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9" r:id="rId3"/>
    <p:sldId id="260" r:id="rId4"/>
    <p:sldId id="261" r:id="rId5"/>
    <p:sldId id="267" r:id="rId6"/>
    <p:sldId id="268" r:id="rId7"/>
    <p:sldId id="262" r:id="rId8"/>
    <p:sldId id="278" r:id="rId9"/>
    <p:sldId id="274" r:id="rId10"/>
    <p:sldId id="275" r:id="rId11"/>
    <p:sldId id="277" r:id="rId12"/>
    <p:sldId id="264" r:id="rId13"/>
    <p:sldId id="288" r:id="rId14"/>
    <p:sldId id="289" r:id="rId15"/>
    <p:sldId id="287" r:id="rId16"/>
    <p:sldId id="266" r:id="rId17"/>
    <p:sldId id="263" r:id="rId18"/>
    <p:sldId id="272" r:id="rId19"/>
    <p:sldId id="273" r:id="rId20"/>
    <p:sldId id="279" r:id="rId21"/>
    <p:sldId id="281" r:id="rId22"/>
    <p:sldId id="280" r:id="rId23"/>
    <p:sldId id="282" r:id="rId24"/>
    <p:sldId id="283" r:id="rId25"/>
    <p:sldId id="269" r:id="rId26"/>
    <p:sldId id="270" r:id="rId27"/>
    <p:sldId id="271" r:id="rId2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7E8E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>
        <p:scale>
          <a:sx n="57" d="100"/>
          <a:sy n="57" d="100"/>
        </p:scale>
        <p:origin x="-1368" y="-50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E5D8896-2D98-4711-9E5D-5353B926B62D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5C371839-0C35-4F2D-A81C-FEC488A2EEBA}">
      <dgm:prSet phldrT="[Text]"/>
      <dgm:spPr>
        <a:solidFill>
          <a:schemeClr val="accent6">
            <a:lumMod val="60000"/>
            <a:lumOff val="40000"/>
          </a:schemeClr>
        </a:solidFill>
      </dgm:spPr>
      <dgm:t>
        <a:bodyPr/>
        <a:lstStyle/>
        <a:p>
          <a:r>
            <a:rPr lang="en-US" dirty="0" smtClean="0"/>
            <a:t>Manager</a:t>
          </a:r>
          <a:endParaRPr lang="en-US" dirty="0"/>
        </a:p>
      </dgm:t>
    </dgm:pt>
    <dgm:pt modelId="{345753EB-465B-4972-8F59-35057D051CFC}" type="parTrans" cxnId="{931C809E-2CB5-4F2F-B020-7FB512942F10}">
      <dgm:prSet/>
      <dgm:spPr>
        <a:solidFill>
          <a:schemeClr val="accent6">
            <a:lumMod val="60000"/>
            <a:lumOff val="40000"/>
          </a:schemeClr>
        </a:solidFill>
      </dgm:spPr>
      <dgm:t>
        <a:bodyPr/>
        <a:lstStyle/>
        <a:p>
          <a:endParaRPr lang="en-US"/>
        </a:p>
      </dgm:t>
    </dgm:pt>
    <dgm:pt modelId="{E5E036CF-26F5-4404-BAAF-82A52AC0D8E3}" type="sibTrans" cxnId="{931C809E-2CB5-4F2F-B020-7FB512942F10}">
      <dgm:prSet/>
      <dgm:spPr/>
      <dgm:t>
        <a:bodyPr/>
        <a:lstStyle/>
        <a:p>
          <a:endParaRPr lang="en-US"/>
        </a:p>
      </dgm:t>
    </dgm:pt>
    <dgm:pt modelId="{D490626D-D819-45F0-A04C-174686211C56}">
      <dgm:prSet phldrT="[Text]" custT="1"/>
      <dgm:spPr>
        <a:solidFill>
          <a:schemeClr val="accent6">
            <a:lumMod val="60000"/>
            <a:lumOff val="40000"/>
          </a:schemeClr>
        </a:solidFill>
      </dgm:spPr>
      <dgm:t>
        <a:bodyPr/>
        <a:lstStyle/>
        <a:p>
          <a:r>
            <a:rPr lang="en-US" sz="2000" dirty="0" smtClean="0"/>
            <a:t>Profile</a:t>
          </a:r>
          <a:endParaRPr lang="en-US" sz="2000" dirty="0"/>
        </a:p>
      </dgm:t>
    </dgm:pt>
    <dgm:pt modelId="{A35EDDB9-BEF0-4866-94B0-407E4B36041A}" type="parTrans" cxnId="{909F3D7D-C649-4AF2-B84F-9DCD45D5B559}">
      <dgm:prSet/>
      <dgm:spPr>
        <a:solidFill>
          <a:schemeClr val="accent6">
            <a:lumMod val="60000"/>
            <a:lumOff val="40000"/>
          </a:schemeClr>
        </a:solidFill>
      </dgm:spPr>
      <dgm:t>
        <a:bodyPr/>
        <a:lstStyle/>
        <a:p>
          <a:endParaRPr lang="en-US"/>
        </a:p>
      </dgm:t>
    </dgm:pt>
    <dgm:pt modelId="{49F22CF2-7A81-4900-B561-57DFC5DEA23E}" type="sibTrans" cxnId="{909F3D7D-C649-4AF2-B84F-9DCD45D5B559}">
      <dgm:prSet/>
      <dgm:spPr/>
      <dgm:t>
        <a:bodyPr/>
        <a:lstStyle/>
        <a:p>
          <a:endParaRPr lang="en-US"/>
        </a:p>
      </dgm:t>
    </dgm:pt>
    <dgm:pt modelId="{3C597286-74C1-4AE0-906D-B0E5C169DD18}">
      <dgm:prSet phldrT="[Text]" custT="1"/>
      <dgm:spPr>
        <a:solidFill>
          <a:schemeClr val="accent6">
            <a:lumMod val="60000"/>
            <a:lumOff val="40000"/>
          </a:schemeClr>
        </a:solidFill>
      </dgm:spPr>
      <dgm:t>
        <a:bodyPr/>
        <a:lstStyle/>
        <a:p>
          <a:r>
            <a:rPr lang="en-US" sz="2000" dirty="0" smtClean="0"/>
            <a:t>Workers</a:t>
          </a:r>
          <a:endParaRPr lang="en-US" sz="2000" dirty="0"/>
        </a:p>
      </dgm:t>
    </dgm:pt>
    <dgm:pt modelId="{A7E693EE-9375-4516-A65C-6C56512B5595}" type="parTrans" cxnId="{AF5C2E9E-A915-46EE-B535-86731C71296A}">
      <dgm:prSet/>
      <dgm:spPr>
        <a:solidFill>
          <a:schemeClr val="accent6">
            <a:lumMod val="60000"/>
            <a:lumOff val="40000"/>
          </a:schemeClr>
        </a:solidFill>
      </dgm:spPr>
      <dgm:t>
        <a:bodyPr/>
        <a:lstStyle/>
        <a:p>
          <a:endParaRPr lang="en-US"/>
        </a:p>
      </dgm:t>
    </dgm:pt>
    <dgm:pt modelId="{4278C357-D642-4957-BC4D-F0A5EEFF7F4D}" type="sibTrans" cxnId="{AF5C2E9E-A915-46EE-B535-86731C71296A}">
      <dgm:prSet/>
      <dgm:spPr/>
      <dgm:t>
        <a:bodyPr/>
        <a:lstStyle/>
        <a:p>
          <a:endParaRPr lang="en-US"/>
        </a:p>
      </dgm:t>
    </dgm:pt>
    <dgm:pt modelId="{89D05313-D458-427B-ABEE-24CFCCD00448}">
      <dgm:prSet phldrT="[Text]" custT="1"/>
      <dgm:spPr>
        <a:solidFill>
          <a:schemeClr val="accent6">
            <a:lumMod val="60000"/>
            <a:lumOff val="40000"/>
          </a:schemeClr>
        </a:solidFill>
      </dgm:spPr>
      <dgm:t>
        <a:bodyPr/>
        <a:lstStyle/>
        <a:p>
          <a:r>
            <a:rPr lang="en-US" sz="2000" dirty="0" smtClean="0"/>
            <a:t>Tasks</a:t>
          </a:r>
          <a:endParaRPr lang="en-US" sz="2000" dirty="0"/>
        </a:p>
      </dgm:t>
    </dgm:pt>
    <dgm:pt modelId="{E821563E-8EA3-4C52-A418-818B5CD4B371}" type="parTrans" cxnId="{16F25182-E257-4317-894B-7F8A16672C34}">
      <dgm:prSet/>
      <dgm:spPr>
        <a:solidFill>
          <a:schemeClr val="accent6">
            <a:lumMod val="60000"/>
            <a:lumOff val="40000"/>
          </a:schemeClr>
        </a:solidFill>
      </dgm:spPr>
      <dgm:t>
        <a:bodyPr/>
        <a:lstStyle/>
        <a:p>
          <a:endParaRPr lang="en-US"/>
        </a:p>
      </dgm:t>
    </dgm:pt>
    <dgm:pt modelId="{A9B61B3C-68CE-4513-BD99-63BF28C04169}" type="sibTrans" cxnId="{16F25182-E257-4317-894B-7F8A16672C34}">
      <dgm:prSet/>
      <dgm:spPr/>
      <dgm:t>
        <a:bodyPr/>
        <a:lstStyle/>
        <a:p>
          <a:endParaRPr lang="en-US"/>
        </a:p>
      </dgm:t>
    </dgm:pt>
    <dgm:pt modelId="{1EDC7F90-AAE3-452A-A7A8-B42D44D8C3BE}">
      <dgm:prSet phldrT="[Text]" custT="1"/>
      <dgm:spPr>
        <a:solidFill>
          <a:schemeClr val="accent6">
            <a:lumMod val="60000"/>
            <a:lumOff val="40000"/>
          </a:schemeClr>
        </a:solidFill>
      </dgm:spPr>
      <dgm:t>
        <a:bodyPr/>
        <a:lstStyle/>
        <a:p>
          <a:r>
            <a:rPr lang="en-US" sz="2000" dirty="0" smtClean="0"/>
            <a:t>Resources</a:t>
          </a:r>
          <a:endParaRPr lang="en-US" sz="2000" dirty="0"/>
        </a:p>
      </dgm:t>
    </dgm:pt>
    <dgm:pt modelId="{039E10D3-E9B0-4244-872A-0F698743E8A4}" type="parTrans" cxnId="{CE4C3B79-D8A6-4888-9EE8-8FBCCE541E27}">
      <dgm:prSet/>
      <dgm:spPr>
        <a:solidFill>
          <a:schemeClr val="accent6">
            <a:lumMod val="60000"/>
            <a:lumOff val="40000"/>
          </a:schemeClr>
        </a:solidFill>
      </dgm:spPr>
      <dgm:t>
        <a:bodyPr/>
        <a:lstStyle/>
        <a:p>
          <a:endParaRPr lang="en-US"/>
        </a:p>
      </dgm:t>
    </dgm:pt>
    <dgm:pt modelId="{149CD36B-45FA-43D4-9712-1DBD7516D27A}" type="sibTrans" cxnId="{CE4C3B79-D8A6-4888-9EE8-8FBCCE541E27}">
      <dgm:prSet/>
      <dgm:spPr/>
      <dgm:t>
        <a:bodyPr/>
        <a:lstStyle/>
        <a:p>
          <a:endParaRPr lang="en-US"/>
        </a:p>
      </dgm:t>
    </dgm:pt>
    <dgm:pt modelId="{96EE617F-0FCC-4E07-8025-7F2A1AFFD910}">
      <dgm:prSet phldrT="[Text]" custT="1"/>
      <dgm:spPr>
        <a:solidFill>
          <a:schemeClr val="accent6">
            <a:lumMod val="60000"/>
            <a:lumOff val="40000"/>
          </a:schemeClr>
        </a:solidFill>
      </dgm:spPr>
      <dgm:t>
        <a:bodyPr/>
        <a:lstStyle/>
        <a:p>
          <a:r>
            <a:rPr lang="en-US" sz="2000" dirty="0" smtClean="0"/>
            <a:t>Finance</a:t>
          </a:r>
          <a:endParaRPr lang="en-US" sz="2000" dirty="0"/>
        </a:p>
      </dgm:t>
    </dgm:pt>
    <dgm:pt modelId="{3743942A-5051-459E-8BFB-9C3016063D5E}" type="parTrans" cxnId="{49AB0732-8DC3-4DAB-A23E-258457259519}">
      <dgm:prSet/>
      <dgm:spPr>
        <a:solidFill>
          <a:schemeClr val="accent6">
            <a:lumMod val="60000"/>
            <a:lumOff val="40000"/>
          </a:schemeClr>
        </a:solidFill>
      </dgm:spPr>
      <dgm:t>
        <a:bodyPr/>
        <a:lstStyle/>
        <a:p>
          <a:endParaRPr lang="en-US"/>
        </a:p>
      </dgm:t>
    </dgm:pt>
    <dgm:pt modelId="{07EC736E-3655-4A8A-8966-64E201A47677}" type="sibTrans" cxnId="{49AB0732-8DC3-4DAB-A23E-258457259519}">
      <dgm:prSet/>
      <dgm:spPr/>
      <dgm:t>
        <a:bodyPr/>
        <a:lstStyle/>
        <a:p>
          <a:endParaRPr lang="en-US"/>
        </a:p>
      </dgm:t>
    </dgm:pt>
    <dgm:pt modelId="{9939771F-73ED-49E0-8E32-6471973FDE8E}">
      <dgm:prSet custT="1"/>
      <dgm:spPr>
        <a:solidFill>
          <a:schemeClr val="accent6">
            <a:lumMod val="60000"/>
            <a:lumOff val="40000"/>
          </a:schemeClr>
        </a:solidFill>
      </dgm:spPr>
      <dgm:t>
        <a:bodyPr/>
        <a:lstStyle/>
        <a:p>
          <a:r>
            <a:rPr lang="en-US" sz="2000" dirty="0" smtClean="0"/>
            <a:t>Items</a:t>
          </a:r>
          <a:endParaRPr lang="en-US" sz="2000" dirty="0"/>
        </a:p>
      </dgm:t>
    </dgm:pt>
    <dgm:pt modelId="{9F53557F-5304-4405-AC5D-8FE7F19F44D8}" type="parTrans" cxnId="{87F2AB91-8ADD-405D-A1F7-F64AAA17E487}">
      <dgm:prSet/>
      <dgm:spPr>
        <a:solidFill>
          <a:schemeClr val="accent6">
            <a:lumMod val="60000"/>
            <a:lumOff val="40000"/>
          </a:schemeClr>
        </a:solidFill>
      </dgm:spPr>
      <dgm:t>
        <a:bodyPr/>
        <a:lstStyle/>
        <a:p>
          <a:endParaRPr lang="en-US"/>
        </a:p>
      </dgm:t>
    </dgm:pt>
    <dgm:pt modelId="{35397453-2696-49E6-B01F-A3471211E277}" type="sibTrans" cxnId="{87F2AB91-8ADD-405D-A1F7-F64AAA17E487}">
      <dgm:prSet/>
      <dgm:spPr/>
      <dgm:t>
        <a:bodyPr/>
        <a:lstStyle/>
        <a:p>
          <a:endParaRPr lang="en-US"/>
        </a:p>
      </dgm:t>
    </dgm:pt>
    <dgm:pt modelId="{6CF309F9-BC11-4CC7-BB3D-AE13410F575F}">
      <dgm:prSet custT="1"/>
      <dgm:spPr>
        <a:solidFill>
          <a:schemeClr val="accent6">
            <a:lumMod val="60000"/>
            <a:lumOff val="40000"/>
          </a:schemeClr>
        </a:solidFill>
      </dgm:spPr>
      <dgm:t>
        <a:bodyPr/>
        <a:lstStyle/>
        <a:p>
          <a:r>
            <a:rPr lang="en-US" sz="2000" dirty="0" smtClean="0"/>
            <a:t>Edit</a:t>
          </a:r>
          <a:endParaRPr lang="en-US" sz="2000" dirty="0"/>
        </a:p>
      </dgm:t>
    </dgm:pt>
    <dgm:pt modelId="{4E142CB6-4EBC-4318-846F-3CD7FA6C6E27}" type="parTrans" cxnId="{6749E3F6-EDA7-4DAB-B4A9-7A1982CAE7A2}">
      <dgm:prSet/>
      <dgm:spPr>
        <a:solidFill>
          <a:schemeClr val="accent6">
            <a:lumMod val="60000"/>
            <a:lumOff val="40000"/>
          </a:schemeClr>
        </a:solidFill>
      </dgm:spPr>
      <dgm:t>
        <a:bodyPr/>
        <a:lstStyle/>
        <a:p>
          <a:endParaRPr lang="en-US"/>
        </a:p>
      </dgm:t>
    </dgm:pt>
    <dgm:pt modelId="{27682C2B-C8C8-456F-A9AA-B6DEBC86398D}" type="sibTrans" cxnId="{6749E3F6-EDA7-4DAB-B4A9-7A1982CAE7A2}">
      <dgm:prSet/>
      <dgm:spPr/>
      <dgm:t>
        <a:bodyPr/>
        <a:lstStyle/>
        <a:p>
          <a:endParaRPr lang="en-US"/>
        </a:p>
      </dgm:t>
    </dgm:pt>
    <dgm:pt modelId="{7FCB8890-BCA7-43EA-8DDA-EB40FDFEFC14}">
      <dgm:prSet custT="1"/>
      <dgm:spPr>
        <a:solidFill>
          <a:schemeClr val="accent6">
            <a:lumMod val="60000"/>
            <a:lumOff val="40000"/>
          </a:schemeClr>
        </a:solidFill>
      </dgm:spPr>
      <dgm:t>
        <a:bodyPr/>
        <a:lstStyle/>
        <a:p>
          <a:r>
            <a:rPr lang="en-US" sz="2000" dirty="0" smtClean="0"/>
            <a:t>View</a:t>
          </a:r>
          <a:endParaRPr lang="en-US" sz="2000" dirty="0"/>
        </a:p>
      </dgm:t>
    </dgm:pt>
    <dgm:pt modelId="{D9C1525B-2319-41F9-B9E8-8966763CEF26}" type="parTrans" cxnId="{D498D7E0-3FA0-4C1C-B0F2-22C41BD7A2A7}">
      <dgm:prSet/>
      <dgm:spPr>
        <a:solidFill>
          <a:schemeClr val="accent6">
            <a:lumMod val="60000"/>
            <a:lumOff val="40000"/>
          </a:schemeClr>
        </a:solidFill>
      </dgm:spPr>
      <dgm:t>
        <a:bodyPr/>
        <a:lstStyle/>
        <a:p>
          <a:endParaRPr lang="en-US"/>
        </a:p>
      </dgm:t>
    </dgm:pt>
    <dgm:pt modelId="{EECFD5F5-5979-433E-939D-FDDE98E9C723}" type="sibTrans" cxnId="{D498D7E0-3FA0-4C1C-B0F2-22C41BD7A2A7}">
      <dgm:prSet/>
      <dgm:spPr/>
      <dgm:t>
        <a:bodyPr/>
        <a:lstStyle/>
        <a:p>
          <a:endParaRPr lang="en-US"/>
        </a:p>
      </dgm:t>
    </dgm:pt>
    <dgm:pt modelId="{F763247B-80B3-4599-B7F5-AD7C83F128CF}">
      <dgm:prSet/>
      <dgm:spPr>
        <a:solidFill>
          <a:schemeClr val="accent6">
            <a:lumMod val="60000"/>
            <a:lumOff val="40000"/>
          </a:schemeClr>
        </a:solidFill>
      </dgm:spPr>
      <dgm:t>
        <a:bodyPr/>
        <a:lstStyle/>
        <a:p>
          <a:r>
            <a:rPr lang="en-US" dirty="0" smtClean="0"/>
            <a:t>Register New worker</a:t>
          </a:r>
          <a:endParaRPr lang="en-US" dirty="0"/>
        </a:p>
      </dgm:t>
    </dgm:pt>
    <dgm:pt modelId="{A3DBDA92-9047-4E2C-94FC-9D16853F5D97}" type="parTrans" cxnId="{0A3E1565-9566-4058-AEE5-357E95D2F5B0}">
      <dgm:prSet/>
      <dgm:spPr>
        <a:solidFill>
          <a:schemeClr val="accent6">
            <a:lumMod val="60000"/>
            <a:lumOff val="40000"/>
          </a:schemeClr>
        </a:solidFill>
      </dgm:spPr>
      <dgm:t>
        <a:bodyPr/>
        <a:lstStyle/>
        <a:p>
          <a:endParaRPr lang="en-US"/>
        </a:p>
      </dgm:t>
    </dgm:pt>
    <dgm:pt modelId="{A62AD698-E4D1-49AE-AC93-C680D7E4D868}" type="sibTrans" cxnId="{0A3E1565-9566-4058-AEE5-357E95D2F5B0}">
      <dgm:prSet/>
      <dgm:spPr/>
      <dgm:t>
        <a:bodyPr/>
        <a:lstStyle/>
        <a:p>
          <a:endParaRPr lang="en-US"/>
        </a:p>
      </dgm:t>
    </dgm:pt>
    <dgm:pt modelId="{C450A368-6CF8-41FE-864E-36FEEFF4FFD4}">
      <dgm:prSet custT="1"/>
      <dgm:spPr>
        <a:solidFill>
          <a:schemeClr val="accent6">
            <a:lumMod val="60000"/>
            <a:lumOff val="40000"/>
          </a:schemeClr>
        </a:solidFill>
      </dgm:spPr>
      <dgm:t>
        <a:bodyPr/>
        <a:lstStyle/>
        <a:p>
          <a:r>
            <a:rPr lang="en-US" sz="2000" dirty="0" smtClean="0"/>
            <a:t>delete</a:t>
          </a:r>
          <a:endParaRPr lang="en-US" sz="2000" dirty="0"/>
        </a:p>
      </dgm:t>
    </dgm:pt>
    <dgm:pt modelId="{2F33C3A0-61F8-4DFA-A940-FE26115DEFDB}" type="parTrans" cxnId="{DF4E2D09-ABDF-4F95-B4F8-44519727027E}">
      <dgm:prSet/>
      <dgm:spPr>
        <a:solidFill>
          <a:schemeClr val="accent6">
            <a:lumMod val="60000"/>
            <a:lumOff val="40000"/>
          </a:schemeClr>
        </a:solidFill>
      </dgm:spPr>
      <dgm:t>
        <a:bodyPr/>
        <a:lstStyle/>
        <a:p>
          <a:endParaRPr lang="en-US"/>
        </a:p>
      </dgm:t>
    </dgm:pt>
    <dgm:pt modelId="{847DAB01-04D0-42DA-87DB-3FB737D99C67}" type="sibTrans" cxnId="{DF4E2D09-ABDF-4F95-B4F8-44519727027E}">
      <dgm:prSet/>
      <dgm:spPr/>
      <dgm:t>
        <a:bodyPr/>
        <a:lstStyle/>
        <a:p>
          <a:endParaRPr lang="en-US"/>
        </a:p>
      </dgm:t>
    </dgm:pt>
    <dgm:pt modelId="{7B93D61F-CF44-4F3D-BD74-6A6E3C6C3646}">
      <dgm:prSet custT="1"/>
      <dgm:spPr>
        <a:solidFill>
          <a:schemeClr val="accent6">
            <a:lumMod val="60000"/>
            <a:lumOff val="40000"/>
          </a:schemeClr>
        </a:solidFill>
      </dgm:spPr>
      <dgm:t>
        <a:bodyPr/>
        <a:lstStyle/>
        <a:p>
          <a:r>
            <a:rPr lang="en-US" sz="2000" dirty="0" smtClean="0"/>
            <a:t>Add Task</a:t>
          </a:r>
          <a:endParaRPr lang="en-US" sz="2000" dirty="0"/>
        </a:p>
      </dgm:t>
    </dgm:pt>
    <dgm:pt modelId="{691C9AF6-D256-46A1-A125-67D5A3164D6B}" type="parTrans" cxnId="{0E504CA3-7A5C-4A4D-9790-F6BEF094C2BD}">
      <dgm:prSet/>
      <dgm:spPr>
        <a:solidFill>
          <a:schemeClr val="accent6">
            <a:lumMod val="60000"/>
            <a:lumOff val="40000"/>
          </a:schemeClr>
        </a:solidFill>
      </dgm:spPr>
      <dgm:t>
        <a:bodyPr/>
        <a:lstStyle/>
        <a:p>
          <a:endParaRPr lang="en-US"/>
        </a:p>
      </dgm:t>
    </dgm:pt>
    <dgm:pt modelId="{B8E22599-DC37-4C37-8C47-5917B98AFF5E}" type="sibTrans" cxnId="{0E504CA3-7A5C-4A4D-9790-F6BEF094C2BD}">
      <dgm:prSet/>
      <dgm:spPr/>
      <dgm:t>
        <a:bodyPr/>
        <a:lstStyle/>
        <a:p>
          <a:endParaRPr lang="en-US"/>
        </a:p>
      </dgm:t>
    </dgm:pt>
    <dgm:pt modelId="{7C59F004-2125-460F-B913-E666EA840087}">
      <dgm:prSet custT="1"/>
      <dgm:spPr>
        <a:solidFill>
          <a:schemeClr val="accent6">
            <a:lumMod val="60000"/>
            <a:lumOff val="40000"/>
          </a:schemeClr>
        </a:solidFill>
        <a:ln>
          <a:solidFill>
            <a:schemeClr val="accent6">
              <a:lumMod val="75000"/>
            </a:schemeClr>
          </a:solidFill>
        </a:ln>
      </dgm:spPr>
      <dgm:t>
        <a:bodyPr/>
        <a:lstStyle/>
        <a:p>
          <a:r>
            <a:rPr lang="en-US" sz="2000" b="1" dirty="0" err="1" smtClean="0"/>
            <a:t>LogIn</a:t>
          </a:r>
          <a:r>
            <a:rPr lang="en-US" sz="1500" b="1" dirty="0" smtClean="0"/>
            <a:t> </a:t>
          </a:r>
          <a:r>
            <a:rPr lang="en-US" sz="2000" b="1" dirty="0" smtClean="0"/>
            <a:t>Page</a:t>
          </a:r>
          <a:endParaRPr lang="en-US" sz="2000" b="1" dirty="0"/>
        </a:p>
      </dgm:t>
    </dgm:pt>
    <dgm:pt modelId="{6AEBF0DC-4F75-4A90-85DA-19692EC803C0}" type="parTrans" cxnId="{A1C9CC11-8726-49AB-90EA-664D13F96C9D}">
      <dgm:prSet/>
      <dgm:spPr/>
      <dgm:t>
        <a:bodyPr/>
        <a:lstStyle/>
        <a:p>
          <a:endParaRPr lang="en-US"/>
        </a:p>
      </dgm:t>
    </dgm:pt>
    <dgm:pt modelId="{A0FD3E94-6022-4490-9845-12BB5BDA1E98}" type="sibTrans" cxnId="{A1C9CC11-8726-49AB-90EA-664D13F96C9D}">
      <dgm:prSet/>
      <dgm:spPr/>
      <dgm:t>
        <a:bodyPr/>
        <a:lstStyle/>
        <a:p>
          <a:endParaRPr lang="en-US"/>
        </a:p>
      </dgm:t>
    </dgm:pt>
    <dgm:pt modelId="{AC4AF8E8-2D17-4D21-879C-9F44CC2D3145}">
      <dgm:prSet custT="1"/>
      <dgm:spPr>
        <a:solidFill>
          <a:schemeClr val="accent6">
            <a:lumMod val="60000"/>
            <a:lumOff val="40000"/>
          </a:schemeClr>
        </a:solidFill>
      </dgm:spPr>
      <dgm:t>
        <a:bodyPr/>
        <a:lstStyle/>
        <a:p>
          <a:r>
            <a:rPr lang="en-US" sz="2000" dirty="0" smtClean="0"/>
            <a:t>Worker</a:t>
          </a:r>
          <a:endParaRPr lang="en-US" sz="2000" dirty="0"/>
        </a:p>
      </dgm:t>
    </dgm:pt>
    <dgm:pt modelId="{28B1C98F-DBCE-4B2E-8688-CF2B46A6FCBB}" type="parTrans" cxnId="{33C64E50-A842-4AA1-9E92-A70A9578C2EE}">
      <dgm:prSet/>
      <dgm:spPr>
        <a:solidFill>
          <a:schemeClr val="accent6">
            <a:lumMod val="60000"/>
            <a:lumOff val="40000"/>
          </a:schemeClr>
        </a:solidFill>
      </dgm:spPr>
      <dgm:t>
        <a:bodyPr/>
        <a:lstStyle/>
        <a:p>
          <a:endParaRPr lang="en-US"/>
        </a:p>
      </dgm:t>
    </dgm:pt>
    <dgm:pt modelId="{6775939C-5361-4987-AF2B-059C61C2D394}" type="sibTrans" cxnId="{33C64E50-A842-4AA1-9E92-A70A9578C2EE}">
      <dgm:prSet/>
      <dgm:spPr/>
      <dgm:t>
        <a:bodyPr/>
        <a:lstStyle/>
        <a:p>
          <a:endParaRPr lang="en-US"/>
        </a:p>
      </dgm:t>
    </dgm:pt>
    <dgm:pt modelId="{165A220B-B546-4D74-9D5A-C069611F0D0B}" type="asst">
      <dgm:prSet custT="1"/>
      <dgm:spPr>
        <a:solidFill>
          <a:schemeClr val="accent6">
            <a:lumMod val="60000"/>
            <a:lumOff val="40000"/>
          </a:schemeClr>
        </a:solidFill>
      </dgm:spPr>
      <dgm:t>
        <a:bodyPr/>
        <a:lstStyle/>
        <a:p>
          <a:r>
            <a:rPr lang="en-US" sz="2000" dirty="0" smtClean="0"/>
            <a:t>Register</a:t>
          </a:r>
          <a:endParaRPr lang="en-US" sz="2000" dirty="0"/>
        </a:p>
      </dgm:t>
    </dgm:pt>
    <dgm:pt modelId="{5162B080-2741-447F-8299-20F616DADDB7}" type="parTrans" cxnId="{1081C950-F292-467D-8763-3FC8406D1B74}">
      <dgm:prSet/>
      <dgm:spPr>
        <a:solidFill>
          <a:schemeClr val="accent6">
            <a:lumMod val="60000"/>
            <a:lumOff val="40000"/>
          </a:schemeClr>
        </a:solidFill>
      </dgm:spPr>
      <dgm:t>
        <a:bodyPr/>
        <a:lstStyle/>
        <a:p>
          <a:endParaRPr lang="en-US"/>
        </a:p>
      </dgm:t>
    </dgm:pt>
    <dgm:pt modelId="{6F58999E-A8E9-4EFC-B9C9-1439A86314D2}" type="sibTrans" cxnId="{1081C950-F292-467D-8763-3FC8406D1B74}">
      <dgm:prSet/>
      <dgm:spPr/>
      <dgm:t>
        <a:bodyPr/>
        <a:lstStyle/>
        <a:p>
          <a:endParaRPr lang="en-US"/>
        </a:p>
      </dgm:t>
    </dgm:pt>
    <dgm:pt modelId="{24ED62A4-9580-410C-A9EB-D290272B7992}">
      <dgm:prSet custT="1"/>
      <dgm:spPr>
        <a:solidFill>
          <a:schemeClr val="accent6">
            <a:lumMod val="60000"/>
            <a:lumOff val="40000"/>
          </a:schemeClr>
        </a:solidFill>
      </dgm:spPr>
      <dgm:t>
        <a:bodyPr/>
        <a:lstStyle/>
        <a:p>
          <a:r>
            <a:rPr lang="en-US" sz="2000" dirty="0" smtClean="0"/>
            <a:t>Profile</a:t>
          </a:r>
          <a:endParaRPr lang="en-US" sz="2000" dirty="0"/>
        </a:p>
      </dgm:t>
    </dgm:pt>
    <dgm:pt modelId="{8C73633A-4909-47A5-A193-F6C0CE7EED9B}" type="parTrans" cxnId="{10D7878B-E532-4BAA-ACF4-05539B409183}">
      <dgm:prSet/>
      <dgm:spPr>
        <a:solidFill>
          <a:schemeClr val="accent6">
            <a:lumMod val="60000"/>
            <a:lumOff val="40000"/>
          </a:schemeClr>
        </a:solidFill>
      </dgm:spPr>
      <dgm:t>
        <a:bodyPr/>
        <a:lstStyle/>
        <a:p>
          <a:endParaRPr lang="en-US"/>
        </a:p>
      </dgm:t>
    </dgm:pt>
    <dgm:pt modelId="{C8EBFE67-8C59-4565-8CD4-8F893B32B2F0}" type="sibTrans" cxnId="{10D7878B-E532-4BAA-ACF4-05539B409183}">
      <dgm:prSet/>
      <dgm:spPr/>
      <dgm:t>
        <a:bodyPr/>
        <a:lstStyle/>
        <a:p>
          <a:endParaRPr lang="en-US"/>
        </a:p>
      </dgm:t>
    </dgm:pt>
    <dgm:pt modelId="{B7CA0341-06E4-4062-8CF9-2D4C897DEB36}">
      <dgm:prSet custT="1"/>
      <dgm:spPr>
        <a:solidFill>
          <a:schemeClr val="accent6">
            <a:lumMod val="60000"/>
            <a:lumOff val="40000"/>
          </a:schemeClr>
        </a:solidFill>
      </dgm:spPr>
      <dgm:t>
        <a:bodyPr/>
        <a:lstStyle/>
        <a:p>
          <a:r>
            <a:rPr lang="en-US" sz="2000" dirty="0" smtClean="0"/>
            <a:t>Edit</a:t>
          </a:r>
          <a:endParaRPr lang="en-US" sz="2000" dirty="0"/>
        </a:p>
      </dgm:t>
    </dgm:pt>
    <dgm:pt modelId="{A2281EB0-C7E8-455A-B2D8-E7EE77C872BF}" type="parTrans" cxnId="{427137A2-7BBF-47FE-9E9A-7B168F54894C}">
      <dgm:prSet/>
      <dgm:spPr>
        <a:solidFill>
          <a:schemeClr val="accent6">
            <a:lumMod val="60000"/>
            <a:lumOff val="40000"/>
          </a:schemeClr>
        </a:solidFill>
      </dgm:spPr>
      <dgm:t>
        <a:bodyPr/>
        <a:lstStyle/>
        <a:p>
          <a:endParaRPr lang="en-US"/>
        </a:p>
      </dgm:t>
    </dgm:pt>
    <dgm:pt modelId="{07E66A37-9998-40A5-93DF-425AEF75978F}" type="sibTrans" cxnId="{427137A2-7BBF-47FE-9E9A-7B168F54894C}">
      <dgm:prSet/>
      <dgm:spPr/>
      <dgm:t>
        <a:bodyPr/>
        <a:lstStyle/>
        <a:p>
          <a:endParaRPr lang="en-US"/>
        </a:p>
      </dgm:t>
    </dgm:pt>
    <dgm:pt modelId="{D2484078-421F-4A52-A8E9-C3C55F325E70}">
      <dgm:prSet custT="1"/>
      <dgm:spPr>
        <a:solidFill>
          <a:schemeClr val="accent6">
            <a:lumMod val="60000"/>
            <a:lumOff val="40000"/>
          </a:schemeClr>
        </a:solidFill>
      </dgm:spPr>
      <dgm:t>
        <a:bodyPr/>
        <a:lstStyle/>
        <a:p>
          <a:r>
            <a:rPr lang="en-US" sz="2000" dirty="0" smtClean="0"/>
            <a:t>Tasks</a:t>
          </a:r>
          <a:endParaRPr lang="en-US" sz="2000" dirty="0"/>
        </a:p>
      </dgm:t>
    </dgm:pt>
    <dgm:pt modelId="{F8F0B7CA-7FB0-4A8F-B6DE-5A371FA4CD6F}" type="parTrans" cxnId="{E1A636C4-CB0D-4C45-B1EC-07ADA94BC1BE}">
      <dgm:prSet/>
      <dgm:spPr>
        <a:solidFill>
          <a:schemeClr val="accent6">
            <a:lumMod val="60000"/>
            <a:lumOff val="40000"/>
          </a:schemeClr>
        </a:solidFill>
      </dgm:spPr>
      <dgm:t>
        <a:bodyPr/>
        <a:lstStyle/>
        <a:p>
          <a:endParaRPr lang="en-US"/>
        </a:p>
      </dgm:t>
    </dgm:pt>
    <dgm:pt modelId="{3698E3F9-9843-4DC1-8552-CD3B7F5EC289}" type="sibTrans" cxnId="{E1A636C4-CB0D-4C45-B1EC-07ADA94BC1BE}">
      <dgm:prSet/>
      <dgm:spPr/>
      <dgm:t>
        <a:bodyPr/>
        <a:lstStyle/>
        <a:p>
          <a:endParaRPr lang="en-US"/>
        </a:p>
      </dgm:t>
    </dgm:pt>
    <dgm:pt modelId="{1AE40A14-CB04-46D5-A610-D24CED0DCD1E}">
      <dgm:prSet custT="1"/>
      <dgm:spPr>
        <a:solidFill>
          <a:schemeClr val="accent6">
            <a:lumMod val="60000"/>
            <a:lumOff val="40000"/>
          </a:schemeClr>
        </a:solidFill>
      </dgm:spPr>
      <dgm:t>
        <a:bodyPr/>
        <a:lstStyle/>
        <a:p>
          <a:r>
            <a:rPr lang="en-US" sz="2000" dirty="0" smtClean="0"/>
            <a:t>View</a:t>
          </a:r>
          <a:endParaRPr lang="en-US" sz="2000" dirty="0"/>
        </a:p>
      </dgm:t>
    </dgm:pt>
    <dgm:pt modelId="{47D8C4C2-3A75-49C9-9A9D-21A49B1D5521}" type="parTrans" cxnId="{30CAB564-767E-428D-8163-DC5BC50511B0}">
      <dgm:prSet/>
      <dgm:spPr>
        <a:solidFill>
          <a:schemeClr val="accent6">
            <a:lumMod val="60000"/>
            <a:lumOff val="40000"/>
          </a:schemeClr>
        </a:solidFill>
      </dgm:spPr>
      <dgm:t>
        <a:bodyPr/>
        <a:lstStyle/>
        <a:p>
          <a:endParaRPr lang="en-US"/>
        </a:p>
      </dgm:t>
    </dgm:pt>
    <dgm:pt modelId="{8AB6AA1C-3C53-496C-A3D3-DC33CF46094A}" type="sibTrans" cxnId="{30CAB564-767E-428D-8163-DC5BC50511B0}">
      <dgm:prSet/>
      <dgm:spPr/>
      <dgm:t>
        <a:bodyPr/>
        <a:lstStyle/>
        <a:p>
          <a:endParaRPr lang="en-US"/>
        </a:p>
      </dgm:t>
    </dgm:pt>
    <dgm:pt modelId="{5F6D4D1D-F762-4896-AEDC-6ED96BD2CD37}">
      <dgm:prSet/>
      <dgm:spPr>
        <a:solidFill>
          <a:schemeClr val="accent6">
            <a:lumMod val="60000"/>
            <a:lumOff val="40000"/>
          </a:schemeClr>
        </a:solidFill>
      </dgm:spPr>
      <dgm:t>
        <a:bodyPr/>
        <a:lstStyle/>
        <a:p>
          <a:r>
            <a:rPr lang="en-US" dirty="0" smtClean="0"/>
            <a:t>Send Notification</a:t>
          </a:r>
          <a:endParaRPr lang="en-US" dirty="0"/>
        </a:p>
      </dgm:t>
    </dgm:pt>
    <dgm:pt modelId="{63792BB6-E094-4BE5-AD76-D4097D93FE77}" type="parTrans" cxnId="{9A60D094-43FD-49CA-8659-B5FAB16CEFEF}">
      <dgm:prSet/>
      <dgm:spPr>
        <a:solidFill>
          <a:schemeClr val="accent6">
            <a:lumMod val="60000"/>
            <a:lumOff val="40000"/>
          </a:schemeClr>
        </a:solidFill>
      </dgm:spPr>
      <dgm:t>
        <a:bodyPr/>
        <a:lstStyle/>
        <a:p>
          <a:endParaRPr lang="en-US"/>
        </a:p>
      </dgm:t>
    </dgm:pt>
    <dgm:pt modelId="{99BD3AE9-8885-4977-8653-14C5681F5FE9}" type="sibTrans" cxnId="{9A60D094-43FD-49CA-8659-B5FAB16CEFEF}">
      <dgm:prSet/>
      <dgm:spPr/>
      <dgm:t>
        <a:bodyPr/>
        <a:lstStyle/>
        <a:p>
          <a:endParaRPr lang="en-US"/>
        </a:p>
      </dgm:t>
    </dgm:pt>
    <dgm:pt modelId="{C9ED295D-E45C-4F9A-B6FA-D4DCA3E291A2}">
      <dgm:prSet custT="1"/>
      <dgm:spPr>
        <a:solidFill>
          <a:schemeClr val="accent6">
            <a:lumMod val="60000"/>
            <a:lumOff val="40000"/>
          </a:schemeClr>
        </a:solidFill>
      </dgm:spPr>
      <dgm:t>
        <a:bodyPr/>
        <a:lstStyle/>
        <a:p>
          <a:r>
            <a:rPr lang="en-US" sz="2000" dirty="0" smtClean="0"/>
            <a:t>Cost</a:t>
          </a:r>
          <a:endParaRPr lang="en-US" sz="2000" dirty="0"/>
        </a:p>
      </dgm:t>
    </dgm:pt>
    <dgm:pt modelId="{189A01FA-5814-455E-BB46-05E4FEAE8EEE}" type="parTrans" cxnId="{96BBD9AF-2525-4E6B-86AC-1C0E74733150}">
      <dgm:prSet/>
      <dgm:spPr>
        <a:solidFill>
          <a:schemeClr val="accent6">
            <a:lumMod val="60000"/>
            <a:lumOff val="40000"/>
          </a:schemeClr>
        </a:solidFill>
      </dgm:spPr>
      <dgm:t>
        <a:bodyPr/>
        <a:lstStyle/>
        <a:p>
          <a:endParaRPr lang="en-US"/>
        </a:p>
      </dgm:t>
    </dgm:pt>
    <dgm:pt modelId="{0C4F7962-7269-42CF-A825-194652B6E1CF}" type="sibTrans" cxnId="{96BBD9AF-2525-4E6B-86AC-1C0E74733150}">
      <dgm:prSet/>
      <dgm:spPr/>
      <dgm:t>
        <a:bodyPr/>
        <a:lstStyle/>
        <a:p>
          <a:endParaRPr lang="en-US"/>
        </a:p>
      </dgm:t>
    </dgm:pt>
    <dgm:pt modelId="{F1169A30-93BB-4589-9726-66BA6655C5C7}">
      <dgm:prSet custT="1"/>
      <dgm:spPr>
        <a:solidFill>
          <a:schemeClr val="accent6">
            <a:lumMod val="60000"/>
            <a:lumOff val="40000"/>
          </a:schemeClr>
        </a:solidFill>
      </dgm:spPr>
      <dgm:t>
        <a:bodyPr/>
        <a:lstStyle/>
        <a:p>
          <a:r>
            <a:rPr lang="en-US" sz="2000" dirty="0" smtClean="0"/>
            <a:t>Type</a:t>
          </a:r>
          <a:endParaRPr lang="en-US" sz="2000" dirty="0"/>
        </a:p>
      </dgm:t>
    </dgm:pt>
    <dgm:pt modelId="{6D849C6C-2FE3-4E4D-B81E-1B939F1E6819}" type="parTrans" cxnId="{E8144397-ED52-4AA7-81D1-0452BDDC497C}">
      <dgm:prSet/>
      <dgm:spPr>
        <a:solidFill>
          <a:schemeClr val="accent6">
            <a:lumMod val="60000"/>
            <a:lumOff val="40000"/>
          </a:schemeClr>
        </a:solidFill>
      </dgm:spPr>
      <dgm:t>
        <a:bodyPr/>
        <a:lstStyle/>
        <a:p>
          <a:endParaRPr lang="en-US"/>
        </a:p>
      </dgm:t>
    </dgm:pt>
    <dgm:pt modelId="{57D834DF-4356-49C7-95B4-041C6492AEF0}" type="sibTrans" cxnId="{E8144397-ED52-4AA7-81D1-0452BDDC497C}">
      <dgm:prSet/>
      <dgm:spPr/>
      <dgm:t>
        <a:bodyPr/>
        <a:lstStyle/>
        <a:p>
          <a:endParaRPr lang="en-US"/>
        </a:p>
      </dgm:t>
    </dgm:pt>
    <dgm:pt modelId="{DFC5C5D0-B858-4409-B71F-BC328B14E418}">
      <dgm:prSet custT="1"/>
      <dgm:spPr>
        <a:solidFill>
          <a:schemeClr val="accent6">
            <a:lumMod val="60000"/>
            <a:lumOff val="40000"/>
          </a:schemeClr>
        </a:solidFill>
      </dgm:spPr>
      <dgm:t>
        <a:bodyPr/>
        <a:lstStyle/>
        <a:p>
          <a:r>
            <a:rPr lang="en-US" sz="2000" dirty="0" smtClean="0"/>
            <a:t>Duration</a:t>
          </a:r>
          <a:endParaRPr lang="en-US" sz="2000" dirty="0"/>
        </a:p>
      </dgm:t>
    </dgm:pt>
    <dgm:pt modelId="{9747A6F9-458E-4C55-A01D-A92362D8BDA0}" type="parTrans" cxnId="{C1AB9B46-F555-42F7-95EC-D173788E7AB7}">
      <dgm:prSet/>
      <dgm:spPr>
        <a:solidFill>
          <a:schemeClr val="accent6">
            <a:lumMod val="60000"/>
            <a:lumOff val="40000"/>
          </a:schemeClr>
        </a:solidFill>
      </dgm:spPr>
      <dgm:t>
        <a:bodyPr/>
        <a:lstStyle/>
        <a:p>
          <a:endParaRPr lang="en-US"/>
        </a:p>
      </dgm:t>
    </dgm:pt>
    <dgm:pt modelId="{23C0442D-4AAA-4771-8BE9-F32BC89CFC13}" type="sibTrans" cxnId="{C1AB9B46-F555-42F7-95EC-D173788E7AB7}">
      <dgm:prSet/>
      <dgm:spPr/>
      <dgm:t>
        <a:bodyPr/>
        <a:lstStyle/>
        <a:p>
          <a:endParaRPr lang="en-US"/>
        </a:p>
      </dgm:t>
    </dgm:pt>
    <dgm:pt modelId="{7E08BFA3-C834-4829-8A5B-12FC817DBB25}">
      <dgm:prSet/>
      <dgm:spPr>
        <a:solidFill>
          <a:schemeClr val="accent6">
            <a:lumMod val="60000"/>
            <a:lumOff val="40000"/>
          </a:schemeClr>
        </a:solidFill>
      </dgm:spPr>
      <dgm:t>
        <a:bodyPr/>
        <a:lstStyle/>
        <a:p>
          <a:r>
            <a:rPr lang="en-US" dirty="0" smtClean="0"/>
            <a:t>Calculate Income</a:t>
          </a:r>
          <a:endParaRPr lang="en-US" dirty="0"/>
        </a:p>
      </dgm:t>
    </dgm:pt>
    <dgm:pt modelId="{811FF62B-00AF-4D55-B135-C65ED0329FA9}" type="parTrans" cxnId="{A6D2A3A3-D163-43F6-AD19-19E6E667B0EE}">
      <dgm:prSet/>
      <dgm:spPr>
        <a:solidFill>
          <a:schemeClr val="accent6">
            <a:lumMod val="60000"/>
            <a:lumOff val="40000"/>
          </a:schemeClr>
        </a:solidFill>
      </dgm:spPr>
      <dgm:t>
        <a:bodyPr/>
        <a:lstStyle/>
        <a:p>
          <a:endParaRPr lang="en-US"/>
        </a:p>
      </dgm:t>
    </dgm:pt>
    <dgm:pt modelId="{915995BC-50E2-4581-B3FE-71B32DAF8FC3}" type="sibTrans" cxnId="{A6D2A3A3-D163-43F6-AD19-19E6E667B0EE}">
      <dgm:prSet/>
      <dgm:spPr/>
      <dgm:t>
        <a:bodyPr/>
        <a:lstStyle/>
        <a:p>
          <a:endParaRPr lang="en-US"/>
        </a:p>
      </dgm:t>
    </dgm:pt>
    <dgm:pt modelId="{9882C751-28C5-48F4-9133-B62374584CE2}">
      <dgm:prSet/>
      <dgm:spPr>
        <a:solidFill>
          <a:schemeClr val="accent6">
            <a:lumMod val="60000"/>
            <a:lumOff val="40000"/>
          </a:schemeClr>
        </a:solidFill>
      </dgm:spPr>
      <dgm:t>
        <a:bodyPr/>
        <a:lstStyle/>
        <a:p>
          <a:r>
            <a:rPr lang="en-US" dirty="0" smtClean="0"/>
            <a:t>Add New Resource </a:t>
          </a:r>
          <a:endParaRPr lang="en-US" dirty="0"/>
        </a:p>
      </dgm:t>
    </dgm:pt>
    <dgm:pt modelId="{FC55DA42-ADF3-45ED-B8C5-177BC010249D}" type="parTrans" cxnId="{3B77F005-D039-4F4A-BA66-D64D9AD3E5FF}">
      <dgm:prSet/>
      <dgm:spPr>
        <a:solidFill>
          <a:schemeClr val="accent6">
            <a:lumMod val="60000"/>
            <a:lumOff val="40000"/>
          </a:schemeClr>
        </a:solidFill>
      </dgm:spPr>
      <dgm:t>
        <a:bodyPr/>
        <a:lstStyle/>
        <a:p>
          <a:endParaRPr lang="en-US"/>
        </a:p>
      </dgm:t>
    </dgm:pt>
    <dgm:pt modelId="{77F05A7A-B937-4118-B04E-1313FE7ECF15}" type="sibTrans" cxnId="{3B77F005-D039-4F4A-BA66-D64D9AD3E5FF}">
      <dgm:prSet/>
      <dgm:spPr/>
      <dgm:t>
        <a:bodyPr/>
        <a:lstStyle/>
        <a:p>
          <a:endParaRPr lang="en-US"/>
        </a:p>
      </dgm:t>
    </dgm:pt>
    <dgm:pt modelId="{0F877636-6494-4E65-9A83-778687C1BBAE}">
      <dgm:prSet custT="1"/>
      <dgm:spPr>
        <a:solidFill>
          <a:schemeClr val="accent6">
            <a:lumMod val="60000"/>
            <a:lumOff val="40000"/>
          </a:schemeClr>
        </a:solidFill>
      </dgm:spPr>
      <dgm:t>
        <a:bodyPr/>
        <a:lstStyle/>
        <a:p>
          <a:r>
            <a:rPr lang="en-US" sz="2000" dirty="0" smtClean="0"/>
            <a:t>View</a:t>
          </a:r>
          <a:endParaRPr lang="en-US" sz="2000" dirty="0"/>
        </a:p>
      </dgm:t>
    </dgm:pt>
    <dgm:pt modelId="{D6EDDBE9-065C-4A62-948F-8A4241440727}" type="parTrans" cxnId="{D70D2B66-781F-4129-99EB-8FA067E94213}">
      <dgm:prSet/>
      <dgm:spPr>
        <a:solidFill>
          <a:schemeClr val="accent6">
            <a:lumMod val="60000"/>
            <a:lumOff val="40000"/>
          </a:schemeClr>
        </a:solidFill>
      </dgm:spPr>
      <dgm:t>
        <a:bodyPr/>
        <a:lstStyle/>
        <a:p>
          <a:endParaRPr lang="en-US"/>
        </a:p>
      </dgm:t>
    </dgm:pt>
    <dgm:pt modelId="{0F2BBC06-3ED8-4F22-A1A1-45CD44840DA8}" type="sibTrans" cxnId="{D70D2B66-781F-4129-99EB-8FA067E94213}">
      <dgm:prSet/>
      <dgm:spPr/>
      <dgm:t>
        <a:bodyPr/>
        <a:lstStyle/>
        <a:p>
          <a:endParaRPr lang="en-US"/>
        </a:p>
      </dgm:t>
    </dgm:pt>
    <dgm:pt modelId="{5935AD1E-DA21-42E0-9906-F2F16328135D}" type="pres">
      <dgm:prSet presAssocID="{3E5D8896-2D98-4711-9E5D-5353B926B62D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16645373-7994-4422-8D7B-4A5587FA0F3C}" type="pres">
      <dgm:prSet presAssocID="{7C59F004-2125-460F-B913-E666EA840087}" presName="hierRoot1" presStyleCnt="0">
        <dgm:presLayoutVars>
          <dgm:hierBranch val="init"/>
        </dgm:presLayoutVars>
      </dgm:prSet>
      <dgm:spPr/>
    </dgm:pt>
    <dgm:pt modelId="{9BE022F4-A19B-4077-9C6D-F17A0723940B}" type="pres">
      <dgm:prSet presAssocID="{7C59F004-2125-460F-B913-E666EA840087}" presName="rootComposite1" presStyleCnt="0"/>
      <dgm:spPr/>
    </dgm:pt>
    <dgm:pt modelId="{749B17B7-D00E-4591-BE3D-0F969DEC9D58}" type="pres">
      <dgm:prSet presAssocID="{7C59F004-2125-460F-B913-E666EA840087}" presName="rootText1" presStyleLbl="node0" presStyleIdx="0" presStyleCnt="1" custScaleX="20150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3447E00B-FA03-43B3-A325-CCF25A498A0E}" type="pres">
      <dgm:prSet presAssocID="{7C59F004-2125-460F-B913-E666EA840087}" presName="rootConnector1" presStyleLbl="node1" presStyleIdx="0" presStyleCnt="0"/>
      <dgm:spPr/>
      <dgm:t>
        <a:bodyPr/>
        <a:lstStyle/>
        <a:p>
          <a:endParaRPr lang="en-US"/>
        </a:p>
      </dgm:t>
    </dgm:pt>
    <dgm:pt modelId="{2BCAE381-64F0-49BD-9C8C-E715287FEE4F}" type="pres">
      <dgm:prSet presAssocID="{7C59F004-2125-460F-B913-E666EA840087}" presName="hierChild2" presStyleCnt="0"/>
      <dgm:spPr/>
    </dgm:pt>
    <dgm:pt modelId="{CED23BA1-989C-4767-8EEA-67069AD2A8BC}" type="pres">
      <dgm:prSet presAssocID="{345753EB-465B-4972-8F59-35057D051CFC}" presName="Name37" presStyleLbl="parChTrans1D2" presStyleIdx="0" presStyleCnt="3"/>
      <dgm:spPr/>
      <dgm:t>
        <a:bodyPr/>
        <a:lstStyle/>
        <a:p>
          <a:endParaRPr lang="en-US"/>
        </a:p>
      </dgm:t>
    </dgm:pt>
    <dgm:pt modelId="{8CD18C25-3392-4388-813A-9DF4BA819167}" type="pres">
      <dgm:prSet presAssocID="{5C371839-0C35-4F2D-A81C-FEC488A2EEBA}" presName="hierRoot2" presStyleCnt="0">
        <dgm:presLayoutVars>
          <dgm:hierBranch val="init"/>
        </dgm:presLayoutVars>
      </dgm:prSet>
      <dgm:spPr/>
    </dgm:pt>
    <dgm:pt modelId="{6FA10FE6-B02F-49E2-95F0-4A798B4346D2}" type="pres">
      <dgm:prSet presAssocID="{5C371839-0C35-4F2D-A81C-FEC488A2EEBA}" presName="rootComposite" presStyleCnt="0"/>
      <dgm:spPr/>
    </dgm:pt>
    <dgm:pt modelId="{FEFCAAE4-1A9F-4B75-8724-988D291AAFC9}" type="pres">
      <dgm:prSet presAssocID="{5C371839-0C35-4F2D-A81C-FEC488A2EEBA}" presName="rootText" presStyleLbl="node2" presStyleIdx="0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C2F6215D-913F-4742-A3A4-FB69E5CC0622}" type="pres">
      <dgm:prSet presAssocID="{5C371839-0C35-4F2D-A81C-FEC488A2EEBA}" presName="rootConnector" presStyleLbl="node2" presStyleIdx="0" presStyleCnt="2"/>
      <dgm:spPr/>
      <dgm:t>
        <a:bodyPr/>
        <a:lstStyle/>
        <a:p>
          <a:endParaRPr lang="en-US"/>
        </a:p>
      </dgm:t>
    </dgm:pt>
    <dgm:pt modelId="{480FBE0D-49DA-46F4-BF14-7E0ED68D57F0}" type="pres">
      <dgm:prSet presAssocID="{5C371839-0C35-4F2D-A81C-FEC488A2EEBA}" presName="hierChild4" presStyleCnt="0"/>
      <dgm:spPr/>
    </dgm:pt>
    <dgm:pt modelId="{40691128-C63D-46CA-9D04-A211EECAEE35}" type="pres">
      <dgm:prSet presAssocID="{A35EDDB9-BEF0-4866-94B0-407E4B36041A}" presName="Name37" presStyleLbl="parChTrans1D3" presStyleIdx="0" presStyleCnt="7"/>
      <dgm:spPr/>
      <dgm:t>
        <a:bodyPr/>
        <a:lstStyle/>
        <a:p>
          <a:endParaRPr lang="en-US"/>
        </a:p>
      </dgm:t>
    </dgm:pt>
    <dgm:pt modelId="{31917B4E-C490-4645-ACB7-CDF38FD22476}" type="pres">
      <dgm:prSet presAssocID="{D490626D-D819-45F0-A04C-174686211C56}" presName="hierRoot2" presStyleCnt="0">
        <dgm:presLayoutVars>
          <dgm:hierBranch val="init"/>
        </dgm:presLayoutVars>
      </dgm:prSet>
      <dgm:spPr/>
    </dgm:pt>
    <dgm:pt modelId="{0754C876-0E75-4723-B00F-915C035628AE}" type="pres">
      <dgm:prSet presAssocID="{D490626D-D819-45F0-A04C-174686211C56}" presName="rootComposite" presStyleCnt="0"/>
      <dgm:spPr/>
    </dgm:pt>
    <dgm:pt modelId="{47C233A6-B4D1-46D5-ADAE-B6BBC559E71B}" type="pres">
      <dgm:prSet presAssocID="{D490626D-D819-45F0-A04C-174686211C56}" presName="rootText" presStyleLbl="node3" presStyleIdx="0" presStyleCnt="7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98576C9E-F2B5-4793-BCB9-989C51B840D9}" type="pres">
      <dgm:prSet presAssocID="{D490626D-D819-45F0-A04C-174686211C56}" presName="rootConnector" presStyleLbl="node3" presStyleIdx="0" presStyleCnt="7"/>
      <dgm:spPr/>
      <dgm:t>
        <a:bodyPr/>
        <a:lstStyle/>
        <a:p>
          <a:endParaRPr lang="en-US"/>
        </a:p>
      </dgm:t>
    </dgm:pt>
    <dgm:pt modelId="{027F9876-7A39-4CC9-960E-EF1C95F5F9E2}" type="pres">
      <dgm:prSet presAssocID="{D490626D-D819-45F0-A04C-174686211C56}" presName="hierChild4" presStyleCnt="0"/>
      <dgm:spPr/>
    </dgm:pt>
    <dgm:pt modelId="{8772E8D7-DB0E-4969-81AD-CF22701AC0CA}" type="pres">
      <dgm:prSet presAssocID="{4E142CB6-4EBC-4318-846F-3CD7FA6C6E27}" presName="Name37" presStyleLbl="parChTrans1D4" presStyleIdx="0" presStyleCnt="15"/>
      <dgm:spPr/>
      <dgm:t>
        <a:bodyPr/>
        <a:lstStyle/>
        <a:p>
          <a:endParaRPr lang="en-US"/>
        </a:p>
      </dgm:t>
    </dgm:pt>
    <dgm:pt modelId="{C35C444C-14C1-4081-890B-1A6A82E16E50}" type="pres">
      <dgm:prSet presAssocID="{6CF309F9-BC11-4CC7-BB3D-AE13410F575F}" presName="hierRoot2" presStyleCnt="0">
        <dgm:presLayoutVars>
          <dgm:hierBranch val="init"/>
        </dgm:presLayoutVars>
      </dgm:prSet>
      <dgm:spPr/>
    </dgm:pt>
    <dgm:pt modelId="{1FDDD26A-C6A1-4254-9EFD-064AA3EA8D2D}" type="pres">
      <dgm:prSet presAssocID="{6CF309F9-BC11-4CC7-BB3D-AE13410F575F}" presName="rootComposite" presStyleCnt="0"/>
      <dgm:spPr/>
    </dgm:pt>
    <dgm:pt modelId="{46BF52C8-DF6A-4262-AAE2-8D2FCD900A63}" type="pres">
      <dgm:prSet presAssocID="{6CF309F9-BC11-4CC7-BB3D-AE13410F575F}" presName="rootText" presStyleLbl="node4" presStyleIdx="0" presStyleCnt="1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443C81C0-1F9A-413D-A2CA-53E548A423CF}" type="pres">
      <dgm:prSet presAssocID="{6CF309F9-BC11-4CC7-BB3D-AE13410F575F}" presName="rootConnector" presStyleLbl="node4" presStyleIdx="0" presStyleCnt="15"/>
      <dgm:spPr/>
      <dgm:t>
        <a:bodyPr/>
        <a:lstStyle/>
        <a:p>
          <a:endParaRPr lang="en-US"/>
        </a:p>
      </dgm:t>
    </dgm:pt>
    <dgm:pt modelId="{3CF9774C-EBFB-4C90-A85F-20998BF5B631}" type="pres">
      <dgm:prSet presAssocID="{6CF309F9-BC11-4CC7-BB3D-AE13410F575F}" presName="hierChild4" presStyleCnt="0"/>
      <dgm:spPr/>
    </dgm:pt>
    <dgm:pt modelId="{ACC286F0-A16A-47E4-A883-768E8B09722C}" type="pres">
      <dgm:prSet presAssocID="{6CF309F9-BC11-4CC7-BB3D-AE13410F575F}" presName="hierChild5" presStyleCnt="0"/>
      <dgm:spPr/>
    </dgm:pt>
    <dgm:pt modelId="{F81285A0-6FA7-4140-A512-5B2E6B312B8B}" type="pres">
      <dgm:prSet presAssocID="{D490626D-D819-45F0-A04C-174686211C56}" presName="hierChild5" presStyleCnt="0"/>
      <dgm:spPr/>
    </dgm:pt>
    <dgm:pt modelId="{B813DBA6-667A-4CC5-843C-AD5C7C9FC1D1}" type="pres">
      <dgm:prSet presAssocID="{A7E693EE-9375-4516-A65C-6C56512B5595}" presName="Name37" presStyleLbl="parChTrans1D3" presStyleIdx="1" presStyleCnt="7"/>
      <dgm:spPr/>
      <dgm:t>
        <a:bodyPr/>
        <a:lstStyle/>
        <a:p>
          <a:endParaRPr lang="en-US"/>
        </a:p>
      </dgm:t>
    </dgm:pt>
    <dgm:pt modelId="{0E8F0E9B-9048-4A44-A674-5DC9FF5B82E5}" type="pres">
      <dgm:prSet presAssocID="{3C597286-74C1-4AE0-906D-B0E5C169DD18}" presName="hierRoot2" presStyleCnt="0">
        <dgm:presLayoutVars>
          <dgm:hierBranch val="init"/>
        </dgm:presLayoutVars>
      </dgm:prSet>
      <dgm:spPr/>
    </dgm:pt>
    <dgm:pt modelId="{7C6D1742-24CE-4009-83AE-75BA476E2B03}" type="pres">
      <dgm:prSet presAssocID="{3C597286-74C1-4AE0-906D-B0E5C169DD18}" presName="rootComposite" presStyleCnt="0"/>
      <dgm:spPr/>
    </dgm:pt>
    <dgm:pt modelId="{635ABEC2-8848-43BC-BFA0-23EF8CD04464}" type="pres">
      <dgm:prSet presAssocID="{3C597286-74C1-4AE0-906D-B0E5C169DD18}" presName="rootText" presStyleLbl="node3" presStyleIdx="1" presStyleCnt="7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A4043A88-3190-445B-9645-415D1D44E8C9}" type="pres">
      <dgm:prSet presAssocID="{3C597286-74C1-4AE0-906D-B0E5C169DD18}" presName="rootConnector" presStyleLbl="node3" presStyleIdx="1" presStyleCnt="7"/>
      <dgm:spPr/>
      <dgm:t>
        <a:bodyPr/>
        <a:lstStyle/>
        <a:p>
          <a:endParaRPr lang="en-US"/>
        </a:p>
      </dgm:t>
    </dgm:pt>
    <dgm:pt modelId="{44BA2C02-4D99-49AB-AF99-08FC5DFBB701}" type="pres">
      <dgm:prSet presAssocID="{3C597286-74C1-4AE0-906D-B0E5C169DD18}" presName="hierChild4" presStyleCnt="0"/>
      <dgm:spPr/>
    </dgm:pt>
    <dgm:pt modelId="{A0A47070-4BA2-4E70-BE9B-583827597CCC}" type="pres">
      <dgm:prSet presAssocID="{D9C1525B-2319-41F9-B9E8-8966763CEF26}" presName="Name37" presStyleLbl="parChTrans1D4" presStyleIdx="1" presStyleCnt="15"/>
      <dgm:spPr/>
      <dgm:t>
        <a:bodyPr/>
        <a:lstStyle/>
        <a:p>
          <a:endParaRPr lang="en-US"/>
        </a:p>
      </dgm:t>
    </dgm:pt>
    <dgm:pt modelId="{16E81C83-8750-4F21-A4B9-4424F46E4448}" type="pres">
      <dgm:prSet presAssocID="{7FCB8890-BCA7-43EA-8DDA-EB40FDFEFC14}" presName="hierRoot2" presStyleCnt="0">
        <dgm:presLayoutVars>
          <dgm:hierBranch val="init"/>
        </dgm:presLayoutVars>
      </dgm:prSet>
      <dgm:spPr/>
    </dgm:pt>
    <dgm:pt modelId="{C05E652F-F7CA-4DF7-BC38-C5851CA99EB3}" type="pres">
      <dgm:prSet presAssocID="{7FCB8890-BCA7-43EA-8DDA-EB40FDFEFC14}" presName="rootComposite" presStyleCnt="0"/>
      <dgm:spPr/>
    </dgm:pt>
    <dgm:pt modelId="{11674B9F-D9CF-476E-B542-9C1021F45A6F}" type="pres">
      <dgm:prSet presAssocID="{7FCB8890-BCA7-43EA-8DDA-EB40FDFEFC14}" presName="rootText" presStyleLbl="node4" presStyleIdx="1" presStyleCnt="1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0D916116-0CE0-450B-B45D-D7B1C561DD4B}" type="pres">
      <dgm:prSet presAssocID="{7FCB8890-BCA7-43EA-8DDA-EB40FDFEFC14}" presName="rootConnector" presStyleLbl="node4" presStyleIdx="1" presStyleCnt="15"/>
      <dgm:spPr/>
      <dgm:t>
        <a:bodyPr/>
        <a:lstStyle/>
        <a:p>
          <a:endParaRPr lang="en-US"/>
        </a:p>
      </dgm:t>
    </dgm:pt>
    <dgm:pt modelId="{A4D40784-5E9D-40DB-A754-7D970411E154}" type="pres">
      <dgm:prSet presAssocID="{7FCB8890-BCA7-43EA-8DDA-EB40FDFEFC14}" presName="hierChild4" presStyleCnt="0"/>
      <dgm:spPr/>
    </dgm:pt>
    <dgm:pt modelId="{5E866752-1526-40B0-BC0E-A531124F4C70}" type="pres">
      <dgm:prSet presAssocID="{7FCB8890-BCA7-43EA-8DDA-EB40FDFEFC14}" presName="hierChild5" presStyleCnt="0"/>
      <dgm:spPr/>
    </dgm:pt>
    <dgm:pt modelId="{0EF87BF1-CB99-40DB-8505-4DF50A2191CB}" type="pres">
      <dgm:prSet presAssocID="{A3DBDA92-9047-4E2C-94FC-9D16853F5D97}" presName="Name37" presStyleLbl="parChTrans1D4" presStyleIdx="2" presStyleCnt="15"/>
      <dgm:spPr/>
      <dgm:t>
        <a:bodyPr/>
        <a:lstStyle/>
        <a:p>
          <a:endParaRPr lang="en-US"/>
        </a:p>
      </dgm:t>
    </dgm:pt>
    <dgm:pt modelId="{1B4CE1AA-7131-4F6C-8B50-CDDE3D367DFB}" type="pres">
      <dgm:prSet presAssocID="{F763247B-80B3-4599-B7F5-AD7C83F128CF}" presName="hierRoot2" presStyleCnt="0">
        <dgm:presLayoutVars>
          <dgm:hierBranch val="init"/>
        </dgm:presLayoutVars>
      </dgm:prSet>
      <dgm:spPr/>
    </dgm:pt>
    <dgm:pt modelId="{8BBC123E-A31E-4345-8785-65050A77FAF4}" type="pres">
      <dgm:prSet presAssocID="{F763247B-80B3-4599-B7F5-AD7C83F128CF}" presName="rootComposite" presStyleCnt="0"/>
      <dgm:spPr/>
    </dgm:pt>
    <dgm:pt modelId="{0A2A4E79-59A5-45E2-BE1D-C191B4628F81}" type="pres">
      <dgm:prSet presAssocID="{F763247B-80B3-4599-B7F5-AD7C83F128CF}" presName="rootText" presStyleLbl="node4" presStyleIdx="2" presStyleCnt="1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0125C33C-1E44-4D18-B5E8-3680969D8D94}" type="pres">
      <dgm:prSet presAssocID="{F763247B-80B3-4599-B7F5-AD7C83F128CF}" presName="rootConnector" presStyleLbl="node4" presStyleIdx="2" presStyleCnt="15"/>
      <dgm:spPr/>
      <dgm:t>
        <a:bodyPr/>
        <a:lstStyle/>
        <a:p>
          <a:endParaRPr lang="en-US"/>
        </a:p>
      </dgm:t>
    </dgm:pt>
    <dgm:pt modelId="{EC73057F-9EBD-494A-B86E-0B09137FA09E}" type="pres">
      <dgm:prSet presAssocID="{F763247B-80B3-4599-B7F5-AD7C83F128CF}" presName="hierChild4" presStyleCnt="0"/>
      <dgm:spPr/>
    </dgm:pt>
    <dgm:pt modelId="{9C095F2E-2868-4819-A902-53AF8DCB2C15}" type="pres">
      <dgm:prSet presAssocID="{F763247B-80B3-4599-B7F5-AD7C83F128CF}" presName="hierChild5" presStyleCnt="0"/>
      <dgm:spPr/>
    </dgm:pt>
    <dgm:pt modelId="{A6AA956E-B59D-4917-BA0D-F68F6B529CCD}" type="pres">
      <dgm:prSet presAssocID="{2F33C3A0-61F8-4DFA-A940-FE26115DEFDB}" presName="Name37" presStyleLbl="parChTrans1D4" presStyleIdx="3" presStyleCnt="15"/>
      <dgm:spPr/>
      <dgm:t>
        <a:bodyPr/>
        <a:lstStyle/>
        <a:p>
          <a:endParaRPr lang="en-US"/>
        </a:p>
      </dgm:t>
    </dgm:pt>
    <dgm:pt modelId="{267DB8FD-490C-4DD6-9447-C4B5A54D32AB}" type="pres">
      <dgm:prSet presAssocID="{C450A368-6CF8-41FE-864E-36FEEFF4FFD4}" presName="hierRoot2" presStyleCnt="0">
        <dgm:presLayoutVars>
          <dgm:hierBranch val="init"/>
        </dgm:presLayoutVars>
      </dgm:prSet>
      <dgm:spPr/>
    </dgm:pt>
    <dgm:pt modelId="{04D2E283-4EDC-43C3-B5A9-9355358DE3D2}" type="pres">
      <dgm:prSet presAssocID="{C450A368-6CF8-41FE-864E-36FEEFF4FFD4}" presName="rootComposite" presStyleCnt="0"/>
      <dgm:spPr/>
    </dgm:pt>
    <dgm:pt modelId="{48793C03-EF05-4993-B353-BBD19D3DC304}" type="pres">
      <dgm:prSet presAssocID="{C450A368-6CF8-41FE-864E-36FEEFF4FFD4}" presName="rootText" presStyleLbl="node4" presStyleIdx="3" presStyleCnt="1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64D63FF7-BB5A-4D46-A0E0-8811964CF135}" type="pres">
      <dgm:prSet presAssocID="{C450A368-6CF8-41FE-864E-36FEEFF4FFD4}" presName="rootConnector" presStyleLbl="node4" presStyleIdx="3" presStyleCnt="15"/>
      <dgm:spPr/>
      <dgm:t>
        <a:bodyPr/>
        <a:lstStyle/>
        <a:p>
          <a:endParaRPr lang="en-US"/>
        </a:p>
      </dgm:t>
    </dgm:pt>
    <dgm:pt modelId="{80DFAEF5-76EA-4C8C-B8D4-F56CB2F370C1}" type="pres">
      <dgm:prSet presAssocID="{C450A368-6CF8-41FE-864E-36FEEFF4FFD4}" presName="hierChild4" presStyleCnt="0"/>
      <dgm:spPr/>
    </dgm:pt>
    <dgm:pt modelId="{0B7A8C85-8035-4FA6-BA7A-8BB4ADD51084}" type="pres">
      <dgm:prSet presAssocID="{C450A368-6CF8-41FE-864E-36FEEFF4FFD4}" presName="hierChild5" presStyleCnt="0"/>
      <dgm:spPr/>
    </dgm:pt>
    <dgm:pt modelId="{B37F5A5D-30FD-48D9-B70E-870EAE9CC99E}" type="pres">
      <dgm:prSet presAssocID="{3C597286-74C1-4AE0-906D-B0E5C169DD18}" presName="hierChild5" presStyleCnt="0"/>
      <dgm:spPr/>
    </dgm:pt>
    <dgm:pt modelId="{137F3FD4-156C-4C15-92B8-49DC95A09AE9}" type="pres">
      <dgm:prSet presAssocID="{E821563E-8EA3-4C52-A418-818B5CD4B371}" presName="Name37" presStyleLbl="parChTrans1D3" presStyleIdx="2" presStyleCnt="7"/>
      <dgm:spPr/>
      <dgm:t>
        <a:bodyPr/>
        <a:lstStyle/>
        <a:p>
          <a:endParaRPr lang="en-US"/>
        </a:p>
      </dgm:t>
    </dgm:pt>
    <dgm:pt modelId="{FAB827B1-B2E2-427E-BEFB-B7C6781CC25B}" type="pres">
      <dgm:prSet presAssocID="{89D05313-D458-427B-ABEE-24CFCCD00448}" presName="hierRoot2" presStyleCnt="0">
        <dgm:presLayoutVars>
          <dgm:hierBranch val="init"/>
        </dgm:presLayoutVars>
      </dgm:prSet>
      <dgm:spPr/>
    </dgm:pt>
    <dgm:pt modelId="{9EEEDC52-D522-41C7-A9FB-BF3456C23245}" type="pres">
      <dgm:prSet presAssocID="{89D05313-D458-427B-ABEE-24CFCCD00448}" presName="rootComposite" presStyleCnt="0"/>
      <dgm:spPr/>
    </dgm:pt>
    <dgm:pt modelId="{E06940AA-3563-4C0C-96E3-378FF5AC71A6}" type="pres">
      <dgm:prSet presAssocID="{89D05313-D458-427B-ABEE-24CFCCD00448}" presName="rootText" presStyleLbl="node3" presStyleIdx="2" presStyleCnt="7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57B378D0-3A88-48B4-A981-14FCDD1F2D8A}" type="pres">
      <dgm:prSet presAssocID="{89D05313-D458-427B-ABEE-24CFCCD00448}" presName="rootConnector" presStyleLbl="node3" presStyleIdx="2" presStyleCnt="7"/>
      <dgm:spPr/>
      <dgm:t>
        <a:bodyPr/>
        <a:lstStyle/>
        <a:p>
          <a:endParaRPr lang="en-US"/>
        </a:p>
      </dgm:t>
    </dgm:pt>
    <dgm:pt modelId="{47DD0FCD-BC3C-48FD-A954-87B929EB4B18}" type="pres">
      <dgm:prSet presAssocID="{89D05313-D458-427B-ABEE-24CFCCD00448}" presName="hierChild4" presStyleCnt="0"/>
      <dgm:spPr/>
    </dgm:pt>
    <dgm:pt modelId="{305195A3-779E-4D7F-81C4-63AAE170A1E9}" type="pres">
      <dgm:prSet presAssocID="{691C9AF6-D256-46A1-A125-67D5A3164D6B}" presName="Name37" presStyleLbl="parChTrans1D4" presStyleIdx="4" presStyleCnt="15"/>
      <dgm:spPr/>
      <dgm:t>
        <a:bodyPr/>
        <a:lstStyle/>
        <a:p>
          <a:endParaRPr lang="en-US"/>
        </a:p>
      </dgm:t>
    </dgm:pt>
    <dgm:pt modelId="{2CFFD66E-5934-41FD-8244-FBCA856E528A}" type="pres">
      <dgm:prSet presAssocID="{7B93D61F-CF44-4F3D-BD74-6A6E3C6C3646}" presName="hierRoot2" presStyleCnt="0">
        <dgm:presLayoutVars>
          <dgm:hierBranch val="init"/>
        </dgm:presLayoutVars>
      </dgm:prSet>
      <dgm:spPr/>
    </dgm:pt>
    <dgm:pt modelId="{428C0115-1338-49F3-829E-F5CCA62FCDF0}" type="pres">
      <dgm:prSet presAssocID="{7B93D61F-CF44-4F3D-BD74-6A6E3C6C3646}" presName="rootComposite" presStyleCnt="0"/>
      <dgm:spPr/>
    </dgm:pt>
    <dgm:pt modelId="{47AC991F-9B13-4295-AE52-9A40B7532AD5}" type="pres">
      <dgm:prSet presAssocID="{7B93D61F-CF44-4F3D-BD74-6A6E3C6C3646}" presName="rootText" presStyleLbl="node4" presStyleIdx="4" presStyleCnt="1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020AC1E6-8983-462B-B612-E345E63BDCDE}" type="pres">
      <dgm:prSet presAssocID="{7B93D61F-CF44-4F3D-BD74-6A6E3C6C3646}" presName="rootConnector" presStyleLbl="node4" presStyleIdx="4" presStyleCnt="15"/>
      <dgm:spPr/>
      <dgm:t>
        <a:bodyPr/>
        <a:lstStyle/>
        <a:p>
          <a:endParaRPr lang="en-US"/>
        </a:p>
      </dgm:t>
    </dgm:pt>
    <dgm:pt modelId="{403EE7DC-55F5-49A2-AC94-4B5F133A31F9}" type="pres">
      <dgm:prSet presAssocID="{7B93D61F-CF44-4F3D-BD74-6A6E3C6C3646}" presName="hierChild4" presStyleCnt="0"/>
      <dgm:spPr/>
    </dgm:pt>
    <dgm:pt modelId="{2E7CBE7B-3ABD-4636-A264-41B5E5910C26}" type="pres">
      <dgm:prSet presAssocID="{7B93D61F-CF44-4F3D-BD74-6A6E3C6C3646}" presName="hierChild5" presStyleCnt="0"/>
      <dgm:spPr/>
    </dgm:pt>
    <dgm:pt modelId="{845285FB-415D-4CBC-ABF1-345F83F027ED}" type="pres">
      <dgm:prSet presAssocID="{89D05313-D458-427B-ABEE-24CFCCD00448}" presName="hierChild5" presStyleCnt="0"/>
      <dgm:spPr/>
    </dgm:pt>
    <dgm:pt modelId="{242C3A9F-B583-4405-B9A1-5087D663F923}" type="pres">
      <dgm:prSet presAssocID="{039E10D3-E9B0-4244-872A-0F698743E8A4}" presName="Name37" presStyleLbl="parChTrans1D3" presStyleIdx="3" presStyleCnt="7"/>
      <dgm:spPr/>
      <dgm:t>
        <a:bodyPr/>
        <a:lstStyle/>
        <a:p>
          <a:endParaRPr lang="en-US"/>
        </a:p>
      </dgm:t>
    </dgm:pt>
    <dgm:pt modelId="{522B2E02-9D90-4A15-9CEF-A0B9D040F7E1}" type="pres">
      <dgm:prSet presAssocID="{1EDC7F90-AAE3-452A-A7A8-B42D44D8C3BE}" presName="hierRoot2" presStyleCnt="0">
        <dgm:presLayoutVars>
          <dgm:hierBranch val="init"/>
        </dgm:presLayoutVars>
      </dgm:prSet>
      <dgm:spPr/>
    </dgm:pt>
    <dgm:pt modelId="{9AC6C11C-16FC-4CB8-929F-43B890804924}" type="pres">
      <dgm:prSet presAssocID="{1EDC7F90-AAE3-452A-A7A8-B42D44D8C3BE}" presName="rootComposite" presStyleCnt="0"/>
      <dgm:spPr/>
    </dgm:pt>
    <dgm:pt modelId="{88F4DB5E-1E17-48C8-80C0-46029B90624A}" type="pres">
      <dgm:prSet presAssocID="{1EDC7F90-AAE3-452A-A7A8-B42D44D8C3BE}" presName="rootText" presStyleLbl="node3" presStyleIdx="3" presStyleCnt="7" custScaleX="117000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7E2D9FEE-5B9D-4578-9893-6A20426C3C1D}" type="pres">
      <dgm:prSet presAssocID="{1EDC7F90-AAE3-452A-A7A8-B42D44D8C3BE}" presName="rootConnector" presStyleLbl="node3" presStyleIdx="3" presStyleCnt="7"/>
      <dgm:spPr/>
      <dgm:t>
        <a:bodyPr/>
        <a:lstStyle/>
        <a:p>
          <a:endParaRPr lang="en-US"/>
        </a:p>
      </dgm:t>
    </dgm:pt>
    <dgm:pt modelId="{AB98298B-7AAC-4846-B589-453B8EF70F9B}" type="pres">
      <dgm:prSet presAssocID="{1EDC7F90-AAE3-452A-A7A8-B42D44D8C3BE}" presName="hierChild4" presStyleCnt="0"/>
      <dgm:spPr/>
    </dgm:pt>
    <dgm:pt modelId="{327B422C-DDD9-4254-B9EE-77B45ADBE97F}" type="pres">
      <dgm:prSet presAssocID="{FC55DA42-ADF3-45ED-B8C5-177BC010249D}" presName="Name37" presStyleLbl="parChTrans1D4" presStyleIdx="5" presStyleCnt="15"/>
      <dgm:spPr/>
      <dgm:t>
        <a:bodyPr/>
        <a:lstStyle/>
        <a:p>
          <a:endParaRPr lang="en-US"/>
        </a:p>
      </dgm:t>
    </dgm:pt>
    <dgm:pt modelId="{ECF05D98-85AE-4468-9B96-9613B737971E}" type="pres">
      <dgm:prSet presAssocID="{9882C751-28C5-48F4-9133-B62374584CE2}" presName="hierRoot2" presStyleCnt="0">
        <dgm:presLayoutVars>
          <dgm:hierBranch val="init"/>
        </dgm:presLayoutVars>
      </dgm:prSet>
      <dgm:spPr/>
    </dgm:pt>
    <dgm:pt modelId="{D7A0C51C-1B73-4974-982E-78FD048D3522}" type="pres">
      <dgm:prSet presAssocID="{9882C751-28C5-48F4-9133-B62374584CE2}" presName="rootComposite" presStyleCnt="0"/>
      <dgm:spPr/>
    </dgm:pt>
    <dgm:pt modelId="{1104A561-58A4-4906-935D-943CE85CBF1D}" type="pres">
      <dgm:prSet presAssocID="{9882C751-28C5-48F4-9133-B62374584CE2}" presName="rootText" presStyleLbl="node4" presStyleIdx="5" presStyleCnt="1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CEEDCF6F-C614-4935-8905-78E050A77E56}" type="pres">
      <dgm:prSet presAssocID="{9882C751-28C5-48F4-9133-B62374584CE2}" presName="rootConnector" presStyleLbl="node4" presStyleIdx="5" presStyleCnt="15"/>
      <dgm:spPr/>
      <dgm:t>
        <a:bodyPr/>
        <a:lstStyle/>
        <a:p>
          <a:endParaRPr lang="en-US"/>
        </a:p>
      </dgm:t>
    </dgm:pt>
    <dgm:pt modelId="{543D0A46-0CF6-453E-B9E2-147762E987E3}" type="pres">
      <dgm:prSet presAssocID="{9882C751-28C5-48F4-9133-B62374584CE2}" presName="hierChild4" presStyleCnt="0"/>
      <dgm:spPr/>
    </dgm:pt>
    <dgm:pt modelId="{91D430D8-CCA1-4107-94D0-19DDE22A840F}" type="pres">
      <dgm:prSet presAssocID="{9882C751-28C5-48F4-9133-B62374584CE2}" presName="hierChild5" presStyleCnt="0"/>
      <dgm:spPr/>
    </dgm:pt>
    <dgm:pt modelId="{1E65AE6E-8909-4B91-BBA3-E1EFA3B544A5}" type="pres">
      <dgm:prSet presAssocID="{D6EDDBE9-065C-4A62-948F-8A4241440727}" presName="Name37" presStyleLbl="parChTrans1D4" presStyleIdx="6" presStyleCnt="15"/>
      <dgm:spPr/>
      <dgm:t>
        <a:bodyPr/>
        <a:lstStyle/>
        <a:p>
          <a:endParaRPr lang="en-US"/>
        </a:p>
      </dgm:t>
    </dgm:pt>
    <dgm:pt modelId="{35430F30-382E-4563-B704-D18153DE3431}" type="pres">
      <dgm:prSet presAssocID="{0F877636-6494-4E65-9A83-778687C1BBAE}" presName="hierRoot2" presStyleCnt="0">
        <dgm:presLayoutVars>
          <dgm:hierBranch val="init"/>
        </dgm:presLayoutVars>
      </dgm:prSet>
      <dgm:spPr/>
    </dgm:pt>
    <dgm:pt modelId="{3245D0A5-5ADE-49BE-8437-B1D0D57E9DAD}" type="pres">
      <dgm:prSet presAssocID="{0F877636-6494-4E65-9A83-778687C1BBAE}" presName="rootComposite" presStyleCnt="0"/>
      <dgm:spPr/>
    </dgm:pt>
    <dgm:pt modelId="{78ACE6F8-613E-49A3-AFEF-9665DEA0DF3E}" type="pres">
      <dgm:prSet presAssocID="{0F877636-6494-4E65-9A83-778687C1BBAE}" presName="rootText" presStyleLbl="node4" presStyleIdx="6" presStyleCnt="1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11E5AD71-67F5-4F43-B29E-B111B459658C}" type="pres">
      <dgm:prSet presAssocID="{0F877636-6494-4E65-9A83-778687C1BBAE}" presName="rootConnector" presStyleLbl="node4" presStyleIdx="6" presStyleCnt="15"/>
      <dgm:spPr/>
      <dgm:t>
        <a:bodyPr/>
        <a:lstStyle/>
        <a:p>
          <a:endParaRPr lang="en-US"/>
        </a:p>
      </dgm:t>
    </dgm:pt>
    <dgm:pt modelId="{4CC99A42-6880-4ACD-9481-E02784CD6604}" type="pres">
      <dgm:prSet presAssocID="{0F877636-6494-4E65-9A83-778687C1BBAE}" presName="hierChild4" presStyleCnt="0"/>
      <dgm:spPr/>
    </dgm:pt>
    <dgm:pt modelId="{19E0769D-DE26-485E-931D-81633BA7F8FA}" type="pres">
      <dgm:prSet presAssocID="{0F877636-6494-4E65-9A83-778687C1BBAE}" presName="hierChild5" presStyleCnt="0"/>
      <dgm:spPr/>
    </dgm:pt>
    <dgm:pt modelId="{8BED3980-A231-4AB1-AF64-C456231AEAAD}" type="pres">
      <dgm:prSet presAssocID="{1EDC7F90-AAE3-452A-A7A8-B42D44D8C3BE}" presName="hierChild5" presStyleCnt="0"/>
      <dgm:spPr/>
    </dgm:pt>
    <dgm:pt modelId="{67AD2FA2-BC17-4E24-950F-542AB38335B2}" type="pres">
      <dgm:prSet presAssocID="{3743942A-5051-459E-8BFB-9C3016063D5E}" presName="Name37" presStyleLbl="parChTrans1D3" presStyleIdx="4" presStyleCnt="7"/>
      <dgm:spPr/>
      <dgm:t>
        <a:bodyPr/>
        <a:lstStyle/>
        <a:p>
          <a:endParaRPr lang="en-US"/>
        </a:p>
      </dgm:t>
    </dgm:pt>
    <dgm:pt modelId="{F5DB02B9-BD75-4CEA-91F6-7F7E5544D559}" type="pres">
      <dgm:prSet presAssocID="{96EE617F-0FCC-4E07-8025-7F2A1AFFD910}" presName="hierRoot2" presStyleCnt="0">
        <dgm:presLayoutVars>
          <dgm:hierBranch val="init"/>
        </dgm:presLayoutVars>
      </dgm:prSet>
      <dgm:spPr/>
    </dgm:pt>
    <dgm:pt modelId="{17CB563F-7172-493F-8A13-DBB95EADF825}" type="pres">
      <dgm:prSet presAssocID="{96EE617F-0FCC-4E07-8025-7F2A1AFFD910}" presName="rootComposite" presStyleCnt="0"/>
      <dgm:spPr/>
    </dgm:pt>
    <dgm:pt modelId="{12C3E1AB-55F5-4442-A443-809F0DA5DE4C}" type="pres">
      <dgm:prSet presAssocID="{96EE617F-0FCC-4E07-8025-7F2A1AFFD910}" presName="rootText" presStyleLbl="node3" presStyleIdx="4" presStyleCnt="7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3BA443B8-5605-4D50-893C-EE1026094877}" type="pres">
      <dgm:prSet presAssocID="{96EE617F-0FCC-4E07-8025-7F2A1AFFD910}" presName="rootConnector" presStyleLbl="node3" presStyleIdx="4" presStyleCnt="7"/>
      <dgm:spPr/>
      <dgm:t>
        <a:bodyPr/>
        <a:lstStyle/>
        <a:p>
          <a:endParaRPr lang="en-US"/>
        </a:p>
      </dgm:t>
    </dgm:pt>
    <dgm:pt modelId="{9736541D-2FE7-4B40-B243-4D4078440161}" type="pres">
      <dgm:prSet presAssocID="{96EE617F-0FCC-4E07-8025-7F2A1AFFD910}" presName="hierChild4" presStyleCnt="0"/>
      <dgm:spPr/>
    </dgm:pt>
    <dgm:pt modelId="{6F81E2B1-D116-4567-A4D6-EA1A82A6355E}" type="pres">
      <dgm:prSet presAssocID="{9F53557F-5304-4405-AC5D-8FE7F19F44D8}" presName="Name37" presStyleLbl="parChTrans1D4" presStyleIdx="7" presStyleCnt="15"/>
      <dgm:spPr/>
      <dgm:t>
        <a:bodyPr/>
        <a:lstStyle/>
        <a:p>
          <a:endParaRPr lang="en-US"/>
        </a:p>
      </dgm:t>
    </dgm:pt>
    <dgm:pt modelId="{A90A480A-D046-4FF3-8733-9396751639A1}" type="pres">
      <dgm:prSet presAssocID="{9939771F-73ED-49E0-8E32-6471973FDE8E}" presName="hierRoot2" presStyleCnt="0">
        <dgm:presLayoutVars>
          <dgm:hierBranch val="init"/>
        </dgm:presLayoutVars>
      </dgm:prSet>
      <dgm:spPr/>
    </dgm:pt>
    <dgm:pt modelId="{1A530B13-23F1-4A9B-A8BA-0B264C88F1AA}" type="pres">
      <dgm:prSet presAssocID="{9939771F-73ED-49E0-8E32-6471973FDE8E}" presName="rootComposite" presStyleCnt="0"/>
      <dgm:spPr/>
    </dgm:pt>
    <dgm:pt modelId="{E28D1D7B-ED3F-4A40-8994-EB5E721A9B8D}" type="pres">
      <dgm:prSet presAssocID="{9939771F-73ED-49E0-8E32-6471973FDE8E}" presName="rootText" presStyleLbl="node4" presStyleIdx="7" presStyleCnt="1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DEA2AF10-7F54-48C7-9784-5DB4ED125556}" type="pres">
      <dgm:prSet presAssocID="{9939771F-73ED-49E0-8E32-6471973FDE8E}" presName="rootConnector" presStyleLbl="node4" presStyleIdx="7" presStyleCnt="15"/>
      <dgm:spPr/>
      <dgm:t>
        <a:bodyPr/>
        <a:lstStyle/>
        <a:p>
          <a:endParaRPr lang="en-US"/>
        </a:p>
      </dgm:t>
    </dgm:pt>
    <dgm:pt modelId="{C13AA049-BC05-45A5-B551-B09EBAC139B1}" type="pres">
      <dgm:prSet presAssocID="{9939771F-73ED-49E0-8E32-6471973FDE8E}" presName="hierChild4" presStyleCnt="0"/>
      <dgm:spPr/>
    </dgm:pt>
    <dgm:pt modelId="{BB6C0D3E-D8CC-4240-921D-F35CF3C83CC8}" type="pres">
      <dgm:prSet presAssocID="{9939771F-73ED-49E0-8E32-6471973FDE8E}" presName="hierChild5" presStyleCnt="0"/>
      <dgm:spPr/>
    </dgm:pt>
    <dgm:pt modelId="{C780D6A7-30BF-4015-AD7E-D413D8F5B8F6}" type="pres">
      <dgm:prSet presAssocID="{189A01FA-5814-455E-BB46-05E4FEAE8EEE}" presName="Name37" presStyleLbl="parChTrans1D4" presStyleIdx="8" presStyleCnt="15"/>
      <dgm:spPr/>
      <dgm:t>
        <a:bodyPr/>
        <a:lstStyle/>
        <a:p>
          <a:endParaRPr lang="en-US"/>
        </a:p>
      </dgm:t>
    </dgm:pt>
    <dgm:pt modelId="{47E34518-ED96-47AC-A80F-AEFCEAE984F9}" type="pres">
      <dgm:prSet presAssocID="{C9ED295D-E45C-4F9A-B6FA-D4DCA3E291A2}" presName="hierRoot2" presStyleCnt="0">
        <dgm:presLayoutVars>
          <dgm:hierBranch val="init"/>
        </dgm:presLayoutVars>
      </dgm:prSet>
      <dgm:spPr/>
    </dgm:pt>
    <dgm:pt modelId="{361D1006-42E1-4A6A-81BC-A87249212DCB}" type="pres">
      <dgm:prSet presAssocID="{C9ED295D-E45C-4F9A-B6FA-D4DCA3E291A2}" presName="rootComposite" presStyleCnt="0"/>
      <dgm:spPr/>
    </dgm:pt>
    <dgm:pt modelId="{B8CB2551-584F-4F50-AA26-7F9041335B07}" type="pres">
      <dgm:prSet presAssocID="{C9ED295D-E45C-4F9A-B6FA-D4DCA3E291A2}" presName="rootText" presStyleLbl="node4" presStyleIdx="8" presStyleCnt="1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0C3F7AD6-E9EB-4E7C-BDA4-97413059381F}" type="pres">
      <dgm:prSet presAssocID="{C9ED295D-E45C-4F9A-B6FA-D4DCA3E291A2}" presName="rootConnector" presStyleLbl="node4" presStyleIdx="8" presStyleCnt="15"/>
      <dgm:spPr/>
      <dgm:t>
        <a:bodyPr/>
        <a:lstStyle/>
        <a:p>
          <a:endParaRPr lang="en-US"/>
        </a:p>
      </dgm:t>
    </dgm:pt>
    <dgm:pt modelId="{CB82721F-5C6C-40A0-A8E8-EAABA608AB5A}" type="pres">
      <dgm:prSet presAssocID="{C9ED295D-E45C-4F9A-B6FA-D4DCA3E291A2}" presName="hierChild4" presStyleCnt="0"/>
      <dgm:spPr/>
    </dgm:pt>
    <dgm:pt modelId="{FAB6F2E6-5BEC-48F5-AA13-194B8BD8EE3E}" type="pres">
      <dgm:prSet presAssocID="{C9ED295D-E45C-4F9A-B6FA-D4DCA3E291A2}" presName="hierChild5" presStyleCnt="0"/>
      <dgm:spPr/>
    </dgm:pt>
    <dgm:pt modelId="{5542C4B2-C551-4072-9276-840D46415F7E}" type="pres">
      <dgm:prSet presAssocID="{6D849C6C-2FE3-4E4D-B81E-1B939F1E6819}" presName="Name37" presStyleLbl="parChTrans1D4" presStyleIdx="9" presStyleCnt="15"/>
      <dgm:spPr/>
      <dgm:t>
        <a:bodyPr/>
        <a:lstStyle/>
        <a:p>
          <a:endParaRPr lang="en-US"/>
        </a:p>
      </dgm:t>
    </dgm:pt>
    <dgm:pt modelId="{BF3DE0A4-BB10-4AF5-A58A-1D56D0075E73}" type="pres">
      <dgm:prSet presAssocID="{F1169A30-93BB-4589-9726-66BA6655C5C7}" presName="hierRoot2" presStyleCnt="0">
        <dgm:presLayoutVars>
          <dgm:hierBranch val="init"/>
        </dgm:presLayoutVars>
      </dgm:prSet>
      <dgm:spPr/>
    </dgm:pt>
    <dgm:pt modelId="{55B171A9-9AAA-4094-B2AB-FD9528C65C19}" type="pres">
      <dgm:prSet presAssocID="{F1169A30-93BB-4589-9726-66BA6655C5C7}" presName="rootComposite" presStyleCnt="0"/>
      <dgm:spPr/>
    </dgm:pt>
    <dgm:pt modelId="{F056EA5F-DF70-494A-BE1A-27364D830B5B}" type="pres">
      <dgm:prSet presAssocID="{F1169A30-93BB-4589-9726-66BA6655C5C7}" presName="rootText" presStyleLbl="node4" presStyleIdx="9" presStyleCnt="1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D16B0281-C0F4-475C-AE41-BF26F89DEE45}" type="pres">
      <dgm:prSet presAssocID="{F1169A30-93BB-4589-9726-66BA6655C5C7}" presName="rootConnector" presStyleLbl="node4" presStyleIdx="9" presStyleCnt="15"/>
      <dgm:spPr/>
      <dgm:t>
        <a:bodyPr/>
        <a:lstStyle/>
        <a:p>
          <a:endParaRPr lang="en-US"/>
        </a:p>
      </dgm:t>
    </dgm:pt>
    <dgm:pt modelId="{C575CE71-CE28-4416-87FD-24F5F4582B1A}" type="pres">
      <dgm:prSet presAssocID="{F1169A30-93BB-4589-9726-66BA6655C5C7}" presName="hierChild4" presStyleCnt="0"/>
      <dgm:spPr/>
    </dgm:pt>
    <dgm:pt modelId="{D9C0127C-6936-4E7E-A01C-75F5D41784D3}" type="pres">
      <dgm:prSet presAssocID="{F1169A30-93BB-4589-9726-66BA6655C5C7}" presName="hierChild5" presStyleCnt="0"/>
      <dgm:spPr/>
    </dgm:pt>
    <dgm:pt modelId="{76D251E7-EE6D-45E4-ABB9-633902AAF7D4}" type="pres">
      <dgm:prSet presAssocID="{9747A6F9-458E-4C55-A01D-A92362D8BDA0}" presName="Name37" presStyleLbl="parChTrans1D4" presStyleIdx="10" presStyleCnt="15"/>
      <dgm:spPr/>
      <dgm:t>
        <a:bodyPr/>
        <a:lstStyle/>
        <a:p>
          <a:endParaRPr lang="en-US"/>
        </a:p>
      </dgm:t>
    </dgm:pt>
    <dgm:pt modelId="{E65E8416-92D5-4C88-808A-C4D1A9D064EA}" type="pres">
      <dgm:prSet presAssocID="{DFC5C5D0-B858-4409-B71F-BC328B14E418}" presName="hierRoot2" presStyleCnt="0">
        <dgm:presLayoutVars>
          <dgm:hierBranch val="init"/>
        </dgm:presLayoutVars>
      </dgm:prSet>
      <dgm:spPr/>
    </dgm:pt>
    <dgm:pt modelId="{FF65AC34-D9D4-48CF-BB9D-812F087F4FB3}" type="pres">
      <dgm:prSet presAssocID="{DFC5C5D0-B858-4409-B71F-BC328B14E418}" presName="rootComposite" presStyleCnt="0"/>
      <dgm:spPr/>
    </dgm:pt>
    <dgm:pt modelId="{2E6257A1-E57A-4705-8F3A-0FE64C4317A8}" type="pres">
      <dgm:prSet presAssocID="{DFC5C5D0-B858-4409-B71F-BC328B14E418}" presName="rootText" presStyleLbl="node4" presStyleIdx="10" presStyleCnt="1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98F2A0FD-BD88-45C5-AA65-68DC6527752D}" type="pres">
      <dgm:prSet presAssocID="{DFC5C5D0-B858-4409-B71F-BC328B14E418}" presName="rootConnector" presStyleLbl="node4" presStyleIdx="10" presStyleCnt="15"/>
      <dgm:spPr/>
      <dgm:t>
        <a:bodyPr/>
        <a:lstStyle/>
        <a:p>
          <a:endParaRPr lang="en-US"/>
        </a:p>
      </dgm:t>
    </dgm:pt>
    <dgm:pt modelId="{2B6F5F4C-7603-4741-8377-BD8E606FE7AC}" type="pres">
      <dgm:prSet presAssocID="{DFC5C5D0-B858-4409-B71F-BC328B14E418}" presName="hierChild4" presStyleCnt="0"/>
      <dgm:spPr/>
    </dgm:pt>
    <dgm:pt modelId="{51DD8F62-7B99-4156-90B2-6FC49C114434}" type="pres">
      <dgm:prSet presAssocID="{DFC5C5D0-B858-4409-B71F-BC328B14E418}" presName="hierChild5" presStyleCnt="0"/>
      <dgm:spPr/>
    </dgm:pt>
    <dgm:pt modelId="{A857EDD4-E0C4-4B20-B724-3FE7F6A052C5}" type="pres">
      <dgm:prSet presAssocID="{811FF62B-00AF-4D55-B135-C65ED0329FA9}" presName="Name37" presStyleLbl="parChTrans1D4" presStyleIdx="11" presStyleCnt="15"/>
      <dgm:spPr/>
      <dgm:t>
        <a:bodyPr/>
        <a:lstStyle/>
        <a:p>
          <a:endParaRPr lang="en-US"/>
        </a:p>
      </dgm:t>
    </dgm:pt>
    <dgm:pt modelId="{59AB26DF-07A1-4FC5-8F6C-FFD862B601B3}" type="pres">
      <dgm:prSet presAssocID="{7E08BFA3-C834-4829-8A5B-12FC817DBB25}" presName="hierRoot2" presStyleCnt="0">
        <dgm:presLayoutVars>
          <dgm:hierBranch val="init"/>
        </dgm:presLayoutVars>
      </dgm:prSet>
      <dgm:spPr/>
    </dgm:pt>
    <dgm:pt modelId="{B5A75419-D829-46D9-AC6A-C0528D913C3F}" type="pres">
      <dgm:prSet presAssocID="{7E08BFA3-C834-4829-8A5B-12FC817DBB25}" presName="rootComposite" presStyleCnt="0"/>
      <dgm:spPr/>
    </dgm:pt>
    <dgm:pt modelId="{B7BE74B4-FAFE-4B8B-B6ED-728971DC1AE5}" type="pres">
      <dgm:prSet presAssocID="{7E08BFA3-C834-4829-8A5B-12FC817DBB25}" presName="rootText" presStyleLbl="node4" presStyleIdx="11" presStyleCnt="1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B4FA4446-0489-431D-AA11-E5EB8644A550}" type="pres">
      <dgm:prSet presAssocID="{7E08BFA3-C834-4829-8A5B-12FC817DBB25}" presName="rootConnector" presStyleLbl="node4" presStyleIdx="11" presStyleCnt="15"/>
      <dgm:spPr/>
      <dgm:t>
        <a:bodyPr/>
        <a:lstStyle/>
        <a:p>
          <a:endParaRPr lang="en-US"/>
        </a:p>
      </dgm:t>
    </dgm:pt>
    <dgm:pt modelId="{FD554124-B6FE-40BB-9159-964FA0C91EBE}" type="pres">
      <dgm:prSet presAssocID="{7E08BFA3-C834-4829-8A5B-12FC817DBB25}" presName="hierChild4" presStyleCnt="0"/>
      <dgm:spPr/>
    </dgm:pt>
    <dgm:pt modelId="{18BD7AB6-34DA-4D00-9F61-85CB7BCFF841}" type="pres">
      <dgm:prSet presAssocID="{7E08BFA3-C834-4829-8A5B-12FC817DBB25}" presName="hierChild5" presStyleCnt="0"/>
      <dgm:spPr/>
    </dgm:pt>
    <dgm:pt modelId="{F492C627-917E-4E9A-A26D-C65EFEF006B5}" type="pres">
      <dgm:prSet presAssocID="{96EE617F-0FCC-4E07-8025-7F2A1AFFD910}" presName="hierChild5" presStyleCnt="0"/>
      <dgm:spPr/>
    </dgm:pt>
    <dgm:pt modelId="{93DD271B-054E-476C-B76C-DB00092E12B1}" type="pres">
      <dgm:prSet presAssocID="{5C371839-0C35-4F2D-A81C-FEC488A2EEBA}" presName="hierChild5" presStyleCnt="0"/>
      <dgm:spPr/>
    </dgm:pt>
    <dgm:pt modelId="{9DCF1E2B-CA64-4CE0-97D9-F652F5EBB66B}" type="pres">
      <dgm:prSet presAssocID="{28B1C98F-DBCE-4B2E-8688-CF2B46A6FCBB}" presName="Name37" presStyleLbl="parChTrans1D2" presStyleIdx="1" presStyleCnt="3"/>
      <dgm:spPr/>
      <dgm:t>
        <a:bodyPr/>
        <a:lstStyle/>
        <a:p>
          <a:endParaRPr lang="en-US"/>
        </a:p>
      </dgm:t>
    </dgm:pt>
    <dgm:pt modelId="{7C4435F4-9F0D-4177-93E9-6A2ACE3D6B9B}" type="pres">
      <dgm:prSet presAssocID="{AC4AF8E8-2D17-4D21-879C-9F44CC2D3145}" presName="hierRoot2" presStyleCnt="0">
        <dgm:presLayoutVars>
          <dgm:hierBranch val="init"/>
        </dgm:presLayoutVars>
      </dgm:prSet>
      <dgm:spPr/>
    </dgm:pt>
    <dgm:pt modelId="{B8DA0407-C93A-4407-BB16-A560F54D1B86}" type="pres">
      <dgm:prSet presAssocID="{AC4AF8E8-2D17-4D21-879C-9F44CC2D3145}" presName="rootComposite" presStyleCnt="0"/>
      <dgm:spPr/>
    </dgm:pt>
    <dgm:pt modelId="{64CCFA03-D6BF-4264-B569-70DED2BDF9BE}" type="pres">
      <dgm:prSet presAssocID="{AC4AF8E8-2D17-4D21-879C-9F44CC2D3145}" presName="rootText" presStyleLbl="node2" presStyleIdx="1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ACCB2AFD-1350-443C-9CCE-5E80476B721D}" type="pres">
      <dgm:prSet presAssocID="{AC4AF8E8-2D17-4D21-879C-9F44CC2D3145}" presName="rootConnector" presStyleLbl="node2" presStyleIdx="1" presStyleCnt="2"/>
      <dgm:spPr/>
      <dgm:t>
        <a:bodyPr/>
        <a:lstStyle/>
        <a:p>
          <a:endParaRPr lang="en-US"/>
        </a:p>
      </dgm:t>
    </dgm:pt>
    <dgm:pt modelId="{C0216386-16BF-40D0-98C2-94679F8057B5}" type="pres">
      <dgm:prSet presAssocID="{AC4AF8E8-2D17-4D21-879C-9F44CC2D3145}" presName="hierChild4" presStyleCnt="0"/>
      <dgm:spPr/>
    </dgm:pt>
    <dgm:pt modelId="{B905B631-9070-461A-8695-AB266B80139D}" type="pres">
      <dgm:prSet presAssocID="{8C73633A-4909-47A5-A193-F6C0CE7EED9B}" presName="Name37" presStyleLbl="parChTrans1D3" presStyleIdx="5" presStyleCnt="7"/>
      <dgm:spPr/>
      <dgm:t>
        <a:bodyPr/>
        <a:lstStyle/>
        <a:p>
          <a:endParaRPr lang="en-US"/>
        </a:p>
      </dgm:t>
    </dgm:pt>
    <dgm:pt modelId="{72771E91-8928-4B37-A299-A6A13E2A4EDB}" type="pres">
      <dgm:prSet presAssocID="{24ED62A4-9580-410C-A9EB-D290272B7992}" presName="hierRoot2" presStyleCnt="0">
        <dgm:presLayoutVars>
          <dgm:hierBranch val="init"/>
        </dgm:presLayoutVars>
      </dgm:prSet>
      <dgm:spPr/>
    </dgm:pt>
    <dgm:pt modelId="{05AB018B-0C29-47AF-A0AC-FAC4C4010239}" type="pres">
      <dgm:prSet presAssocID="{24ED62A4-9580-410C-A9EB-D290272B7992}" presName="rootComposite" presStyleCnt="0"/>
      <dgm:spPr/>
    </dgm:pt>
    <dgm:pt modelId="{B23184A9-5891-4F8C-AB45-DF8B031CFAD3}" type="pres">
      <dgm:prSet presAssocID="{24ED62A4-9580-410C-A9EB-D290272B7992}" presName="rootText" presStyleLbl="node3" presStyleIdx="5" presStyleCnt="7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2B12FDE2-B33A-4DC0-8198-205EC25AEC09}" type="pres">
      <dgm:prSet presAssocID="{24ED62A4-9580-410C-A9EB-D290272B7992}" presName="rootConnector" presStyleLbl="node3" presStyleIdx="5" presStyleCnt="7"/>
      <dgm:spPr/>
      <dgm:t>
        <a:bodyPr/>
        <a:lstStyle/>
        <a:p>
          <a:endParaRPr lang="en-US"/>
        </a:p>
      </dgm:t>
    </dgm:pt>
    <dgm:pt modelId="{59C068BA-40B6-4052-88AC-B78309563AC6}" type="pres">
      <dgm:prSet presAssocID="{24ED62A4-9580-410C-A9EB-D290272B7992}" presName="hierChild4" presStyleCnt="0"/>
      <dgm:spPr/>
    </dgm:pt>
    <dgm:pt modelId="{15206D46-C54C-4417-B128-2B336F52C1ED}" type="pres">
      <dgm:prSet presAssocID="{A2281EB0-C7E8-455A-B2D8-E7EE77C872BF}" presName="Name37" presStyleLbl="parChTrans1D4" presStyleIdx="12" presStyleCnt="15"/>
      <dgm:spPr/>
      <dgm:t>
        <a:bodyPr/>
        <a:lstStyle/>
        <a:p>
          <a:endParaRPr lang="en-US"/>
        </a:p>
      </dgm:t>
    </dgm:pt>
    <dgm:pt modelId="{C45C311C-F984-4D16-8995-1EBA07C61A67}" type="pres">
      <dgm:prSet presAssocID="{B7CA0341-06E4-4062-8CF9-2D4C897DEB36}" presName="hierRoot2" presStyleCnt="0">
        <dgm:presLayoutVars>
          <dgm:hierBranch val="init"/>
        </dgm:presLayoutVars>
      </dgm:prSet>
      <dgm:spPr/>
    </dgm:pt>
    <dgm:pt modelId="{97AD1E8E-36FB-4E1F-8154-5A3C7C0A22DF}" type="pres">
      <dgm:prSet presAssocID="{B7CA0341-06E4-4062-8CF9-2D4C897DEB36}" presName="rootComposite" presStyleCnt="0"/>
      <dgm:spPr/>
    </dgm:pt>
    <dgm:pt modelId="{E4FB8871-E2FE-4FEA-8E3E-4A7D62A94BC2}" type="pres">
      <dgm:prSet presAssocID="{B7CA0341-06E4-4062-8CF9-2D4C897DEB36}" presName="rootText" presStyleLbl="node4" presStyleIdx="12" presStyleCnt="1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00173E94-310C-490B-A44C-B54EB20FCDC2}" type="pres">
      <dgm:prSet presAssocID="{B7CA0341-06E4-4062-8CF9-2D4C897DEB36}" presName="rootConnector" presStyleLbl="node4" presStyleIdx="12" presStyleCnt="15"/>
      <dgm:spPr/>
      <dgm:t>
        <a:bodyPr/>
        <a:lstStyle/>
        <a:p>
          <a:endParaRPr lang="en-US"/>
        </a:p>
      </dgm:t>
    </dgm:pt>
    <dgm:pt modelId="{E5FE1FBC-38A7-4BEA-B3BB-910B42C13B18}" type="pres">
      <dgm:prSet presAssocID="{B7CA0341-06E4-4062-8CF9-2D4C897DEB36}" presName="hierChild4" presStyleCnt="0"/>
      <dgm:spPr/>
    </dgm:pt>
    <dgm:pt modelId="{6C3CD0B9-483A-437E-8E0A-1614C68111D4}" type="pres">
      <dgm:prSet presAssocID="{B7CA0341-06E4-4062-8CF9-2D4C897DEB36}" presName="hierChild5" presStyleCnt="0"/>
      <dgm:spPr/>
    </dgm:pt>
    <dgm:pt modelId="{87603A34-BB9B-49AF-99C7-F26F5A22E11A}" type="pres">
      <dgm:prSet presAssocID="{24ED62A4-9580-410C-A9EB-D290272B7992}" presName="hierChild5" presStyleCnt="0"/>
      <dgm:spPr/>
    </dgm:pt>
    <dgm:pt modelId="{A3FDFE38-83CC-4254-AEAA-CB403FAB945D}" type="pres">
      <dgm:prSet presAssocID="{F8F0B7CA-7FB0-4A8F-B6DE-5A371FA4CD6F}" presName="Name37" presStyleLbl="parChTrans1D3" presStyleIdx="6" presStyleCnt="7"/>
      <dgm:spPr/>
      <dgm:t>
        <a:bodyPr/>
        <a:lstStyle/>
        <a:p>
          <a:endParaRPr lang="en-US"/>
        </a:p>
      </dgm:t>
    </dgm:pt>
    <dgm:pt modelId="{6ADD18C7-3F48-469F-9E18-102038617CAA}" type="pres">
      <dgm:prSet presAssocID="{D2484078-421F-4A52-A8E9-C3C55F325E70}" presName="hierRoot2" presStyleCnt="0">
        <dgm:presLayoutVars>
          <dgm:hierBranch val="init"/>
        </dgm:presLayoutVars>
      </dgm:prSet>
      <dgm:spPr/>
    </dgm:pt>
    <dgm:pt modelId="{86BC8513-F8B7-412B-8F04-A140EE901520}" type="pres">
      <dgm:prSet presAssocID="{D2484078-421F-4A52-A8E9-C3C55F325E70}" presName="rootComposite" presStyleCnt="0"/>
      <dgm:spPr/>
    </dgm:pt>
    <dgm:pt modelId="{63D9DCD6-8893-483F-82B5-6BC3D6E0E429}" type="pres">
      <dgm:prSet presAssocID="{D2484078-421F-4A52-A8E9-C3C55F325E70}" presName="rootText" presStyleLbl="node3" presStyleIdx="6" presStyleCnt="7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D32E2AB4-BAE2-404E-9520-E7CF6151D6A6}" type="pres">
      <dgm:prSet presAssocID="{D2484078-421F-4A52-A8E9-C3C55F325E70}" presName="rootConnector" presStyleLbl="node3" presStyleIdx="6" presStyleCnt="7"/>
      <dgm:spPr/>
      <dgm:t>
        <a:bodyPr/>
        <a:lstStyle/>
        <a:p>
          <a:endParaRPr lang="en-US"/>
        </a:p>
      </dgm:t>
    </dgm:pt>
    <dgm:pt modelId="{1518AD90-E39F-4681-A4F9-018BD652FA5D}" type="pres">
      <dgm:prSet presAssocID="{D2484078-421F-4A52-A8E9-C3C55F325E70}" presName="hierChild4" presStyleCnt="0"/>
      <dgm:spPr/>
    </dgm:pt>
    <dgm:pt modelId="{B37A966C-E21F-419F-98B4-3AC062657AE2}" type="pres">
      <dgm:prSet presAssocID="{47D8C4C2-3A75-49C9-9A9D-21A49B1D5521}" presName="Name37" presStyleLbl="parChTrans1D4" presStyleIdx="13" presStyleCnt="15"/>
      <dgm:spPr/>
      <dgm:t>
        <a:bodyPr/>
        <a:lstStyle/>
        <a:p>
          <a:endParaRPr lang="en-US"/>
        </a:p>
      </dgm:t>
    </dgm:pt>
    <dgm:pt modelId="{924D6F6D-6D7F-4274-B206-AF0E2A13F5C3}" type="pres">
      <dgm:prSet presAssocID="{1AE40A14-CB04-46D5-A610-D24CED0DCD1E}" presName="hierRoot2" presStyleCnt="0">
        <dgm:presLayoutVars>
          <dgm:hierBranch val="init"/>
        </dgm:presLayoutVars>
      </dgm:prSet>
      <dgm:spPr/>
    </dgm:pt>
    <dgm:pt modelId="{FAE51ED8-02D6-4ADF-8EBA-4E4F9FC639AA}" type="pres">
      <dgm:prSet presAssocID="{1AE40A14-CB04-46D5-A610-D24CED0DCD1E}" presName="rootComposite" presStyleCnt="0"/>
      <dgm:spPr/>
    </dgm:pt>
    <dgm:pt modelId="{2C471683-8A39-405B-838B-0CD3E86A48FB}" type="pres">
      <dgm:prSet presAssocID="{1AE40A14-CB04-46D5-A610-D24CED0DCD1E}" presName="rootText" presStyleLbl="node4" presStyleIdx="13" presStyleCnt="1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43E4E088-6CA1-4BFC-A233-A18C3803D6D1}" type="pres">
      <dgm:prSet presAssocID="{1AE40A14-CB04-46D5-A610-D24CED0DCD1E}" presName="rootConnector" presStyleLbl="node4" presStyleIdx="13" presStyleCnt="15"/>
      <dgm:spPr/>
      <dgm:t>
        <a:bodyPr/>
        <a:lstStyle/>
        <a:p>
          <a:endParaRPr lang="en-US"/>
        </a:p>
      </dgm:t>
    </dgm:pt>
    <dgm:pt modelId="{0F7FAB6D-5B37-43EB-B176-F0025E74EA14}" type="pres">
      <dgm:prSet presAssocID="{1AE40A14-CB04-46D5-A610-D24CED0DCD1E}" presName="hierChild4" presStyleCnt="0"/>
      <dgm:spPr/>
    </dgm:pt>
    <dgm:pt modelId="{69382BF0-6E02-471F-A3B2-39CDAD5B8B4F}" type="pres">
      <dgm:prSet presAssocID="{1AE40A14-CB04-46D5-A610-D24CED0DCD1E}" presName="hierChild5" presStyleCnt="0"/>
      <dgm:spPr/>
    </dgm:pt>
    <dgm:pt modelId="{509E5B1F-1E88-46FA-B750-EAA009254D9A}" type="pres">
      <dgm:prSet presAssocID="{63792BB6-E094-4BE5-AD76-D4097D93FE77}" presName="Name37" presStyleLbl="parChTrans1D4" presStyleIdx="14" presStyleCnt="15"/>
      <dgm:spPr/>
      <dgm:t>
        <a:bodyPr/>
        <a:lstStyle/>
        <a:p>
          <a:endParaRPr lang="en-US"/>
        </a:p>
      </dgm:t>
    </dgm:pt>
    <dgm:pt modelId="{4327DC61-A89D-4554-A1D6-39E45B82DBE9}" type="pres">
      <dgm:prSet presAssocID="{5F6D4D1D-F762-4896-AEDC-6ED96BD2CD37}" presName="hierRoot2" presStyleCnt="0">
        <dgm:presLayoutVars>
          <dgm:hierBranch val="init"/>
        </dgm:presLayoutVars>
      </dgm:prSet>
      <dgm:spPr/>
    </dgm:pt>
    <dgm:pt modelId="{E39F1385-17B7-4D66-8A7B-E8C2796969A6}" type="pres">
      <dgm:prSet presAssocID="{5F6D4D1D-F762-4896-AEDC-6ED96BD2CD37}" presName="rootComposite" presStyleCnt="0"/>
      <dgm:spPr/>
    </dgm:pt>
    <dgm:pt modelId="{7ACECA04-FEC1-4ABC-AEE1-20701EED46A8}" type="pres">
      <dgm:prSet presAssocID="{5F6D4D1D-F762-4896-AEDC-6ED96BD2CD37}" presName="rootText" presStyleLbl="node4" presStyleIdx="14" presStyleCnt="1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551CC6E1-3618-4D78-8927-5BEC0FEE0D9F}" type="pres">
      <dgm:prSet presAssocID="{5F6D4D1D-F762-4896-AEDC-6ED96BD2CD37}" presName="rootConnector" presStyleLbl="node4" presStyleIdx="14" presStyleCnt="15"/>
      <dgm:spPr/>
      <dgm:t>
        <a:bodyPr/>
        <a:lstStyle/>
        <a:p>
          <a:endParaRPr lang="en-US"/>
        </a:p>
      </dgm:t>
    </dgm:pt>
    <dgm:pt modelId="{E2B66AD6-FA82-484C-AEEA-003345129BF7}" type="pres">
      <dgm:prSet presAssocID="{5F6D4D1D-F762-4896-AEDC-6ED96BD2CD37}" presName="hierChild4" presStyleCnt="0"/>
      <dgm:spPr/>
    </dgm:pt>
    <dgm:pt modelId="{5A5A8C33-1919-4EFE-90FE-4AC7C1E04452}" type="pres">
      <dgm:prSet presAssocID="{5F6D4D1D-F762-4896-AEDC-6ED96BD2CD37}" presName="hierChild5" presStyleCnt="0"/>
      <dgm:spPr/>
    </dgm:pt>
    <dgm:pt modelId="{C11AAD0C-9642-4C6B-85A1-A3C73187CF71}" type="pres">
      <dgm:prSet presAssocID="{D2484078-421F-4A52-A8E9-C3C55F325E70}" presName="hierChild5" presStyleCnt="0"/>
      <dgm:spPr/>
    </dgm:pt>
    <dgm:pt modelId="{EE724597-E534-4613-A382-51867110590F}" type="pres">
      <dgm:prSet presAssocID="{AC4AF8E8-2D17-4D21-879C-9F44CC2D3145}" presName="hierChild5" presStyleCnt="0"/>
      <dgm:spPr/>
    </dgm:pt>
    <dgm:pt modelId="{9BC28636-42FD-405D-89C7-EA69CA6F6AD1}" type="pres">
      <dgm:prSet presAssocID="{7C59F004-2125-460F-B913-E666EA840087}" presName="hierChild3" presStyleCnt="0"/>
      <dgm:spPr/>
    </dgm:pt>
    <dgm:pt modelId="{42240655-E6D6-4E7B-9241-CB61CB12CB97}" type="pres">
      <dgm:prSet presAssocID="{5162B080-2741-447F-8299-20F616DADDB7}" presName="Name111" presStyleLbl="parChTrans1D2" presStyleIdx="2" presStyleCnt="3"/>
      <dgm:spPr/>
      <dgm:t>
        <a:bodyPr/>
        <a:lstStyle/>
        <a:p>
          <a:endParaRPr lang="en-US"/>
        </a:p>
      </dgm:t>
    </dgm:pt>
    <dgm:pt modelId="{8BE47219-210C-4145-91BE-5866467D5CBF}" type="pres">
      <dgm:prSet presAssocID="{165A220B-B546-4D74-9D5A-C069611F0D0B}" presName="hierRoot3" presStyleCnt="0">
        <dgm:presLayoutVars>
          <dgm:hierBranch val="init"/>
        </dgm:presLayoutVars>
      </dgm:prSet>
      <dgm:spPr/>
    </dgm:pt>
    <dgm:pt modelId="{14E18786-7A6B-4E8C-8B68-EBCE1B37B699}" type="pres">
      <dgm:prSet presAssocID="{165A220B-B546-4D74-9D5A-C069611F0D0B}" presName="rootComposite3" presStyleCnt="0"/>
      <dgm:spPr/>
    </dgm:pt>
    <dgm:pt modelId="{4844187A-50B1-4C4B-B546-A510B37AE785}" type="pres">
      <dgm:prSet presAssocID="{165A220B-B546-4D74-9D5A-C069611F0D0B}" presName="rootText3" presStyleLbl="asst1" presStyleIdx="0" presStyleCnt="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BB2F6EC7-E822-43E2-8632-0C8E147A2C14}" type="pres">
      <dgm:prSet presAssocID="{165A220B-B546-4D74-9D5A-C069611F0D0B}" presName="rootConnector3" presStyleLbl="asst1" presStyleIdx="0" presStyleCnt="1"/>
      <dgm:spPr/>
      <dgm:t>
        <a:bodyPr/>
        <a:lstStyle/>
        <a:p>
          <a:endParaRPr lang="en-US"/>
        </a:p>
      </dgm:t>
    </dgm:pt>
    <dgm:pt modelId="{BD2629C9-EDB6-4C46-882B-05DFA64B0101}" type="pres">
      <dgm:prSet presAssocID="{165A220B-B546-4D74-9D5A-C069611F0D0B}" presName="hierChild6" presStyleCnt="0"/>
      <dgm:spPr/>
    </dgm:pt>
    <dgm:pt modelId="{8857CC5D-A6CD-4442-AE19-D2069ADAA23B}" type="pres">
      <dgm:prSet presAssocID="{165A220B-B546-4D74-9D5A-C069611F0D0B}" presName="hierChild7" presStyleCnt="0"/>
      <dgm:spPr/>
    </dgm:pt>
  </dgm:ptLst>
  <dgm:cxnLst>
    <dgm:cxn modelId="{931C809E-2CB5-4F2F-B020-7FB512942F10}" srcId="{7C59F004-2125-460F-B913-E666EA840087}" destId="{5C371839-0C35-4F2D-A81C-FEC488A2EEBA}" srcOrd="0" destOrd="0" parTransId="{345753EB-465B-4972-8F59-35057D051CFC}" sibTransId="{E5E036CF-26F5-4404-BAAF-82A52AC0D8E3}"/>
    <dgm:cxn modelId="{3D522A32-1888-46F6-B496-AB893819BB4C}" type="presOf" srcId="{AC4AF8E8-2D17-4D21-879C-9F44CC2D3145}" destId="{64CCFA03-D6BF-4264-B569-70DED2BDF9BE}" srcOrd="0" destOrd="0" presId="urn:microsoft.com/office/officeart/2005/8/layout/orgChart1"/>
    <dgm:cxn modelId="{E1A636C4-CB0D-4C45-B1EC-07ADA94BC1BE}" srcId="{AC4AF8E8-2D17-4D21-879C-9F44CC2D3145}" destId="{D2484078-421F-4A52-A8E9-C3C55F325E70}" srcOrd="1" destOrd="0" parTransId="{F8F0B7CA-7FB0-4A8F-B6DE-5A371FA4CD6F}" sibTransId="{3698E3F9-9843-4DC1-8552-CD3B7F5EC289}"/>
    <dgm:cxn modelId="{F9F6A861-EF7F-49F1-A056-EC404CD4D0D9}" type="presOf" srcId="{1AE40A14-CB04-46D5-A610-D24CED0DCD1E}" destId="{2C471683-8A39-405B-838B-0CD3E86A48FB}" srcOrd="0" destOrd="0" presId="urn:microsoft.com/office/officeart/2005/8/layout/orgChart1"/>
    <dgm:cxn modelId="{63626863-CC15-4733-B9C8-C6CF004C09B5}" type="presOf" srcId="{AC4AF8E8-2D17-4D21-879C-9F44CC2D3145}" destId="{ACCB2AFD-1350-443C-9CCE-5E80476B721D}" srcOrd="1" destOrd="0" presId="urn:microsoft.com/office/officeart/2005/8/layout/orgChart1"/>
    <dgm:cxn modelId="{07D480E6-6B01-4C04-8FCB-34174726C541}" type="presOf" srcId="{9F53557F-5304-4405-AC5D-8FE7F19F44D8}" destId="{6F81E2B1-D116-4567-A4D6-EA1A82A6355E}" srcOrd="0" destOrd="0" presId="urn:microsoft.com/office/officeart/2005/8/layout/orgChart1"/>
    <dgm:cxn modelId="{324D7BF5-505E-48D6-A24C-4C9E78852A67}" type="presOf" srcId="{165A220B-B546-4D74-9D5A-C069611F0D0B}" destId="{4844187A-50B1-4C4B-B546-A510B37AE785}" srcOrd="0" destOrd="0" presId="urn:microsoft.com/office/officeart/2005/8/layout/orgChart1"/>
    <dgm:cxn modelId="{EEF588C6-0818-452E-BC97-0D5A30D62175}" type="presOf" srcId="{9882C751-28C5-48F4-9133-B62374584CE2}" destId="{CEEDCF6F-C614-4935-8905-78E050A77E56}" srcOrd="1" destOrd="0" presId="urn:microsoft.com/office/officeart/2005/8/layout/orgChart1"/>
    <dgm:cxn modelId="{49AB0732-8DC3-4DAB-A23E-258457259519}" srcId="{5C371839-0C35-4F2D-A81C-FEC488A2EEBA}" destId="{96EE617F-0FCC-4E07-8025-7F2A1AFFD910}" srcOrd="4" destOrd="0" parTransId="{3743942A-5051-459E-8BFB-9C3016063D5E}" sibTransId="{07EC736E-3655-4A8A-8966-64E201A47677}"/>
    <dgm:cxn modelId="{87F2AB91-8ADD-405D-A1F7-F64AAA17E487}" srcId="{96EE617F-0FCC-4E07-8025-7F2A1AFFD910}" destId="{9939771F-73ED-49E0-8E32-6471973FDE8E}" srcOrd="0" destOrd="0" parTransId="{9F53557F-5304-4405-AC5D-8FE7F19F44D8}" sibTransId="{35397453-2696-49E6-B01F-A3471211E277}"/>
    <dgm:cxn modelId="{08A47C6A-1D1A-4DDB-998F-2B81F6018DC2}" type="presOf" srcId="{F763247B-80B3-4599-B7F5-AD7C83F128CF}" destId="{0A2A4E79-59A5-45E2-BE1D-C191B4628F81}" srcOrd="0" destOrd="0" presId="urn:microsoft.com/office/officeart/2005/8/layout/orgChart1"/>
    <dgm:cxn modelId="{66E82294-F5ED-44EB-9854-A15A2435B0B1}" type="presOf" srcId="{A3DBDA92-9047-4E2C-94FC-9D16853F5D97}" destId="{0EF87BF1-CB99-40DB-8505-4DF50A2191CB}" srcOrd="0" destOrd="0" presId="urn:microsoft.com/office/officeart/2005/8/layout/orgChart1"/>
    <dgm:cxn modelId="{A1C9CC11-8726-49AB-90EA-664D13F96C9D}" srcId="{3E5D8896-2D98-4711-9E5D-5353B926B62D}" destId="{7C59F004-2125-460F-B913-E666EA840087}" srcOrd="0" destOrd="0" parTransId="{6AEBF0DC-4F75-4A90-85DA-19692EC803C0}" sibTransId="{A0FD3E94-6022-4490-9845-12BB5BDA1E98}"/>
    <dgm:cxn modelId="{FF7ECB04-49CE-4D91-BC5C-05B88C7F7752}" type="presOf" srcId="{7E08BFA3-C834-4829-8A5B-12FC817DBB25}" destId="{B7BE74B4-FAFE-4B8B-B6ED-728971DC1AE5}" srcOrd="0" destOrd="0" presId="urn:microsoft.com/office/officeart/2005/8/layout/orgChart1"/>
    <dgm:cxn modelId="{EBAEFEF0-0565-44C2-AA95-ADF7448BB0C0}" type="presOf" srcId="{3C597286-74C1-4AE0-906D-B0E5C169DD18}" destId="{635ABEC2-8848-43BC-BFA0-23EF8CD04464}" srcOrd="0" destOrd="0" presId="urn:microsoft.com/office/officeart/2005/8/layout/orgChart1"/>
    <dgm:cxn modelId="{33CF4322-D388-4A5C-BE1E-EB4FCF467E7D}" type="presOf" srcId="{7B93D61F-CF44-4F3D-BD74-6A6E3C6C3646}" destId="{020AC1E6-8983-462B-B612-E345E63BDCDE}" srcOrd="1" destOrd="0" presId="urn:microsoft.com/office/officeart/2005/8/layout/orgChart1"/>
    <dgm:cxn modelId="{8269BFBF-D7CB-41EE-98F2-8B14BD7DCF07}" type="presOf" srcId="{C450A368-6CF8-41FE-864E-36FEEFF4FFD4}" destId="{64D63FF7-BB5A-4D46-A0E0-8811964CF135}" srcOrd="1" destOrd="0" presId="urn:microsoft.com/office/officeart/2005/8/layout/orgChart1"/>
    <dgm:cxn modelId="{60B8D53D-0FDF-41E1-B726-7FCD2031A9B1}" type="presOf" srcId="{96EE617F-0FCC-4E07-8025-7F2A1AFFD910}" destId="{3BA443B8-5605-4D50-893C-EE1026094877}" srcOrd="1" destOrd="0" presId="urn:microsoft.com/office/officeart/2005/8/layout/orgChart1"/>
    <dgm:cxn modelId="{DF4E2D09-ABDF-4F95-B4F8-44519727027E}" srcId="{3C597286-74C1-4AE0-906D-B0E5C169DD18}" destId="{C450A368-6CF8-41FE-864E-36FEEFF4FFD4}" srcOrd="2" destOrd="0" parTransId="{2F33C3A0-61F8-4DFA-A940-FE26115DEFDB}" sibTransId="{847DAB01-04D0-42DA-87DB-3FB737D99C67}"/>
    <dgm:cxn modelId="{D70D2B66-781F-4129-99EB-8FA067E94213}" srcId="{1EDC7F90-AAE3-452A-A7A8-B42D44D8C3BE}" destId="{0F877636-6494-4E65-9A83-778687C1BBAE}" srcOrd="1" destOrd="0" parTransId="{D6EDDBE9-065C-4A62-948F-8A4241440727}" sibTransId="{0F2BBC06-3ED8-4F22-A1A1-45CD44840DA8}"/>
    <dgm:cxn modelId="{FE1811D1-54F1-4D88-9C29-8DD1AA915E95}" type="presOf" srcId="{47D8C4C2-3A75-49C9-9A9D-21A49B1D5521}" destId="{B37A966C-E21F-419F-98B4-3AC062657AE2}" srcOrd="0" destOrd="0" presId="urn:microsoft.com/office/officeart/2005/8/layout/orgChart1"/>
    <dgm:cxn modelId="{427137A2-7BBF-47FE-9E9A-7B168F54894C}" srcId="{24ED62A4-9580-410C-A9EB-D290272B7992}" destId="{B7CA0341-06E4-4062-8CF9-2D4C897DEB36}" srcOrd="0" destOrd="0" parTransId="{A2281EB0-C7E8-455A-B2D8-E7EE77C872BF}" sibTransId="{07E66A37-9998-40A5-93DF-425AEF75978F}"/>
    <dgm:cxn modelId="{1EAECBFE-6CF2-4725-8B7C-0167DCD97B49}" type="presOf" srcId="{9882C751-28C5-48F4-9133-B62374584CE2}" destId="{1104A561-58A4-4906-935D-943CE85CBF1D}" srcOrd="0" destOrd="0" presId="urn:microsoft.com/office/officeart/2005/8/layout/orgChart1"/>
    <dgm:cxn modelId="{3870F5F5-8460-4307-8E21-CC58543BB5C5}" type="presOf" srcId="{0F877636-6494-4E65-9A83-778687C1BBAE}" destId="{11E5AD71-67F5-4F43-B29E-B111B459658C}" srcOrd="1" destOrd="0" presId="urn:microsoft.com/office/officeart/2005/8/layout/orgChart1"/>
    <dgm:cxn modelId="{30CAB564-767E-428D-8163-DC5BC50511B0}" srcId="{D2484078-421F-4A52-A8E9-C3C55F325E70}" destId="{1AE40A14-CB04-46D5-A610-D24CED0DCD1E}" srcOrd="0" destOrd="0" parTransId="{47D8C4C2-3A75-49C9-9A9D-21A49B1D5521}" sibTransId="{8AB6AA1C-3C53-496C-A3D3-DC33CF46094A}"/>
    <dgm:cxn modelId="{AF5C2E9E-A915-46EE-B535-86731C71296A}" srcId="{5C371839-0C35-4F2D-A81C-FEC488A2EEBA}" destId="{3C597286-74C1-4AE0-906D-B0E5C169DD18}" srcOrd="1" destOrd="0" parTransId="{A7E693EE-9375-4516-A65C-6C56512B5595}" sibTransId="{4278C357-D642-4957-BC4D-F0A5EEFF7F4D}"/>
    <dgm:cxn modelId="{CE4C3B79-D8A6-4888-9EE8-8FBCCE541E27}" srcId="{5C371839-0C35-4F2D-A81C-FEC488A2EEBA}" destId="{1EDC7F90-AAE3-452A-A7A8-B42D44D8C3BE}" srcOrd="3" destOrd="0" parTransId="{039E10D3-E9B0-4244-872A-0F698743E8A4}" sibTransId="{149CD36B-45FA-43D4-9712-1DBD7516D27A}"/>
    <dgm:cxn modelId="{C5238F39-6F7A-42E6-83B0-899567F03859}" type="presOf" srcId="{C450A368-6CF8-41FE-864E-36FEEFF4FFD4}" destId="{48793C03-EF05-4993-B353-BBD19D3DC304}" srcOrd="0" destOrd="0" presId="urn:microsoft.com/office/officeart/2005/8/layout/orgChart1"/>
    <dgm:cxn modelId="{52706DC5-EBE2-421A-84E9-A519D1CCF3EF}" type="presOf" srcId="{5F6D4D1D-F762-4896-AEDC-6ED96BD2CD37}" destId="{7ACECA04-FEC1-4ABC-AEE1-20701EED46A8}" srcOrd="0" destOrd="0" presId="urn:microsoft.com/office/officeart/2005/8/layout/orgChart1"/>
    <dgm:cxn modelId="{50200AAA-A7DC-4527-A2E8-FD3E9DDAF114}" type="presOf" srcId="{0F877636-6494-4E65-9A83-778687C1BBAE}" destId="{78ACE6F8-613E-49A3-AFEF-9665DEA0DF3E}" srcOrd="0" destOrd="0" presId="urn:microsoft.com/office/officeart/2005/8/layout/orgChart1"/>
    <dgm:cxn modelId="{9060BE2B-5455-4DCC-9378-16786E782FD1}" type="presOf" srcId="{89D05313-D458-427B-ABEE-24CFCCD00448}" destId="{E06940AA-3563-4C0C-96E3-378FF5AC71A6}" srcOrd="0" destOrd="0" presId="urn:microsoft.com/office/officeart/2005/8/layout/orgChart1"/>
    <dgm:cxn modelId="{4A87E95E-3743-4D17-8FC4-0905D05C6C12}" type="presOf" srcId="{3E5D8896-2D98-4711-9E5D-5353B926B62D}" destId="{5935AD1E-DA21-42E0-9906-F2F16328135D}" srcOrd="0" destOrd="0" presId="urn:microsoft.com/office/officeart/2005/8/layout/orgChart1"/>
    <dgm:cxn modelId="{2B63BB56-CE5E-4349-A706-E717B833AF09}" type="presOf" srcId="{4E142CB6-4EBC-4318-846F-3CD7FA6C6E27}" destId="{8772E8D7-DB0E-4969-81AD-CF22701AC0CA}" srcOrd="0" destOrd="0" presId="urn:microsoft.com/office/officeart/2005/8/layout/orgChart1"/>
    <dgm:cxn modelId="{EE97C927-FC28-4F46-9E70-3BD887F2F4F4}" type="presOf" srcId="{C9ED295D-E45C-4F9A-B6FA-D4DCA3E291A2}" destId="{0C3F7AD6-E9EB-4E7C-BDA4-97413059381F}" srcOrd="1" destOrd="0" presId="urn:microsoft.com/office/officeart/2005/8/layout/orgChart1"/>
    <dgm:cxn modelId="{C1AB9B46-F555-42F7-95EC-D173788E7AB7}" srcId="{96EE617F-0FCC-4E07-8025-7F2A1AFFD910}" destId="{DFC5C5D0-B858-4409-B71F-BC328B14E418}" srcOrd="3" destOrd="0" parTransId="{9747A6F9-458E-4C55-A01D-A92362D8BDA0}" sibTransId="{23C0442D-4AAA-4771-8BE9-F32BC89CFC13}"/>
    <dgm:cxn modelId="{EFD49702-AFAD-4AA9-B810-AA56A5401C59}" type="presOf" srcId="{5C371839-0C35-4F2D-A81C-FEC488A2EEBA}" destId="{C2F6215D-913F-4742-A3A4-FB69E5CC0622}" srcOrd="1" destOrd="0" presId="urn:microsoft.com/office/officeart/2005/8/layout/orgChart1"/>
    <dgm:cxn modelId="{A6D2A3A3-D163-43F6-AD19-19E6E667B0EE}" srcId="{96EE617F-0FCC-4E07-8025-7F2A1AFFD910}" destId="{7E08BFA3-C834-4829-8A5B-12FC817DBB25}" srcOrd="4" destOrd="0" parTransId="{811FF62B-00AF-4D55-B135-C65ED0329FA9}" sibTransId="{915995BC-50E2-4581-B3FE-71B32DAF8FC3}"/>
    <dgm:cxn modelId="{96BBD9AF-2525-4E6B-86AC-1C0E74733150}" srcId="{96EE617F-0FCC-4E07-8025-7F2A1AFFD910}" destId="{C9ED295D-E45C-4F9A-B6FA-D4DCA3E291A2}" srcOrd="1" destOrd="0" parTransId="{189A01FA-5814-455E-BB46-05E4FEAE8EEE}" sibTransId="{0C4F7962-7269-42CF-A825-194652B6E1CF}"/>
    <dgm:cxn modelId="{C8A3D3AB-E737-4111-A0D5-3420048CB028}" type="presOf" srcId="{9939771F-73ED-49E0-8E32-6471973FDE8E}" destId="{DEA2AF10-7F54-48C7-9784-5DB4ED125556}" srcOrd="1" destOrd="0" presId="urn:microsoft.com/office/officeart/2005/8/layout/orgChart1"/>
    <dgm:cxn modelId="{62F0C525-4614-46EE-84A1-B7CC0519A8C9}" type="presOf" srcId="{7B93D61F-CF44-4F3D-BD74-6A6E3C6C3646}" destId="{47AC991F-9B13-4295-AE52-9A40B7532AD5}" srcOrd="0" destOrd="0" presId="urn:microsoft.com/office/officeart/2005/8/layout/orgChart1"/>
    <dgm:cxn modelId="{3B77F005-D039-4F4A-BA66-D64D9AD3E5FF}" srcId="{1EDC7F90-AAE3-452A-A7A8-B42D44D8C3BE}" destId="{9882C751-28C5-48F4-9133-B62374584CE2}" srcOrd="0" destOrd="0" parTransId="{FC55DA42-ADF3-45ED-B8C5-177BC010249D}" sibTransId="{77F05A7A-B937-4118-B04E-1313FE7ECF15}"/>
    <dgm:cxn modelId="{2654D02E-4F30-4234-B31C-1CF152F1DF49}" type="presOf" srcId="{D9C1525B-2319-41F9-B9E8-8966763CEF26}" destId="{A0A47070-4BA2-4E70-BE9B-583827597CCC}" srcOrd="0" destOrd="0" presId="urn:microsoft.com/office/officeart/2005/8/layout/orgChart1"/>
    <dgm:cxn modelId="{832A2B23-25F5-40EB-AD8F-101A98950D8E}" type="presOf" srcId="{7C59F004-2125-460F-B913-E666EA840087}" destId="{749B17B7-D00E-4591-BE3D-0F969DEC9D58}" srcOrd="0" destOrd="0" presId="urn:microsoft.com/office/officeart/2005/8/layout/orgChart1"/>
    <dgm:cxn modelId="{F24DDFBD-C5E1-4BFA-A81D-7A5883E3EB2F}" type="presOf" srcId="{B7CA0341-06E4-4062-8CF9-2D4C897DEB36}" destId="{00173E94-310C-490B-A44C-B54EB20FCDC2}" srcOrd="1" destOrd="0" presId="urn:microsoft.com/office/officeart/2005/8/layout/orgChart1"/>
    <dgm:cxn modelId="{E8144397-ED52-4AA7-81D1-0452BDDC497C}" srcId="{96EE617F-0FCC-4E07-8025-7F2A1AFFD910}" destId="{F1169A30-93BB-4589-9726-66BA6655C5C7}" srcOrd="2" destOrd="0" parTransId="{6D849C6C-2FE3-4E4D-B81E-1B939F1E6819}" sibTransId="{57D834DF-4356-49C7-95B4-041C6492AEF0}"/>
    <dgm:cxn modelId="{B34B0680-1C2D-4902-87D6-D684545B54F8}" type="presOf" srcId="{6CF309F9-BC11-4CC7-BB3D-AE13410F575F}" destId="{46BF52C8-DF6A-4262-AAE2-8D2FCD900A63}" srcOrd="0" destOrd="0" presId="urn:microsoft.com/office/officeart/2005/8/layout/orgChart1"/>
    <dgm:cxn modelId="{CAAD64BC-D011-4753-9E89-F7B9CF34EA43}" type="presOf" srcId="{7FCB8890-BCA7-43EA-8DDA-EB40FDFEFC14}" destId="{11674B9F-D9CF-476E-B542-9C1021F45A6F}" srcOrd="0" destOrd="0" presId="urn:microsoft.com/office/officeart/2005/8/layout/orgChart1"/>
    <dgm:cxn modelId="{99B0AF36-08A6-4D69-BEDF-18A6919D1A60}" type="presOf" srcId="{2F33C3A0-61F8-4DFA-A940-FE26115DEFDB}" destId="{A6AA956E-B59D-4917-BA0D-F68F6B529CCD}" srcOrd="0" destOrd="0" presId="urn:microsoft.com/office/officeart/2005/8/layout/orgChart1"/>
    <dgm:cxn modelId="{AF7EA3B9-DBB4-4BF2-8D47-84DE68448482}" type="presOf" srcId="{811FF62B-00AF-4D55-B135-C65ED0329FA9}" destId="{A857EDD4-E0C4-4B20-B724-3FE7F6A052C5}" srcOrd="0" destOrd="0" presId="urn:microsoft.com/office/officeart/2005/8/layout/orgChart1"/>
    <dgm:cxn modelId="{D498D7E0-3FA0-4C1C-B0F2-22C41BD7A2A7}" srcId="{3C597286-74C1-4AE0-906D-B0E5C169DD18}" destId="{7FCB8890-BCA7-43EA-8DDA-EB40FDFEFC14}" srcOrd="0" destOrd="0" parTransId="{D9C1525B-2319-41F9-B9E8-8966763CEF26}" sibTransId="{EECFD5F5-5979-433E-939D-FDDE98E9C723}"/>
    <dgm:cxn modelId="{909F3D7D-C649-4AF2-B84F-9DCD45D5B559}" srcId="{5C371839-0C35-4F2D-A81C-FEC488A2EEBA}" destId="{D490626D-D819-45F0-A04C-174686211C56}" srcOrd="0" destOrd="0" parTransId="{A35EDDB9-BEF0-4866-94B0-407E4B36041A}" sibTransId="{49F22CF2-7A81-4900-B561-57DFC5DEA23E}"/>
    <dgm:cxn modelId="{356C20B6-BBDE-4E88-A97C-4EC5C1A66321}" type="presOf" srcId="{345753EB-465B-4972-8F59-35057D051CFC}" destId="{CED23BA1-989C-4767-8EEA-67069AD2A8BC}" srcOrd="0" destOrd="0" presId="urn:microsoft.com/office/officeart/2005/8/layout/orgChart1"/>
    <dgm:cxn modelId="{C4D6FFA6-777D-448E-9D1E-CE03033F1F2F}" type="presOf" srcId="{DFC5C5D0-B858-4409-B71F-BC328B14E418}" destId="{2E6257A1-E57A-4705-8F3A-0FE64C4317A8}" srcOrd="0" destOrd="0" presId="urn:microsoft.com/office/officeart/2005/8/layout/orgChart1"/>
    <dgm:cxn modelId="{70D57413-A3E0-4BD4-9851-21FBA654EC85}" type="presOf" srcId="{D6EDDBE9-065C-4A62-948F-8A4241440727}" destId="{1E65AE6E-8909-4B91-BBA3-E1EFA3B544A5}" srcOrd="0" destOrd="0" presId="urn:microsoft.com/office/officeart/2005/8/layout/orgChart1"/>
    <dgm:cxn modelId="{60FCC799-252F-46F4-8C96-49797806B453}" type="presOf" srcId="{6D849C6C-2FE3-4E4D-B81E-1B939F1E6819}" destId="{5542C4B2-C551-4072-9276-840D46415F7E}" srcOrd="0" destOrd="0" presId="urn:microsoft.com/office/officeart/2005/8/layout/orgChart1"/>
    <dgm:cxn modelId="{EA795F1D-C6A1-4E1B-B3F6-7354595142B0}" type="presOf" srcId="{3743942A-5051-459E-8BFB-9C3016063D5E}" destId="{67AD2FA2-BC17-4E24-950F-542AB38335B2}" srcOrd="0" destOrd="0" presId="urn:microsoft.com/office/officeart/2005/8/layout/orgChart1"/>
    <dgm:cxn modelId="{DABDFE04-FBCD-47C3-9862-1DCD1D2133FA}" type="presOf" srcId="{7E08BFA3-C834-4829-8A5B-12FC817DBB25}" destId="{B4FA4446-0489-431D-AA11-E5EB8644A550}" srcOrd="1" destOrd="0" presId="urn:microsoft.com/office/officeart/2005/8/layout/orgChart1"/>
    <dgm:cxn modelId="{4E4E5557-6498-4845-94BA-3D39AFA74E15}" type="presOf" srcId="{7FCB8890-BCA7-43EA-8DDA-EB40FDFEFC14}" destId="{0D916116-0CE0-450B-B45D-D7B1C561DD4B}" srcOrd="1" destOrd="0" presId="urn:microsoft.com/office/officeart/2005/8/layout/orgChart1"/>
    <dgm:cxn modelId="{AF66D348-BA35-42AF-A1DA-A50CA52DFAA2}" type="presOf" srcId="{691C9AF6-D256-46A1-A125-67D5A3164D6B}" destId="{305195A3-779E-4D7F-81C4-63AAE170A1E9}" srcOrd="0" destOrd="0" presId="urn:microsoft.com/office/officeart/2005/8/layout/orgChart1"/>
    <dgm:cxn modelId="{15E5C2E9-77CA-4495-B166-6B95CC4330B1}" type="presOf" srcId="{96EE617F-0FCC-4E07-8025-7F2A1AFFD910}" destId="{12C3E1AB-55F5-4442-A443-809F0DA5DE4C}" srcOrd="0" destOrd="0" presId="urn:microsoft.com/office/officeart/2005/8/layout/orgChart1"/>
    <dgm:cxn modelId="{54BBEB5B-26A9-4E01-9E83-545681A138BA}" type="presOf" srcId="{63792BB6-E094-4BE5-AD76-D4097D93FE77}" destId="{509E5B1F-1E88-46FA-B750-EAA009254D9A}" srcOrd="0" destOrd="0" presId="urn:microsoft.com/office/officeart/2005/8/layout/orgChart1"/>
    <dgm:cxn modelId="{9592902C-A187-4DBF-9133-E8C7607EB160}" type="presOf" srcId="{165A220B-B546-4D74-9D5A-C069611F0D0B}" destId="{BB2F6EC7-E822-43E2-8632-0C8E147A2C14}" srcOrd="1" destOrd="0" presId="urn:microsoft.com/office/officeart/2005/8/layout/orgChart1"/>
    <dgm:cxn modelId="{0E8705F0-586F-4513-901F-1C6FC1A6B190}" type="presOf" srcId="{89D05313-D458-427B-ABEE-24CFCCD00448}" destId="{57B378D0-3A88-48B4-A981-14FCDD1F2D8A}" srcOrd="1" destOrd="0" presId="urn:microsoft.com/office/officeart/2005/8/layout/orgChart1"/>
    <dgm:cxn modelId="{9A60D094-43FD-49CA-8659-B5FAB16CEFEF}" srcId="{D2484078-421F-4A52-A8E9-C3C55F325E70}" destId="{5F6D4D1D-F762-4896-AEDC-6ED96BD2CD37}" srcOrd="1" destOrd="0" parTransId="{63792BB6-E094-4BE5-AD76-D4097D93FE77}" sibTransId="{99BD3AE9-8885-4977-8653-14C5681F5FE9}"/>
    <dgm:cxn modelId="{665F408F-799A-4571-B1B0-3E5BE50B78BB}" type="presOf" srcId="{B7CA0341-06E4-4062-8CF9-2D4C897DEB36}" destId="{E4FB8871-E2FE-4FEA-8E3E-4A7D62A94BC2}" srcOrd="0" destOrd="0" presId="urn:microsoft.com/office/officeart/2005/8/layout/orgChart1"/>
    <dgm:cxn modelId="{1081C950-F292-467D-8763-3FC8406D1B74}" srcId="{7C59F004-2125-460F-B913-E666EA840087}" destId="{165A220B-B546-4D74-9D5A-C069611F0D0B}" srcOrd="2" destOrd="0" parTransId="{5162B080-2741-447F-8299-20F616DADDB7}" sibTransId="{6F58999E-A8E9-4EFC-B9C9-1439A86314D2}"/>
    <dgm:cxn modelId="{10D7878B-E532-4BAA-ACF4-05539B409183}" srcId="{AC4AF8E8-2D17-4D21-879C-9F44CC2D3145}" destId="{24ED62A4-9580-410C-A9EB-D290272B7992}" srcOrd="0" destOrd="0" parTransId="{8C73633A-4909-47A5-A193-F6C0CE7EED9B}" sibTransId="{C8EBFE67-8C59-4565-8CD4-8F893B32B2F0}"/>
    <dgm:cxn modelId="{75008221-9BD7-4113-BF9E-AD6B32B2CEEE}" type="presOf" srcId="{F1169A30-93BB-4589-9726-66BA6655C5C7}" destId="{F056EA5F-DF70-494A-BE1A-27364D830B5B}" srcOrd="0" destOrd="0" presId="urn:microsoft.com/office/officeart/2005/8/layout/orgChart1"/>
    <dgm:cxn modelId="{16F25182-E257-4317-894B-7F8A16672C34}" srcId="{5C371839-0C35-4F2D-A81C-FEC488A2EEBA}" destId="{89D05313-D458-427B-ABEE-24CFCCD00448}" srcOrd="2" destOrd="0" parTransId="{E821563E-8EA3-4C52-A418-818B5CD4B371}" sibTransId="{A9B61B3C-68CE-4513-BD99-63BF28C04169}"/>
    <dgm:cxn modelId="{4998CBF3-7AD9-4EA3-BCB8-753275EFA4DF}" type="presOf" srcId="{F8F0B7CA-7FB0-4A8F-B6DE-5A371FA4CD6F}" destId="{A3FDFE38-83CC-4254-AEAA-CB403FAB945D}" srcOrd="0" destOrd="0" presId="urn:microsoft.com/office/officeart/2005/8/layout/orgChart1"/>
    <dgm:cxn modelId="{2C570A55-5163-4813-A552-EA83A499A89C}" type="presOf" srcId="{F763247B-80B3-4599-B7F5-AD7C83F128CF}" destId="{0125C33C-1E44-4D18-B5E8-3680969D8D94}" srcOrd="1" destOrd="0" presId="urn:microsoft.com/office/officeart/2005/8/layout/orgChart1"/>
    <dgm:cxn modelId="{D0166B8D-006F-41FD-9279-16113247E277}" type="presOf" srcId="{24ED62A4-9580-410C-A9EB-D290272B7992}" destId="{2B12FDE2-B33A-4DC0-8198-205EC25AEC09}" srcOrd="1" destOrd="0" presId="urn:microsoft.com/office/officeart/2005/8/layout/orgChart1"/>
    <dgm:cxn modelId="{84C19796-65E5-451A-9AB2-D323CE006C93}" type="presOf" srcId="{1EDC7F90-AAE3-452A-A7A8-B42D44D8C3BE}" destId="{88F4DB5E-1E17-48C8-80C0-46029B90624A}" srcOrd="0" destOrd="0" presId="urn:microsoft.com/office/officeart/2005/8/layout/orgChart1"/>
    <dgm:cxn modelId="{DE3932F0-5344-438E-9F71-03A776BC3879}" type="presOf" srcId="{A35EDDB9-BEF0-4866-94B0-407E4B36041A}" destId="{40691128-C63D-46CA-9D04-A211EECAEE35}" srcOrd="0" destOrd="0" presId="urn:microsoft.com/office/officeart/2005/8/layout/orgChart1"/>
    <dgm:cxn modelId="{C2EF0102-F691-4CF1-BF90-1EECB0180913}" type="presOf" srcId="{039E10D3-E9B0-4244-872A-0F698743E8A4}" destId="{242C3A9F-B583-4405-B9A1-5087D663F923}" srcOrd="0" destOrd="0" presId="urn:microsoft.com/office/officeart/2005/8/layout/orgChart1"/>
    <dgm:cxn modelId="{6E1013C6-9E0F-4B7E-BBCF-32827E27DAB2}" type="presOf" srcId="{5162B080-2741-447F-8299-20F616DADDB7}" destId="{42240655-E6D6-4E7B-9241-CB61CB12CB97}" srcOrd="0" destOrd="0" presId="urn:microsoft.com/office/officeart/2005/8/layout/orgChart1"/>
    <dgm:cxn modelId="{449454D4-E11D-4B9D-92E4-195C4D521516}" type="presOf" srcId="{6CF309F9-BC11-4CC7-BB3D-AE13410F575F}" destId="{443C81C0-1F9A-413D-A2CA-53E548A423CF}" srcOrd="1" destOrd="0" presId="urn:microsoft.com/office/officeart/2005/8/layout/orgChart1"/>
    <dgm:cxn modelId="{C01E8138-C14D-4187-84E7-7B52775D36CF}" type="presOf" srcId="{24ED62A4-9580-410C-A9EB-D290272B7992}" destId="{B23184A9-5891-4F8C-AB45-DF8B031CFAD3}" srcOrd="0" destOrd="0" presId="urn:microsoft.com/office/officeart/2005/8/layout/orgChart1"/>
    <dgm:cxn modelId="{0A3E1565-9566-4058-AEE5-357E95D2F5B0}" srcId="{3C597286-74C1-4AE0-906D-B0E5C169DD18}" destId="{F763247B-80B3-4599-B7F5-AD7C83F128CF}" srcOrd="1" destOrd="0" parTransId="{A3DBDA92-9047-4E2C-94FC-9D16853F5D97}" sibTransId="{A62AD698-E4D1-49AE-AC93-C680D7E4D868}"/>
    <dgm:cxn modelId="{35B4DF87-DC81-4E16-88BD-D6CACA2BED4F}" type="presOf" srcId="{5C371839-0C35-4F2D-A81C-FEC488A2EEBA}" destId="{FEFCAAE4-1A9F-4B75-8724-988D291AAFC9}" srcOrd="0" destOrd="0" presId="urn:microsoft.com/office/officeart/2005/8/layout/orgChart1"/>
    <dgm:cxn modelId="{0739DC39-E7DB-410D-9C92-E1841F44E43E}" type="presOf" srcId="{8C73633A-4909-47A5-A193-F6C0CE7EED9B}" destId="{B905B631-9070-461A-8695-AB266B80139D}" srcOrd="0" destOrd="0" presId="urn:microsoft.com/office/officeart/2005/8/layout/orgChart1"/>
    <dgm:cxn modelId="{2F69EAF2-1101-4631-A2ED-3587A9EDF762}" type="presOf" srcId="{5F6D4D1D-F762-4896-AEDC-6ED96BD2CD37}" destId="{551CC6E1-3618-4D78-8927-5BEC0FEE0D9F}" srcOrd="1" destOrd="0" presId="urn:microsoft.com/office/officeart/2005/8/layout/orgChart1"/>
    <dgm:cxn modelId="{6A0BCAD0-335B-4AB4-8F8E-7BF90C431A03}" type="presOf" srcId="{D2484078-421F-4A52-A8E9-C3C55F325E70}" destId="{63D9DCD6-8893-483F-82B5-6BC3D6E0E429}" srcOrd="0" destOrd="0" presId="urn:microsoft.com/office/officeart/2005/8/layout/orgChart1"/>
    <dgm:cxn modelId="{1F2347C5-34EA-4A9A-83B1-F0C6FA5F7616}" type="presOf" srcId="{1AE40A14-CB04-46D5-A610-D24CED0DCD1E}" destId="{43E4E088-6CA1-4BFC-A233-A18C3803D6D1}" srcOrd="1" destOrd="0" presId="urn:microsoft.com/office/officeart/2005/8/layout/orgChart1"/>
    <dgm:cxn modelId="{4FAC6584-70EC-40A1-817E-E240B1BA631B}" type="presOf" srcId="{A7E693EE-9375-4516-A65C-6C56512B5595}" destId="{B813DBA6-667A-4CC5-843C-AD5C7C9FC1D1}" srcOrd="0" destOrd="0" presId="urn:microsoft.com/office/officeart/2005/8/layout/orgChart1"/>
    <dgm:cxn modelId="{AEC65999-29E0-469D-8961-E4E7FDB30352}" type="presOf" srcId="{F1169A30-93BB-4589-9726-66BA6655C5C7}" destId="{D16B0281-C0F4-475C-AE41-BF26F89DEE45}" srcOrd="1" destOrd="0" presId="urn:microsoft.com/office/officeart/2005/8/layout/orgChart1"/>
    <dgm:cxn modelId="{47DFCE8C-E653-4B9D-84C2-54BEF31AE864}" type="presOf" srcId="{C9ED295D-E45C-4F9A-B6FA-D4DCA3E291A2}" destId="{B8CB2551-584F-4F50-AA26-7F9041335B07}" srcOrd="0" destOrd="0" presId="urn:microsoft.com/office/officeart/2005/8/layout/orgChart1"/>
    <dgm:cxn modelId="{6749E3F6-EDA7-4DAB-B4A9-7A1982CAE7A2}" srcId="{D490626D-D819-45F0-A04C-174686211C56}" destId="{6CF309F9-BC11-4CC7-BB3D-AE13410F575F}" srcOrd="0" destOrd="0" parTransId="{4E142CB6-4EBC-4318-846F-3CD7FA6C6E27}" sibTransId="{27682C2B-C8C8-456F-A9AA-B6DEBC86398D}"/>
    <dgm:cxn modelId="{A69FBC77-EB29-4B11-8445-ECDD0C0F8787}" type="presOf" srcId="{1EDC7F90-AAE3-452A-A7A8-B42D44D8C3BE}" destId="{7E2D9FEE-5B9D-4578-9893-6A20426C3C1D}" srcOrd="1" destOrd="0" presId="urn:microsoft.com/office/officeart/2005/8/layout/orgChart1"/>
    <dgm:cxn modelId="{6E9E899B-093F-44CC-809D-4DDBFBFF27B8}" type="presOf" srcId="{DFC5C5D0-B858-4409-B71F-BC328B14E418}" destId="{98F2A0FD-BD88-45C5-AA65-68DC6527752D}" srcOrd="1" destOrd="0" presId="urn:microsoft.com/office/officeart/2005/8/layout/orgChart1"/>
    <dgm:cxn modelId="{F00ABD39-073C-482A-9F94-F41AB9CD5A9B}" type="presOf" srcId="{28B1C98F-DBCE-4B2E-8688-CF2B46A6FCBB}" destId="{9DCF1E2B-CA64-4CE0-97D9-F652F5EBB66B}" srcOrd="0" destOrd="0" presId="urn:microsoft.com/office/officeart/2005/8/layout/orgChart1"/>
    <dgm:cxn modelId="{6051E066-CC45-45AE-ACE3-92ACA055D85D}" type="presOf" srcId="{9747A6F9-458E-4C55-A01D-A92362D8BDA0}" destId="{76D251E7-EE6D-45E4-ABB9-633902AAF7D4}" srcOrd="0" destOrd="0" presId="urn:microsoft.com/office/officeart/2005/8/layout/orgChart1"/>
    <dgm:cxn modelId="{C02561FE-60E6-4C16-993A-28C0145DBEB6}" type="presOf" srcId="{D490626D-D819-45F0-A04C-174686211C56}" destId="{47C233A6-B4D1-46D5-ADAE-B6BBC559E71B}" srcOrd="0" destOrd="0" presId="urn:microsoft.com/office/officeart/2005/8/layout/orgChart1"/>
    <dgm:cxn modelId="{033433D9-51B8-4668-895D-6BC8842C6AD9}" type="presOf" srcId="{7C59F004-2125-460F-B913-E666EA840087}" destId="{3447E00B-FA03-43B3-A325-CCF25A498A0E}" srcOrd="1" destOrd="0" presId="urn:microsoft.com/office/officeart/2005/8/layout/orgChart1"/>
    <dgm:cxn modelId="{2457F9C6-FE35-4133-98B3-E27FD03E2A14}" type="presOf" srcId="{E821563E-8EA3-4C52-A418-818B5CD4B371}" destId="{137F3FD4-156C-4C15-92B8-49DC95A09AE9}" srcOrd="0" destOrd="0" presId="urn:microsoft.com/office/officeart/2005/8/layout/orgChart1"/>
    <dgm:cxn modelId="{5BA380E0-8478-4B6A-9ADC-5EE37709B44A}" type="presOf" srcId="{189A01FA-5814-455E-BB46-05E4FEAE8EEE}" destId="{C780D6A7-30BF-4015-AD7E-D413D8F5B8F6}" srcOrd="0" destOrd="0" presId="urn:microsoft.com/office/officeart/2005/8/layout/orgChart1"/>
    <dgm:cxn modelId="{AA0233EE-7BFC-497C-B22C-B5D66BCCE0E5}" type="presOf" srcId="{A2281EB0-C7E8-455A-B2D8-E7EE77C872BF}" destId="{15206D46-C54C-4417-B128-2B336F52C1ED}" srcOrd="0" destOrd="0" presId="urn:microsoft.com/office/officeart/2005/8/layout/orgChart1"/>
    <dgm:cxn modelId="{30CA253F-0B27-489E-80EE-F71F979EAE4F}" type="presOf" srcId="{3C597286-74C1-4AE0-906D-B0E5C169DD18}" destId="{A4043A88-3190-445B-9645-415D1D44E8C9}" srcOrd="1" destOrd="0" presId="urn:microsoft.com/office/officeart/2005/8/layout/orgChart1"/>
    <dgm:cxn modelId="{EAFA5428-DFE2-44BC-A6B1-34A6CFDB46F7}" type="presOf" srcId="{D2484078-421F-4A52-A8E9-C3C55F325E70}" destId="{D32E2AB4-BAE2-404E-9520-E7CF6151D6A6}" srcOrd="1" destOrd="0" presId="urn:microsoft.com/office/officeart/2005/8/layout/orgChart1"/>
    <dgm:cxn modelId="{C1D3F6BF-CA89-41F7-8C6F-D4746AB07ACB}" type="presOf" srcId="{D490626D-D819-45F0-A04C-174686211C56}" destId="{98576C9E-F2B5-4793-BCB9-989C51B840D9}" srcOrd="1" destOrd="0" presId="urn:microsoft.com/office/officeart/2005/8/layout/orgChart1"/>
    <dgm:cxn modelId="{7E94B18E-B502-4E74-AA38-36B8393CF09D}" type="presOf" srcId="{FC55DA42-ADF3-45ED-B8C5-177BC010249D}" destId="{327B422C-DDD9-4254-B9EE-77B45ADBE97F}" srcOrd="0" destOrd="0" presId="urn:microsoft.com/office/officeart/2005/8/layout/orgChart1"/>
    <dgm:cxn modelId="{EC30AAD5-2914-4441-9289-A5781216F609}" type="presOf" srcId="{9939771F-73ED-49E0-8E32-6471973FDE8E}" destId="{E28D1D7B-ED3F-4A40-8994-EB5E721A9B8D}" srcOrd="0" destOrd="0" presId="urn:microsoft.com/office/officeart/2005/8/layout/orgChart1"/>
    <dgm:cxn modelId="{0E504CA3-7A5C-4A4D-9790-F6BEF094C2BD}" srcId="{89D05313-D458-427B-ABEE-24CFCCD00448}" destId="{7B93D61F-CF44-4F3D-BD74-6A6E3C6C3646}" srcOrd="0" destOrd="0" parTransId="{691C9AF6-D256-46A1-A125-67D5A3164D6B}" sibTransId="{B8E22599-DC37-4C37-8C47-5917B98AFF5E}"/>
    <dgm:cxn modelId="{33C64E50-A842-4AA1-9E92-A70A9578C2EE}" srcId="{7C59F004-2125-460F-B913-E666EA840087}" destId="{AC4AF8E8-2D17-4D21-879C-9F44CC2D3145}" srcOrd="1" destOrd="0" parTransId="{28B1C98F-DBCE-4B2E-8688-CF2B46A6FCBB}" sibTransId="{6775939C-5361-4987-AF2B-059C61C2D394}"/>
    <dgm:cxn modelId="{0B4DDBFD-06CA-48C7-8D40-D8BEAE72F230}" type="presParOf" srcId="{5935AD1E-DA21-42E0-9906-F2F16328135D}" destId="{16645373-7994-4422-8D7B-4A5587FA0F3C}" srcOrd="0" destOrd="0" presId="urn:microsoft.com/office/officeart/2005/8/layout/orgChart1"/>
    <dgm:cxn modelId="{BE3C1430-EC8F-4B04-B237-6843E58E1B8D}" type="presParOf" srcId="{16645373-7994-4422-8D7B-4A5587FA0F3C}" destId="{9BE022F4-A19B-4077-9C6D-F17A0723940B}" srcOrd="0" destOrd="0" presId="urn:microsoft.com/office/officeart/2005/8/layout/orgChart1"/>
    <dgm:cxn modelId="{08BB63BB-CAEE-44E8-B6A4-5E06F43E9D4C}" type="presParOf" srcId="{9BE022F4-A19B-4077-9C6D-F17A0723940B}" destId="{749B17B7-D00E-4591-BE3D-0F969DEC9D58}" srcOrd="0" destOrd="0" presId="urn:microsoft.com/office/officeart/2005/8/layout/orgChart1"/>
    <dgm:cxn modelId="{3AD9CA8E-EF52-469D-BFC2-353E0C9BFFF2}" type="presParOf" srcId="{9BE022F4-A19B-4077-9C6D-F17A0723940B}" destId="{3447E00B-FA03-43B3-A325-CCF25A498A0E}" srcOrd="1" destOrd="0" presId="urn:microsoft.com/office/officeart/2005/8/layout/orgChart1"/>
    <dgm:cxn modelId="{829FD962-6396-4536-9B15-4807EC715A03}" type="presParOf" srcId="{16645373-7994-4422-8D7B-4A5587FA0F3C}" destId="{2BCAE381-64F0-49BD-9C8C-E715287FEE4F}" srcOrd="1" destOrd="0" presId="urn:microsoft.com/office/officeart/2005/8/layout/orgChart1"/>
    <dgm:cxn modelId="{9589F93A-09C1-4F72-9B70-5CC7CE2F3C1E}" type="presParOf" srcId="{2BCAE381-64F0-49BD-9C8C-E715287FEE4F}" destId="{CED23BA1-989C-4767-8EEA-67069AD2A8BC}" srcOrd="0" destOrd="0" presId="urn:microsoft.com/office/officeart/2005/8/layout/orgChart1"/>
    <dgm:cxn modelId="{74F8D4F3-BC93-40A7-8D4D-9C4C77C90102}" type="presParOf" srcId="{2BCAE381-64F0-49BD-9C8C-E715287FEE4F}" destId="{8CD18C25-3392-4388-813A-9DF4BA819167}" srcOrd="1" destOrd="0" presId="urn:microsoft.com/office/officeart/2005/8/layout/orgChart1"/>
    <dgm:cxn modelId="{2C1B081B-6CD8-4D2E-B7B0-90B5520A4D24}" type="presParOf" srcId="{8CD18C25-3392-4388-813A-9DF4BA819167}" destId="{6FA10FE6-B02F-49E2-95F0-4A798B4346D2}" srcOrd="0" destOrd="0" presId="urn:microsoft.com/office/officeart/2005/8/layout/orgChart1"/>
    <dgm:cxn modelId="{A025B977-EDFA-4A37-9F39-DCF2B3F0D474}" type="presParOf" srcId="{6FA10FE6-B02F-49E2-95F0-4A798B4346D2}" destId="{FEFCAAE4-1A9F-4B75-8724-988D291AAFC9}" srcOrd="0" destOrd="0" presId="urn:microsoft.com/office/officeart/2005/8/layout/orgChart1"/>
    <dgm:cxn modelId="{956A3723-DE93-4663-AC52-999A0AB5D99E}" type="presParOf" srcId="{6FA10FE6-B02F-49E2-95F0-4A798B4346D2}" destId="{C2F6215D-913F-4742-A3A4-FB69E5CC0622}" srcOrd="1" destOrd="0" presId="urn:microsoft.com/office/officeart/2005/8/layout/orgChart1"/>
    <dgm:cxn modelId="{E0B8C10E-1C54-414C-80CE-5DFFD11E5622}" type="presParOf" srcId="{8CD18C25-3392-4388-813A-9DF4BA819167}" destId="{480FBE0D-49DA-46F4-BF14-7E0ED68D57F0}" srcOrd="1" destOrd="0" presId="urn:microsoft.com/office/officeart/2005/8/layout/orgChart1"/>
    <dgm:cxn modelId="{6E236105-879D-475E-962A-A01BB8F6E578}" type="presParOf" srcId="{480FBE0D-49DA-46F4-BF14-7E0ED68D57F0}" destId="{40691128-C63D-46CA-9D04-A211EECAEE35}" srcOrd="0" destOrd="0" presId="urn:microsoft.com/office/officeart/2005/8/layout/orgChart1"/>
    <dgm:cxn modelId="{1950E3AD-4B21-4446-BF35-84962A9BDC07}" type="presParOf" srcId="{480FBE0D-49DA-46F4-BF14-7E0ED68D57F0}" destId="{31917B4E-C490-4645-ACB7-CDF38FD22476}" srcOrd="1" destOrd="0" presId="urn:microsoft.com/office/officeart/2005/8/layout/orgChart1"/>
    <dgm:cxn modelId="{518115BE-4975-40A6-ABD3-2B836FDEBD74}" type="presParOf" srcId="{31917B4E-C490-4645-ACB7-CDF38FD22476}" destId="{0754C876-0E75-4723-B00F-915C035628AE}" srcOrd="0" destOrd="0" presId="urn:microsoft.com/office/officeart/2005/8/layout/orgChart1"/>
    <dgm:cxn modelId="{C6056AE0-E677-4B92-89DD-7DA32959C867}" type="presParOf" srcId="{0754C876-0E75-4723-B00F-915C035628AE}" destId="{47C233A6-B4D1-46D5-ADAE-B6BBC559E71B}" srcOrd="0" destOrd="0" presId="urn:microsoft.com/office/officeart/2005/8/layout/orgChart1"/>
    <dgm:cxn modelId="{4A9CE8A5-51BB-4BD6-9425-0BE42458EA12}" type="presParOf" srcId="{0754C876-0E75-4723-B00F-915C035628AE}" destId="{98576C9E-F2B5-4793-BCB9-989C51B840D9}" srcOrd="1" destOrd="0" presId="urn:microsoft.com/office/officeart/2005/8/layout/orgChart1"/>
    <dgm:cxn modelId="{187937D8-68E4-4FE9-ADB3-55C3166767C3}" type="presParOf" srcId="{31917B4E-C490-4645-ACB7-CDF38FD22476}" destId="{027F9876-7A39-4CC9-960E-EF1C95F5F9E2}" srcOrd="1" destOrd="0" presId="urn:microsoft.com/office/officeart/2005/8/layout/orgChart1"/>
    <dgm:cxn modelId="{5B4D142A-D659-45AF-822B-D4FB892D1AAD}" type="presParOf" srcId="{027F9876-7A39-4CC9-960E-EF1C95F5F9E2}" destId="{8772E8D7-DB0E-4969-81AD-CF22701AC0CA}" srcOrd="0" destOrd="0" presId="urn:microsoft.com/office/officeart/2005/8/layout/orgChart1"/>
    <dgm:cxn modelId="{7057BA33-3B1D-48B9-871D-2BA60658C01E}" type="presParOf" srcId="{027F9876-7A39-4CC9-960E-EF1C95F5F9E2}" destId="{C35C444C-14C1-4081-890B-1A6A82E16E50}" srcOrd="1" destOrd="0" presId="urn:microsoft.com/office/officeart/2005/8/layout/orgChart1"/>
    <dgm:cxn modelId="{EAC7B124-7798-4248-BD9B-CD45D5A94B50}" type="presParOf" srcId="{C35C444C-14C1-4081-890B-1A6A82E16E50}" destId="{1FDDD26A-C6A1-4254-9EFD-064AA3EA8D2D}" srcOrd="0" destOrd="0" presId="urn:microsoft.com/office/officeart/2005/8/layout/orgChart1"/>
    <dgm:cxn modelId="{A3258F39-29C5-456F-A9C2-A3BFE3B983DD}" type="presParOf" srcId="{1FDDD26A-C6A1-4254-9EFD-064AA3EA8D2D}" destId="{46BF52C8-DF6A-4262-AAE2-8D2FCD900A63}" srcOrd="0" destOrd="0" presId="urn:microsoft.com/office/officeart/2005/8/layout/orgChart1"/>
    <dgm:cxn modelId="{9F492802-C074-4DD3-A1D0-09A20CAAA1CE}" type="presParOf" srcId="{1FDDD26A-C6A1-4254-9EFD-064AA3EA8D2D}" destId="{443C81C0-1F9A-413D-A2CA-53E548A423CF}" srcOrd="1" destOrd="0" presId="urn:microsoft.com/office/officeart/2005/8/layout/orgChart1"/>
    <dgm:cxn modelId="{209A25F0-FD0E-4A69-A723-210FF3954931}" type="presParOf" srcId="{C35C444C-14C1-4081-890B-1A6A82E16E50}" destId="{3CF9774C-EBFB-4C90-A85F-20998BF5B631}" srcOrd="1" destOrd="0" presId="urn:microsoft.com/office/officeart/2005/8/layout/orgChart1"/>
    <dgm:cxn modelId="{73FBF06C-1E00-466B-B155-53EF02464FBE}" type="presParOf" srcId="{C35C444C-14C1-4081-890B-1A6A82E16E50}" destId="{ACC286F0-A16A-47E4-A883-768E8B09722C}" srcOrd="2" destOrd="0" presId="urn:microsoft.com/office/officeart/2005/8/layout/orgChart1"/>
    <dgm:cxn modelId="{9E6CC896-B249-4425-9CB6-4F633E2B080F}" type="presParOf" srcId="{31917B4E-C490-4645-ACB7-CDF38FD22476}" destId="{F81285A0-6FA7-4140-A512-5B2E6B312B8B}" srcOrd="2" destOrd="0" presId="urn:microsoft.com/office/officeart/2005/8/layout/orgChart1"/>
    <dgm:cxn modelId="{B70A3B0B-C42B-4E07-B9CA-158969909FCD}" type="presParOf" srcId="{480FBE0D-49DA-46F4-BF14-7E0ED68D57F0}" destId="{B813DBA6-667A-4CC5-843C-AD5C7C9FC1D1}" srcOrd="2" destOrd="0" presId="urn:microsoft.com/office/officeart/2005/8/layout/orgChart1"/>
    <dgm:cxn modelId="{83975A9E-E7FD-4D36-9285-5C3AB7AAA8B3}" type="presParOf" srcId="{480FBE0D-49DA-46F4-BF14-7E0ED68D57F0}" destId="{0E8F0E9B-9048-4A44-A674-5DC9FF5B82E5}" srcOrd="3" destOrd="0" presId="urn:microsoft.com/office/officeart/2005/8/layout/orgChart1"/>
    <dgm:cxn modelId="{59BCE06F-B094-4075-A908-699D72500255}" type="presParOf" srcId="{0E8F0E9B-9048-4A44-A674-5DC9FF5B82E5}" destId="{7C6D1742-24CE-4009-83AE-75BA476E2B03}" srcOrd="0" destOrd="0" presId="urn:microsoft.com/office/officeart/2005/8/layout/orgChart1"/>
    <dgm:cxn modelId="{B2F5218E-FB74-43A3-A628-1AB4C2F1BEE6}" type="presParOf" srcId="{7C6D1742-24CE-4009-83AE-75BA476E2B03}" destId="{635ABEC2-8848-43BC-BFA0-23EF8CD04464}" srcOrd="0" destOrd="0" presId="urn:microsoft.com/office/officeart/2005/8/layout/orgChart1"/>
    <dgm:cxn modelId="{234129D0-200B-4531-BB26-5094EF3523FF}" type="presParOf" srcId="{7C6D1742-24CE-4009-83AE-75BA476E2B03}" destId="{A4043A88-3190-445B-9645-415D1D44E8C9}" srcOrd="1" destOrd="0" presId="urn:microsoft.com/office/officeart/2005/8/layout/orgChart1"/>
    <dgm:cxn modelId="{27AA2336-4EA6-422D-9A83-F74EA9D6F354}" type="presParOf" srcId="{0E8F0E9B-9048-4A44-A674-5DC9FF5B82E5}" destId="{44BA2C02-4D99-49AB-AF99-08FC5DFBB701}" srcOrd="1" destOrd="0" presId="urn:microsoft.com/office/officeart/2005/8/layout/orgChart1"/>
    <dgm:cxn modelId="{38D12640-0491-425D-8114-9E30A724643A}" type="presParOf" srcId="{44BA2C02-4D99-49AB-AF99-08FC5DFBB701}" destId="{A0A47070-4BA2-4E70-BE9B-583827597CCC}" srcOrd="0" destOrd="0" presId="urn:microsoft.com/office/officeart/2005/8/layout/orgChart1"/>
    <dgm:cxn modelId="{DD34C399-1C3E-4694-A993-CDA80CFB4CAC}" type="presParOf" srcId="{44BA2C02-4D99-49AB-AF99-08FC5DFBB701}" destId="{16E81C83-8750-4F21-A4B9-4424F46E4448}" srcOrd="1" destOrd="0" presId="urn:microsoft.com/office/officeart/2005/8/layout/orgChart1"/>
    <dgm:cxn modelId="{2DA32C7B-3F89-4E2C-A190-B1D3B27B5DE3}" type="presParOf" srcId="{16E81C83-8750-4F21-A4B9-4424F46E4448}" destId="{C05E652F-F7CA-4DF7-BC38-C5851CA99EB3}" srcOrd="0" destOrd="0" presId="urn:microsoft.com/office/officeart/2005/8/layout/orgChart1"/>
    <dgm:cxn modelId="{677F4EEF-C430-4ADA-A007-F16771AE1F6D}" type="presParOf" srcId="{C05E652F-F7CA-4DF7-BC38-C5851CA99EB3}" destId="{11674B9F-D9CF-476E-B542-9C1021F45A6F}" srcOrd="0" destOrd="0" presId="urn:microsoft.com/office/officeart/2005/8/layout/orgChart1"/>
    <dgm:cxn modelId="{852AE265-B0A3-493A-9190-CC5C00838987}" type="presParOf" srcId="{C05E652F-F7CA-4DF7-BC38-C5851CA99EB3}" destId="{0D916116-0CE0-450B-B45D-D7B1C561DD4B}" srcOrd="1" destOrd="0" presId="urn:microsoft.com/office/officeart/2005/8/layout/orgChart1"/>
    <dgm:cxn modelId="{97021648-4C46-49B6-8DA7-321341377364}" type="presParOf" srcId="{16E81C83-8750-4F21-A4B9-4424F46E4448}" destId="{A4D40784-5E9D-40DB-A754-7D970411E154}" srcOrd="1" destOrd="0" presId="urn:microsoft.com/office/officeart/2005/8/layout/orgChart1"/>
    <dgm:cxn modelId="{F770C596-70CB-4C16-8FA3-8FE95EEB871F}" type="presParOf" srcId="{16E81C83-8750-4F21-A4B9-4424F46E4448}" destId="{5E866752-1526-40B0-BC0E-A531124F4C70}" srcOrd="2" destOrd="0" presId="urn:microsoft.com/office/officeart/2005/8/layout/orgChart1"/>
    <dgm:cxn modelId="{BB26D82D-7386-49E3-A469-8DD413DC8261}" type="presParOf" srcId="{44BA2C02-4D99-49AB-AF99-08FC5DFBB701}" destId="{0EF87BF1-CB99-40DB-8505-4DF50A2191CB}" srcOrd="2" destOrd="0" presId="urn:microsoft.com/office/officeart/2005/8/layout/orgChart1"/>
    <dgm:cxn modelId="{AE530E46-C3A9-4D7B-AAD3-2CE802EA5935}" type="presParOf" srcId="{44BA2C02-4D99-49AB-AF99-08FC5DFBB701}" destId="{1B4CE1AA-7131-4F6C-8B50-CDDE3D367DFB}" srcOrd="3" destOrd="0" presId="urn:microsoft.com/office/officeart/2005/8/layout/orgChart1"/>
    <dgm:cxn modelId="{E981C97C-39BC-4456-91D1-77EB90053A98}" type="presParOf" srcId="{1B4CE1AA-7131-4F6C-8B50-CDDE3D367DFB}" destId="{8BBC123E-A31E-4345-8785-65050A77FAF4}" srcOrd="0" destOrd="0" presId="urn:microsoft.com/office/officeart/2005/8/layout/orgChart1"/>
    <dgm:cxn modelId="{DDC142D1-2947-4890-84C3-0404F2216C37}" type="presParOf" srcId="{8BBC123E-A31E-4345-8785-65050A77FAF4}" destId="{0A2A4E79-59A5-45E2-BE1D-C191B4628F81}" srcOrd="0" destOrd="0" presId="urn:microsoft.com/office/officeart/2005/8/layout/orgChart1"/>
    <dgm:cxn modelId="{55E166D4-FF70-4021-A936-E9901EFB8BEB}" type="presParOf" srcId="{8BBC123E-A31E-4345-8785-65050A77FAF4}" destId="{0125C33C-1E44-4D18-B5E8-3680969D8D94}" srcOrd="1" destOrd="0" presId="urn:microsoft.com/office/officeart/2005/8/layout/orgChart1"/>
    <dgm:cxn modelId="{D7254476-1586-4FAC-9162-17D1B73A3642}" type="presParOf" srcId="{1B4CE1AA-7131-4F6C-8B50-CDDE3D367DFB}" destId="{EC73057F-9EBD-494A-B86E-0B09137FA09E}" srcOrd="1" destOrd="0" presId="urn:microsoft.com/office/officeart/2005/8/layout/orgChart1"/>
    <dgm:cxn modelId="{5B81B2BF-36C1-47AC-BE56-3237955F8CF6}" type="presParOf" srcId="{1B4CE1AA-7131-4F6C-8B50-CDDE3D367DFB}" destId="{9C095F2E-2868-4819-A902-53AF8DCB2C15}" srcOrd="2" destOrd="0" presId="urn:microsoft.com/office/officeart/2005/8/layout/orgChart1"/>
    <dgm:cxn modelId="{D51BBCBB-E548-4C55-BBB6-D977E5FB73F2}" type="presParOf" srcId="{44BA2C02-4D99-49AB-AF99-08FC5DFBB701}" destId="{A6AA956E-B59D-4917-BA0D-F68F6B529CCD}" srcOrd="4" destOrd="0" presId="urn:microsoft.com/office/officeart/2005/8/layout/orgChart1"/>
    <dgm:cxn modelId="{3EB0F113-B4C4-4C6A-B783-048459590520}" type="presParOf" srcId="{44BA2C02-4D99-49AB-AF99-08FC5DFBB701}" destId="{267DB8FD-490C-4DD6-9447-C4B5A54D32AB}" srcOrd="5" destOrd="0" presId="urn:microsoft.com/office/officeart/2005/8/layout/orgChart1"/>
    <dgm:cxn modelId="{EF395EEC-1511-4BA1-ABAC-C8112C1385B7}" type="presParOf" srcId="{267DB8FD-490C-4DD6-9447-C4B5A54D32AB}" destId="{04D2E283-4EDC-43C3-B5A9-9355358DE3D2}" srcOrd="0" destOrd="0" presId="urn:microsoft.com/office/officeart/2005/8/layout/orgChart1"/>
    <dgm:cxn modelId="{CF708E03-822A-410B-986F-31112606F43A}" type="presParOf" srcId="{04D2E283-4EDC-43C3-B5A9-9355358DE3D2}" destId="{48793C03-EF05-4993-B353-BBD19D3DC304}" srcOrd="0" destOrd="0" presId="urn:microsoft.com/office/officeart/2005/8/layout/orgChart1"/>
    <dgm:cxn modelId="{B796338D-F341-4E86-B112-62A053D49CD9}" type="presParOf" srcId="{04D2E283-4EDC-43C3-B5A9-9355358DE3D2}" destId="{64D63FF7-BB5A-4D46-A0E0-8811964CF135}" srcOrd="1" destOrd="0" presId="urn:microsoft.com/office/officeart/2005/8/layout/orgChart1"/>
    <dgm:cxn modelId="{599D0C35-8549-4D2C-8D8A-825466E15B72}" type="presParOf" srcId="{267DB8FD-490C-4DD6-9447-C4B5A54D32AB}" destId="{80DFAEF5-76EA-4C8C-B8D4-F56CB2F370C1}" srcOrd="1" destOrd="0" presId="urn:microsoft.com/office/officeart/2005/8/layout/orgChart1"/>
    <dgm:cxn modelId="{82238350-380A-434A-A51C-8934498DF03E}" type="presParOf" srcId="{267DB8FD-490C-4DD6-9447-C4B5A54D32AB}" destId="{0B7A8C85-8035-4FA6-BA7A-8BB4ADD51084}" srcOrd="2" destOrd="0" presId="urn:microsoft.com/office/officeart/2005/8/layout/orgChart1"/>
    <dgm:cxn modelId="{4E20B638-5B7B-4BE2-B9DC-0603D1B3DCB9}" type="presParOf" srcId="{0E8F0E9B-9048-4A44-A674-5DC9FF5B82E5}" destId="{B37F5A5D-30FD-48D9-B70E-870EAE9CC99E}" srcOrd="2" destOrd="0" presId="urn:microsoft.com/office/officeart/2005/8/layout/orgChart1"/>
    <dgm:cxn modelId="{70ADE4FD-5698-4269-86AB-467EE1FCF8FC}" type="presParOf" srcId="{480FBE0D-49DA-46F4-BF14-7E0ED68D57F0}" destId="{137F3FD4-156C-4C15-92B8-49DC95A09AE9}" srcOrd="4" destOrd="0" presId="urn:microsoft.com/office/officeart/2005/8/layout/orgChart1"/>
    <dgm:cxn modelId="{635CEBEE-34ED-42E5-86CF-052A60E27491}" type="presParOf" srcId="{480FBE0D-49DA-46F4-BF14-7E0ED68D57F0}" destId="{FAB827B1-B2E2-427E-BEFB-B7C6781CC25B}" srcOrd="5" destOrd="0" presId="urn:microsoft.com/office/officeart/2005/8/layout/orgChart1"/>
    <dgm:cxn modelId="{FD6B6B67-9906-4208-9E93-1C46774709FD}" type="presParOf" srcId="{FAB827B1-B2E2-427E-BEFB-B7C6781CC25B}" destId="{9EEEDC52-D522-41C7-A9FB-BF3456C23245}" srcOrd="0" destOrd="0" presId="urn:microsoft.com/office/officeart/2005/8/layout/orgChart1"/>
    <dgm:cxn modelId="{8A2E89FB-DCE8-40D6-8495-A11D897153E4}" type="presParOf" srcId="{9EEEDC52-D522-41C7-A9FB-BF3456C23245}" destId="{E06940AA-3563-4C0C-96E3-378FF5AC71A6}" srcOrd="0" destOrd="0" presId="urn:microsoft.com/office/officeart/2005/8/layout/orgChart1"/>
    <dgm:cxn modelId="{D4D38C9E-2A6D-4BA8-8B61-784A792C00EE}" type="presParOf" srcId="{9EEEDC52-D522-41C7-A9FB-BF3456C23245}" destId="{57B378D0-3A88-48B4-A981-14FCDD1F2D8A}" srcOrd="1" destOrd="0" presId="urn:microsoft.com/office/officeart/2005/8/layout/orgChart1"/>
    <dgm:cxn modelId="{CEF36ED1-129F-4DDC-8C6B-658AFB1E0128}" type="presParOf" srcId="{FAB827B1-B2E2-427E-BEFB-B7C6781CC25B}" destId="{47DD0FCD-BC3C-48FD-A954-87B929EB4B18}" srcOrd="1" destOrd="0" presId="urn:microsoft.com/office/officeart/2005/8/layout/orgChart1"/>
    <dgm:cxn modelId="{B0F3D41D-E7B5-4BF8-93EB-EB6CD5130FBA}" type="presParOf" srcId="{47DD0FCD-BC3C-48FD-A954-87B929EB4B18}" destId="{305195A3-779E-4D7F-81C4-63AAE170A1E9}" srcOrd="0" destOrd="0" presId="urn:microsoft.com/office/officeart/2005/8/layout/orgChart1"/>
    <dgm:cxn modelId="{8B2FCBCD-42F1-4B6B-8A50-D41BBBF609F4}" type="presParOf" srcId="{47DD0FCD-BC3C-48FD-A954-87B929EB4B18}" destId="{2CFFD66E-5934-41FD-8244-FBCA856E528A}" srcOrd="1" destOrd="0" presId="urn:microsoft.com/office/officeart/2005/8/layout/orgChart1"/>
    <dgm:cxn modelId="{6A8B12F2-7032-414D-9F91-8D66E95A2969}" type="presParOf" srcId="{2CFFD66E-5934-41FD-8244-FBCA856E528A}" destId="{428C0115-1338-49F3-829E-F5CCA62FCDF0}" srcOrd="0" destOrd="0" presId="urn:microsoft.com/office/officeart/2005/8/layout/orgChart1"/>
    <dgm:cxn modelId="{0D27913B-EFD1-4352-AF32-4B5248B66694}" type="presParOf" srcId="{428C0115-1338-49F3-829E-F5CCA62FCDF0}" destId="{47AC991F-9B13-4295-AE52-9A40B7532AD5}" srcOrd="0" destOrd="0" presId="urn:microsoft.com/office/officeart/2005/8/layout/orgChart1"/>
    <dgm:cxn modelId="{1912BF70-9B18-43FA-BDE1-42FCD558C3FA}" type="presParOf" srcId="{428C0115-1338-49F3-829E-F5CCA62FCDF0}" destId="{020AC1E6-8983-462B-B612-E345E63BDCDE}" srcOrd="1" destOrd="0" presId="urn:microsoft.com/office/officeart/2005/8/layout/orgChart1"/>
    <dgm:cxn modelId="{AEDEE8F7-97C5-4DB8-B050-BB6ABB72751F}" type="presParOf" srcId="{2CFFD66E-5934-41FD-8244-FBCA856E528A}" destId="{403EE7DC-55F5-49A2-AC94-4B5F133A31F9}" srcOrd="1" destOrd="0" presId="urn:microsoft.com/office/officeart/2005/8/layout/orgChart1"/>
    <dgm:cxn modelId="{78914C9E-7059-4044-A1A5-E0DE55F010B1}" type="presParOf" srcId="{2CFFD66E-5934-41FD-8244-FBCA856E528A}" destId="{2E7CBE7B-3ABD-4636-A264-41B5E5910C26}" srcOrd="2" destOrd="0" presId="urn:microsoft.com/office/officeart/2005/8/layout/orgChart1"/>
    <dgm:cxn modelId="{014F530A-5663-424A-8963-05D5F7B01D36}" type="presParOf" srcId="{FAB827B1-B2E2-427E-BEFB-B7C6781CC25B}" destId="{845285FB-415D-4CBC-ABF1-345F83F027ED}" srcOrd="2" destOrd="0" presId="urn:microsoft.com/office/officeart/2005/8/layout/orgChart1"/>
    <dgm:cxn modelId="{44810A06-0484-4DE1-8AD3-0EBAD642F8BD}" type="presParOf" srcId="{480FBE0D-49DA-46F4-BF14-7E0ED68D57F0}" destId="{242C3A9F-B583-4405-B9A1-5087D663F923}" srcOrd="6" destOrd="0" presId="urn:microsoft.com/office/officeart/2005/8/layout/orgChart1"/>
    <dgm:cxn modelId="{BD24AEFB-CE16-4755-AF09-8FD1B24877A4}" type="presParOf" srcId="{480FBE0D-49DA-46F4-BF14-7E0ED68D57F0}" destId="{522B2E02-9D90-4A15-9CEF-A0B9D040F7E1}" srcOrd="7" destOrd="0" presId="urn:microsoft.com/office/officeart/2005/8/layout/orgChart1"/>
    <dgm:cxn modelId="{1916DD2C-7668-4975-BDA3-805BA1165D0A}" type="presParOf" srcId="{522B2E02-9D90-4A15-9CEF-A0B9D040F7E1}" destId="{9AC6C11C-16FC-4CB8-929F-43B890804924}" srcOrd="0" destOrd="0" presId="urn:microsoft.com/office/officeart/2005/8/layout/orgChart1"/>
    <dgm:cxn modelId="{EBD6E72D-7A31-4160-92F5-2D3F76B3F9AB}" type="presParOf" srcId="{9AC6C11C-16FC-4CB8-929F-43B890804924}" destId="{88F4DB5E-1E17-48C8-80C0-46029B90624A}" srcOrd="0" destOrd="0" presId="urn:microsoft.com/office/officeart/2005/8/layout/orgChart1"/>
    <dgm:cxn modelId="{2C29E6E2-1CC1-4368-B066-8617EDD556BB}" type="presParOf" srcId="{9AC6C11C-16FC-4CB8-929F-43B890804924}" destId="{7E2D9FEE-5B9D-4578-9893-6A20426C3C1D}" srcOrd="1" destOrd="0" presId="urn:microsoft.com/office/officeart/2005/8/layout/orgChart1"/>
    <dgm:cxn modelId="{B39CCC80-D479-45AB-A1F8-C9824995CF59}" type="presParOf" srcId="{522B2E02-9D90-4A15-9CEF-A0B9D040F7E1}" destId="{AB98298B-7AAC-4846-B589-453B8EF70F9B}" srcOrd="1" destOrd="0" presId="urn:microsoft.com/office/officeart/2005/8/layout/orgChart1"/>
    <dgm:cxn modelId="{67707116-1EA2-4D7F-8DCA-B104634CA5D7}" type="presParOf" srcId="{AB98298B-7AAC-4846-B589-453B8EF70F9B}" destId="{327B422C-DDD9-4254-B9EE-77B45ADBE97F}" srcOrd="0" destOrd="0" presId="urn:microsoft.com/office/officeart/2005/8/layout/orgChart1"/>
    <dgm:cxn modelId="{76556C71-19AC-4F37-81E0-4E98356F36A7}" type="presParOf" srcId="{AB98298B-7AAC-4846-B589-453B8EF70F9B}" destId="{ECF05D98-85AE-4468-9B96-9613B737971E}" srcOrd="1" destOrd="0" presId="urn:microsoft.com/office/officeart/2005/8/layout/orgChart1"/>
    <dgm:cxn modelId="{F73F1656-9A0D-4BC4-BD1D-B2F1E69D7F27}" type="presParOf" srcId="{ECF05D98-85AE-4468-9B96-9613B737971E}" destId="{D7A0C51C-1B73-4974-982E-78FD048D3522}" srcOrd="0" destOrd="0" presId="urn:microsoft.com/office/officeart/2005/8/layout/orgChart1"/>
    <dgm:cxn modelId="{0751ACC7-9286-4A77-8739-D03CF7DBA5E2}" type="presParOf" srcId="{D7A0C51C-1B73-4974-982E-78FD048D3522}" destId="{1104A561-58A4-4906-935D-943CE85CBF1D}" srcOrd="0" destOrd="0" presId="urn:microsoft.com/office/officeart/2005/8/layout/orgChart1"/>
    <dgm:cxn modelId="{3F6B8DE1-3EF4-4854-A2DF-34501B1CA7F4}" type="presParOf" srcId="{D7A0C51C-1B73-4974-982E-78FD048D3522}" destId="{CEEDCF6F-C614-4935-8905-78E050A77E56}" srcOrd="1" destOrd="0" presId="urn:microsoft.com/office/officeart/2005/8/layout/orgChart1"/>
    <dgm:cxn modelId="{D051EB11-52A3-4345-80F7-EF22B168FDEA}" type="presParOf" srcId="{ECF05D98-85AE-4468-9B96-9613B737971E}" destId="{543D0A46-0CF6-453E-B9E2-147762E987E3}" srcOrd="1" destOrd="0" presId="urn:microsoft.com/office/officeart/2005/8/layout/orgChart1"/>
    <dgm:cxn modelId="{59BB5056-4785-4B18-BB62-4097D4BF5E6F}" type="presParOf" srcId="{ECF05D98-85AE-4468-9B96-9613B737971E}" destId="{91D430D8-CCA1-4107-94D0-19DDE22A840F}" srcOrd="2" destOrd="0" presId="urn:microsoft.com/office/officeart/2005/8/layout/orgChart1"/>
    <dgm:cxn modelId="{EE89E5E1-B92D-4C77-B2B3-AF29DC114226}" type="presParOf" srcId="{AB98298B-7AAC-4846-B589-453B8EF70F9B}" destId="{1E65AE6E-8909-4B91-BBA3-E1EFA3B544A5}" srcOrd="2" destOrd="0" presId="urn:microsoft.com/office/officeart/2005/8/layout/orgChart1"/>
    <dgm:cxn modelId="{234B03B7-A69A-4B8B-A905-2B27B63EA061}" type="presParOf" srcId="{AB98298B-7AAC-4846-B589-453B8EF70F9B}" destId="{35430F30-382E-4563-B704-D18153DE3431}" srcOrd="3" destOrd="0" presId="urn:microsoft.com/office/officeart/2005/8/layout/orgChart1"/>
    <dgm:cxn modelId="{1B1925A7-7F1A-41F3-AD77-A25C7B6CC089}" type="presParOf" srcId="{35430F30-382E-4563-B704-D18153DE3431}" destId="{3245D0A5-5ADE-49BE-8437-B1D0D57E9DAD}" srcOrd="0" destOrd="0" presId="urn:microsoft.com/office/officeart/2005/8/layout/orgChart1"/>
    <dgm:cxn modelId="{254B5E01-A119-4217-BA87-E15B76CD77C0}" type="presParOf" srcId="{3245D0A5-5ADE-49BE-8437-B1D0D57E9DAD}" destId="{78ACE6F8-613E-49A3-AFEF-9665DEA0DF3E}" srcOrd="0" destOrd="0" presId="urn:microsoft.com/office/officeart/2005/8/layout/orgChart1"/>
    <dgm:cxn modelId="{6594BCFE-48EB-47AA-A041-EA4AD539A70A}" type="presParOf" srcId="{3245D0A5-5ADE-49BE-8437-B1D0D57E9DAD}" destId="{11E5AD71-67F5-4F43-B29E-B111B459658C}" srcOrd="1" destOrd="0" presId="urn:microsoft.com/office/officeart/2005/8/layout/orgChart1"/>
    <dgm:cxn modelId="{AADFB761-58F8-4FBA-A6A8-25FA7E54B2D7}" type="presParOf" srcId="{35430F30-382E-4563-B704-D18153DE3431}" destId="{4CC99A42-6880-4ACD-9481-E02784CD6604}" srcOrd="1" destOrd="0" presId="urn:microsoft.com/office/officeart/2005/8/layout/orgChart1"/>
    <dgm:cxn modelId="{8EE7D142-4B86-45B3-A683-D2A38D20A022}" type="presParOf" srcId="{35430F30-382E-4563-B704-D18153DE3431}" destId="{19E0769D-DE26-485E-931D-81633BA7F8FA}" srcOrd="2" destOrd="0" presId="urn:microsoft.com/office/officeart/2005/8/layout/orgChart1"/>
    <dgm:cxn modelId="{72D6A9F3-8456-4848-B5BE-E57714ECA28F}" type="presParOf" srcId="{522B2E02-9D90-4A15-9CEF-A0B9D040F7E1}" destId="{8BED3980-A231-4AB1-AF64-C456231AEAAD}" srcOrd="2" destOrd="0" presId="urn:microsoft.com/office/officeart/2005/8/layout/orgChart1"/>
    <dgm:cxn modelId="{127A197B-B2DF-4150-977E-E5C38DF3564D}" type="presParOf" srcId="{480FBE0D-49DA-46F4-BF14-7E0ED68D57F0}" destId="{67AD2FA2-BC17-4E24-950F-542AB38335B2}" srcOrd="8" destOrd="0" presId="urn:microsoft.com/office/officeart/2005/8/layout/orgChart1"/>
    <dgm:cxn modelId="{AEF404B9-204D-4091-839C-E952CABFE716}" type="presParOf" srcId="{480FBE0D-49DA-46F4-BF14-7E0ED68D57F0}" destId="{F5DB02B9-BD75-4CEA-91F6-7F7E5544D559}" srcOrd="9" destOrd="0" presId="urn:microsoft.com/office/officeart/2005/8/layout/orgChart1"/>
    <dgm:cxn modelId="{731475AF-8E6F-4B66-82A9-024C87CF037C}" type="presParOf" srcId="{F5DB02B9-BD75-4CEA-91F6-7F7E5544D559}" destId="{17CB563F-7172-493F-8A13-DBB95EADF825}" srcOrd="0" destOrd="0" presId="urn:microsoft.com/office/officeart/2005/8/layout/orgChart1"/>
    <dgm:cxn modelId="{D50F9D27-7198-40DC-B419-6C1DC3D6FFB0}" type="presParOf" srcId="{17CB563F-7172-493F-8A13-DBB95EADF825}" destId="{12C3E1AB-55F5-4442-A443-809F0DA5DE4C}" srcOrd="0" destOrd="0" presId="urn:microsoft.com/office/officeart/2005/8/layout/orgChart1"/>
    <dgm:cxn modelId="{DFC1304B-9225-46AB-832D-47CB9BB3A26F}" type="presParOf" srcId="{17CB563F-7172-493F-8A13-DBB95EADF825}" destId="{3BA443B8-5605-4D50-893C-EE1026094877}" srcOrd="1" destOrd="0" presId="urn:microsoft.com/office/officeart/2005/8/layout/orgChart1"/>
    <dgm:cxn modelId="{4B4FB147-6ABE-4611-8EC1-78DB64D46231}" type="presParOf" srcId="{F5DB02B9-BD75-4CEA-91F6-7F7E5544D559}" destId="{9736541D-2FE7-4B40-B243-4D4078440161}" srcOrd="1" destOrd="0" presId="urn:microsoft.com/office/officeart/2005/8/layout/orgChart1"/>
    <dgm:cxn modelId="{5C75B986-D387-438D-B391-846E62C62E01}" type="presParOf" srcId="{9736541D-2FE7-4B40-B243-4D4078440161}" destId="{6F81E2B1-D116-4567-A4D6-EA1A82A6355E}" srcOrd="0" destOrd="0" presId="urn:microsoft.com/office/officeart/2005/8/layout/orgChart1"/>
    <dgm:cxn modelId="{633252A6-8E37-4DCB-841B-407BBD74B1C5}" type="presParOf" srcId="{9736541D-2FE7-4B40-B243-4D4078440161}" destId="{A90A480A-D046-4FF3-8733-9396751639A1}" srcOrd="1" destOrd="0" presId="urn:microsoft.com/office/officeart/2005/8/layout/orgChart1"/>
    <dgm:cxn modelId="{ECA70CC7-A898-4BA6-A2EB-A419DD94D8FE}" type="presParOf" srcId="{A90A480A-D046-4FF3-8733-9396751639A1}" destId="{1A530B13-23F1-4A9B-A8BA-0B264C88F1AA}" srcOrd="0" destOrd="0" presId="urn:microsoft.com/office/officeart/2005/8/layout/orgChart1"/>
    <dgm:cxn modelId="{B96FC90A-E0DB-4374-BE12-1317C9953798}" type="presParOf" srcId="{1A530B13-23F1-4A9B-A8BA-0B264C88F1AA}" destId="{E28D1D7B-ED3F-4A40-8994-EB5E721A9B8D}" srcOrd="0" destOrd="0" presId="urn:microsoft.com/office/officeart/2005/8/layout/orgChart1"/>
    <dgm:cxn modelId="{74CE0D97-E48F-400D-A262-9D28C751EE4E}" type="presParOf" srcId="{1A530B13-23F1-4A9B-A8BA-0B264C88F1AA}" destId="{DEA2AF10-7F54-48C7-9784-5DB4ED125556}" srcOrd="1" destOrd="0" presId="urn:microsoft.com/office/officeart/2005/8/layout/orgChart1"/>
    <dgm:cxn modelId="{3A091E7F-1459-4439-8107-50E8B77AE692}" type="presParOf" srcId="{A90A480A-D046-4FF3-8733-9396751639A1}" destId="{C13AA049-BC05-45A5-B551-B09EBAC139B1}" srcOrd="1" destOrd="0" presId="urn:microsoft.com/office/officeart/2005/8/layout/orgChart1"/>
    <dgm:cxn modelId="{18B148A3-3D6C-4B43-8233-EB25C0DE11A7}" type="presParOf" srcId="{A90A480A-D046-4FF3-8733-9396751639A1}" destId="{BB6C0D3E-D8CC-4240-921D-F35CF3C83CC8}" srcOrd="2" destOrd="0" presId="urn:microsoft.com/office/officeart/2005/8/layout/orgChart1"/>
    <dgm:cxn modelId="{632DA27A-9F9A-473A-9038-655016A32D6E}" type="presParOf" srcId="{9736541D-2FE7-4B40-B243-4D4078440161}" destId="{C780D6A7-30BF-4015-AD7E-D413D8F5B8F6}" srcOrd="2" destOrd="0" presId="urn:microsoft.com/office/officeart/2005/8/layout/orgChart1"/>
    <dgm:cxn modelId="{0D842EE7-2E9A-444E-B50A-B62E11F36D8F}" type="presParOf" srcId="{9736541D-2FE7-4B40-B243-4D4078440161}" destId="{47E34518-ED96-47AC-A80F-AEFCEAE984F9}" srcOrd="3" destOrd="0" presId="urn:microsoft.com/office/officeart/2005/8/layout/orgChart1"/>
    <dgm:cxn modelId="{F8973D70-9E8C-4975-BE53-9CE00E80145B}" type="presParOf" srcId="{47E34518-ED96-47AC-A80F-AEFCEAE984F9}" destId="{361D1006-42E1-4A6A-81BC-A87249212DCB}" srcOrd="0" destOrd="0" presId="urn:microsoft.com/office/officeart/2005/8/layout/orgChart1"/>
    <dgm:cxn modelId="{25681B18-EA60-4B10-A050-8C92163AC974}" type="presParOf" srcId="{361D1006-42E1-4A6A-81BC-A87249212DCB}" destId="{B8CB2551-584F-4F50-AA26-7F9041335B07}" srcOrd="0" destOrd="0" presId="urn:microsoft.com/office/officeart/2005/8/layout/orgChart1"/>
    <dgm:cxn modelId="{E3DF0F8D-1E34-43A7-A1E0-9C68ECAC3988}" type="presParOf" srcId="{361D1006-42E1-4A6A-81BC-A87249212DCB}" destId="{0C3F7AD6-E9EB-4E7C-BDA4-97413059381F}" srcOrd="1" destOrd="0" presId="urn:microsoft.com/office/officeart/2005/8/layout/orgChart1"/>
    <dgm:cxn modelId="{6554B3BE-EB46-4F06-8684-473A507B4FD0}" type="presParOf" srcId="{47E34518-ED96-47AC-A80F-AEFCEAE984F9}" destId="{CB82721F-5C6C-40A0-A8E8-EAABA608AB5A}" srcOrd="1" destOrd="0" presId="urn:microsoft.com/office/officeart/2005/8/layout/orgChart1"/>
    <dgm:cxn modelId="{0141F016-9C85-4BA1-9582-CEAFAFBF8DF7}" type="presParOf" srcId="{47E34518-ED96-47AC-A80F-AEFCEAE984F9}" destId="{FAB6F2E6-5BEC-48F5-AA13-194B8BD8EE3E}" srcOrd="2" destOrd="0" presId="urn:microsoft.com/office/officeart/2005/8/layout/orgChart1"/>
    <dgm:cxn modelId="{5CA8F428-A7EB-46D8-B6B3-AC2FD6170926}" type="presParOf" srcId="{9736541D-2FE7-4B40-B243-4D4078440161}" destId="{5542C4B2-C551-4072-9276-840D46415F7E}" srcOrd="4" destOrd="0" presId="urn:microsoft.com/office/officeart/2005/8/layout/orgChart1"/>
    <dgm:cxn modelId="{5A7FF7B7-D02A-45AA-AC8F-D843EAD59659}" type="presParOf" srcId="{9736541D-2FE7-4B40-B243-4D4078440161}" destId="{BF3DE0A4-BB10-4AF5-A58A-1D56D0075E73}" srcOrd="5" destOrd="0" presId="urn:microsoft.com/office/officeart/2005/8/layout/orgChart1"/>
    <dgm:cxn modelId="{B8208990-B651-49FA-A735-ADD4D843AC10}" type="presParOf" srcId="{BF3DE0A4-BB10-4AF5-A58A-1D56D0075E73}" destId="{55B171A9-9AAA-4094-B2AB-FD9528C65C19}" srcOrd="0" destOrd="0" presId="urn:microsoft.com/office/officeart/2005/8/layout/orgChart1"/>
    <dgm:cxn modelId="{F451F652-2CCD-4A10-BD75-5EC610E75798}" type="presParOf" srcId="{55B171A9-9AAA-4094-B2AB-FD9528C65C19}" destId="{F056EA5F-DF70-494A-BE1A-27364D830B5B}" srcOrd="0" destOrd="0" presId="urn:microsoft.com/office/officeart/2005/8/layout/orgChart1"/>
    <dgm:cxn modelId="{0266A1F8-AA32-4B60-96A4-2C2A826AD6DA}" type="presParOf" srcId="{55B171A9-9AAA-4094-B2AB-FD9528C65C19}" destId="{D16B0281-C0F4-475C-AE41-BF26F89DEE45}" srcOrd="1" destOrd="0" presId="urn:microsoft.com/office/officeart/2005/8/layout/orgChart1"/>
    <dgm:cxn modelId="{1DCAEA02-1A5D-44AE-B687-DBC6B32D5E0A}" type="presParOf" srcId="{BF3DE0A4-BB10-4AF5-A58A-1D56D0075E73}" destId="{C575CE71-CE28-4416-87FD-24F5F4582B1A}" srcOrd="1" destOrd="0" presId="urn:microsoft.com/office/officeart/2005/8/layout/orgChart1"/>
    <dgm:cxn modelId="{F1B2E605-DC68-4537-865C-C0A72635844C}" type="presParOf" srcId="{BF3DE0A4-BB10-4AF5-A58A-1D56D0075E73}" destId="{D9C0127C-6936-4E7E-A01C-75F5D41784D3}" srcOrd="2" destOrd="0" presId="urn:microsoft.com/office/officeart/2005/8/layout/orgChart1"/>
    <dgm:cxn modelId="{1CA01DCD-5C3C-47D0-BC13-8DE7DC572DC9}" type="presParOf" srcId="{9736541D-2FE7-4B40-B243-4D4078440161}" destId="{76D251E7-EE6D-45E4-ABB9-633902AAF7D4}" srcOrd="6" destOrd="0" presId="urn:microsoft.com/office/officeart/2005/8/layout/orgChart1"/>
    <dgm:cxn modelId="{DE1729F5-0B86-42BE-B344-7819846E6E5E}" type="presParOf" srcId="{9736541D-2FE7-4B40-B243-4D4078440161}" destId="{E65E8416-92D5-4C88-808A-C4D1A9D064EA}" srcOrd="7" destOrd="0" presId="urn:microsoft.com/office/officeart/2005/8/layout/orgChart1"/>
    <dgm:cxn modelId="{BDC79343-03FC-4FF4-AD1F-3D49D5195D14}" type="presParOf" srcId="{E65E8416-92D5-4C88-808A-C4D1A9D064EA}" destId="{FF65AC34-D9D4-48CF-BB9D-812F087F4FB3}" srcOrd="0" destOrd="0" presId="urn:microsoft.com/office/officeart/2005/8/layout/orgChart1"/>
    <dgm:cxn modelId="{5BC38C82-DC57-4308-9AB3-53F1604FD250}" type="presParOf" srcId="{FF65AC34-D9D4-48CF-BB9D-812F087F4FB3}" destId="{2E6257A1-E57A-4705-8F3A-0FE64C4317A8}" srcOrd="0" destOrd="0" presId="urn:microsoft.com/office/officeart/2005/8/layout/orgChart1"/>
    <dgm:cxn modelId="{C3E7ECF5-78EC-46DA-9B3A-2C4078839AB7}" type="presParOf" srcId="{FF65AC34-D9D4-48CF-BB9D-812F087F4FB3}" destId="{98F2A0FD-BD88-45C5-AA65-68DC6527752D}" srcOrd="1" destOrd="0" presId="urn:microsoft.com/office/officeart/2005/8/layout/orgChart1"/>
    <dgm:cxn modelId="{91DC47F8-FA1E-4B42-8458-E039288538E3}" type="presParOf" srcId="{E65E8416-92D5-4C88-808A-C4D1A9D064EA}" destId="{2B6F5F4C-7603-4741-8377-BD8E606FE7AC}" srcOrd="1" destOrd="0" presId="urn:microsoft.com/office/officeart/2005/8/layout/orgChart1"/>
    <dgm:cxn modelId="{7D691C58-EC37-4578-A079-7E089B181F83}" type="presParOf" srcId="{E65E8416-92D5-4C88-808A-C4D1A9D064EA}" destId="{51DD8F62-7B99-4156-90B2-6FC49C114434}" srcOrd="2" destOrd="0" presId="urn:microsoft.com/office/officeart/2005/8/layout/orgChart1"/>
    <dgm:cxn modelId="{874BF1E2-33B1-41AF-9EF2-F86844703B62}" type="presParOf" srcId="{9736541D-2FE7-4B40-B243-4D4078440161}" destId="{A857EDD4-E0C4-4B20-B724-3FE7F6A052C5}" srcOrd="8" destOrd="0" presId="urn:microsoft.com/office/officeart/2005/8/layout/orgChart1"/>
    <dgm:cxn modelId="{2A9E83A0-5237-4FC0-8704-48788E1FB99B}" type="presParOf" srcId="{9736541D-2FE7-4B40-B243-4D4078440161}" destId="{59AB26DF-07A1-4FC5-8F6C-FFD862B601B3}" srcOrd="9" destOrd="0" presId="urn:microsoft.com/office/officeart/2005/8/layout/orgChart1"/>
    <dgm:cxn modelId="{40938766-1DAA-43E4-9AA0-55B17EEDD444}" type="presParOf" srcId="{59AB26DF-07A1-4FC5-8F6C-FFD862B601B3}" destId="{B5A75419-D829-46D9-AC6A-C0528D913C3F}" srcOrd="0" destOrd="0" presId="urn:microsoft.com/office/officeart/2005/8/layout/orgChart1"/>
    <dgm:cxn modelId="{88FFE1C5-632C-4F70-8846-3F4612F09659}" type="presParOf" srcId="{B5A75419-D829-46D9-AC6A-C0528D913C3F}" destId="{B7BE74B4-FAFE-4B8B-B6ED-728971DC1AE5}" srcOrd="0" destOrd="0" presId="urn:microsoft.com/office/officeart/2005/8/layout/orgChart1"/>
    <dgm:cxn modelId="{EB101A69-9DA7-4F98-B515-E5175715F134}" type="presParOf" srcId="{B5A75419-D829-46D9-AC6A-C0528D913C3F}" destId="{B4FA4446-0489-431D-AA11-E5EB8644A550}" srcOrd="1" destOrd="0" presId="urn:microsoft.com/office/officeart/2005/8/layout/orgChart1"/>
    <dgm:cxn modelId="{963E82C5-0CCA-49B2-8D1B-848FDE192C10}" type="presParOf" srcId="{59AB26DF-07A1-4FC5-8F6C-FFD862B601B3}" destId="{FD554124-B6FE-40BB-9159-964FA0C91EBE}" srcOrd="1" destOrd="0" presId="urn:microsoft.com/office/officeart/2005/8/layout/orgChart1"/>
    <dgm:cxn modelId="{7635EA28-B7F7-414A-975E-F9456B5342AA}" type="presParOf" srcId="{59AB26DF-07A1-4FC5-8F6C-FFD862B601B3}" destId="{18BD7AB6-34DA-4D00-9F61-85CB7BCFF841}" srcOrd="2" destOrd="0" presId="urn:microsoft.com/office/officeart/2005/8/layout/orgChart1"/>
    <dgm:cxn modelId="{D380187B-9C3C-43F2-9304-51133525A19B}" type="presParOf" srcId="{F5DB02B9-BD75-4CEA-91F6-7F7E5544D559}" destId="{F492C627-917E-4E9A-A26D-C65EFEF006B5}" srcOrd="2" destOrd="0" presId="urn:microsoft.com/office/officeart/2005/8/layout/orgChart1"/>
    <dgm:cxn modelId="{9B20DD54-0064-42E2-B73B-AA3D4EEE71B2}" type="presParOf" srcId="{8CD18C25-3392-4388-813A-9DF4BA819167}" destId="{93DD271B-054E-476C-B76C-DB00092E12B1}" srcOrd="2" destOrd="0" presId="urn:microsoft.com/office/officeart/2005/8/layout/orgChart1"/>
    <dgm:cxn modelId="{31164E3C-64ED-40D9-93A9-51B64D188D37}" type="presParOf" srcId="{2BCAE381-64F0-49BD-9C8C-E715287FEE4F}" destId="{9DCF1E2B-CA64-4CE0-97D9-F652F5EBB66B}" srcOrd="2" destOrd="0" presId="urn:microsoft.com/office/officeart/2005/8/layout/orgChart1"/>
    <dgm:cxn modelId="{23FC04E1-9E52-48D4-8EE9-DEA636C85718}" type="presParOf" srcId="{2BCAE381-64F0-49BD-9C8C-E715287FEE4F}" destId="{7C4435F4-9F0D-4177-93E9-6A2ACE3D6B9B}" srcOrd="3" destOrd="0" presId="urn:microsoft.com/office/officeart/2005/8/layout/orgChart1"/>
    <dgm:cxn modelId="{F8FA025B-BDF9-4995-BFC9-1DDE184F71F7}" type="presParOf" srcId="{7C4435F4-9F0D-4177-93E9-6A2ACE3D6B9B}" destId="{B8DA0407-C93A-4407-BB16-A560F54D1B86}" srcOrd="0" destOrd="0" presId="urn:microsoft.com/office/officeart/2005/8/layout/orgChart1"/>
    <dgm:cxn modelId="{C7025A78-20A0-4B60-BD89-C6598E850C71}" type="presParOf" srcId="{B8DA0407-C93A-4407-BB16-A560F54D1B86}" destId="{64CCFA03-D6BF-4264-B569-70DED2BDF9BE}" srcOrd="0" destOrd="0" presId="urn:microsoft.com/office/officeart/2005/8/layout/orgChart1"/>
    <dgm:cxn modelId="{3318C66D-7721-449F-83AF-829F54C5FD2B}" type="presParOf" srcId="{B8DA0407-C93A-4407-BB16-A560F54D1B86}" destId="{ACCB2AFD-1350-443C-9CCE-5E80476B721D}" srcOrd="1" destOrd="0" presId="urn:microsoft.com/office/officeart/2005/8/layout/orgChart1"/>
    <dgm:cxn modelId="{F739236F-6420-4654-A275-A0A1B425E03A}" type="presParOf" srcId="{7C4435F4-9F0D-4177-93E9-6A2ACE3D6B9B}" destId="{C0216386-16BF-40D0-98C2-94679F8057B5}" srcOrd="1" destOrd="0" presId="urn:microsoft.com/office/officeart/2005/8/layout/orgChart1"/>
    <dgm:cxn modelId="{B465E0D7-C405-4CEA-90F2-0D7A496223ED}" type="presParOf" srcId="{C0216386-16BF-40D0-98C2-94679F8057B5}" destId="{B905B631-9070-461A-8695-AB266B80139D}" srcOrd="0" destOrd="0" presId="urn:microsoft.com/office/officeart/2005/8/layout/orgChart1"/>
    <dgm:cxn modelId="{D9CCCA43-09F9-4804-8748-42E5B1471F5D}" type="presParOf" srcId="{C0216386-16BF-40D0-98C2-94679F8057B5}" destId="{72771E91-8928-4B37-A299-A6A13E2A4EDB}" srcOrd="1" destOrd="0" presId="urn:microsoft.com/office/officeart/2005/8/layout/orgChart1"/>
    <dgm:cxn modelId="{01451176-26EB-4C3C-971B-1A08FC93B05A}" type="presParOf" srcId="{72771E91-8928-4B37-A299-A6A13E2A4EDB}" destId="{05AB018B-0C29-47AF-A0AC-FAC4C4010239}" srcOrd="0" destOrd="0" presId="urn:microsoft.com/office/officeart/2005/8/layout/orgChart1"/>
    <dgm:cxn modelId="{EED6E792-0AA8-4723-9538-FDC68A638851}" type="presParOf" srcId="{05AB018B-0C29-47AF-A0AC-FAC4C4010239}" destId="{B23184A9-5891-4F8C-AB45-DF8B031CFAD3}" srcOrd="0" destOrd="0" presId="urn:microsoft.com/office/officeart/2005/8/layout/orgChart1"/>
    <dgm:cxn modelId="{7A75799C-8C8C-4A85-BC96-CD2E667EA146}" type="presParOf" srcId="{05AB018B-0C29-47AF-A0AC-FAC4C4010239}" destId="{2B12FDE2-B33A-4DC0-8198-205EC25AEC09}" srcOrd="1" destOrd="0" presId="urn:microsoft.com/office/officeart/2005/8/layout/orgChart1"/>
    <dgm:cxn modelId="{E612590C-41EA-4CDE-8291-886FD79F38B6}" type="presParOf" srcId="{72771E91-8928-4B37-A299-A6A13E2A4EDB}" destId="{59C068BA-40B6-4052-88AC-B78309563AC6}" srcOrd="1" destOrd="0" presId="urn:microsoft.com/office/officeart/2005/8/layout/orgChart1"/>
    <dgm:cxn modelId="{36F5098B-0307-4FA1-AAA0-D2E8D443CD72}" type="presParOf" srcId="{59C068BA-40B6-4052-88AC-B78309563AC6}" destId="{15206D46-C54C-4417-B128-2B336F52C1ED}" srcOrd="0" destOrd="0" presId="urn:microsoft.com/office/officeart/2005/8/layout/orgChart1"/>
    <dgm:cxn modelId="{E02BA8F4-1DAC-42C7-A5B9-27267E859591}" type="presParOf" srcId="{59C068BA-40B6-4052-88AC-B78309563AC6}" destId="{C45C311C-F984-4D16-8995-1EBA07C61A67}" srcOrd="1" destOrd="0" presId="urn:microsoft.com/office/officeart/2005/8/layout/orgChart1"/>
    <dgm:cxn modelId="{BE7BD007-DDA0-4B3B-A007-B711A23D1988}" type="presParOf" srcId="{C45C311C-F984-4D16-8995-1EBA07C61A67}" destId="{97AD1E8E-36FB-4E1F-8154-5A3C7C0A22DF}" srcOrd="0" destOrd="0" presId="urn:microsoft.com/office/officeart/2005/8/layout/orgChart1"/>
    <dgm:cxn modelId="{2E54F292-F66F-432F-91A6-DFDABB8AD0E0}" type="presParOf" srcId="{97AD1E8E-36FB-4E1F-8154-5A3C7C0A22DF}" destId="{E4FB8871-E2FE-4FEA-8E3E-4A7D62A94BC2}" srcOrd="0" destOrd="0" presId="urn:microsoft.com/office/officeart/2005/8/layout/orgChart1"/>
    <dgm:cxn modelId="{CDF493C4-41BA-4B66-B3E0-EFEDEBE57460}" type="presParOf" srcId="{97AD1E8E-36FB-4E1F-8154-5A3C7C0A22DF}" destId="{00173E94-310C-490B-A44C-B54EB20FCDC2}" srcOrd="1" destOrd="0" presId="urn:microsoft.com/office/officeart/2005/8/layout/orgChart1"/>
    <dgm:cxn modelId="{1E110291-BBBB-42C6-9C3E-299C5F5307DF}" type="presParOf" srcId="{C45C311C-F984-4D16-8995-1EBA07C61A67}" destId="{E5FE1FBC-38A7-4BEA-B3BB-910B42C13B18}" srcOrd="1" destOrd="0" presId="urn:microsoft.com/office/officeart/2005/8/layout/orgChart1"/>
    <dgm:cxn modelId="{F19F6894-204F-4F0B-BE30-BD2535D46FF5}" type="presParOf" srcId="{C45C311C-F984-4D16-8995-1EBA07C61A67}" destId="{6C3CD0B9-483A-437E-8E0A-1614C68111D4}" srcOrd="2" destOrd="0" presId="urn:microsoft.com/office/officeart/2005/8/layout/orgChart1"/>
    <dgm:cxn modelId="{5AE231FE-ED1D-4A2E-824F-ED9238F15672}" type="presParOf" srcId="{72771E91-8928-4B37-A299-A6A13E2A4EDB}" destId="{87603A34-BB9B-49AF-99C7-F26F5A22E11A}" srcOrd="2" destOrd="0" presId="urn:microsoft.com/office/officeart/2005/8/layout/orgChart1"/>
    <dgm:cxn modelId="{5DFC6502-A5D3-44E9-B7B4-CCE12E32C490}" type="presParOf" srcId="{C0216386-16BF-40D0-98C2-94679F8057B5}" destId="{A3FDFE38-83CC-4254-AEAA-CB403FAB945D}" srcOrd="2" destOrd="0" presId="urn:microsoft.com/office/officeart/2005/8/layout/orgChart1"/>
    <dgm:cxn modelId="{47EB2615-FB25-4B94-B565-420CA626BE69}" type="presParOf" srcId="{C0216386-16BF-40D0-98C2-94679F8057B5}" destId="{6ADD18C7-3F48-469F-9E18-102038617CAA}" srcOrd="3" destOrd="0" presId="urn:microsoft.com/office/officeart/2005/8/layout/orgChart1"/>
    <dgm:cxn modelId="{F7CB5E5F-DC5C-407A-BD66-B7DB121D5189}" type="presParOf" srcId="{6ADD18C7-3F48-469F-9E18-102038617CAA}" destId="{86BC8513-F8B7-412B-8F04-A140EE901520}" srcOrd="0" destOrd="0" presId="urn:microsoft.com/office/officeart/2005/8/layout/orgChart1"/>
    <dgm:cxn modelId="{3D3B2D0F-5EB3-4949-8CD4-BB269F5D78DD}" type="presParOf" srcId="{86BC8513-F8B7-412B-8F04-A140EE901520}" destId="{63D9DCD6-8893-483F-82B5-6BC3D6E0E429}" srcOrd="0" destOrd="0" presId="urn:microsoft.com/office/officeart/2005/8/layout/orgChart1"/>
    <dgm:cxn modelId="{F8D25D94-5B01-4800-8C89-FADEADA26F45}" type="presParOf" srcId="{86BC8513-F8B7-412B-8F04-A140EE901520}" destId="{D32E2AB4-BAE2-404E-9520-E7CF6151D6A6}" srcOrd="1" destOrd="0" presId="urn:microsoft.com/office/officeart/2005/8/layout/orgChart1"/>
    <dgm:cxn modelId="{EC169097-18EF-4B50-8AC2-3B8A411E09DC}" type="presParOf" srcId="{6ADD18C7-3F48-469F-9E18-102038617CAA}" destId="{1518AD90-E39F-4681-A4F9-018BD652FA5D}" srcOrd="1" destOrd="0" presId="urn:microsoft.com/office/officeart/2005/8/layout/orgChart1"/>
    <dgm:cxn modelId="{B97A514D-475B-44B8-A534-378AF037C3F0}" type="presParOf" srcId="{1518AD90-E39F-4681-A4F9-018BD652FA5D}" destId="{B37A966C-E21F-419F-98B4-3AC062657AE2}" srcOrd="0" destOrd="0" presId="urn:microsoft.com/office/officeart/2005/8/layout/orgChart1"/>
    <dgm:cxn modelId="{AC53A0E8-9246-4E0C-88D4-8E10BADD7F9C}" type="presParOf" srcId="{1518AD90-E39F-4681-A4F9-018BD652FA5D}" destId="{924D6F6D-6D7F-4274-B206-AF0E2A13F5C3}" srcOrd="1" destOrd="0" presId="urn:microsoft.com/office/officeart/2005/8/layout/orgChart1"/>
    <dgm:cxn modelId="{FBE9D635-BABB-4D17-8D0E-7AFD8E1FFC16}" type="presParOf" srcId="{924D6F6D-6D7F-4274-B206-AF0E2A13F5C3}" destId="{FAE51ED8-02D6-4ADF-8EBA-4E4F9FC639AA}" srcOrd="0" destOrd="0" presId="urn:microsoft.com/office/officeart/2005/8/layout/orgChart1"/>
    <dgm:cxn modelId="{3494E826-BB46-401E-A0C0-FDEA627E43CF}" type="presParOf" srcId="{FAE51ED8-02D6-4ADF-8EBA-4E4F9FC639AA}" destId="{2C471683-8A39-405B-838B-0CD3E86A48FB}" srcOrd="0" destOrd="0" presId="urn:microsoft.com/office/officeart/2005/8/layout/orgChart1"/>
    <dgm:cxn modelId="{38102522-3761-4344-AB10-0ED7A06384B6}" type="presParOf" srcId="{FAE51ED8-02D6-4ADF-8EBA-4E4F9FC639AA}" destId="{43E4E088-6CA1-4BFC-A233-A18C3803D6D1}" srcOrd="1" destOrd="0" presId="urn:microsoft.com/office/officeart/2005/8/layout/orgChart1"/>
    <dgm:cxn modelId="{291A05ED-0FD7-4149-A38F-51CE20CB6F17}" type="presParOf" srcId="{924D6F6D-6D7F-4274-B206-AF0E2A13F5C3}" destId="{0F7FAB6D-5B37-43EB-B176-F0025E74EA14}" srcOrd="1" destOrd="0" presId="urn:microsoft.com/office/officeart/2005/8/layout/orgChart1"/>
    <dgm:cxn modelId="{99E32ABF-2D8C-415A-A395-3FDE72E451BD}" type="presParOf" srcId="{924D6F6D-6D7F-4274-B206-AF0E2A13F5C3}" destId="{69382BF0-6E02-471F-A3B2-39CDAD5B8B4F}" srcOrd="2" destOrd="0" presId="urn:microsoft.com/office/officeart/2005/8/layout/orgChart1"/>
    <dgm:cxn modelId="{DE956DA0-1953-4356-BE49-18F754D64490}" type="presParOf" srcId="{1518AD90-E39F-4681-A4F9-018BD652FA5D}" destId="{509E5B1F-1E88-46FA-B750-EAA009254D9A}" srcOrd="2" destOrd="0" presId="urn:microsoft.com/office/officeart/2005/8/layout/orgChart1"/>
    <dgm:cxn modelId="{6B063C11-E22A-457A-9C6D-5E6930577147}" type="presParOf" srcId="{1518AD90-E39F-4681-A4F9-018BD652FA5D}" destId="{4327DC61-A89D-4554-A1D6-39E45B82DBE9}" srcOrd="3" destOrd="0" presId="urn:microsoft.com/office/officeart/2005/8/layout/orgChart1"/>
    <dgm:cxn modelId="{F58F78BD-78BB-42C9-A19E-B0B4D5F2727A}" type="presParOf" srcId="{4327DC61-A89D-4554-A1D6-39E45B82DBE9}" destId="{E39F1385-17B7-4D66-8A7B-E8C2796969A6}" srcOrd="0" destOrd="0" presId="urn:microsoft.com/office/officeart/2005/8/layout/orgChart1"/>
    <dgm:cxn modelId="{2E221CA2-D7C8-40D1-B978-8DA8AC1241AD}" type="presParOf" srcId="{E39F1385-17B7-4D66-8A7B-E8C2796969A6}" destId="{7ACECA04-FEC1-4ABC-AEE1-20701EED46A8}" srcOrd="0" destOrd="0" presId="urn:microsoft.com/office/officeart/2005/8/layout/orgChart1"/>
    <dgm:cxn modelId="{4757CC31-F471-4294-BBE3-28DFA89CC5DF}" type="presParOf" srcId="{E39F1385-17B7-4D66-8A7B-E8C2796969A6}" destId="{551CC6E1-3618-4D78-8927-5BEC0FEE0D9F}" srcOrd="1" destOrd="0" presId="urn:microsoft.com/office/officeart/2005/8/layout/orgChart1"/>
    <dgm:cxn modelId="{B53FBE0F-1328-4577-8425-73EE6D320597}" type="presParOf" srcId="{4327DC61-A89D-4554-A1D6-39E45B82DBE9}" destId="{E2B66AD6-FA82-484C-AEEA-003345129BF7}" srcOrd="1" destOrd="0" presId="urn:microsoft.com/office/officeart/2005/8/layout/orgChart1"/>
    <dgm:cxn modelId="{CD36B34C-2678-4EA6-BC2A-62BD43DFA37C}" type="presParOf" srcId="{4327DC61-A89D-4554-A1D6-39E45B82DBE9}" destId="{5A5A8C33-1919-4EFE-90FE-4AC7C1E04452}" srcOrd="2" destOrd="0" presId="urn:microsoft.com/office/officeart/2005/8/layout/orgChart1"/>
    <dgm:cxn modelId="{DD2FAB28-8637-43FB-A555-A0A95B163656}" type="presParOf" srcId="{6ADD18C7-3F48-469F-9E18-102038617CAA}" destId="{C11AAD0C-9642-4C6B-85A1-A3C73187CF71}" srcOrd="2" destOrd="0" presId="urn:microsoft.com/office/officeart/2005/8/layout/orgChart1"/>
    <dgm:cxn modelId="{3DE27F1B-9C48-4863-ACFF-49190E0D0E4C}" type="presParOf" srcId="{7C4435F4-9F0D-4177-93E9-6A2ACE3D6B9B}" destId="{EE724597-E534-4613-A382-51867110590F}" srcOrd="2" destOrd="0" presId="urn:microsoft.com/office/officeart/2005/8/layout/orgChart1"/>
    <dgm:cxn modelId="{46635DF3-340E-4222-99EC-D419FD716213}" type="presParOf" srcId="{16645373-7994-4422-8D7B-4A5587FA0F3C}" destId="{9BC28636-42FD-405D-89C7-EA69CA6F6AD1}" srcOrd="2" destOrd="0" presId="urn:microsoft.com/office/officeart/2005/8/layout/orgChart1"/>
    <dgm:cxn modelId="{8F896CE8-10B2-4FE0-B7CE-CE8B154597F6}" type="presParOf" srcId="{9BC28636-42FD-405D-89C7-EA69CA6F6AD1}" destId="{42240655-E6D6-4E7B-9241-CB61CB12CB97}" srcOrd="0" destOrd="0" presId="urn:microsoft.com/office/officeart/2005/8/layout/orgChart1"/>
    <dgm:cxn modelId="{8E9918D2-0749-4EE0-B2CA-45E7F51540C4}" type="presParOf" srcId="{9BC28636-42FD-405D-89C7-EA69CA6F6AD1}" destId="{8BE47219-210C-4145-91BE-5866467D5CBF}" srcOrd="1" destOrd="0" presId="urn:microsoft.com/office/officeart/2005/8/layout/orgChart1"/>
    <dgm:cxn modelId="{DA51CDFC-75F2-4303-9AEB-349EFC80B764}" type="presParOf" srcId="{8BE47219-210C-4145-91BE-5866467D5CBF}" destId="{14E18786-7A6B-4E8C-8B68-EBCE1B37B699}" srcOrd="0" destOrd="0" presId="urn:microsoft.com/office/officeart/2005/8/layout/orgChart1"/>
    <dgm:cxn modelId="{9E0800E0-6312-4BFF-9687-BFD4DDA811EF}" type="presParOf" srcId="{14E18786-7A6B-4E8C-8B68-EBCE1B37B699}" destId="{4844187A-50B1-4C4B-B546-A510B37AE785}" srcOrd="0" destOrd="0" presId="urn:microsoft.com/office/officeart/2005/8/layout/orgChart1"/>
    <dgm:cxn modelId="{9F3B2F6D-83BF-4834-A95E-3165367FD632}" type="presParOf" srcId="{14E18786-7A6B-4E8C-8B68-EBCE1B37B699}" destId="{BB2F6EC7-E822-43E2-8632-0C8E147A2C14}" srcOrd="1" destOrd="0" presId="urn:microsoft.com/office/officeart/2005/8/layout/orgChart1"/>
    <dgm:cxn modelId="{C77B4046-C1F0-4F08-B950-07031B2B6796}" type="presParOf" srcId="{8BE47219-210C-4145-91BE-5866467D5CBF}" destId="{BD2629C9-EDB6-4C46-882B-05DFA64B0101}" srcOrd="1" destOrd="0" presId="urn:microsoft.com/office/officeart/2005/8/layout/orgChart1"/>
    <dgm:cxn modelId="{2B38745B-CDC7-454C-B314-87C4C4125246}" type="presParOf" srcId="{8BE47219-210C-4145-91BE-5866467D5CBF}" destId="{8857CC5D-A6CD-4442-AE19-D2069ADAA23B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2240655-E6D6-4E7B-9241-CB61CB12CB97}">
      <dsp:nvSpPr>
        <dsp:cNvPr id="0" name=""/>
        <dsp:cNvSpPr/>
      </dsp:nvSpPr>
      <dsp:spPr>
        <a:xfrm>
          <a:off x="6718126" y="505557"/>
          <a:ext cx="105633" cy="462776"/>
        </a:xfrm>
        <a:custGeom>
          <a:avLst/>
          <a:gdLst/>
          <a:ahLst/>
          <a:cxnLst/>
          <a:rect l="0" t="0" r="0" b="0"/>
          <a:pathLst>
            <a:path>
              <a:moveTo>
                <a:pt x="105633" y="0"/>
              </a:moveTo>
              <a:lnTo>
                <a:pt x="105633" y="462776"/>
              </a:lnTo>
              <a:lnTo>
                <a:pt x="0" y="462776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09E5B1F-1E88-46FA-B750-EAA009254D9A}">
      <dsp:nvSpPr>
        <dsp:cNvPr id="0" name=""/>
        <dsp:cNvSpPr/>
      </dsp:nvSpPr>
      <dsp:spPr>
        <a:xfrm>
          <a:off x="9203035" y="2648414"/>
          <a:ext cx="150905" cy="117706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77062"/>
              </a:lnTo>
              <a:lnTo>
                <a:pt x="150905" y="1177062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37A966C-E21F-419F-98B4-3AC062657AE2}">
      <dsp:nvSpPr>
        <dsp:cNvPr id="0" name=""/>
        <dsp:cNvSpPr/>
      </dsp:nvSpPr>
      <dsp:spPr>
        <a:xfrm>
          <a:off x="9203035" y="2648414"/>
          <a:ext cx="150905" cy="46277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62776"/>
              </a:lnTo>
              <a:lnTo>
                <a:pt x="150905" y="462776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3FDFE38-83CC-4254-AEAA-CB403FAB945D}">
      <dsp:nvSpPr>
        <dsp:cNvPr id="0" name=""/>
        <dsp:cNvSpPr/>
      </dsp:nvSpPr>
      <dsp:spPr>
        <a:xfrm>
          <a:off x="8996798" y="1934128"/>
          <a:ext cx="608651" cy="21126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05633"/>
              </a:lnTo>
              <a:lnTo>
                <a:pt x="608651" y="105633"/>
              </a:lnTo>
              <a:lnTo>
                <a:pt x="608651" y="211267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5206D46-C54C-4417-B128-2B336F52C1ED}">
      <dsp:nvSpPr>
        <dsp:cNvPr id="0" name=""/>
        <dsp:cNvSpPr/>
      </dsp:nvSpPr>
      <dsp:spPr>
        <a:xfrm>
          <a:off x="7985732" y="2648414"/>
          <a:ext cx="150905" cy="46277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62776"/>
              </a:lnTo>
              <a:lnTo>
                <a:pt x="150905" y="462776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905B631-9070-461A-8695-AB266B80139D}">
      <dsp:nvSpPr>
        <dsp:cNvPr id="0" name=""/>
        <dsp:cNvSpPr/>
      </dsp:nvSpPr>
      <dsp:spPr>
        <a:xfrm>
          <a:off x="8388146" y="1934128"/>
          <a:ext cx="608651" cy="211267"/>
        </a:xfrm>
        <a:custGeom>
          <a:avLst/>
          <a:gdLst/>
          <a:ahLst/>
          <a:cxnLst/>
          <a:rect l="0" t="0" r="0" b="0"/>
          <a:pathLst>
            <a:path>
              <a:moveTo>
                <a:pt x="608651" y="0"/>
              </a:moveTo>
              <a:lnTo>
                <a:pt x="608651" y="105633"/>
              </a:lnTo>
              <a:lnTo>
                <a:pt x="0" y="105633"/>
              </a:lnTo>
              <a:lnTo>
                <a:pt x="0" y="211267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DCF1E2B-CA64-4CE0-97D9-F652F5EBB66B}">
      <dsp:nvSpPr>
        <dsp:cNvPr id="0" name=""/>
        <dsp:cNvSpPr/>
      </dsp:nvSpPr>
      <dsp:spPr>
        <a:xfrm>
          <a:off x="6823760" y="505557"/>
          <a:ext cx="2173038" cy="92555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19919"/>
              </a:lnTo>
              <a:lnTo>
                <a:pt x="2173038" y="819919"/>
              </a:lnTo>
              <a:lnTo>
                <a:pt x="2173038" y="925553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857EDD4-E0C4-4B20-B724-3FE7F6A052C5}">
      <dsp:nvSpPr>
        <dsp:cNvPr id="0" name=""/>
        <dsp:cNvSpPr/>
      </dsp:nvSpPr>
      <dsp:spPr>
        <a:xfrm>
          <a:off x="6768428" y="2648414"/>
          <a:ext cx="150905" cy="331991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319919"/>
              </a:lnTo>
              <a:lnTo>
                <a:pt x="150905" y="3319919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6D251E7-EE6D-45E4-ABB9-633902AAF7D4}">
      <dsp:nvSpPr>
        <dsp:cNvPr id="0" name=""/>
        <dsp:cNvSpPr/>
      </dsp:nvSpPr>
      <dsp:spPr>
        <a:xfrm>
          <a:off x="6768428" y="2648414"/>
          <a:ext cx="150905" cy="260563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605633"/>
              </a:lnTo>
              <a:lnTo>
                <a:pt x="150905" y="2605633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542C4B2-C551-4072-9276-840D46415F7E}">
      <dsp:nvSpPr>
        <dsp:cNvPr id="0" name=""/>
        <dsp:cNvSpPr/>
      </dsp:nvSpPr>
      <dsp:spPr>
        <a:xfrm>
          <a:off x="6768428" y="2648414"/>
          <a:ext cx="150905" cy="189134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891347"/>
              </a:lnTo>
              <a:lnTo>
                <a:pt x="150905" y="1891347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780D6A7-30BF-4015-AD7E-D413D8F5B8F6}">
      <dsp:nvSpPr>
        <dsp:cNvPr id="0" name=""/>
        <dsp:cNvSpPr/>
      </dsp:nvSpPr>
      <dsp:spPr>
        <a:xfrm>
          <a:off x="6768428" y="2648414"/>
          <a:ext cx="150905" cy="117706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77062"/>
              </a:lnTo>
              <a:lnTo>
                <a:pt x="150905" y="1177062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F81E2B1-D116-4567-A4D6-EA1A82A6355E}">
      <dsp:nvSpPr>
        <dsp:cNvPr id="0" name=""/>
        <dsp:cNvSpPr/>
      </dsp:nvSpPr>
      <dsp:spPr>
        <a:xfrm>
          <a:off x="6768428" y="2648414"/>
          <a:ext cx="150905" cy="46277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62776"/>
              </a:lnTo>
              <a:lnTo>
                <a:pt x="150905" y="462776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7AD2FA2-BC17-4E24-950F-542AB38335B2}">
      <dsp:nvSpPr>
        <dsp:cNvPr id="0" name=""/>
        <dsp:cNvSpPr/>
      </dsp:nvSpPr>
      <dsp:spPr>
        <a:xfrm>
          <a:off x="4650722" y="1934128"/>
          <a:ext cx="2520120" cy="21126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05633"/>
              </a:lnTo>
              <a:lnTo>
                <a:pt x="2520120" y="105633"/>
              </a:lnTo>
              <a:lnTo>
                <a:pt x="2520120" y="211267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E65AE6E-8909-4B91-BBA3-E1EFA3B544A5}">
      <dsp:nvSpPr>
        <dsp:cNvPr id="0" name=""/>
        <dsp:cNvSpPr/>
      </dsp:nvSpPr>
      <dsp:spPr>
        <a:xfrm>
          <a:off x="5397201" y="2648414"/>
          <a:ext cx="176559" cy="117706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77062"/>
              </a:lnTo>
              <a:lnTo>
                <a:pt x="176559" y="1177062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27B422C-DDD9-4254-B9EE-77B45ADBE97F}">
      <dsp:nvSpPr>
        <dsp:cNvPr id="0" name=""/>
        <dsp:cNvSpPr/>
      </dsp:nvSpPr>
      <dsp:spPr>
        <a:xfrm>
          <a:off x="5397201" y="2648414"/>
          <a:ext cx="176559" cy="46277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62776"/>
              </a:lnTo>
              <a:lnTo>
                <a:pt x="176559" y="462776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42C3A9F-B583-4405-B9A1-5087D663F923}">
      <dsp:nvSpPr>
        <dsp:cNvPr id="0" name=""/>
        <dsp:cNvSpPr/>
      </dsp:nvSpPr>
      <dsp:spPr>
        <a:xfrm>
          <a:off x="4650722" y="1934128"/>
          <a:ext cx="1217303" cy="21126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05633"/>
              </a:lnTo>
              <a:lnTo>
                <a:pt x="1217303" y="105633"/>
              </a:lnTo>
              <a:lnTo>
                <a:pt x="1217303" y="211267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05195A3-779E-4D7F-81C4-63AAE170A1E9}">
      <dsp:nvSpPr>
        <dsp:cNvPr id="0" name=""/>
        <dsp:cNvSpPr/>
      </dsp:nvSpPr>
      <dsp:spPr>
        <a:xfrm>
          <a:off x="4162794" y="2648414"/>
          <a:ext cx="150905" cy="46277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62776"/>
              </a:lnTo>
              <a:lnTo>
                <a:pt x="150905" y="462776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37F3FD4-156C-4C15-92B8-49DC95A09AE9}">
      <dsp:nvSpPr>
        <dsp:cNvPr id="0" name=""/>
        <dsp:cNvSpPr/>
      </dsp:nvSpPr>
      <dsp:spPr>
        <a:xfrm>
          <a:off x="4519489" y="1934128"/>
          <a:ext cx="91440" cy="211267"/>
        </a:xfrm>
        <a:custGeom>
          <a:avLst/>
          <a:gdLst/>
          <a:ahLst/>
          <a:cxnLst/>
          <a:rect l="0" t="0" r="0" b="0"/>
          <a:pathLst>
            <a:path>
              <a:moveTo>
                <a:pt x="131233" y="0"/>
              </a:moveTo>
              <a:lnTo>
                <a:pt x="131233" y="105633"/>
              </a:lnTo>
              <a:lnTo>
                <a:pt x="45720" y="105633"/>
              </a:lnTo>
              <a:lnTo>
                <a:pt x="45720" y="211267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6AA956E-B59D-4917-BA0D-F68F6B529CCD}">
      <dsp:nvSpPr>
        <dsp:cNvPr id="0" name=""/>
        <dsp:cNvSpPr/>
      </dsp:nvSpPr>
      <dsp:spPr>
        <a:xfrm>
          <a:off x="2945490" y="2648414"/>
          <a:ext cx="150905" cy="189134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891347"/>
              </a:lnTo>
              <a:lnTo>
                <a:pt x="150905" y="1891347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EF87BF1-CB99-40DB-8505-4DF50A2191CB}">
      <dsp:nvSpPr>
        <dsp:cNvPr id="0" name=""/>
        <dsp:cNvSpPr/>
      </dsp:nvSpPr>
      <dsp:spPr>
        <a:xfrm>
          <a:off x="2945490" y="2648414"/>
          <a:ext cx="150905" cy="117706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77062"/>
              </a:lnTo>
              <a:lnTo>
                <a:pt x="150905" y="1177062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0A47070-4BA2-4E70-BE9B-583827597CCC}">
      <dsp:nvSpPr>
        <dsp:cNvPr id="0" name=""/>
        <dsp:cNvSpPr/>
      </dsp:nvSpPr>
      <dsp:spPr>
        <a:xfrm>
          <a:off x="2945490" y="2648414"/>
          <a:ext cx="150905" cy="46277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62776"/>
              </a:lnTo>
              <a:lnTo>
                <a:pt x="150905" y="462776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813DBA6-667A-4CC5-843C-AD5C7C9FC1D1}">
      <dsp:nvSpPr>
        <dsp:cNvPr id="0" name=""/>
        <dsp:cNvSpPr/>
      </dsp:nvSpPr>
      <dsp:spPr>
        <a:xfrm>
          <a:off x="3347905" y="1934128"/>
          <a:ext cx="1302816" cy="211267"/>
        </a:xfrm>
        <a:custGeom>
          <a:avLst/>
          <a:gdLst/>
          <a:ahLst/>
          <a:cxnLst/>
          <a:rect l="0" t="0" r="0" b="0"/>
          <a:pathLst>
            <a:path>
              <a:moveTo>
                <a:pt x="1302816" y="0"/>
              </a:moveTo>
              <a:lnTo>
                <a:pt x="1302816" y="105633"/>
              </a:lnTo>
              <a:lnTo>
                <a:pt x="0" y="105633"/>
              </a:lnTo>
              <a:lnTo>
                <a:pt x="0" y="211267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772E8D7-DB0E-4969-81AD-CF22701AC0CA}">
      <dsp:nvSpPr>
        <dsp:cNvPr id="0" name=""/>
        <dsp:cNvSpPr/>
      </dsp:nvSpPr>
      <dsp:spPr>
        <a:xfrm>
          <a:off x="1728187" y="2648414"/>
          <a:ext cx="150905" cy="46277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62776"/>
              </a:lnTo>
              <a:lnTo>
                <a:pt x="150905" y="462776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0691128-C63D-46CA-9D04-A211EECAEE35}">
      <dsp:nvSpPr>
        <dsp:cNvPr id="0" name=""/>
        <dsp:cNvSpPr/>
      </dsp:nvSpPr>
      <dsp:spPr>
        <a:xfrm>
          <a:off x="2130601" y="1934128"/>
          <a:ext cx="2520120" cy="211267"/>
        </a:xfrm>
        <a:custGeom>
          <a:avLst/>
          <a:gdLst/>
          <a:ahLst/>
          <a:cxnLst/>
          <a:rect l="0" t="0" r="0" b="0"/>
          <a:pathLst>
            <a:path>
              <a:moveTo>
                <a:pt x="2520120" y="0"/>
              </a:moveTo>
              <a:lnTo>
                <a:pt x="2520120" y="105633"/>
              </a:lnTo>
              <a:lnTo>
                <a:pt x="0" y="105633"/>
              </a:lnTo>
              <a:lnTo>
                <a:pt x="0" y="211267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ED23BA1-989C-4767-8EEA-67069AD2A8BC}">
      <dsp:nvSpPr>
        <dsp:cNvPr id="0" name=""/>
        <dsp:cNvSpPr/>
      </dsp:nvSpPr>
      <dsp:spPr>
        <a:xfrm>
          <a:off x="4650722" y="505557"/>
          <a:ext cx="2173038" cy="925553"/>
        </a:xfrm>
        <a:custGeom>
          <a:avLst/>
          <a:gdLst/>
          <a:ahLst/>
          <a:cxnLst/>
          <a:rect l="0" t="0" r="0" b="0"/>
          <a:pathLst>
            <a:path>
              <a:moveTo>
                <a:pt x="2173038" y="0"/>
              </a:moveTo>
              <a:lnTo>
                <a:pt x="2173038" y="819919"/>
              </a:lnTo>
              <a:lnTo>
                <a:pt x="0" y="819919"/>
              </a:lnTo>
              <a:lnTo>
                <a:pt x="0" y="925553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49B17B7-D00E-4591-BE3D-0F969DEC9D58}">
      <dsp:nvSpPr>
        <dsp:cNvPr id="0" name=""/>
        <dsp:cNvSpPr/>
      </dsp:nvSpPr>
      <dsp:spPr>
        <a:xfrm>
          <a:off x="5810168" y="2539"/>
          <a:ext cx="2027182" cy="503018"/>
        </a:xfrm>
        <a:prstGeom prst="rect">
          <a:avLst/>
        </a:prstGeom>
        <a:solidFill>
          <a:schemeClr val="accent6">
            <a:lumMod val="60000"/>
            <a:lumOff val="40000"/>
          </a:schemeClr>
        </a:solidFill>
        <a:ln w="12700" cap="flat" cmpd="sng" algn="ctr">
          <a:solidFill>
            <a:schemeClr val="accent6">
              <a:lumMod val="75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err="1" smtClean="0"/>
            <a:t>LogIn</a:t>
          </a:r>
          <a:r>
            <a:rPr lang="en-US" sz="1500" b="1" kern="1200" dirty="0" smtClean="0"/>
            <a:t> </a:t>
          </a:r>
          <a:r>
            <a:rPr lang="en-US" sz="2000" b="1" kern="1200" dirty="0" smtClean="0"/>
            <a:t>Page</a:t>
          </a:r>
          <a:endParaRPr lang="en-US" sz="2000" b="1" kern="1200" dirty="0"/>
        </a:p>
      </dsp:txBody>
      <dsp:txXfrm>
        <a:off x="5810168" y="2539"/>
        <a:ext cx="2027182" cy="503018"/>
      </dsp:txXfrm>
    </dsp:sp>
    <dsp:sp modelId="{FEFCAAE4-1A9F-4B75-8724-988D291AAFC9}">
      <dsp:nvSpPr>
        <dsp:cNvPr id="0" name=""/>
        <dsp:cNvSpPr/>
      </dsp:nvSpPr>
      <dsp:spPr>
        <a:xfrm>
          <a:off x="4147704" y="1431110"/>
          <a:ext cx="1006036" cy="503018"/>
        </a:xfrm>
        <a:prstGeom prst="rect">
          <a:avLst/>
        </a:prstGeom>
        <a:solidFill>
          <a:schemeClr val="accent6">
            <a:lumMod val="60000"/>
            <a:lumOff val="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Manager</a:t>
          </a:r>
          <a:endParaRPr lang="en-US" sz="1500" kern="1200" dirty="0"/>
        </a:p>
      </dsp:txBody>
      <dsp:txXfrm>
        <a:off x="4147704" y="1431110"/>
        <a:ext cx="1006036" cy="503018"/>
      </dsp:txXfrm>
    </dsp:sp>
    <dsp:sp modelId="{47C233A6-B4D1-46D5-ADAE-B6BBC559E71B}">
      <dsp:nvSpPr>
        <dsp:cNvPr id="0" name=""/>
        <dsp:cNvSpPr/>
      </dsp:nvSpPr>
      <dsp:spPr>
        <a:xfrm>
          <a:off x="1627583" y="2145396"/>
          <a:ext cx="1006036" cy="503018"/>
        </a:xfrm>
        <a:prstGeom prst="rect">
          <a:avLst/>
        </a:prstGeom>
        <a:solidFill>
          <a:schemeClr val="accent6">
            <a:lumMod val="60000"/>
            <a:lumOff val="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Profile</a:t>
          </a:r>
          <a:endParaRPr lang="en-US" sz="2000" kern="1200" dirty="0"/>
        </a:p>
      </dsp:txBody>
      <dsp:txXfrm>
        <a:off x="1627583" y="2145396"/>
        <a:ext cx="1006036" cy="503018"/>
      </dsp:txXfrm>
    </dsp:sp>
    <dsp:sp modelId="{46BF52C8-DF6A-4262-AAE2-8D2FCD900A63}">
      <dsp:nvSpPr>
        <dsp:cNvPr id="0" name=""/>
        <dsp:cNvSpPr/>
      </dsp:nvSpPr>
      <dsp:spPr>
        <a:xfrm>
          <a:off x="1879092" y="2859681"/>
          <a:ext cx="1006036" cy="503018"/>
        </a:xfrm>
        <a:prstGeom prst="rect">
          <a:avLst/>
        </a:prstGeom>
        <a:solidFill>
          <a:schemeClr val="accent6">
            <a:lumMod val="60000"/>
            <a:lumOff val="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Edit</a:t>
          </a:r>
          <a:endParaRPr lang="en-US" sz="2000" kern="1200" dirty="0"/>
        </a:p>
      </dsp:txBody>
      <dsp:txXfrm>
        <a:off x="1879092" y="2859681"/>
        <a:ext cx="1006036" cy="503018"/>
      </dsp:txXfrm>
    </dsp:sp>
    <dsp:sp modelId="{635ABEC2-8848-43BC-BFA0-23EF8CD04464}">
      <dsp:nvSpPr>
        <dsp:cNvPr id="0" name=""/>
        <dsp:cNvSpPr/>
      </dsp:nvSpPr>
      <dsp:spPr>
        <a:xfrm>
          <a:off x="2844887" y="2145396"/>
          <a:ext cx="1006036" cy="503018"/>
        </a:xfrm>
        <a:prstGeom prst="rect">
          <a:avLst/>
        </a:prstGeom>
        <a:solidFill>
          <a:schemeClr val="accent6">
            <a:lumMod val="60000"/>
            <a:lumOff val="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Workers</a:t>
          </a:r>
          <a:endParaRPr lang="en-US" sz="2000" kern="1200" dirty="0"/>
        </a:p>
      </dsp:txBody>
      <dsp:txXfrm>
        <a:off x="2844887" y="2145396"/>
        <a:ext cx="1006036" cy="503018"/>
      </dsp:txXfrm>
    </dsp:sp>
    <dsp:sp modelId="{11674B9F-D9CF-476E-B542-9C1021F45A6F}">
      <dsp:nvSpPr>
        <dsp:cNvPr id="0" name=""/>
        <dsp:cNvSpPr/>
      </dsp:nvSpPr>
      <dsp:spPr>
        <a:xfrm>
          <a:off x="3096396" y="2859681"/>
          <a:ext cx="1006036" cy="503018"/>
        </a:xfrm>
        <a:prstGeom prst="rect">
          <a:avLst/>
        </a:prstGeom>
        <a:solidFill>
          <a:schemeClr val="accent6">
            <a:lumMod val="60000"/>
            <a:lumOff val="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View</a:t>
          </a:r>
          <a:endParaRPr lang="en-US" sz="2000" kern="1200" dirty="0"/>
        </a:p>
      </dsp:txBody>
      <dsp:txXfrm>
        <a:off x="3096396" y="2859681"/>
        <a:ext cx="1006036" cy="503018"/>
      </dsp:txXfrm>
    </dsp:sp>
    <dsp:sp modelId="{0A2A4E79-59A5-45E2-BE1D-C191B4628F81}">
      <dsp:nvSpPr>
        <dsp:cNvPr id="0" name=""/>
        <dsp:cNvSpPr/>
      </dsp:nvSpPr>
      <dsp:spPr>
        <a:xfrm>
          <a:off x="3096396" y="3573967"/>
          <a:ext cx="1006036" cy="503018"/>
        </a:xfrm>
        <a:prstGeom prst="rect">
          <a:avLst/>
        </a:prstGeom>
        <a:solidFill>
          <a:schemeClr val="accent6">
            <a:lumMod val="60000"/>
            <a:lumOff val="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Register New worker</a:t>
          </a:r>
          <a:endParaRPr lang="en-US" sz="1500" kern="1200" dirty="0"/>
        </a:p>
      </dsp:txBody>
      <dsp:txXfrm>
        <a:off x="3096396" y="3573967"/>
        <a:ext cx="1006036" cy="503018"/>
      </dsp:txXfrm>
    </dsp:sp>
    <dsp:sp modelId="{48793C03-EF05-4993-B353-BBD19D3DC304}">
      <dsp:nvSpPr>
        <dsp:cNvPr id="0" name=""/>
        <dsp:cNvSpPr/>
      </dsp:nvSpPr>
      <dsp:spPr>
        <a:xfrm>
          <a:off x="3096396" y="4288253"/>
          <a:ext cx="1006036" cy="503018"/>
        </a:xfrm>
        <a:prstGeom prst="rect">
          <a:avLst/>
        </a:prstGeom>
        <a:solidFill>
          <a:schemeClr val="accent6">
            <a:lumMod val="60000"/>
            <a:lumOff val="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delete</a:t>
          </a:r>
          <a:endParaRPr lang="en-US" sz="2000" kern="1200" dirty="0"/>
        </a:p>
      </dsp:txBody>
      <dsp:txXfrm>
        <a:off x="3096396" y="4288253"/>
        <a:ext cx="1006036" cy="503018"/>
      </dsp:txXfrm>
    </dsp:sp>
    <dsp:sp modelId="{E06940AA-3563-4C0C-96E3-378FF5AC71A6}">
      <dsp:nvSpPr>
        <dsp:cNvPr id="0" name=""/>
        <dsp:cNvSpPr/>
      </dsp:nvSpPr>
      <dsp:spPr>
        <a:xfrm>
          <a:off x="4062191" y="2145396"/>
          <a:ext cx="1006036" cy="503018"/>
        </a:xfrm>
        <a:prstGeom prst="rect">
          <a:avLst/>
        </a:prstGeom>
        <a:solidFill>
          <a:schemeClr val="accent6">
            <a:lumMod val="60000"/>
            <a:lumOff val="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Tasks</a:t>
          </a:r>
          <a:endParaRPr lang="en-US" sz="2000" kern="1200" dirty="0"/>
        </a:p>
      </dsp:txBody>
      <dsp:txXfrm>
        <a:off x="4062191" y="2145396"/>
        <a:ext cx="1006036" cy="503018"/>
      </dsp:txXfrm>
    </dsp:sp>
    <dsp:sp modelId="{47AC991F-9B13-4295-AE52-9A40B7532AD5}">
      <dsp:nvSpPr>
        <dsp:cNvPr id="0" name=""/>
        <dsp:cNvSpPr/>
      </dsp:nvSpPr>
      <dsp:spPr>
        <a:xfrm>
          <a:off x="4313700" y="2859681"/>
          <a:ext cx="1006036" cy="503018"/>
        </a:xfrm>
        <a:prstGeom prst="rect">
          <a:avLst/>
        </a:prstGeom>
        <a:solidFill>
          <a:schemeClr val="accent6">
            <a:lumMod val="60000"/>
            <a:lumOff val="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Add Task</a:t>
          </a:r>
          <a:endParaRPr lang="en-US" sz="2000" kern="1200" dirty="0"/>
        </a:p>
      </dsp:txBody>
      <dsp:txXfrm>
        <a:off x="4313700" y="2859681"/>
        <a:ext cx="1006036" cy="503018"/>
      </dsp:txXfrm>
    </dsp:sp>
    <dsp:sp modelId="{88F4DB5E-1E17-48C8-80C0-46029B90624A}">
      <dsp:nvSpPr>
        <dsp:cNvPr id="0" name=""/>
        <dsp:cNvSpPr/>
      </dsp:nvSpPr>
      <dsp:spPr>
        <a:xfrm>
          <a:off x="5279494" y="2145396"/>
          <a:ext cx="1177062" cy="503018"/>
        </a:xfrm>
        <a:prstGeom prst="rect">
          <a:avLst/>
        </a:prstGeom>
        <a:solidFill>
          <a:schemeClr val="accent6">
            <a:lumMod val="60000"/>
            <a:lumOff val="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Resources</a:t>
          </a:r>
          <a:endParaRPr lang="en-US" sz="2000" kern="1200" dirty="0"/>
        </a:p>
      </dsp:txBody>
      <dsp:txXfrm>
        <a:off x="5279494" y="2145396"/>
        <a:ext cx="1177062" cy="503018"/>
      </dsp:txXfrm>
    </dsp:sp>
    <dsp:sp modelId="{1104A561-58A4-4906-935D-943CE85CBF1D}">
      <dsp:nvSpPr>
        <dsp:cNvPr id="0" name=""/>
        <dsp:cNvSpPr/>
      </dsp:nvSpPr>
      <dsp:spPr>
        <a:xfrm>
          <a:off x="5573760" y="2859681"/>
          <a:ext cx="1006036" cy="503018"/>
        </a:xfrm>
        <a:prstGeom prst="rect">
          <a:avLst/>
        </a:prstGeom>
        <a:solidFill>
          <a:schemeClr val="accent6">
            <a:lumMod val="60000"/>
            <a:lumOff val="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Add New Resource </a:t>
          </a:r>
          <a:endParaRPr lang="en-US" sz="1500" kern="1200" dirty="0"/>
        </a:p>
      </dsp:txBody>
      <dsp:txXfrm>
        <a:off x="5573760" y="2859681"/>
        <a:ext cx="1006036" cy="503018"/>
      </dsp:txXfrm>
    </dsp:sp>
    <dsp:sp modelId="{78ACE6F8-613E-49A3-AFEF-9665DEA0DF3E}">
      <dsp:nvSpPr>
        <dsp:cNvPr id="0" name=""/>
        <dsp:cNvSpPr/>
      </dsp:nvSpPr>
      <dsp:spPr>
        <a:xfrm>
          <a:off x="5573760" y="3573967"/>
          <a:ext cx="1006036" cy="503018"/>
        </a:xfrm>
        <a:prstGeom prst="rect">
          <a:avLst/>
        </a:prstGeom>
        <a:solidFill>
          <a:schemeClr val="accent6">
            <a:lumMod val="60000"/>
            <a:lumOff val="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View</a:t>
          </a:r>
          <a:endParaRPr lang="en-US" sz="2000" kern="1200" dirty="0"/>
        </a:p>
      </dsp:txBody>
      <dsp:txXfrm>
        <a:off x="5573760" y="3573967"/>
        <a:ext cx="1006036" cy="503018"/>
      </dsp:txXfrm>
    </dsp:sp>
    <dsp:sp modelId="{12C3E1AB-55F5-4442-A443-809F0DA5DE4C}">
      <dsp:nvSpPr>
        <dsp:cNvPr id="0" name=""/>
        <dsp:cNvSpPr/>
      </dsp:nvSpPr>
      <dsp:spPr>
        <a:xfrm>
          <a:off x="6667824" y="2145396"/>
          <a:ext cx="1006036" cy="503018"/>
        </a:xfrm>
        <a:prstGeom prst="rect">
          <a:avLst/>
        </a:prstGeom>
        <a:solidFill>
          <a:schemeClr val="accent6">
            <a:lumMod val="60000"/>
            <a:lumOff val="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Finance</a:t>
          </a:r>
          <a:endParaRPr lang="en-US" sz="2000" kern="1200" dirty="0"/>
        </a:p>
      </dsp:txBody>
      <dsp:txXfrm>
        <a:off x="6667824" y="2145396"/>
        <a:ext cx="1006036" cy="503018"/>
      </dsp:txXfrm>
    </dsp:sp>
    <dsp:sp modelId="{E28D1D7B-ED3F-4A40-8994-EB5E721A9B8D}">
      <dsp:nvSpPr>
        <dsp:cNvPr id="0" name=""/>
        <dsp:cNvSpPr/>
      </dsp:nvSpPr>
      <dsp:spPr>
        <a:xfrm>
          <a:off x="6919333" y="2859681"/>
          <a:ext cx="1006036" cy="503018"/>
        </a:xfrm>
        <a:prstGeom prst="rect">
          <a:avLst/>
        </a:prstGeom>
        <a:solidFill>
          <a:schemeClr val="accent6">
            <a:lumMod val="60000"/>
            <a:lumOff val="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Items</a:t>
          </a:r>
          <a:endParaRPr lang="en-US" sz="2000" kern="1200" dirty="0"/>
        </a:p>
      </dsp:txBody>
      <dsp:txXfrm>
        <a:off x="6919333" y="2859681"/>
        <a:ext cx="1006036" cy="503018"/>
      </dsp:txXfrm>
    </dsp:sp>
    <dsp:sp modelId="{B8CB2551-584F-4F50-AA26-7F9041335B07}">
      <dsp:nvSpPr>
        <dsp:cNvPr id="0" name=""/>
        <dsp:cNvSpPr/>
      </dsp:nvSpPr>
      <dsp:spPr>
        <a:xfrm>
          <a:off x="6919333" y="3573967"/>
          <a:ext cx="1006036" cy="503018"/>
        </a:xfrm>
        <a:prstGeom prst="rect">
          <a:avLst/>
        </a:prstGeom>
        <a:solidFill>
          <a:schemeClr val="accent6">
            <a:lumMod val="60000"/>
            <a:lumOff val="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Cost</a:t>
          </a:r>
          <a:endParaRPr lang="en-US" sz="2000" kern="1200" dirty="0"/>
        </a:p>
      </dsp:txBody>
      <dsp:txXfrm>
        <a:off x="6919333" y="3573967"/>
        <a:ext cx="1006036" cy="503018"/>
      </dsp:txXfrm>
    </dsp:sp>
    <dsp:sp modelId="{F056EA5F-DF70-494A-BE1A-27364D830B5B}">
      <dsp:nvSpPr>
        <dsp:cNvPr id="0" name=""/>
        <dsp:cNvSpPr/>
      </dsp:nvSpPr>
      <dsp:spPr>
        <a:xfrm>
          <a:off x="6919333" y="4288253"/>
          <a:ext cx="1006036" cy="503018"/>
        </a:xfrm>
        <a:prstGeom prst="rect">
          <a:avLst/>
        </a:prstGeom>
        <a:solidFill>
          <a:schemeClr val="accent6">
            <a:lumMod val="60000"/>
            <a:lumOff val="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Type</a:t>
          </a:r>
          <a:endParaRPr lang="en-US" sz="2000" kern="1200" dirty="0"/>
        </a:p>
      </dsp:txBody>
      <dsp:txXfrm>
        <a:off x="6919333" y="4288253"/>
        <a:ext cx="1006036" cy="503018"/>
      </dsp:txXfrm>
    </dsp:sp>
    <dsp:sp modelId="{2E6257A1-E57A-4705-8F3A-0FE64C4317A8}">
      <dsp:nvSpPr>
        <dsp:cNvPr id="0" name=""/>
        <dsp:cNvSpPr/>
      </dsp:nvSpPr>
      <dsp:spPr>
        <a:xfrm>
          <a:off x="6919333" y="5002538"/>
          <a:ext cx="1006036" cy="503018"/>
        </a:xfrm>
        <a:prstGeom prst="rect">
          <a:avLst/>
        </a:prstGeom>
        <a:solidFill>
          <a:schemeClr val="accent6">
            <a:lumMod val="60000"/>
            <a:lumOff val="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Duration</a:t>
          </a:r>
          <a:endParaRPr lang="en-US" sz="2000" kern="1200" dirty="0"/>
        </a:p>
      </dsp:txBody>
      <dsp:txXfrm>
        <a:off x="6919333" y="5002538"/>
        <a:ext cx="1006036" cy="503018"/>
      </dsp:txXfrm>
    </dsp:sp>
    <dsp:sp modelId="{B7BE74B4-FAFE-4B8B-B6ED-728971DC1AE5}">
      <dsp:nvSpPr>
        <dsp:cNvPr id="0" name=""/>
        <dsp:cNvSpPr/>
      </dsp:nvSpPr>
      <dsp:spPr>
        <a:xfrm>
          <a:off x="6919333" y="5716824"/>
          <a:ext cx="1006036" cy="503018"/>
        </a:xfrm>
        <a:prstGeom prst="rect">
          <a:avLst/>
        </a:prstGeom>
        <a:solidFill>
          <a:schemeClr val="accent6">
            <a:lumMod val="60000"/>
            <a:lumOff val="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Calculate Income</a:t>
          </a:r>
          <a:endParaRPr lang="en-US" sz="1500" kern="1200" dirty="0"/>
        </a:p>
      </dsp:txBody>
      <dsp:txXfrm>
        <a:off x="6919333" y="5716824"/>
        <a:ext cx="1006036" cy="503018"/>
      </dsp:txXfrm>
    </dsp:sp>
    <dsp:sp modelId="{64CCFA03-D6BF-4264-B569-70DED2BDF9BE}">
      <dsp:nvSpPr>
        <dsp:cNvPr id="0" name=""/>
        <dsp:cNvSpPr/>
      </dsp:nvSpPr>
      <dsp:spPr>
        <a:xfrm>
          <a:off x="8493780" y="1431110"/>
          <a:ext cx="1006036" cy="503018"/>
        </a:xfrm>
        <a:prstGeom prst="rect">
          <a:avLst/>
        </a:prstGeom>
        <a:solidFill>
          <a:schemeClr val="accent6">
            <a:lumMod val="60000"/>
            <a:lumOff val="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Worker</a:t>
          </a:r>
          <a:endParaRPr lang="en-US" sz="2000" kern="1200" dirty="0"/>
        </a:p>
      </dsp:txBody>
      <dsp:txXfrm>
        <a:off x="8493780" y="1431110"/>
        <a:ext cx="1006036" cy="503018"/>
      </dsp:txXfrm>
    </dsp:sp>
    <dsp:sp modelId="{B23184A9-5891-4F8C-AB45-DF8B031CFAD3}">
      <dsp:nvSpPr>
        <dsp:cNvPr id="0" name=""/>
        <dsp:cNvSpPr/>
      </dsp:nvSpPr>
      <dsp:spPr>
        <a:xfrm>
          <a:off x="7885128" y="2145396"/>
          <a:ext cx="1006036" cy="503018"/>
        </a:xfrm>
        <a:prstGeom prst="rect">
          <a:avLst/>
        </a:prstGeom>
        <a:solidFill>
          <a:schemeClr val="accent6">
            <a:lumMod val="60000"/>
            <a:lumOff val="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Profile</a:t>
          </a:r>
          <a:endParaRPr lang="en-US" sz="2000" kern="1200" dirty="0"/>
        </a:p>
      </dsp:txBody>
      <dsp:txXfrm>
        <a:off x="7885128" y="2145396"/>
        <a:ext cx="1006036" cy="503018"/>
      </dsp:txXfrm>
    </dsp:sp>
    <dsp:sp modelId="{E4FB8871-E2FE-4FEA-8E3E-4A7D62A94BC2}">
      <dsp:nvSpPr>
        <dsp:cNvPr id="0" name=""/>
        <dsp:cNvSpPr/>
      </dsp:nvSpPr>
      <dsp:spPr>
        <a:xfrm>
          <a:off x="8136637" y="2859681"/>
          <a:ext cx="1006036" cy="503018"/>
        </a:xfrm>
        <a:prstGeom prst="rect">
          <a:avLst/>
        </a:prstGeom>
        <a:solidFill>
          <a:schemeClr val="accent6">
            <a:lumMod val="60000"/>
            <a:lumOff val="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Edit</a:t>
          </a:r>
          <a:endParaRPr lang="en-US" sz="2000" kern="1200" dirty="0"/>
        </a:p>
      </dsp:txBody>
      <dsp:txXfrm>
        <a:off x="8136637" y="2859681"/>
        <a:ext cx="1006036" cy="503018"/>
      </dsp:txXfrm>
    </dsp:sp>
    <dsp:sp modelId="{63D9DCD6-8893-483F-82B5-6BC3D6E0E429}">
      <dsp:nvSpPr>
        <dsp:cNvPr id="0" name=""/>
        <dsp:cNvSpPr/>
      </dsp:nvSpPr>
      <dsp:spPr>
        <a:xfrm>
          <a:off x="9102432" y="2145396"/>
          <a:ext cx="1006036" cy="503018"/>
        </a:xfrm>
        <a:prstGeom prst="rect">
          <a:avLst/>
        </a:prstGeom>
        <a:solidFill>
          <a:schemeClr val="accent6">
            <a:lumMod val="60000"/>
            <a:lumOff val="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Tasks</a:t>
          </a:r>
          <a:endParaRPr lang="en-US" sz="2000" kern="1200" dirty="0"/>
        </a:p>
      </dsp:txBody>
      <dsp:txXfrm>
        <a:off x="9102432" y="2145396"/>
        <a:ext cx="1006036" cy="503018"/>
      </dsp:txXfrm>
    </dsp:sp>
    <dsp:sp modelId="{2C471683-8A39-405B-838B-0CD3E86A48FB}">
      <dsp:nvSpPr>
        <dsp:cNvPr id="0" name=""/>
        <dsp:cNvSpPr/>
      </dsp:nvSpPr>
      <dsp:spPr>
        <a:xfrm>
          <a:off x="9353941" y="2859681"/>
          <a:ext cx="1006036" cy="503018"/>
        </a:xfrm>
        <a:prstGeom prst="rect">
          <a:avLst/>
        </a:prstGeom>
        <a:solidFill>
          <a:schemeClr val="accent6">
            <a:lumMod val="60000"/>
            <a:lumOff val="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View</a:t>
          </a:r>
          <a:endParaRPr lang="en-US" sz="2000" kern="1200" dirty="0"/>
        </a:p>
      </dsp:txBody>
      <dsp:txXfrm>
        <a:off x="9353941" y="2859681"/>
        <a:ext cx="1006036" cy="503018"/>
      </dsp:txXfrm>
    </dsp:sp>
    <dsp:sp modelId="{7ACECA04-FEC1-4ABC-AEE1-20701EED46A8}">
      <dsp:nvSpPr>
        <dsp:cNvPr id="0" name=""/>
        <dsp:cNvSpPr/>
      </dsp:nvSpPr>
      <dsp:spPr>
        <a:xfrm>
          <a:off x="9353941" y="3573967"/>
          <a:ext cx="1006036" cy="503018"/>
        </a:xfrm>
        <a:prstGeom prst="rect">
          <a:avLst/>
        </a:prstGeom>
        <a:solidFill>
          <a:schemeClr val="accent6">
            <a:lumMod val="60000"/>
            <a:lumOff val="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Send Notification</a:t>
          </a:r>
          <a:endParaRPr lang="en-US" sz="1500" kern="1200" dirty="0"/>
        </a:p>
      </dsp:txBody>
      <dsp:txXfrm>
        <a:off x="9353941" y="3573967"/>
        <a:ext cx="1006036" cy="503018"/>
      </dsp:txXfrm>
    </dsp:sp>
    <dsp:sp modelId="{4844187A-50B1-4C4B-B546-A510B37AE785}">
      <dsp:nvSpPr>
        <dsp:cNvPr id="0" name=""/>
        <dsp:cNvSpPr/>
      </dsp:nvSpPr>
      <dsp:spPr>
        <a:xfrm>
          <a:off x="5712090" y="716824"/>
          <a:ext cx="1006036" cy="503018"/>
        </a:xfrm>
        <a:prstGeom prst="rect">
          <a:avLst/>
        </a:prstGeom>
        <a:solidFill>
          <a:schemeClr val="accent6">
            <a:lumMod val="60000"/>
            <a:lumOff val="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Register</a:t>
          </a:r>
          <a:endParaRPr lang="en-US" sz="2000" kern="1200" dirty="0"/>
        </a:p>
      </dsp:txBody>
      <dsp:txXfrm>
        <a:off x="5712090" y="716824"/>
        <a:ext cx="1006036" cy="50301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EFB421-1688-4C6A-8531-448C1CC6044B}" type="datetimeFigureOut">
              <a:rPr lang="en-US" smtClean="0"/>
              <a:t>2/16/2017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0D8027-9E1B-40A1-AF56-21C12F6282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90424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EFB421-1688-4C6A-8531-448C1CC6044B}" type="datetimeFigureOut">
              <a:rPr lang="en-US" smtClean="0"/>
              <a:t>2/16/2017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0D8027-9E1B-40A1-AF56-21C12F6282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55692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EFB421-1688-4C6A-8531-448C1CC6044B}" type="datetimeFigureOut">
              <a:rPr lang="en-US" smtClean="0"/>
              <a:t>2/16/2017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0D8027-9E1B-40A1-AF56-21C12F6282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55882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EFB421-1688-4C6A-8531-448C1CC6044B}" type="datetimeFigureOut">
              <a:rPr lang="en-US" smtClean="0"/>
              <a:t>2/16/2017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0D8027-9E1B-40A1-AF56-21C12F6282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43756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EFB421-1688-4C6A-8531-448C1CC6044B}" type="datetimeFigureOut">
              <a:rPr lang="en-US" smtClean="0"/>
              <a:t>2/16/2017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0D8027-9E1B-40A1-AF56-21C12F6282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62586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EFB421-1688-4C6A-8531-448C1CC6044B}" type="datetimeFigureOut">
              <a:rPr lang="en-US" smtClean="0"/>
              <a:t>2/16/2017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0D8027-9E1B-40A1-AF56-21C12F6282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30050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EFB421-1688-4C6A-8531-448C1CC6044B}" type="datetimeFigureOut">
              <a:rPr lang="en-US" smtClean="0"/>
              <a:t>2/16/2017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0D8027-9E1B-40A1-AF56-21C12F6282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1567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EFB421-1688-4C6A-8531-448C1CC6044B}" type="datetimeFigureOut">
              <a:rPr lang="en-US" smtClean="0"/>
              <a:t>2/16/2017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0D8027-9E1B-40A1-AF56-21C12F6282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3411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EFB421-1688-4C6A-8531-448C1CC6044B}" type="datetimeFigureOut">
              <a:rPr lang="en-US" smtClean="0"/>
              <a:t>2/16/2017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0D8027-9E1B-40A1-AF56-21C12F6282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82661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EFB421-1688-4C6A-8531-448C1CC6044B}" type="datetimeFigureOut">
              <a:rPr lang="en-US" smtClean="0"/>
              <a:t>2/16/2017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0D8027-9E1B-40A1-AF56-21C12F6282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88112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EFB421-1688-4C6A-8531-448C1CC6044B}" type="datetimeFigureOut">
              <a:rPr lang="en-US" smtClean="0"/>
              <a:t>2/16/2017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0D8027-9E1B-40A1-AF56-21C12F6282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54463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EFB421-1688-4C6A-8531-448C1CC6044B}" type="datetimeFigureOut">
              <a:rPr lang="en-US" smtClean="0"/>
              <a:t>2/16/2017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0D8027-9E1B-40A1-AF56-21C12F6282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79311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7E8E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68400" y="863599"/>
            <a:ext cx="10261600" cy="1884363"/>
          </a:xfrm>
        </p:spPr>
        <p:txBody>
          <a:bodyPr>
            <a:normAutofit/>
          </a:bodyPr>
          <a:lstStyle/>
          <a:p>
            <a:r>
              <a:rPr lang="en-US" sz="11000" b="1" dirty="0" smtClean="0">
                <a:latin typeface="+mn-lt"/>
              </a:rPr>
              <a:t>Farm</a:t>
            </a:r>
            <a:r>
              <a:rPr lang="en-US" sz="12000" b="1" dirty="0" smtClean="0">
                <a:latin typeface="+mn-lt"/>
              </a:rPr>
              <a:t>M</a:t>
            </a:r>
            <a:r>
              <a:rPr lang="en-US" sz="11000" b="1" dirty="0" smtClean="0">
                <a:latin typeface="+mn-lt"/>
              </a:rPr>
              <a:t>anager </a:t>
            </a:r>
            <a:endParaRPr lang="en-US" sz="11000" b="1" dirty="0">
              <a:latin typeface="+mn-lt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5840" y="3743642"/>
            <a:ext cx="4409440" cy="2707958"/>
          </a:xfrm>
        </p:spPr>
        <p:txBody>
          <a:bodyPr>
            <a:normAutofit/>
          </a:bodyPr>
          <a:lstStyle/>
          <a:p>
            <a:pPr algn="l"/>
            <a:r>
              <a:rPr lang="en-US" sz="3600" dirty="0" smtClean="0">
                <a:solidFill>
                  <a:srgbClr val="C00000"/>
                </a:solidFill>
              </a:rPr>
              <a:t>By :</a:t>
            </a:r>
            <a:br>
              <a:rPr lang="en-US" sz="3600" dirty="0" smtClean="0">
                <a:solidFill>
                  <a:srgbClr val="C00000"/>
                </a:solidFill>
              </a:rPr>
            </a:br>
            <a:r>
              <a:rPr lang="en-US" sz="3600" dirty="0" smtClean="0"/>
              <a:t>Ahmed Daghameen</a:t>
            </a:r>
            <a:br>
              <a:rPr lang="en-US" sz="3600" dirty="0" smtClean="0"/>
            </a:br>
            <a:r>
              <a:rPr lang="en-US" sz="3600" dirty="0" smtClean="0"/>
              <a:t>Tariq Aseedih</a:t>
            </a:r>
            <a:br>
              <a:rPr lang="en-US" sz="3600" dirty="0" smtClean="0"/>
            </a:br>
            <a:r>
              <a:rPr lang="en-US" sz="3600" dirty="0" smtClean="0"/>
              <a:t>Mohammed Hijaz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7426960" y="3035280"/>
            <a:ext cx="408432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3600" dirty="0" smtClean="0">
              <a:solidFill>
                <a:schemeClr val="accent6">
                  <a:lumMod val="75000"/>
                </a:schemeClr>
              </a:solidFill>
            </a:endParaRPr>
          </a:p>
          <a:p>
            <a:r>
              <a:rPr lang="en-US" sz="3600" dirty="0" smtClean="0">
                <a:solidFill>
                  <a:srgbClr val="C00000"/>
                </a:solidFill>
              </a:rPr>
              <a:t>Supervised by :</a:t>
            </a:r>
          </a:p>
          <a:p>
            <a:endParaRPr lang="en-US" sz="3600" dirty="0" smtClean="0">
              <a:solidFill>
                <a:schemeClr val="accent6">
                  <a:lumMod val="75000"/>
                </a:schemeClr>
              </a:solidFill>
            </a:endParaRPr>
          </a:p>
          <a:p>
            <a:r>
              <a:rPr lang="en-US" sz="3600" dirty="0" smtClean="0"/>
              <a:t>Dr.Hanal Abuzant</a:t>
            </a:r>
            <a:br>
              <a:rPr lang="en-US" sz="3600" dirty="0" smtClean="0"/>
            </a:br>
            <a:r>
              <a:rPr lang="en-US" sz="3600" dirty="0" smtClean="0"/>
              <a:t>Ms.Haya Samaneh</a:t>
            </a:r>
          </a:p>
          <a:p>
            <a:endParaRPr lang="en-US" sz="3600" dirty="0">
              <a:solidFill>
                <a:schemeClr val="accent6">
                  <a:lumMod val="75000"/>
                </a:schemeClr>
              </a:solidFill>
            </a:endParaRPr>
          </a:p>
        </p:txBody>
      </p:sp>
      <p:cxnSp>
        <p:nvCxnSpPr>
          <p:cNvPr id="6" name="Straight Connector 5"/>
          <p:cNvCxnSpPr/>
          <p:nvPr/>
        </p:nvCxnSpPr>
        <p:spPr>
          <a:xfrm flipV="1">
            <a:off x="599440" y="2638901"/>
            <a:ext cx="11023600" cy="2699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27406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7E8E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22263" y="2049197"/>
            <a:ext cx="1013341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b="1" dirty="0" smtClean="0">
                <a:solidFill>
                  <a:srgbClr val="C00000"/>
                </a:solidFill>
              </a:rPr>
              <a:t>How does it work ?</a:t>
            </a:r>
            <a:endParaRPr lang="en-US" sz="96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4001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7E8E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1672"/>
            <a:ext cx="12194979" cy="68563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833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7E8E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794000" y="629920"/>
            <a:ext cx="6024880" cy="13309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4179972" y="379141"/>
            <a:ext cx="463890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 smtClean="0"/>
              <a:t>Register Page </a:t>
            </a:r>
            <a:endParaRPr lang="en-US" sz="4800" b="1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1600" y="1460917"/>
            <a:ext cx="9601200" cy="53980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6491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7E8E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5627" y="1106063"/>
            <a:ext cx="10058400" cy="5751937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382429" y="144966"/>
            <a:ext cx="382486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 smtClean="0"/>
              <a:t>Operations </a:t>
            </a:r>
            <a:endParaRPr lang="en-US" sz="4400" b="1" dirty="0"/>
          </a:p>
        </p:txBody>
      </p:sp>
    </p:spTree>
    <p:extLst>
      <p:ext uri="{BB962C8B-B14F-4D97-AF65-F5344CB8AC3E}">
        <p14:creationId xmlns:p14="http://schemas.microsoft.com/office/powerpoint/2010/main" val="3508314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7E8E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232886"/>
            <a:ext cx="12203182" cy="288552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449336" y="613317"/>
            <a:ext cx="381371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 smtClean="0"/>
              <a:t>Employees</a:t>
            </a:r>
            <a:endParaRPr lang="en-US" sz="4400" b="1" dirty="0"/>
          </a:p>
        </p:txBody>
      </p:sp>
    </p:spTree>
    <p:extLst>
      <p:ext uri="{BB962C8B-B14F-4D97-AF65-F5344CB8AC3E}">
        <p14:creationId xmlns:p14="http://schemas.microsoft.com/office/powerpoint/2010/main" val="3048600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7E8E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215068"/>
            <a:ext cx="12216678" cy="352781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658680" y="501806"/>
            <a:ext cx="36576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 smtClean="0"/>
              <a:t>Resources</a:t>
            </a:r>
            <a:endParaRPr lang="en-US" sz="4400" b="1" dirty="0"/>
          </a:p>
        </p:txBody>
      </p:sp>
    </p:spTree>
    <p:extLst>
      <p:ext uri="{BB962C8B-B14F-4D97-AF65-F5344CB8AC3E}">
        <p14:creationId xmlns:p14="http://schemas.microsoft.com/office/powerpoint/2010/main" val="363297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7E8E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952" y="1123144"/>
            <a:ext cx="10058400" cy="573485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951142" y="0"/>
            <a:ext cx="421516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 smtClean="0"/>
              <a:t>Contact</a:t>
            </a:r>
            <a:endParaRPr lang="en-US" sz="4400" b="1" dirty="0"/>
          </a:p>
        </p:txBody>
      </p:sp>
    </p:spTree>
    <p:extLst>
      <p:ext uri="{BB962C8B-B14F-4D97-AF65-F5344CB8AC3E}">
        <p14:creationId xmlns:p14="http://schemas.microsoft.com/office/powerpoint/2010/main" val="2934763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7E8E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67308" y="861369"/>
            <a:ext cx="640129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dirty="0" smtClean="0">
                <a:solidFill>
                  <a:schemeClr val="accent6">
                    <a:lumMod val="75000"/>
                  </a:schemeClr>
                </a:solidFill>
              </a:rPr>
              <a:t>Mobile Application</a:t>
            </a:r>
            <a:endParaRPr lang="en-US" sz="54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92528" y="1918514"/>
            <a:ext cx="4170052" cy="41700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5629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7E8E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1948" y="1942413"/>
            <a:ext cx="2626327" cy="2626327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0059" y="5349271"/>
            <a:ext cx="2565169" cy="122102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486723" y="724830"/>
            <a:ext cx="771664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dirty="0" smtClean="0">
                <a:solidFill>
                  <a:schemeClr val="accent6">
                    <a:lumMod val="75000"/>
                  </a:schemeClr>
                </a:solidFill>
              </a:rPr>
              <a:t>Building the Application</a:t>
            </a:r>
            <a:endParaRPr lang="en-US" sz="54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38946" y="4568740"/>
            <a:ext cx="3034954" cy="180349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6723" y="4370674"/>
            <a:ext cx="1182434" cy="21996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5254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7E8E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3089331610"/>
              </p:ext>
            </p:extLst>
          </p:nvPr>
        </p:nvGraphicFramePr>
        <p:xfrm>
          <a:off x="122663" y="267629"/>
          <a:ext cx="11987561" cy="622238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859309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7E8E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4800" y="2113280"/>
            <a:ext cx="5130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b="1" dirty="0" smtClean="0">
                <a:solidFill>
                  <a:srgbClr val="C00000"/>
                </a:solidFill>
              </a:rPr>
              <a:t>Outlines</a:t>
            </a:r>
            <a:r>
              <a:rPr lang="en-US" sz="9600" b="1" u="sng" dirty="0" smtClean="0">
                <a:solidFill>
                  <a:srgbClr val="C00000"/>
                </a:solidFill>
              </a:rPr>
              <a:t> </a:t>
            </a:r>
            <a:endParaRPr lang="en-US" sz="9600" b="1" u="sng" dirty="0">
              <a:solidFill>
                <a:srgbClr val="C0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577840" y="857905"/>
            <a:ext cx="6797040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200" dirty="0" smtClean="0"/>
              <a:t>Introduction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200" dirty="0" smtClean="0"/>
              <a:t>Problem 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200" dirty="0" smtClean="0"/>
              <a:t>Solution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200" dirty="0" smtClean="0"/>
              <a:t>What Can “FarmManager” do ?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200" dirty="0" smtClean="0"/>
              <a:t>Website View and features 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200" dirty="0" smtClean="0"/>
              <a:t>How does it work !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200" dirty="0" smtClean="0"/>
              <a:t>Mobile View and features 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200" dirty="0" smtClean="0"/>
              <a:t>Challenges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200" dirty="0" smtClean="0"/>
              <a:t>Future Work 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200" dirty="0" smtClean="0"/>
              <a:t>Demo 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endParaRPr lang="en-US" sz="3200" dirty="0" smtClean="0"/>
          </a:p>
          <a:p>
            <a:pPr marL="571500" indent="-571500">
              <a:buFont typeface="Arial" panose="020B0604020202020204" pitchFamily="34" charset="0"/>
              <a:buChar char="•"/>
            </a:pP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577856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7E8E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56035" y="0"/>
            <a:ext cx="3861692" cy="68652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176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7E8E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56397" y="0"/>
            <a:ext cx="385762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2874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7E8E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2859" y="-21060"/>
            <a:ext cx="3869471" cy="68790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0554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7E8E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7187" y="0"/>
            <a:ext cx="385762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7978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7E8E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7187" y="0"/>
            <a:ext cx="385762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5358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7E8E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701462" y="964456"/>
            <a:ext cx="521208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b="1" dirty="0" smtClean="0">
                <a:solidFill>
                  <a:srgbClr val="C00000"/>
                </a:solidFill>
              </a:rPr>
              <a:t>CHALLENGES</a:t>
            </a:r>
            <a:endParaRPr lang="en-US" sz="60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1427357" y="2509690"/>
            <a:ext cx="372450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 smtClean="0"/>
              <a:t>Data Collection </a:t>
            </a:r>
            <a:endParaRPr lang="en-US" sz="44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2598235" y="3808703"/>
            <a:ext cx="391407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b="1" dirty="0" smtClean="0"/>
              <a:t>Target</a:t>
            </a:r>
            <a:endParaRPr lang="en-US" sz="96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6958360" y="3044846"/>
            <a:ext cx="334536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/>
              <a:t>Financial Management  </a:t>
            </a:r>
            <a:endParaRPr lang="en-US" sz="4000" b="1" dirty="0"/>
          </a:p>
        </p:txBody>
      </p:sp>
    </p:spTree>
    <p:extLst>
      <p:ext uri="{BB962C8B-B14F-4D97-AF65-F5344CB8AC3E}">
        <p14:creationId xmlns:p14="http://schemas.microsoft.com/office/powerpoint/2010/main" val="1143484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7E8E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67075" y="932242"/>
            <a:ext cx="460248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dirty="0" smtClean="0">
                <a:solidFill>
                  <a:srgbClr val="C00000"/>
                </a:solidFill>
              </a:rPr>
              <a:t>Future work</a:t>
            </a:r>
            <a:endParaRPr lang="en-US" sz="5400" b="1" dirty="0">
              <a:solidFill>
                <a:srgbClr val="C0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967075" y="2175974"/>
            <a:ext cx="6573520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 smtClean="0"/>
              <a:t>Trending</a:t>
            </a:r>
          </a:p>
          <a:p>
            <a:r>
              <a:rPr lang="en-US" sz="4400" b="1" dirty="0" smtClean="0"/>
              <a:t>Tips</a:t>
            </a:r>
          </a:p>
          <a:p>
            <a:r>
              <a:rPr lang="en-US" sz="4400" b="1" dirty="0" smtClean="0"/>
              <a:t>Video Monitoring </a:t>
            </a:r>
          </a:p>
          <a:p>
            <a:r>
              <a:rPr lang="en-US" sz="4400" b="1" dirty="0" smtClean="0"/>
              <a:t>Specialists platform</a:t>
            </a:r>
          </a:p>
          <a:p>
            <a:r>
              <a:rPr lang="en-US" sz="4400" b="1" dirty="0" smtClean="0"/>
              <a:t>Full Financial management </a:t>
            </a:r>
            <a:endParaRPr lang="en-US" sz="4400" b="1" dirty="0"/>
          </a:p>
        </p:txBody>
      </p:sp>
      <p:cxnSp>
        <p:nvCxnSpPr>
          <p:cNvPr id="5" name="Straight Connector 4"/>
          <p:cNvCxnSpPr/>
          <p:nvPr/>
        </p:nvCxnSpPr>
        <p:spPr>
          <a:xfrm flipV="1">
            <a:off x="1873405" y="1996068"/>
            <a:ext cx="4393580" cy="11152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26643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7E8E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77737" y="2462189"/>
            <a:ext cx="6572529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800" b="1" dirty="0" smtClean="0"/>
              <a:t>DEMO TIME ! </a:t>
            </a:r>
            <a:endParaRPr lang="en-US" sz="8800" b="1" dirty="0"/>
          </a:p>
        </p:txBody>
      </p:sp>
    </p:spTree>
    <p:extLst>
      <p:ext uri="{BB962C8B-B14F-4D97-AF65-F5344CB8AC3E}">
        <p14:creationId xmlns:p14="http://schemas.microsoft.com/office/powerpoint/2010/main" val="1453394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7E8E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12800" y="661977"/>
            <a:ext cx="598424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800" b="1" dirty="0" smtClean="0">
                <a:solidFill>
                  <a:srgbClr val="C00000"/>
                </a:solidFill>
              </a:rPr>
              <a:t>Introduction</a:t>
            </a:r>
            <a:r>
              <a:rPr lang="en-US" sz="6000" b="1" dirty="0" smtClean="0">
                <a:solidFill>
                  <a:srgbClr val="C00000"/>
                </a:solidFill>
              </a:rPr>
              <a:t> </a:t>
            </a:r>
            <a:endParaRPr lang="en-US" sz="6000" b="1" dirty="0">
              <a:solidFill>
                <a:srgbClr val="C0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313151" y="2455246"/>
            <a:ext cx="8295269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4400" dirty="0" smtClean="0">
                <a:solidFill>
                  <a:srgbClr val="C00000"/>
                </a:solidFill>
              </a:rPr>
              <a:t>What is the “FarmManager” ?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4400" dirty="0" smtClean="0">
                <a:solidFill>
                  <a:srgbClr val="C00000"/>
                </a:solidFill>
              </a:rPr>
              <a:t>Who can use it ?</a:t>
            </a:r>
            <a:br>
              <a:rPr lang="en-US" sz="4400" dirty="0" smtClean="0">
                <a:solidFill>
                  <a:srgbClr val="C00000"/>
                </a:solidFill>
              </a:rPr>
            </a:br>
            <a:r>
              <a:rPr lang="en-US" sz="4400" dirty="0" smtClean="0">
                <a:solidFill>
                  <a:srgbClr val="C00000"/>
                </a:solidFill>
              </a:rPr>
              <a:t/>
            </a:r>
            <a:br>
              <a:rPr lang="en-US" sz="4400" dirty="0" smtClean="0">
                <a:solidFill>
                  <a:srgbClr val="C00000"/>
                </a:solidFill>
              </a:rPr>
            </a:br>
            <a:endParaRPr lang="en-US" sz="4400" dirty="0">
              <a:solidFill>
                <a:srgbClr val="C00000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519" y="2101839"/>
            <a:ext cx="3507579" cy="350757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183432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7E8E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677920" y="1452880"/>
            <a:ext cx="66548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800" b="1" dirty="0" smtClean="0">
                <a:solidFill>
                  <a:srgbClr val="C00000"/>
                </a:solidFill>
              </a:rPr>
              <a:t>Problem! </a:t>
            </a:r>
            <a:endParaRPr lang="en-US" sz="8800" b="1" dirty="0">
              <a:solidFill>
                <a:srgbClr val="C0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448560" y="3423920"/>
            <a:ext cx="769112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solidFill>
                  <a:schemeClr val="accent6">
                    <a:lumMod val="75000"/>
                  </a:schemeClr>
                </a:solidFill>
              </a:rPr>
              <a:t>Why did we choose this project ?</a:t>
            </a:r>
            <a:endParaRPr lang="en-US" sz="4000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8929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7E8E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810000" y="1066800"/>
            <a:ext cx="68072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b="1" dirty="0" smtClean="0">
                <a:solidFill>
                  <a:srgbClr val="C00000"/>
                </a:solidFill>
              </a:rPr>
              <a:t>Solution</a:t>
            </a:r>
            <a:endParaRPr lang="en-US" sz="9600" b="1" dirty="0">
              <a:solidFill>
                <a:srgbClr val="C00000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9186" y="2778700"/>
            <a:ext cx="2223436" cy="31343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8369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7E8E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361440" y="1534160"/>
            <a:ext cx="9072880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800" b="1" dirty="0" smtClean="0">
                <a:solidFill>
                  <a:srgbClr val="C00000"/>
                </a:solidFill>
              </a:rPr>
              <a:t>What does FarmManager do </a:t>
            </a:r>
            <a:r>
              <a:rPr lang="en-US" sz="8800" b="1" dirty="0" smtClean="0"/>
              <a:t>?</a:t>
            </a:r>
            <a:endParaRPr lang="en-US" sz="8800" b="1" dirty="0"/>
          </a:p>
        </p:txBody>
      </p:sp>
    </p:spTree>
    <p:extLst>
      <p:ext uri="{BB962C8B-B14F-4D97-AF65-F5344CB8AC3E}">
        <p14:creationId xmlns:p14="http://schemas.microsoft.com/office/powerpoint/2010/main" val="3896433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7E8E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701040" y="1493520"/>
            <a:ext cx="849376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685800" indent="-685800">
              <a:buFont typeface="Arial" panose="020B0604020202020204" pitchFamily="34" charset="0"/>
              <a:buChar char="•"/>
            </a:pPr>
            <a:r>
              <a:rPr lang="en-US" sz="5400" b="1" dirty="0"/>
              <a:t>Tasks M</a:t>
            </a:r>
            <a:r>
              <a:rPr lang="en-US" sz="5400" b="1" dirty="0" smtClean="0"/>
              <a:t>anagement </a:t>
            </a:r>
            <a:endParaRPr lang="en-US" sz="5400" b="1" dirty="0"/>
          </a:p>
          <a:p>
            <a:pPr marL="685800" indent="-685800">
              <a:buFont typeface="Arial" panose="020B0604020202020204" pitchFamily="34" charset="0"/>
              <a:buChar char="•"/>
            </a:pPr>
            <a:r>
              <a:rPr lang="en-US" sz="5400" b="1" dirty="0" smtClean="0"/>
              <a:t>Staff Management </a:t>
            </a:r>
            <a:endParaRPr lang="ar-SA" sz="5400" b="1" dirty="0" smtClean="0"/>
          </a:p>
          <a:p>
            <a:pPr marL="685800" indent="-685800">
              <a:buFont typeface="Arial" panose="020B0604020202020204" pitchFamily="34" charset="0"/>
              <a:buChar char="•"/>
            </a:pPr>
            <a:r>
              <a:rPr lang="en-US" sz="5400" b="1" dirty="0" smtClean="0"/>
              <a:t>Financial Management</a:t>
            </a:r>
          </a:p>
          <a:p>
            <a:pPr marL="685800" indent="-685800">
              <a:buFont typeface="Arial" panose="020B0604020202020204" pitchFamily="34" charset="0"/>
              <a:buChar char="•"/>
            </a:pPr>
            <a:r>
              <a:rPr lang="en-US" sz="5400" b="1" dirty="0" smtClean="0"/>
              <a:t>Resources Managemen</a:t>
            </a:r>
            <a:r>
              <a:rPr lang="en-US" sz="5400" b="1" dirty="0"/>
              <a:t>t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7440" y="833120"/>
            <a:ext cx="1600200" cy="16002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5820" y="1877060"/>
            <a:ext cx="1905000" cy="1905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2460" y="3213120"/>
            <a:ext cx="1696720" cy="16967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7520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7E8E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:\Users\hp\Desktop\graduation project report\13187850_896238093831329_1342137512_n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88104" y="3672944"/>
            <a:ext cx="7067550" cy="2997201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76902" y="0"/>
            <a:ext cx="2378752" cy="3368144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42240" y="904240"/>
            <a:ext cx="752665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b="1" dirty="0" smtClean="0">
                <a:solidFill>
                  <a:srgbClr val="C00000"/>
                </a:solidFill>
              </a:rPr>
              <a:t>Website and </a:t>
            </a:r>
            <a:br>
              <a:rPr lang="en-US" sz="6000" b="1" dirty="0" smtClean="0">
                <a:solidFill>
                  <a:srgbClr val="C00000"/>
                </a:solidFill>
              </a:rPr>
            </a:br>
            <a:r>
              <a:rPr lang="en-US" sz="6000" b="1" dirty="0" smtClean="0">
                <a:solidFill>
                  <a:srgbClr val="C00000"/>
                </a:solidFill>
              </a:rPr>
              <a:t>Android Application</a:t>
            </a:r>
            <a:endParaRPr lang="en-US" sz="60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7681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7E8E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698594" y="267629"/>
            <a:ext cx="758282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 smtClean="0">
                <a:solidFill>
                  <a:srgbClr val="C00000"/>
                </a:solidFill>
              </a:rPr>
              <a:t>Website View and Features</a:t>
            </a:r>
            <a:endParaRPr lang="en-US" sz="4800" b="1" dirty="0">
              <a:solidFill>
                <a:srgbClr val="C0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67990" y="1594624"/>
            <a:ext cx="394753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600" dirty="0" smtClean="0"/>
              <a:t>Main Frame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600" dirty="0" smtClean="0"/>
              <a:t>Farmer Frame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600" dirty="0" smtClean="0"/>
              <a:t>Workers Frame</a:t>
            </a:r>
          </a:p>
        </p:txBody>
      </p:sp>
    </p:spTree>
    <p:extLst>
      <p:ext uri="{BB962C8B-B14F-4D97-AF65-F5344CB8AC3E}">
        <p14:creationId xmlns:p14="http://schemas.microsoft.com/office/powerpoint/2010/main" val="2903306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2204</TotalTime>
  <Words>154</Words>
  <Application>Microsoft Office PowerPoint</Application>
  <PresentationFormat>Custom</PresentationFormat>
  <Paragraphs>78</Paragraphs>
  <Slides>27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28" baseType="lpstr">
      <vt:lpstr>Office Theme</vt:lpstr>
      <vt:lpstr>FarmManager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Farm Manager</dc:title>
  <dc:creator>Tariq asedih</dc:creator>
  <cp:lastModifiedBy>lab</cp:lastModifiedBy>
  <cp:revision>33</cp:revision>
  <dcterms:created xsi:type="dcterms:W3CDTF">2016-05-17T10:18:31Z</dcterms:created>
  <dcterms:modified xsi:type="dcterms:W3CDTF">2017-02-16T10:44:28Z</dcterms:modified>
</cp:coreProperties>
</file>