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x="18288000" cy="10287000"/>
  <p:notesSz cx="6858000" cy="9144000"/>
  <p:embeddedFontLst>
    <p:embeddedFont>
      <p:font typeface="Montserrat" charset="1" panose="00000500000000000000"/>
      <p:regular r:id="rId22"/>
    </p:embeddedFont>
    <p:embeddedFont>
      <p:font typeface="Montserrat Heavy" charset="1" panose="00000A00000000000000"/>
      <p:regular r:id="rId23"/>
    </p:embeddedFont>
    <p:embeddedFont>
      <p:font typeface="Montserrat Bold" charset="1" panose="00000800000000000000"/>
      <p:regular r:id="rId24"/>
    </p:embeddedFont>
    <p:embeddedFont>
      <p:font typeface="Public Sans 1" charset="1" panose="00000000000000000000"/>
      <p:regular r:id="rId25"/>
    </p:embeddedFont>
    <p:embeddedFont>
      <p:font typeface="DM Sans Bold" charset="1" panose="00000000000000000000"/>
      <p:regular r:id="rId26"/>
    </p:embeddedFont>
    <p:embeddedFont>
      <p:font typeface="Public Sans 2 Bold" charset="1" panose="00000000000000000000"/>
      <p:regular r:id="rId2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fonts/font22.fntdata" Type="http://schemas.openxmlformats.org/officeDocument/2006/relationships/font"/><Relationship Id="rId23" Target="fonts/font23.fntdata" Type="http://schemas.openxmlformats.org/officeDocument/2006/relationships/font"/><Relationship Id="rId24" Target="fonts/font24.fntdata" Type="http://schemas.openxmlformats.org/officeDocument/2006/relationships/font"/><Relationship Id="rId25" Target="fonts/font25.fntdata" Type="http://schemas.openxmlformats.org/officeDocument/2006/relationships/font"/><Relationship Id="rId26" Target="fonts/font26.fntdata" Type="http://schemas.openxmlformats.org/officeDocument/2006/relationships/font"/><Relationship Id="rId27" Target="fonts/font27.fntdata" Type="http://schemas.openxmlformats.org/officeDocument/2006/relationships/font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4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9.jpeg" Type="http://schemas.openxmlformats.org/officeDocument/2006/relationships/image"/><Relationship Id="rId3" Target="../media/image30.jpeg" Type="http://schemas.openxmlformats.org/officeDocument/2006/relationships/image"/><Relationship Id="rId4" Target="../media/image31.jpeg" Type="http://schemas.openxmlformats.org/officeDocument/2006/relationships/image"/><Relationship Id="rId5" Target="../media/image32.jpeg" Type="http://schemas.openxmlformats.org/officeDocument/2006/relationships/image"/><Relationship Id="rId6" Target="../media/image2.png" Type="http://schemas.openxmlformats.org/officeDocument/2006/relationships/image"/><Relationship Id="rId7" Target="../media/image3.svg" Type="http://schemas.openxmlformats.org/officeDocument/2006/relationships/image"/><Relationship Id="rId8" Target="../media/image33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9.jpeg" Type="http://schemas.openxmlformats.org/officeDocument/2006/relationships/image"/><Relationship Id="rId11" Target="../media/image40.jpeg" Type="http://schemas.openxmlformats.org/officeDocument/2006/relationships/image"/><Relationship Id="rId12" Target="../media/image20.png" Type="http://schemas.openxmlformats.org/officeDocument/2006/relationships/image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33.png" Type="http://schemas.openxmlformats.org/officeDocument/2006/relationships/image"/><Relationship Id="rId5" Target="../media/image34.jpeg" Type="http://schemas.openxmlformats.org/officeDocument/2006/relationships/image"/><Relationship Id="rId6" Target="../media/image35.jpeg" Type="http://schemas.openxmlformats.org/officeDocument/2006/relationships/image"/><Relationship Id="rId7" Target="../media/image36.jpeg" Type="http://schemas.openxmlformats.org/officeDocument/2006/relationships/image"/><Relationship Id="rId8" Target="../media/image37.png" Type="http://schemas.openxmlformats.org/officeDocument/2006/relationships/image"/><Relationship Id="rId9" Target="../media/image38.jpe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33.png" Type="http://schemas.openxmlformats.org/officeDocument/2006/relationships/image"/><Relationship Id="rId5" Target="../media/image28.png" Type="http://schemas.openxmlformats.org/officeDocument/2006/relationships/image"/><Relationship Id="rId6" Target="../media/image18.png" Type="http://schemas.openxmlformats.org/officeDocument/2006/relationships/image"/><Relationship Id="rId7" Target="../media/image41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42.jpeg" Type="http://schemas.openxmlformats.org/officeDocument/2006/relationships/image"/><Relationship Id="rId5" Target="../media/image43.jpeg" Type="http://schemas.openxmlformats.org/officeDocument/2006/relationships/image"/><Relationship Id="rId6" Target="../media/image44.jpe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5.jpe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46.png" Type="http://schemas.openxmlformats.org/officeDocument/2006/relationships/image"/><Relationship Id="rId6" Target="../media/image47.png" Type="http://schemas.openxmlformats.org/officeDocument/2006/relationships/image"/><Relationship Id="rId7" Target="../media/image48.png" Type="http://schemas.openxmlformats.org/officeDocument/2006/relationships/image"/><Relationship Id="rId8" Target="../media/image49.pn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56.png" Type="http://schemas.openxmlformats.org/officeDocument/2006/relationships/image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50.png" Type="http://schemas.openxmlformats.org/officeDocument/2006/relationships/image"/><Relationship Id="rId5" Target="../media/image51.svg" Type="http://schemas.openxmlformats.org/officeDocument/2006/relationships/image"/><Relationship Id="rId6" Target="../media/image52.png" Type="http://schemas.openxmlformats.org/officeDocument/2006/relationships/image"/><Relationship Id="rId7" Target="../media/image53.svg" Type="http://schemas.openxmlformats.org/officeDocument/2006/relationships/image"/><Relationship Id="rId8" Target="../media/image54.png" Type="http://schemas.openxmlformats.org/officeDocument/2006/relationships/image"/><Relationship Id="rId9" Target="../media/image55.pn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5.png" Type="http://schemas.openxmlformats.org/officeDocument/2006/relationships/image"/><Relationship Id="rId5" Target="../media/image6.svg" Type="http://schemas.openxmlformats.org/officeDocument/2006/relationships/image"/><Relationship Id="rId6" Target="../media/image7.jpeg" Type="http://schemas.openxmlformats.org/officeDocument/2006/relationships/image"/><Relationship Id="rId7" Target="../media/image8.png" Type="http://schemas.openxmlformats.org/officeDocument/2006/relationships/image"/><Relationship Id="rId8" Target="../media/image9.jpe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10.png" Type="http://schemas.openxmlformats.org/officeDocument/2006/relationships/image"/><Relationship Id="rId5" Target="../media/image11.svg" Type="http://schemas.openxmlformats.org/officeDocument/2006/relationships/image"/><Relationship Id="rId6" Target="../media/image12.png" Type="http://schemas.openxmlformats.org/officeDocument/2006/relationships/image"/><Relationship Id="rId7" Target="../media/image13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jpeg" Type="http://schemas.openxmlformats.org/officeDocument/2006/relationships/image"/><Relationship Id="rId3" Target="../media/image15.jpeg" Type="http://schemas.openxmlformats.org/officeDocument/2006/relationships/image"/><Relationship Id="rId4" Target="../media/image16.jpeg" Type="http://schemas.openxmlformats.org/officeDocument/2006/relationships/image"/><Relationship Id="rId5" Target="../media/image17.jpeg" Type="http://schemas.openxmlformats.org/officeDocument/2006/relationships/image"/><Relationship Id="rId6" Target="../media/image2.png" Type="http://schemas.openxmlformats.org/officeDocument/2006/relationships/image"/><Relationship Id="rId7" Target="../media/image3.svg" Type="http://schemas.openxmlformats.org/officeDocument/2006/relationships/image"/><Relationship Id="rId8" Target="../media/image18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9.jpeg" Type="http://schemas.openxmlformats.org/officeDocument/2006/relationships/image"/><Relationship Id="rId3" Target="../media/image20.png" Type="http://schemas.openxmlformats.org/officeDocument/2006/relationships/image"/><Relationship Id="rId4" Target="../media/image21.jpeg" Type="http://schemas.openxmlformats.org/officeDocument/2006/relationships/image"/><Relationship Id="rId5" Target="../media/image22.jpeg" Type="http://schemas.openxmlformats.org/officeDocument/2006/relationships/image"/><Relationship Id="rId6" Target="../media/image23.jpeg" Type="http://schemas.openxmlformats.org/officeDocument/2006/relationships/image"/><Relationship Id="rId7" Target="../media/image2.png" Type="http://schemas.openxmlformats.org/officeDocument/2006/relationships/image"/><Relationship Id="rId8" Target="../media/image3.svg" Type="http://schemas.openxmlformats.org/officeDocument/2006/relationships/image"/><Relationship Id="rId9" Target="../media/image18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4.jpeg" Type="http://schemas.openxmlformats.org/officeDocument/2006/relationships/image"/><Relationship Id="rId3" Target="../media/image25.jpeg" Type="http://schemas.openxmlformats.org/officeDocument/2006/relationships/image"/><Relationship Id="rId4" Target="../media/image26.jpeg" Type="http://schemas.openxmlformats.org/officeDocument/2006/relationships/image"/><Relationship Id="rId5" Target="../media/image27.jpeg" Type="http://schemas.openxmlformats.org/officeDocument/2006/relationships/image"/><Relationship Id="rId6" Target="../media/image2.png" Type="http://schemas.openxmlformats.org/officeDocument/2006/relationships/image"/><Relationship Id="rId7" Target="../media/image3.svg" Type="http://schemas.openxmlformats.org/officeDocument/2006/relationships/image"/><Relationship Id="rId8" Target="../media/image28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138118" y="-801848"/>
            <a:ext cx="11166386" cy="11353115"/>
            <a:chOff x="0" y="0"/>
            <a:chExt cx="2940941" cy="2990121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2940941" cy="2990121"/>
            </a:xfrm>
            <a:custGeom>
              <a:avLst/>
              <a:gdLst/>
              <a:ahLst/>
              <a:cxnLst/>
              <a:rect r="r" b="b" t="t" l="l"/>
              <a:pathLst>
                <a:path h="2990121" w="2940941">
                  <a:moveTo>
                    <a:pt x="0" y="0"/>
                  </a:moveTo>
                  <a:lnTo>
                    <a:pt x="2940941" y="0"/>
                  </a:lnTo>
                  <a:lnTo>
                    <a:pt x="2940941" y="2990121"/>
                  </a:lnTo>
                  <a:lnTo>
                    <a:pt x="0" y="2990121"/>
                  </a:lnTo>
                  <a:close/>
                </a:path>
              </a:pathLst>
            </a:custGeom>
            <a:gradFill rotWithShape="true">
              <a:gsLst>
                <a:gs pos="0">
                  <a:srgbClr val="FFFFFF">
                    <a:alpha val="10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0"/>
            </a:gradFill>
          </p:spPr>
        </p:sp>
        <p:sp>
          <p:nvSpPr>
            <p:cNvPr name="TextBox 5" id="5"/>
            <p:cNvSpPr txBox="true"/>
            <p:nvPr/>
          </p:nvSpPr>
          <p:spPr>
            <a:xfrm>
              <a:off x="0" y="-47625"/>
              <a:ext cx="2940941" cy="303774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30"/>
                </a:lnSpc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0" y="-2057400"/>
            <a:ext cx="19761783" cy="3086100"/>
            <a:chOff x="0" y="0"/>
            <a:chExt cx="520475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5204749" cy="812800"/>
            </a:xfrm>
            <a:custGeom>
              <a:avLst/>
              <a:gdLst/>
              <a:ahLst/>
              <a:cxnLst/>
              <a:rect r="r" b="b" t="t" l="l"/>
              <a:pathLst>
                <a:path h="812800" w="5204749">
                  <a:moveTo>
                    <a:pt x="0" y="0"/>
                  </a:moveTo>
                  <a:lnTo>
                    <a:pt x="5204749" y="0"/>
                  </a:lnTo>
                  <a:lnTo>
                    <a:pt x="5204749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45533D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47625"/>
              <a:ext cx="5204750" cy="8604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430"/>
                </a:lnSpc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-1561736" y="2094062"/>
            <a:ext cx="4805712" cy="1263266"/>
          </a:xfrm>
          <a:custGeom>
            <a:avLst/>
            <a:gdLst/>
            <a:ahLst/>
            <a:cxnLst/>
            <a:rect r="r" b="b" t="t" l="l"/>
            <a:pathLst>
              <a:path h="1263266" w="4805712">
                <a:moveTo>
                  <a:pt x="0" y="0"/>
                </a:moveTo>
                <a:lnTo>
                  <a:pt x="4805712" y="0"/>
                </a:lnTo>
                <a:lnTo>
                  <a:pt x="4805712" y="1263266"/>
                </a:lnTo>
                <a:lnTo>
                  <a:pt x="0" y="126326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27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6477089" y="7832493"/>
            <a:ext cx="4805712" cy="1263266"/>
          </a:xfrm>
          <a:custGeom>
            <a:avLst/>
            <a:gdLst/>
            <a:ahLst/>
            <a:cxnLst/>
            <a:rect r="r" b="b" t="t" l="l"/>
            <a:pathLst>
              <a:path h="1263266" w="4805712">
                <a:moveTo>
                  <a:pt x="0" y="0"/>
                </a:moveTo>
                <a:lnTo>
                  <a:pt x="4805712" y="0"/>
                </a:lnTo>
                <a:lnTo>
                  <a:pt x="4805712" y="1263267"/>
                </a:lnTo>
                <a:lnTo>
                  <a:pt x="0" y="126326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7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1184295">
            <a:off x="9581236" y="615436"/>
            <a:ext cx="7517597" cy="7517597"/>
          </a:xfrm>
          <a:custGeom>
            <a:avLst/>
            <a:gdLst/>
            <a:ahLst/>
            <a:cxnLst/>
            <a:rect r="r" b="b" t="t" l="l"/>
            <a:pathLst>
              <a:path h="7517597" w="7517597">
                <a:moveTo>
                  <a:pt x="0" y="0"/>
                </a:moveTo>
                <a:lnTo>
                  <a:pt x="7517597" y="0"/>
                </a:lnTo>
                <a:lnTo>
                  <a:pt x="7517597" y="7517596"/>
                </a:lnTo>
                <a:lnTo>
                  <a:pt x="0" y="751759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15694878" y="9340543"/>
            <a:ext cx="1058601" cy="2742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12"/>
              </a:lnSpc>
              <a:spcBef>
                <a:spcPct val="0"/>
              </a:spcBef>
            </a:pPr>
            <a:r>
              <a:rPr lang="en-US" sz="158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PAGE 01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625639" y="2071902"/>
            <a:ext cx="8823231" cy="11715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994"/>
              </a:lnSpc>
            </a:pPr>
            <a:r>
              <a:rPr lang="en-US" b="true" sz="8566">
                <a:solidFill>
                  <a:srgbClr val="45533D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NEXA BOARD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0" y="9269714"/>
            <a:ext cx="12280760" cy="6139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11"/>
              </a:lnSpc>
              <a:spcBef>
                <a:spcPct val="0"/>
              </a:spcBef>
            </a:pPr>
            <a:r>
              <a:rPr lang="en-US" b="true" sz="3579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ABDULQADER WADDAH           OSAMA AMMAR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6847130" y="3673655"/>
            <a:ext cx="10412170" cy="2650530"/>
            <a:chOff x="0" y="0"/>
            <a:chExt cx="13882893" cy="3534040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0" t="10738" r="0" b="10738"/>
            <a:stretch>
              <a:fillRect/>
            </a:stretch>
          </p:blipFill>
          <p:spPr>
            <a:xfrm flipH="false" flipV="false">
              <a:off x="0" y="0"/>
              <a:ext cx="3375473" cy="3534040"/>
            </a:xfrm>
            <a:prstGeom prst="rect">
              <a:avLst/>
            </a:prstGeom>
          </p:spPr>
        </p:pic>
        <p:pic>
          <p:nvPicPr>
            <p:cNvPr name="Picture 4" id="4"/>
            <p:cNvPicPr>
              <a:picLocks noChangeAspect="true"/>
            </p:cNvPicPr>
            <p:nvPr/>
          </p:nvPicPr>
          <p:blipFill>
            <a:blip r:embed="rId3"/>
            <a:srcRect l="12809" t="0" r="12809" b="0"/>
            <a:stretch>
              <a:fillRect/>
            </a:stretch>
          </p:blipFill>
          <p:spPr>
            <a:xfrm flipH="false" flipV="false">
              <a:off x="3502473" y="0"/>
              <a:ext cx="3375473" cy="3534040"/>
            </a:xfrm>
            <a:prstGeom prst="rect">
              <a:avLst/>
            </a:prstGeom>
          </p:spPr>
        </p:pic>
        <p:pic>
          <p:nvPicPr>
            <p:cNvPr name="Picture 5" id="5"/>
            <p:cNvPicPr>
              <a:picLocks noChangeAspect="true"/>
            </p:cNvPicPr>
            <p:nvPr/>
          </p:nvPicPr>
          <p:blipFill>
            <a:blip r:embed="rId4"/>
            <a:srcRect l="2243" t="0" r="2243" b="0"/>
            <a:stretch>
              <a:fillRect/>
            </a:stretch>
          </p:blipFill>
          <p:spPr>
            <a:xfrm flipH="false" flipV="false">
              <a:off x="7004947" y="0"/>
              <a:ext cx="3375473" cy="3534040"/>
            </a:xfrm>
            <a:prstGeom prst="rect">
              <a:avLst/>
            </a:prstGeom>
          </p:spPr>
        </p:pic>
        <p:pic>
          <p:nvPicPr>
            <p:cNvPr name="Picture 6" id="6"/>
            <p:cNvPicPr>
              <a:picLocks noChangeAspect="true"/>
            </p:cNvPicPr>
            <p:nvPr/>
          </p:nvPicPr>
          <p:blipFill>
            <a:blip r:embed="rId5"/>
            <a:srcRect l="2243" t="0" r="2243" b="0"/>
            <a:stretch>
              <a:fillRect/>
            </a:stretch>
          </p:blipFill>
          <p:spPr>
            <a:xfrm flipH="false" flipV="false">
              <a:off x="10507420" y="0"/>
              <a:ext cx="3375473" cy="3534040"/>
            </a:xfrm>
            <a:prstGeom prst="rect">
              <a:avLst/>
            </a:prstGeom>
          </p:spPr>
        </p:pic>
      </p:grpSp>
      <p:sp>
        <p:nvSpPr>
          <p:cNvPr name="Freeform 7" id="7"/>
          <p:cNvSpPr/>
          <p:nvPr/>
        </p:nvSpPr>
        <p:spPr>
          <a:xfrm flipH="false" flipV="false" rot="0">
            <a:off x="0" y="279320"/>
            <a:ext cx="4805712" cy="1263266"/>
          </a:xfrm>
          <a:custGeom>
            <a:avLst/>
            <a:gdLst/>
            <a:ahLst/>
            <a:cxnLst/>
            <a:rect r="r" b="b" t="t" l="l"/>
            <a:pathLst>
              <a:path h="1263266" w="4805712">
                <a:moveTo>
                  <a:pt x="0" y="0"/>
                </a:moveTo>
                <a:lnTo>
                  <a:pt x="4805712" y="0"/>
                </a:lnTo>
                <a:lnTo>
                  <a:pt x="4805712" y="1263266"/>
                </a:lnTo>
                <a:lnTo>
                  <a:pt x="0" y="126326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61000"/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6477089" y="7832493"/>
            <a:ext cx="4805712" cy="1263266"/>
          </a:xfrm>
          <a:custGeom>
            <a:avLst/>
            <a:gdLst/>
            <a:ahLst/>
            <a:cxnLst/>
            <a:rect r="r" b="b" t="t" l="l"/>
            <a:pathLst>
              <a:path h="1263266" w="4805712">
                <a:moveTo>
                  <a:pt x="0" y="0"/>
                </a:moveTo>
                <a:lnTo>
                  <a:pt x="4805712" y="0"/>
                </a:lnTo>
                <a:lnTo>
                  <a:pt x="4805712" y="1263267"/>
                </a:lnTo>
                <a:lnTo>
                  <a:pt x="0" y="12632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67000"/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306717" y="2824951"/>
            <a:ext cx="5750608" cy="5750608"/>
          </a:xfrm>
          <a:custGeom>
            <a:avLst/>
            <a:gdLst/>
            <a:ahLst/>
            <a:cxnLst/>
            <a:rect r="r" b="b" t="t" l="l"/>
            <a:pathLst>
              <a:path h="5750608" w="5750608">
                <a:moveTo>
                  <a:pt x="0" y="0"/>
                </a:moveTo>
                <a:lnTo>
                  <a:pt x="5750608" y="0"/>
                </a:lnTo>
                <a:lnTo>
                  <a:pt x="5750608" y="5750608"/>
                </a:lnTo>
                <a:lnTo>
                  <a:pt x="0" y="575060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5694878" y="9340543"/>
            <a:ext cx="1058601" cy="2741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12"/>
              </a:lnSpc>
              <a:spcBef>
                <a:spcPct val="0"/>
              </a:spcBef>
            </a:pPr>
            <a:r>
              <a:rPr lang="en-US" sz="158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PAGE 09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-281157" y="1947568"/>
            <a:ext cx="7862327" cy="8773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90"/>
              </a:lnSpc>
              <a:spcBef>
                <a:spcPct val="0"/>
              </a:spcBef>
            </a:pPr>
            <a:r>
              <a:rPr lang="en-US" b="true" sz="5207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CNC  CONTROLLER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6632395" y="6417893"/>
            <a:ext cx="3174639" cy="3307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71"/>
              </a:lnSpc>
              <a:spcBef>
                <a:spcPct val="0"/>
              </a:spcBef>
            </a:pPr>
            <a:r>
              <a:rPr lang="en-US" b="true" sz="197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CNC FRAME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9144000" y="6417893"/>
            <a:ext cx="3174639" cy="3307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71"/>
              </a:lnSpc>
              <a:spcBef>
                <a:spcPct val="0"/>
              </a:spcBef>
            </a:pPr>
            <a:r>
              <a:rPr lang="en-US" b="true" sz="197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WHITE BOARD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1739323" y="6417893"/>
            <a:ext cx="3288782" cy="3307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71"/>
              </a:lnSpc>
              <a:spcBef>
                <a:spcPct val="0"/>
              </a:spcBef>
            </a:pPr>
            <a:r>
              <a:rPr lang="en-US" b="true" sz="197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TB6600 </a:t>
            </a:r>
            <a:r>
              <a:rPr lang="en-US" b="true" sz="197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DRIVER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4274449" y="6417893"/>
            <a:ext cx="3288782" cy="3307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71"/>
              </a:lnSpc>
              <a:spcBef>
                <a:spcPct val="0"/>
              </a:spcBef>
            </a:pPr>
            <a:r>
              <a:rPr lang="en-US" b="true" sz="197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TB6600 </a:t>
            </a:r>
            <a:r>
              <a:rPr lang="en-US" b="true" sz="197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DRIVER</a:t>
            </a:r>
          </a:p>
        </p:txBody>
      </p:sp>
    </p:spTree>
  </p:cSld>
  <p:clrMapOvr>
    <a:masterClrMapping/>
  </p:clrMapOvr>
  <p:transition spd="fast">
    <p:wipe dir="l"/>
  </p:transition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279320"/>
            <a:ext cx="4805712" cy="1263266"/>
          </a:xfrm>
          <a:custGeom>
            <a:avLst/>
            <a:gdLst/>
            <a:ahLst/>
            <a:cxnLst/>
            <a:rect r="r" b="b" t="t" l="l"/>
            <a:pathLst>
              <a:path h="1263266" w="4805712">
                <a:moveTo>
                  <a:pt x="0" y="0"/>
                </a:moveTo>
                <a:lnTo>
                  <a:pt x="4805712" y="0"/>
                </a:lnTo>
                <a:lnTo>
                  <a:pt x="4805712" y="1263266"/>
                </a:lnTo>
                <a:lnTo>
                  <a:pt x="0" y="126326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06717" y="2824951"/>
            <a:ext cx="5750608" cy="5750608"/>
          </a:xfrm>
          <a:custGeom>
            <a:avLst/>
            <a:gdLst/>
            <a:ahLst/>
            <a:cxnLst/>
            <a:rect r="r" b="b" t="t" l="l"/>
            <a:pathLst>
              <a:path h="5750608" w="5750608">
                <a:moveTo>
                  <a:pt x="0" y="0"/>
                </a:moveTo>
                <a:lnTo>
                  <a:pt x="5750608" y="0"/>
                </a:lnTo>
                <a:lnTo>
                  <a:pt x="5750608" y="5750608"/>
                </a:lnTo>
                <a:lnTo>
                  <a:pt x="0" y="575060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5694878" y="9340543"/>
            <a:ext cx="1058601" cy="2741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12"/>
              </a:lnSpc>
              <a:spcBef>
                <a:spcPct val="0"/>
              </a:spcBef>
            </a:pPr>
            <a:r>
              <a:rPr lang="en-US" sz="158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PAGE 10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-281157" y="1947568"/>
            <a:ext cx="7862327" cy="8773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90"/>
              </a:lnSpc>
              <a:spcBef>
                <a:spcPct val="0"/>
              </a:spcBef>
            </a:pPr>
            <a:r>
              <a:rPr lang="en-US" b="true" sz="5207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CNC  CONTROLLER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7419678" y="2564309"/>
            <a:ext cx="9670243" cy="2579191"/>
            <a:chOff x="0" y="0"/>
            <a:chExt cx="12893658" cy="3438921"/>
          </a:xfrm>
        </p:grpSpPr>
        <p:pic>
          <p:nvPicPr>
            <p:cNvPr name="Picture 7" id="7"/>
            <p:cNvPicPr>
              <a:picLocks noChangeAspect="true"/>
            </p:cNvPicPr>
            <p:nvPr/>
          </p:nvPicPr>
          <p:blipFill>
            <a:blip r:embed="rId5"/>
            <a:srcRect l="4518" t="0" r="4518" b="0"/>
            <a:stretch>
              <a:fillRect/>
            </a:stretch>
          </p:blipFill>
          <p:spPr>
            <a:xfrm flipH="false" flipV="false">
              <a:off x="0" y="0"/>
              <a:ext cx="3128164" cy="3438921"/>
            </a:xfrm>
            <a:prstGeom prst="rect">
              <a:avLst/>
            </a:prstGeom>
          </p:spPr>
        </p:pic>
        <p:pic>
          <p:nvPicPr>
            <p:cNvPr name="Picture 8" id="8"/>
            <p:cNvPicPr>
              <a:picLocks noChangeAspect="true"/>
            </p:cNvPicPr>
            <p:nvPr/>
          </p:nvPicPr>
          <p:blipFill>
            <a:blip r:embed="rId6"/>
            <a:srcRect l="4518" t="0" r="4518" b="0"/>
            <a:stretch>
              <a:fillRect/>
            </a:stretch>
          </p:blipFill>
          <p:spPr>
            <a:xfrm flipH="false" flipV="false">
              <a:off x="3255164" y="0"/>
              <a:ext cx="3128164" cy="3438921"/>
            </a:xfrm>
            <a:prstGeom prst="rect">
              <a:avLst/>
            </a:prstGeom>
          </p:spPr>
        </p:pic>
        <p:pic>
          <p:nvPicPr>
            <p:cNvPr name="Picture 9" id="9"/>
            <p:cNvPicPr>
              <a:picLocks noChangeAspect="true"/>
            </p:cNvPicPr>
            <p:nvPr/>
          </p:nvPicPr>
          <p:blipFill>
            <a:blip r:embed="rId7"/>
            <a:srcRect l="4408" t="0" r="4408" b="0"/>
            <a:stretch>
              <a:fillRect/>
            </a:stretch>
          </p:blipFill>
          <p:spPr>
            <a:xfrm flipH="false" flipV="false">
              <a:off x="6510329" y="0"/>
              <a:ext cx="3128164" cy="3438921"/>
            </a:xfrm>
            <a:prstGeom prst="rect">
              <a:avLst/>
            </a:prstGeom>
          </p:spPr>
        </p:pic>
        <p:pic>
          <p:nvPicPr>
            <p:cNvPr name="Picture 10" id="10"/>
            <p:cNvPicPr>
              <a:picLocks noChangeAspect="true"/>
            </p:cNvPicPr>
            <p:nvPr/>
          </p:nvPicPr>
          <p:blipFill>
            <a:blip r:embed="rId8"/>
            <a:srcRect l="24447" t="0" r="24447" b="0"/>
            <a:stretch>
              <a:fillRect/>
            </a:stretch>
          </p:blipFill>
          <p:spPr>
            <a:xfrm flipH="false" flipV="false">
              <a:off x="9765493" y="0"/>
              <a:ext cx="3128164" cy="3438921"/>
            </a:xfrm>
            <a:prstGeom prst="rect">
              <a:avLst/>
            </a:prstGeom>
          </p:spPr>
        </p:pic>
      </p:grpSp>
      <p:sp>
        <p:nvSpPr>
          <p:cNvPr name="TextBox 11" id="11"/>
          <p:cNvSpPr txBox="true"/>
          <p:nvPr/>
        </p:nvSpPr>
        <p:spPr>
          <a:xfrm rot="0">
            <a:off x="7016675" y="5389132"/>
            <a:ext cx="3288782" cy="3307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71"/>
              </a:lnSpc>
              <a:spcBef>
                <a:spcPct val="0"/>
              </a:spcBef>
            </a:pPr>
            <a:r>
              <a:rPr lang="en-US" b="true" sz="197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ARDUINO UNO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9457892" y="5389132"/>
            <a:ext cx="3288782" cy="3307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71"/>
              </a:lnSpc>
              <a:spcBef>
                <a:spcPct val="0"/>
              </a:spcBef>
            </a:pPr>
            <a:r>
              <a:rPr lang="en-US" b="true" sz="197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SERVO MOTOR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1824328" y="5389132"/>
            <a:ext cx="3288782" cy="3307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71"/>
              </a:lnSpc>
              <a:spcBef>
                <a:spcPct val="0"/>
              </a:spcBef>
            </a:pPr>
            <a:r>
              <a:rPr lang="en-US" b="true" sz="197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STEPPER MOTOR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4994421" y="5389132"/>
            <a:ext cx="2095500" cy="3307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71"/>
              </a:lnSpc>
              <a:spcBef>
                <a:spcPct val="0"/>
              </a:spcBef>
            </a:pPr>
            <a:r>
              <a:rPr lang="en-US" b="true" sz="197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POWER SUPPLY</a:t>
            </a:r>
          </a:p>
        </p:txBody>
      </p:sp>
      <p:grpSp>
        <p:nvGrpSpPr>
          <p:cNvPr name="Group 15" id="15"/>
          <p:cNvGrpSpPr/>
          <p:nvPr/>
        </p:nvGrpSpPr>
        <p:grpSpPr>
          <a:xfrm rot="0">
            <a:off x="7419678" y="5996368"/>
            <a:ext cx="9670243" cy="2579191"/>
            <a:chOff x="0" y="0"/>
            <a:chExt cx="12893658" cy="3438921"/>
          </a:xfrm>
        </p:grpSpPr>
        <p:pic>
          <p:nvPicPr>
            <p:cNvPr name="Picture 16" id="16"/>
            <p:cNvPicPr>
              <a:picLocks noChangeAspect="true"/>
            </p:cNvPicPr>
            <p:nvPr/>
          </p:nvPicPr>
          <p:blipFill>
            <a:blip r:embed="rId9"/>
            <a:srcRect l="4518" t="0" r="4518" b="0"/>
            <a:stretch>
              <a:fillRect/>
            </a:stretch>
          </p:blipFill>
          <p:spPr>
            <a:xfrm flipH="false" flipV="false">
              <a:off x="0" y="0"/>
              <a:ext cx="3128164" cy="3438921"/>
            </a:xfrm>
            <a:prstGeom prst="rect">
              <a:avLst/>
            </a:prstGeom>
          </p:spPr>
        </p:pic>
        <p:pic>
          <p:nvPicPr>
            <p:cNvPr name="Picture 17" id="17"/>
            <p:cNvPicPr>
              <a:picLocks noChangeAspect="true"/>
            </p:cNvPicPr>
            <p:nvPr/>
          </p:nvPicPr>
          <p:blipFill>
            <a:blip r:embed="rId10"/>
            <a:srcRect l="4518" t="0" r="4518" b="0"/>
            <a:stretch>
              <a:fillRect/>
            </a:stretch>
          </p:blipFill>
          <p:spPr>
            <a:xfrm flipH="false" flipV="false">
              <a:off x="3255164" y="0"/>
              <a:ext cx="3128164" cy="3438921"/>
            </a:xfrm>
            <a:prstGeom prst="rect">
              <a:avLst/>
            </a:prstGeom>
          </p:spPr>
        </p:pic>
        <p:pic>
          <p:nvPicPr>
            <p:cNvPr name="Picture 18" id="18"/>
            <p:cNvPicPr>
              <a:picLocks noChangeAspect="true"/>
            </p:cNvPicPr>
            <p:nvPr/>
          </p:nvPicPr>
          <p:blipFill>
            <a:blip r:embed="rId11"/>
            <a:srcRect l="4518" t="0" r="4518" b="0"/>
            <a:stretch>
              <a:fillRect/>
            </a:stretch>
          </p:blipFill>
          <p:spPr>
            <a:xfrm flipH="false" flipV="false">
              <a:off x="6510329" y="0"/>
              <a:ext cx="3128164" cy="3438921"/>
            </a:xfrm>
            <a:prstGeom prst="rect">
              <a:avLst/>
            </a:prstGeom>
          </p:spPr>
        </p:pic>
        <p:pic>
          <p:nvPicPr>
            <p:cNvPr name="Picture 19" id="19"/>
            <p:cNvPicPr>
              <a:picLocks noChangeAspect="true"/>
            </p:cNvPicPr>
            <p:nvPr/>
          </p:nvPicPr>
          <p:blipFill>
            <a:blip r:embed="rId12"/>
            <a:srcRect l="4518" t="0" r="4518" b="0"/>
            <a:stretch>
              <a:fillRect/>
            </a:stretch>
          </p:blipFill>
          <p:spPr>
            <a:xfrm flipH="false" flipV="false">
              <a:off x="9765493" y="0"/>
              <a:ext cx="3128164" cy="3438921"/>
            </a:xfrm>
            <a:prstGeom prst="rect">
              <a:avLst/>
            </a:prstGeom>
          </p:spPr>
        </p:pic>
      </p:grpSp>
      <p:sp>
        <p:nvSpPr>
          <p:cNvPr name="TextBox 20" id="20"/>
          <p:cNvSpPr txBox="true"/>
          <p:nvPr/>
        </p:nvSpPr>
        <p:spPr>
          <a:xfrm rot="0">
            <a:off x="7016675" y="8723256"/>
            <a:ext cx="3288782" cy="3307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71"/>
              </a:lnSpc>
              <a:spcBef>
                <a:spcPct val="0"/>
              </a:spcBef>
            </a:pPr>
            <a:r>
              <a:rPr lang="en-US" b="true" sz="197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RASPBERRY PI 4 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9840220" y="8723256"/>
            <a:ext cx="2414579" cy="6736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71"/>
              </a:lnSpc>
              <a:spcBef>
                <a:spcPct val="0"/>
              </a:spcBef>
            </a:pPr>
            <a:r>
              <a:rPr lang="en-US" b="true" sz="197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CONEECTION WIRE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2423797" y="8748402"/>
            <a:ext cx="2089845" cy="6736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71"/>
              </a:lnSpc>
              <a:spcBef>
                <a:spcPct val="0"/>
              </a:spcBef>
            </a:pPr>
            <a:r>
              <a:rPr lang="en-US" b="true" sz="1979" spc="197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CONNECTORS</a:t>
            </a:r>
          </a:p>
          <a:p>
            <a:pPr algn="ctr">
              <a:lnSpc>
                <a:spcPts val="2771"/>
              </a:lnSpc>
              <a:spcBef>
                <a:spcPct val="0"/>
              </a:spcBef>
            </a:pPr>
          </a:p>
        </p:txBody>
      </p:sp>
      <p:sp>
        <p:nvSpPr>
          <p:cNvPr name="TextBox 23" id="23"/>
          <p:cNvSpPr txBox="true"/>
          <p:nvPr/>
        </p:nvSpPr>
        <p:spPr>
          <a:xfrm rot="0">
            <a:off x="14834882" y="8723256"/>
            <a:ext cx="2414579" cy="3307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71"/>
              </a:lnSpc>
              <a:spcBef>
                <a:spcPct val="0"/>
              </a:spcBef>
            </a:pPr>
            <a:r>
              <a:rPr lang="en-US" b="true" sz="197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JUMPER WIRES</a:t>
            </a:r>
          </a:p>
        </p:txBody>
      </p:sp>
    </p:spTree>
  </p:cSld>
  <p:clrMapOvr>
    <a:masterClrMapping/>
  </p:clrMapOvr>
  <p:transition spd="fast">
    <p:wipe dir="l"/>
  </p:transition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526566" y="179298"/>
            <a:ext cx="5034066" cy="1323293"/>
          </a:xfrm>
          <a:custGeom>
            <a:avLst/>
            <a:gdLst/>
            <a:ahLst/>
            <a:cxnLst/>
            <a:rect r="r" b="b" t="t" l="l"/>
            <a:pathLst>
              <a:path h="1323293" w="5034066">
                <a:moveTo>
                  <a:pt x="0" y="0"/>
                </a:moveTo>
                <a:lnTo>
                  <a:pt x="5034066" y="0"/>
                </a:lnTo>
                <a:lnTo>
                  <a:pt x="5034066" y="1323293"/>
                </a:lnTo>
                <a:lnTo>
                  <a:pt x="0" y="132329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988578" y="7966947"/>
            <a:ext cx="4294223" cy="1128812"/>
          </a:xfrm>
          <a:custGeom>
            <a:avLst/>
            <a:gdLst/>
            <a:ahLst/>
            <a:cxnLst/>
            <a:rect r="r" b="b" t="t" l="l"/>
            <a:pathLst>
              <a:path h="1128812" w="4294223">
                <a:moveTo>
                  <a:pt x="0" y="0"/>
                </a:moveTo>
                <a:lnTo>
                  <a:pt x="4294223" y="0"/>
                </a:lnTo>
                <a:lnTo>
                  <a:pt x="4294223" y="1128813"/>
                </a:lnTo>
                <a:lnTo>
                  <a:pt x="0" y="112881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450790" y="2311148"/>
            <a:ext cx="3599890" cy="3599890"/>
          </a:xfrm>
          <a:custGeom>
            <a:avLst/>
            <a:gdLst/>
            <a:ahLst/>
            <a:cxnLst/>
            <a:rect r="r" b="b" t="t" l="l"/>
            <a:pathLst>
              <a:path h="3599890" w="3599890">
                <a:moveTo>
                  <a:pt x="0" y="0"/>
                </a:moveTo>
                <a:lnTo>
                  <a:pt x="3599890" y="0"/>
                </a:lnTo>
                <a:lnTo>
                  <a:pt x="3599890" y="3599890"/>
                </a:lnTo>
                <a:lnTo>
                  <a:pt x="0" y="359989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3175456" y="5734916"/>
            <a:ext cx="2163147" cy="2466558"/>
          </a:xfrm>
          <a:custGeom>
            <a:avLst/>
            <a:gdLst/>
            <a:ahLst/>
            <a:cxnLst/>
            <a:rect r="r" b="b" t="t" l="l"/>
            <a:pathLst>
              <a:path h="2466558" w="2163147">
                <a:moveTo>
                  <a:pt x="0" y="0"/>
                </a:moveTo>
                <a:lnTo>
                  <a:pt x="2163146" y="0"/>
                </a:lnTo>
                <a:lnTo>
                  <a:pt x="2163146" y="2466559"/>
                </a:lnTo>
                <a:lnTo>
                  <a:pt x="0" y="246655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12555" r="0" b="-18993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635041" y="1426987"/>
            <a:ext cx="3507133" cy="2759824"/>
          </a:xfrm>
          <a:custGeom>
            <a:avLst/>
            <a:gdLst/>
            <a:ahLst/>
            <a:cxnLst/>
            <a:rect r="r" b="b" t="t" l="l"/>
            <a:pathLst>
              <a:path h="2759824" w="3507133">
                <a:moveTo>
                  <a:pt x="0" y="0"/>
                </a:moveTo>
                <a:lnTo>
                  <a:pt x="3507133" y="0"/>
                </a:lnTo>
                <a:lnTo>
                  <a:pt x="3507133" y="2759824"/>
                </a:lnTo>
                <a:lnTo>
                  <a:pt x="0" y="275982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9018" t="0" r="-9018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6665756" y="4186811"/>
            <a:ext cx="3448453" cy="3448453"/>
          </a:xfrm>
          <a:custGeom>
            <a:avLst/>
            <a:gdLst/>
            <a:ahLst/>
            <a:cxnLst/>
            <a:rect r="r" b="b" t="t" l="l"/>
            <a:pathLst>
              <a:path h="3448453" w="3448453">
                <a:moveTo>
                  <a:pt x="0" y="0"/>
                </a:moveTo>
                <a:lnTo>
                  <a:pt x="3448454" y="0"/>
                </a:lnTo>
                <a:lnTo>
                  <a:pt x="3448454" y="3448454"/>
                </a:lnTo>
                <a:lnTo>
                  <a:pt x="0" y="344845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5694878" y="9340543"/>
            <a:ext cx="1058601" cy="2741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12"/>
              </a:lnSpc>
              <a:spcBef>
                <a:spcPct val="0"/>
              </a:spcBef>
            </a:pPr>
            <a:r>
              <a:rPr lang="en-US" sz="158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PAGE 11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5341427" y="426352"/>
            <a:ext cx="7191375" cy="7529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71"/>
              </a:lnSpc>
              <a:spcBef>
                <a:spcPct val="0"/>
              </a:spcBef>
            </a:pPr>
            <a:r>
              <a:rPr lang="en-US" b="true" sz="447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SYSTEM ARCHITECTURE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6665756" y="7192747"/>
            <a:ext cx="3448453" cy="3307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71"/>
              </a:lnSpc>
              <a:spcBef>
                <a:spcPct val="0"/>
              </a:spcBef>
            </a:pPr>
            <a:r>
              <a:rPr lang="en-US" b="true" sz="197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RASPBERRY PI 4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526508" y="5803639"/>
            <a:ext cx="3768454" cy="3673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29"/>
              </a:lnSpc>
              <a:spcBef>
                <a:spcPct val="0"/>
              </a:spcBef>
            </a:pPr>
            <a:r>
              <a:rPr lang="en-US" b="true" sz="2163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CNC CONTROLLER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2532802" y="4002407"/>
            <a:ext cx="3448453" cy="3307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71"/>
              </a:lnSpc>
              <a:spcBef>
                <a:spcPct val="0"/>
              </a:spcBef>
            </a:pPr>
            <a:r>
              <a:rPr lang="en-US" b="true" sz="197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BOX CONTROLLER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2635041" y="8200645"/>
            <a:ext cx="3448453" cy="3307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71"/>
              </a:lnSpc>
              <a:spcBef>
                <a:spcPct val="0"/>
              </a:spcBef>
            </a:pPr>
            <a:r>
              <a:rPr lang="en-US" b="true" sz="197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REMOTE CONTROLLER</a:t>
            </a:r>
          </a:p>
        </p:txBody>
      </p:sp>
      <p:sp>
        <p:nvSpPr>
          <p:cNvPr name="AutoShape 14" id="14"/>
          <p:cNvSpPr/>
          <p:nvPr/>
        </p:nvSpPr>
        <p:spPr>
          <a:xfrm>
            <a:off x="3974001" y="4111093"/>
            <a:ext cx="2670503" cy="1824506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5" id="15"/>
          <p:cNvSpPr/>
          <p:nvPr/>
        </p:nvSpPr>
        <p:spPr>
          <a:xfrm>
            <a:off x="10155031" y="5911038"/>
            <a:ext cx="2918185" cy="1031598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6" id="16"/>
          <p:cNvSpPr/>
          <p:nvPr/>
        </p:nvSpPr>
        <p:spPr>
          <a:xfrm flipV="true">
            <a:off x="10092244" y="2845239"/>
            <a:ext cx="2440558" cy="2513334"/>
          </a:xfrm>
          <a:prstGeom prst="line">
            <a:avLst/>
          </a:prstGeom>
          <a:ln cap="flat" w="38100">
            <a:solidFill>
              <a:srgbClr val="FFFFFF"/>
            </a:solidFill>
            <a:prstDash val="solid"/>
            <a:headEnd type="none" len="sm" w="sm"/>
            <a:tailEnd type="none" len="sm" w="sm"/>
          </a:ln>
        </p:spPr>
      </p:sp>
    </p:spTree>
  </p:cSld>
  <p:clrMapOvr>
    <a:masterClrMapping/>
  </p:clrMapOvr>
  <p:transition spd="fast">
    <p:wipe dir="l"/>
  </p:transition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6477089" y="7832493"/>
            <a:ext cx="4805712" cy="1263266"/>
          </a:xfrm>
          <a:custGeom>
            <a:avLst/>
            <a:gdLst/>
            <a:ahLst/>
            <a:cxnLst/>
            <a:rect r="r" b="b" t="t" l="l"/>
            <a:pathLst>
              <a:path h="1263266" w="4805712">
                <a:moveTo>
                  <a:pt x="0" y="0"/>
                </a:moveTo>
                <a:lnTo>
                  <a:pt x="4805712" y="0"/>
                </a:lnTo>
                <a:lnTo>
                  <a:pt x="4805712" y="1263267"/>
                </a:lnTo>
                <a:lnTo>
                  <a:pt x="0" y="12632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5694878" y="9340543"/>
            <a:ext cx="1058601" cy="2741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12"/>
              </a:lnSpc>
              <a:spcBef>
                <a:spcPct val="0"/>
              </a:spcBef>
            </a:pPr>
            <a:r>
              <a:rPr lang="en-US" sz="158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PAGE 12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028700" y="584778"/>
            <a:ext cx="4812396" cy="7925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606"/>
              </a:lnSpc>
              <a:spcBef>
                <a:spcPct val="0"/>
              </a:spcBef>
            </a:pPr>
            <a:r>
              <a:rPr lang="en-US" b="true" sz="4718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FUTURE WORK</a:t>
            </a:r>
          </a:p>
        </p:txBody>
      </p:sp>
      <p:grpSp>
        <p:nvGrpSpPr>
          <p:cNvPr name="Group 5" id="5"/>
          <p:cNvGrpSpPr/>
          <p:nvPr/>
        </p:nvGrpSpPr>
        <p:grpSpPr>
          <a:xfrm rot="0">
            <a:off x="2630589" y="3425656"/>
            <a:ext cx="5790071" cy="2062901"/>
            <a:chOff x="0" y="0"/>
            <a:chExt cx="1929913" cy="68759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929913" cy="687594"/>
            </a:xfrm>
            <a:custGeom>
              <a:avLst/>
              <a:gdLst/>
              <a:ahLst/>
              <a:cxnLst/>
              <a:rect r="r" b="b" t="t" l="l"/>
              <a:pathLst>
                <a:path h="687594" w="1929913">
                  <a:moveTo>
                    <a:pt x="0" y="0"/>
                  </a:moveTo>
                  <a:lnTo>
                    <a:pt x="1929913" y="0"/>
                  </a:lnTo>
                  <a:lnTo>
                    <a:pt x="1929913" y="687594"/>
                  </a:lnTo>
                  <a:lnTo>
                    <a:pt x="0" y="687594"/>
                  </a:lnTo>
                  <a:close/>
                </a:path>
              </a:pathLst>
            </a:custGeom>
            <a:solidFill>
              <a:srgbClr val="45533D">
                <a:alpha val="37647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19050"/>
              <a:ext cx="1929913" cy="70664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783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1076957" y="3425656"/>
            <a:ext cx="5790071" cy="2062901"/>
            <a:chOff x="0" y="0"/>
            <a:chExt cx="1929913" cy="687594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929913" cy="687594"/>
            </a:xfrm>
            <a:custGeom>
              <a:avLst/>
              <a:gdLst/>
              <a:ahLst/>
              <a:cxnLst/>
              <a:rect r="r" b="b" t="t" l="l"/>
              <a:pathLst>
                <a:path h="687594" w="1929913">
                  <a:moveTo>
                    <a:pt x="0" y="0"/>
                  </a:moveTo>
                  <a:lnTo>
                    <a:pt x="1929913" y="0"/>
                  </a:lnTo>
                  <a:lnTo>
                    <a:pt x="1929913" y="687594"/>
                  </a:lnTo>
                  <a:lnTo>
                    <a:pt x="0" y="687594"/>
                  </a:lnTo>
                  <a:close/>
                </a:path>
              </a:pathLst>
            </a:custGeom>
            <a:solidFill>
              <a:srgbClr val="45533D">
                <a:alpha val="37647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19050"/>
              <a:ext cx="1929913" cy="70664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783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6073288" y="6973571"/>
            <a:ext cx="6646323" cy="1717844"/>
            <a:chOff x="0" y="0"/>
            <a:chExt cx="2215314" cy="572582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2215313" cy="572582"/>
            </a:xfrm>
            <a:custGeom>
              <a:avLst/>
              <a:gdLst/>
              <a:ahLst/>
              <a:cxnLst/>
              <a:rect r="r" b="b" t="t" l="l"/>
              <a:pathLst>
                <a:path h="572582" w="2215313">
                  <a:moveTo>
                    <a:pt x="0" y="0"/>
                  </a:moveTo>
                  <a:lnTo>
                    <a:pt x="2215313" y="0"/>
                  </a:lnTo>
                  <a:lnTo>
                    <a:pt x="2215313" y="572582"/>
                  </a:lnTo>
                  <a:lnTo>
                    <a:pt x="0" y="572582"/>
                  </a:lnTo>
                  <a:close/>
                </a:path>
              </a:pathLst>
            </a:custGeom>
            <a:solidFill>
              <a:srgbClr val="45533D">
                <a:alpha val="37647"/>
              </a:srgbClr>
            </a:solidFill>
            <a:ln cap="sq">
              <a:noFill/>
              <a:prstDash val="solid"/>
              <a:miter/>
            </a:ln>
          </p:spPr>
        </p:sp>
        <p:sp>
          <p:nvSpPr>
            <p:cNvPr name="TextBox 13" id="13"/>
            <p:cNvSpPr txBox="true"/>
            <p:nvPr/>
          </p:nvSpPr>
          <p:spPr>
            <a:xfrm>
              <a:off x="0" y="-19050"/>
              <a:ext cx="2215314" cy="59163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783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4" id="14"/>
          <p:cNvGrpSpPr>
            <a:grpSpLocks noChangeAspect="true"/>
          </p:cNvGrpSpPr>
          <p:nvPr/>
        </p:nvGrpSpPr>
        <p:grpSpPr>
          <a:xfrm rot="0">
            <a:off x="1238000" y="3230262"/>
            <a:ext cx="2258295" cy="2258295"/>
            <a:chOff x="0" y="0"/>
            <a:chExt cx="14840029" cy="14840029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-33258" y="-75"/>
              <a:ext cx="14906544" cy="14840178"/>
            </a:xfrm>
            <a:custGeom>
              <a:avLst/>
              <a:gdLst/>
              <a:ahLst/>
              <a:cxnLst/>
              <a:rect r="r" b="b" t="t" l="l"/>
              <a:pathLst>
                <a:path h="14840178" w="14906544">
                  <a:moveTo>
                    <a:pt x="7453273" y="75"/>
                  </a:moveTo>
                  <a:cubicBezTo>
                    <a:pt x="4794451" y="-11816"/>
                    <a:pt x="2332496" y="1399825"/>
                    <a:pt x="999642" y="3700470"/>
                  </a:cubicBezTo>
                  <a:cubicBezTo>
                    <a:pt x="-333213" y="6001115"/>
                    <a:pt x="-333213" y="8839064"/>
                    <a:pt x="999642" y="11139709"/>
                  </a:cubicBezTo>
                  <a:cubicBezTo>
                    <a:pt x="2332496" y="13440354"/>
                    <a:pt x="4794451" y="14851995"/>
                    <a:pt x="7453273" y="14840104"/>
                  </a:cubicBezTo>
                  <a:cubicBezTo>
                    <a:pt x="10112093" y="14851995"/>
                    <a:pt x="12574049" y="13440354"/>
                    <a:pt x="13906904" y="11139709"/>
                  </a:cubicBezTo>
                  <a:cubicBezTo>
                    <a:pt x="15239758" y="8839064"/>
                    <a:pt x="15239758" y="6001115"/>
                    <a:pt x="13906904" y="3700470"/>
                  </a:cubicBezTo>
                  <a:cubicBezTo>
                    <a:pt x="12574049" y="1399825"/>
                    <a:pt x="10112093" y="-11816"/>
                    <a:pt x="7453273" y="75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243F81">
                    <a:alpha val="100000"/>
                  </a:srgbClr>
                </a:gs>
                <a:gs pos="100000">
                  <a:srgbClr val="288198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168022" y="200309"/>
              <a:ext cx="14503985" cy="14439411"/>
            </a:xfrm>
            <a:custGeom>
              <a:avLst/>
              <a:gdLst/>
              <a:ahLst/>
              <a:cxnLst/>
              <a:rect r="r" b="b" t="t" l="l"/>
              <a:pathLst>
                <a:path h="14439411" w="14503985">
                  <a:moveTo>
                    <a:pt x="7251993" y="73"/>
                  </a:moveTo>
                  <a:cubicBezTo>
                    <a:pt x="4664974" y="-11497"/>
                    <a:pt x="2269506" y="1362022"/>
                    <a:pt x="972645" y="3600537"/>
                  </a:cubicBezTo>
                  <a:cubicBezTo>
                    <a:pt x="-324215" y="5839051"/>
                    <a:pt x="-324215" y="8600360"/>
                    <a:pt x="972645" y="10838875"/>
                  </a:cubicBezTo>
                  <a:cubicBezTo>
                    <a:pt x="2269506" y="13077389"/>
                    <a:pt x="4664974" y="14450908"/>
                    <a:pt x="7251993" y="14439338"/>
                  </a:cubicBezTo>
                  <a:cubicBezTo>
                    <a:pt x="9839011" y="14450908"/>
                    <a:pt x="12234479" y="13077389"/>
                    <a:pt x="13531340" y="10838875"/>
                  </a:cubicBezTo>
                  <a:cubicBezTo>
                    <a:pt x="14828201" y="8600360"/>
                    <a:pt x="14828201" y="5839051"/>
                    <a:pt x="13531340" y="3600537"/>
                  </a:cubicBezTo>
                  <a:cubicBezTo>
                    <a:pt x="12234479" y="1362022"/>
                    <a:pt x="9839011" y="-11497"/>
                    <a:pt x="7251993" y="73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531276" y="561946"/>
              <a:ext cx="13777477" cy="13716137"/>
            </a:xfrm>
            <a:custGeom>
              <a:avLst/>
              <a:gdLst/>
              <a:ahLst/>
              <a:cxnLst/>
              <a:rect r="r" b="b" t="t" l="l"/>
              <a:pathLst>
                <a:path h="13716137" w="13777477">
                  <a:moveTo>
                    <a:pt x="6888739" y="68"/>
                  </a:moveTo>
                  <a:cubicBezTo>
                    <a:pt x="4431305" y="-10922"/>
                    <a:pt x="2155826" y="1293797"/>
                    <a:pt x="923925" y="3420184"/>
                  </a:cubicBezTo>
                  <a:cubicBezTo>
                    <a:pt x="-307975" y="5546571"/>
                    <a:pt x="-307975" y="8169565"/>
                    <a:pt x="923925" y="10295952"/>
                  </a:cubicBezTo>
                  <a:cubicBezTo>
                    <a:pt x="2155826" y="12422339"/>
                    <a:pt x="4431305" y="13727058"/>
                    <a:pt x="6888739" y="13716068"/>
                  </a:cubicBezTo>
                  <a:cubicBezTo>
                    <a:pt x="9346172" y="13727058"/>
                    <a:pt x="11621651" y="12422339"/>
                    <a:pt x="12853552" y="10295952"/>
                  </a:cubicBezTo>
                  <a:cubicBezTo>
                    <a:pt x="14085452" y="8169565"/>
                    <a:pt x="14085452" y="5546571"/>
                    <a:pt x="12853552" y="3420184"/>
                  </a:cubicBezTo>
                  <a:cubicBezTo>
                    <a:pt x="11621651" y="1293797"/>
                    <a:pt x="9346172" y="-10922"/>
                    <a:pt x="6888739" y="68"/>
                  </a:cubicBezTo>
                  <a:close/>
                </a:path>
              </a:pathLst>
            </a:custGeom>
            <a:blipFill>
              <a:blip r:embed="rId4"/>
              <a:stretch>
                <a:fillRect l="223" t="0" r="223" b="0"/>
              </a:stretch>
            </a:blip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4573547" y="6778177"/>
            <a:ext cx="2108633" cy="2108633"/>
            <a:chOff x="0" y="0"/>
            <a:chExt cx="14840029" cy="14840029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-33258" y="-75"/>
              <a:ext cx="14906544" cy="14840178"/>
            </a:xfrm>
            <a:custGeom>
              <a:avLst/>
              <a:gdLst/>
              <a:ahLst/>
              <a:cxnLst/>
              <a:rect r="r" b="b" t="t" l="l"/>
              <a:pathLst>
                <a:path h="14840178" w="14906544">
                  <a:moveTo>
                    <a:pt x="7453273" y="75"/>
                  </a:moveTo>
                  <a:cubicBezTo>
                    <a:pt x="4794451" y="-11816"/>
                    <a:pt x="2332496" y="1399825"/>
                    <a:pt x="999642" y="3700470"/>
                  </a:cubicBezTo>
                  <a:cubicBezTo>
                    <a:pt x="-333213" y="6001115"/>
                    <a:pt x="-333213" y="8839064"/>
                    <a:pt x="999642" y="11139709"/>
                  </a:cubicBezTo>
                  <a:cubicBezTo>
                    <a:pt x="2332496" y="13440354"/>
                    <a:pt x="4794451" y="14851995"/>
                    <a:pt x="7453273" y="14840104"/>
                  </a:cubicBezTo>
                  <a:cubicBezTo>
                    <a:pt x="10112093" y="14851995"/>
                    <a:pt x="12574049" y="13440354"/>
                    <a:pt x="13906904" y="11139709"/>
                  </a:cubicBezTo>
                  <a:cubicBezTo>
                    <a:pt x="15239758" y="8839064"/>
                    <a:pt x="15239758" y="6001115"/>
                    <a:pt x="13906904" y="3700470"/>
                  </a:cubicBezTo>
                  <a:cubicBezTo>
                    <a:pt x="12574049" y="1399825"/>
                    <a:pt x="10112093" y="-11816"/>
                    <a:pt x="7453273" y="75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243F81">
                    <a:alpha val="100000"/>
                  </a:srgbClr>
                </a:gs>
                <a:gs pos="100000">
                  <a:srgbClr val="288198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68022" y="200309"/>
              <a:ext cx="14503985" cy="14439411"/>
            </a:xfrm>
            <a:custGeom>
              <a:avLst/>
              <a:gdLst/>
              <a:ahLst/>
              <a:cxnLst/>
              <a:rect r="r" b="b" t="t" l="l"/>
              <a:pathLst>
                <a:path h="14439411" w="14503985">
                  <a:moveTo>
                    <a:pt x="7251993" y="73"/>
                  </a:moveTo>
                  <a:cubicBezTo>
                    <a:pt x="4664974" y="-11497"/>
                    <a:pt x="2269506" y="1362022"/>
                    <a:pt x="972645" y="3600537"/>
                  </a:cubicBezTo>
                  <a:cubicBezTo>
                    <a:pt x="-324215" y="5839051"/>
                    <a:pt x="-324215" y="8600360"/>
                    <a:pt x="972645" y="10838875"/>
                  </a:cubicBezTo>
                  <a:cubicBezTo>
                    <a:pt x="2269506" y="13077389"/>
                    <a:pt x="4664974" y="14450908"/>
                    <a:pt x="7251993" y="14439338"/>
                  </a:cubicBezTo>
                  <a:cubicBezTo>
                    <a:pt x="9839011" y="14450908"/>
                    <a:pt x="12234479" y="13077389"/>
                    <a:pt x="13531340" y="10838875"/>
                  </a:cubicBezTo>
                  <a:cubicBezTo>
                    <a:pt x="14828201" y="8600360"/>
                    <a:pt x="14828201" y="5839051"/>
                    <a:pt x="13531340" y="3600537"/>
                  </a:cubicBezTo>
                  <a:cubicBezTo>
                    <a:pt x="12234479" y="1362022"/>
                    <a:pt x="9839011" y="-11497"/>
                    <a:pt x="7251993" y="73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531276" y="561946"/>
              <a:ext cx="13777477" cy="13716137"/>
            </a:xfrm>
            <a:custGeom>
              <a:avLst/>
              <a:gdLst/>
              <a:ahLst/>
              <a:cxnLst/>
              <a:rect r="r" b="b" t="t" l="l"/>
              <a:pathLst>
                <a:path h="13716137" w="13777477">
                  <a:moveTo>
                    <a:pt x="6888739" y="68"/>
                  </a:moveTo>
                  <a:cubicBezTo>
                    <a:pt x="4431305" y="-10922"/>
                    <a:pt x="2155826" y="1293797"/>
                    <a:pt x="923925" y="3420184"/>
                  </a:cubicBezTo>
                  <a:cubicBezTo>
                    <a:pt x="-307975" y="5546571"/>
                    <a:pt x="-307975" y="8169565"/>
                    <a:pt x="923925" y="10295952"/>
                  </a:cubicBezTo>
                  <a:cubicBezTo>
                    <a:pt x="2155826" y="12422339"/>
                    <a:pt x="4431305" y="13727058"/>
                    <a:pt x="6888739" y="13716068"/>
                  </a:cubicBezTo>
                  <a:cubicBezTo>
                    <a:pt x="9346172" y="13727058"/>
                    <a:pt x="11621651" y="12422339"/>
                    <a:pt x="12853552" y="10295952"/>
                  </a:cubicBezTo>
                  <a:cubicBezTo>
                    <a:pt x="14085452" y="8169565"/>
                    <a:pt x="14085452" y="5546571"/>
                    <a:pt x="12853552" y="3420184"/>
                  </a:cubicBezTo>
                  <a:cubicBezTo>
                    <a:pt x="11621651" y="1293797"/>
                    <a:pt x="9346172" y="-10922"/>
                    <a:pt x="6888739" y="68"/>
                  </a:cubicBezTo>
                  <a:close/>
                </a:path>
              </a:pathLst>
            </a:custGeom>
            <a:blipFill>
              <a:blip r:embed="rId5"/>
              <a:stretch>
                <a:fillRect l="223" t="0" r="223" b="0"/>
              </a:stretch>
            </a:blipFill>
          </p:spPr>
        </p:sp>
      </p:grpSp>
      <p:grpSp>
        <p:nvGrpSpPr>
          <p:cNvPr name="Group 22" id="22"/>
          <p:cNvGrpSpPr>
            <a:grpSpLocks noChangeAspect="true"/>
          </p:cNvGrpSpPr>
          <p:nvPr/>
        </p:nvGrpSpPr>
        <p:grpSpPr>
          <a:xfrm rot="0">
            <a:off x="9451706" y="3224474"/>
            <a:ext cx="2411654" cy="2411654"/>
            <a:chOff x="0" y="0"/>
            <a:chExt cx="14840029" cy="14840029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-33258" y="-75"/>
              <a:ext cx="14906544" cy="14840178"/>
            </a:xfrm>
            <a:custGeom>
              <a:avLst/>
              <a:gdLst/>
              <a:ahLst/>
              <a:cxnLst/>
              <a:rect r="r" b="b" t="t" l="l"/>
              <a:pathLst>
                <a:path h="14840178" w="14906544">
                  <a:moveTo>
                    <a:pt x="7453273" y="75"/>
                  </a:moveTo>
                  <a:cubicBezTo>
                    <a:pt x="4794451" y="-11816"/>
                    <a:pt x="2332496" y="1399825"/>
                    <a:pt x="999642" y="3700470"/>
                  </a:cubicBezTo>
                  <a:cubicBezTo>
                    <a:pt x="-333213" y="6001115"/>
                    <a:pt x="-333213" y="8839064"/>
                    <a:pt x="999642" y="11139709"/>
                  </a:cubicBezTo>
                  <a:cubicBezTo>
                    <a:pt x="2332496" y="13440354"/>
                    <a:pt x="4794451" y="14851995"/>
                    <a:pt x="7453273" y="14840104"/>
                  </a:cubicBezTo>
                  <a:cubicBezTo>
                    <a:pt x="10112093" y="14851995"/>
                    <a:pt x="12574049" y="13440354"/>
                    <a:pt x="13906904" y="11139709"/>
                  </a:cubicBezTo>
                  <a:cubicBezTo>
                    <a:pt x="15239758" y="8839064"/>
                    <a:pt x="15239758" y="6001115"/>
                    <a:pt x="13906904" y="3700470"/>
                  </a:cubicBezTo>
                  <a:cubicBezTo>
                    <a:pt x="12574049" y="1399825"/>
                    <a:pt x="10112093" y="-11816"/>
                    <a:pt x="7453273" y="75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243F81">
                    <a:alpha val="100000"/>
                  </a:srgbClr>
                </a:gs>
                <a:gs pos="100000">
                  <a:srgbClr val="288198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168022" y="200309"/>
              <a:ext cx="14503985" cy="14439411"/>
            </a:xfrm>
            <a:custGeom>
              <a:avLst/>
              <a:gdLst/>
              <a:ahLst/>
              <a:cxnLst/>
              <a:rect r="r" b="b" t="t" l="l"/>
              <a:pathLst>
                <a:path h="14439411" w="14503985">
                  <a:moveTo>
                    <a:pt x="7251993" y="73"/>
                  </a:moveTo>
                  <a:cubicBezTo>
                    <a:pt x="4664974" y="-11497"/>
                    <a:pt x="2269506" y="1362022"/>
                    <a:pt x="972645" y="3600537"/>
                  </a:cubicBezTo>
                  <a:cubicBezTo>
                    <a:pt x="-324215" y="5839051"/>
                    <a:pt x="-324215" y="8600360"/>
                    <a:pt x="972645" y="10838875"/>
                  </a:cubicBezTo>
                  <a:cubicBezTo>
                    <a:pt x="2269506" y="13077389"/>
                    <a:pt x="4664974" y="14450908"/>
                    <a:pt x="7251993" y="14439338"/>
                  </a:cubicBezTo>
                  <a:cubicBezTo>
                    <a:pt x="9839011" y="14450908"/>
                    <a:pt x="12234479" y="13077389"/>
                    <a:pt x="13531340" y="10838875"/>
                  </a:cubicBezTo>
                  <a:cubicBezTo>
                    <a:pt x="14828201" y="8600360"/>
                    <a:pt x="14828201" y="5839051"/>
                    <a:pt x="13531340" y="3600537"/>
                  </a:cubicBezTo>
                  <a:cubicBezTo>
                    <a:pt x="12234479" y="1362022"/>
                    <a:pt x="9839011" y="-11497"/>
                    <a:pt x="7251993" y="73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531276" y="561946"/>
              <a:ext cx="13777477" cy="13716137"/>
            </a:xfrm>
            <a:custGeom>
              <a:avLst/>
              <a:gdLst/>
              <a:ahLst/>
              <a:cxnLst/>
              <a:rect r="r" b="b" t="t" l="l"/>
              <a:pathLst>
                <a:path h="13716137" w="13777477">
                  <a:moveTo>
                    <a:pt x="6888739" y="68"/>
                  </a:moveTo>
                  <a:cubicBezTo>
                    <a:pt x="4431305" y="-10922"/>
                    <a:pt x="2155826" y="1293797"/>
                    <a:pt x="923925" y="3420184"/>
                  </a:cubicBezTo>
                  <a:cubicBezTo>
                    <a:pt x="-307975" y="5546571"/>
                    <a:pt x="-307975" y="8169565"/>
                    <a:pt x="923925" y="10295952"/>
                  </a:cubicBezTo>
                  <a:cubicBezTo>
                    <a:pt x="2155826" y="12422339"/>
                    <a:pt x="4431305" y="13727058"/>
                    <a:pt x="6888739" y="13716068"/>
                  </a:cubicBezTo>
                  <a:cubicBezTo>
                    <a:pt x="9346172" y="13727058"/>
                    <a:pt x="11621651" y="12422339"/>
                    <a:pt x="12853552" y="10295952"/>
                  </a:cubicBezTo>
                  <a:cubicBezTo>
                    <a:pt x="14085452" y="8169565"/>
                    <a:pt x="14085452" y="5546571"/>
                    <a:pt x="12853552" y="3420184"/>
                  </a:cubicBezTo>
                  <a:cubicBezTo>
                    <a:pt x="11621651" y="1293797"/>
                    <a:pt x="9346172" y="-10922"/>
                    <a:pt x="6888739" y="68"/>
                  </a:cubicBezTo>
                  <a:close/>
                </a:path>
              </a:pathLst>
            </a:custGeom>
            <a:blipFill>
              <a:blip r:embed="rId6"/>
              <a:stretch>
                <a:fillRect l="223" t="0" r="223" b="0"/>
              </a:stretch>
            </a:blipFill>
          </p:spPr>
        </p:sp>
      </p:grpSp>
      <p:sp>
        <p:nvSpPr>
          <p:cNvPr name="TextBox 26" id="26"/>
          <p:cNvSpPr txBox="true"/>
          <p:nvPr/>
        </p:nvSpPr>
        <p:spPr>
          <a:xfrm rot="0">
            <a:off x="3434898" y="3584927"/>
            <a:ext cx="4924365" cy="18736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486"/>
              </a:lnSpc>
              <a:spcBef>
                <a:spcPct val="0"/>
              </a:spcBef>
            </a:pPr>
            <a:r>
              <a:rPr lang="en-US" b="true" sz="1775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Implementing advanced feat</a:t>
            </a:r>
            <a:r>
              <a:rPr lang="en-US" b="true" sz="1775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ures such as handwriting recognition, automatic content scheduling, and AI-assisted drawing optimization to make the system more adaptive and intelligent.</a:t>
            </a:r>
          </a:p>
          <a:p>
            <a:pPr algn="ctr">
              <a:lnSpc>
                <a:spcPts val="2486"/>
              </a:lnSpc>
              <a:spcBef>
                <a:spcPct val="0"/>
              </a:spcBef>
            </a:pPr>
          </a:p>
        </p:txBody>
      </p:sp>
      <p:sp>
        <p:nvSpPr>
          <p:cNvPr name="TextBox 27" id="27"/>
          <p:cNvSpPr txBox="true"/>
          <p:nvPr/>
        </p:nvSpPr>
        <p:spPr>
          <a:xfrm rot="0">
            <a:off x="3204558" y="3040070"/>
            <a:ext cx="5216102" cy="336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26"/>
              </a:lnSpc>
              <a:spcBef>
                <a:spcPct val="0"/>
              </a:spcBef>
            </a:pPr>
            <a:r>
              <a:rPr lang="en-US" b="true" sz="2019">
                <a:solidFill>
                  <a:srgbClr val="C9AB81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INTELLIGENT</a:t>
            </a:r>
            <a:r>
              <a:rPr lang="en-US" b="true" sz="2019">
                <a:solidFill>
                  <a:srgbClr val="C9AB81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AND AI-BASED FEATURES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12182856" y="3040070"/>
            <a:ext cx="4371975" cy="3307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71"/>
              </a:lnSpc>
              <a:spcBef>
                <a:spcPct val="0"/>
              </a:spcBef>
            </a:pPr>
            <a:r>
              <a:rPr lang="en-US" b="true" sz="1979">
                <a:solidFill>
                  <a:srgbClr val="C9AB81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CAMERA SYSTEM ENHANCEMENT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11740044" y="3663532"/>
            <a:ext cx="5126984" cy="15585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486"/>
              </a:lnSpc>
              <a:spcBef>
                <a:spcPct val="0"/>
              </a:spcBef>
            </a:pPr>
            <a:r>
              <a:rPr lang="en-US" b="true" sz="1775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Upgrading the camera mod</a:t>
            </a:r>
            <a:r>
              <a:rPr lang="en-US" b="true" sz="1775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ule to support higher resolution image capture, better stabilization, and video recording for improved documentation and online learning support.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6499786" y="6593773"/>
            <a:ext cx="6219825" cy="3307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71"/>
              </a:lnSpc>
              <a:spcBef>
                <a:spcPct val="0"/>
              </a:spcBef>
            </a:pPr>
            <a:r>
              <a:rPr lang="en-US" b="true" sz="1979">
                <a:solidFill>
                  <a:srgbClr val="C9AB81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DRAWING OPTIMIZATION AND PATH PLANNING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6981054" y="7148309"/>
            <a:ext cx="5608014" cy="13105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608"/>
              </a:lnSpc>
              <a:spcBef>
                <a:spcPct val="0"/>
              </a:spcBef>
            </a:pPr>
            <a:r>
              <a:rPr lang="en-US" b="true" sz="1863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Improving image ve</a:t>
            </a:r>
            <a:r>
              <a:rPr lang="en-US" b="true" sz="1863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ctorization and toolpath generation algorithms to reduce drawing time, minimize unnecessary movements, and enhance drawing accuracy.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23" t="0" r="-223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477089" y="7832493"/>
            <a:ext cx="4805712" cy="1263266"/>
          </a:xfrm>
          <a:custGeom>
            <a:avLst/>
            <a:gdLst/>
            <a:ahLst/>
            <a:cxnLst/>
            <a:rect r="r" b="b" t="t" l="l"/>
            <a:pathLst>
              <a:path h="1263266" w="4805712">
                <a:moveTo>
                  <a:pt x="0" y="0"/>
                </a:moveTo>
                <a:lnTo>
                  <a:pt x="4805712" y="0"/>
                </a:lnTo>
                <a:lnTo>
                  <a:pt x="4805712" y="1263267"/>
                </a:lnTo>
                <a:lnTo>
                  <a:pt x="0" y="126326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7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75355" y="1526994"/>
            <a:ext cx="5221494" cy="2974766"/>
          </a:xfrm>
          <a:custGeom>
            <a:avLst/>
            <a:gdLst/>
            <a:ahLst/>
            <a:cxnLst/>
            <a:rect r="r" b="b" t="t" l="l"/>
            <a:pathLst>
              <a:path h="2974766" w="5221494">
                <a:moveTo>
                  <a:pt x="0" y="0"/>
                </a:moveTo>
                <a:lnTo>
                  <a:pt x="5221495" y="0"/>
                </a:lnTo>
                <a:lnTo>
                  <a:pt x="5221495" y="2974765"/>
                </a:lnTo>
                <a:lnTo>
                  <a:pt x="0" y="297476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11372" t="0" r="-10607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6473322" y="1526994"/>
            <a:ext cx="5946243" cy="2929343"/>
          </a:xfrm>
          <a:custGeom>
            <a:avLst/>
            <a:gdLst/>
            <a:ahLst/>
            <a:cxnLst/>
            <a:rect r="r" b="b" t="t" l="l"/>
            <a:pathLst>
              <a:path h="2929343" w="5946243">
                <a:moveTo>
                  <a:pt x="0" y="0"/>
                </a:moveTo>
                <a:lnTo>
                  <a:pt x="5946243" y="0"/>
                </a:lnTo>
                <a:lnTo>
                  <a:pt x="5946243" y="2929342"/>
                </a:lnTo>
                <a:lnTo>
                  <a:pt x="0" y="292934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2439" t="0" r="-2439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75355" y="5889866"/>
            <a:ext cx="5221494" cy="2574261"/>
          </a:xfrm>
          <a:custGeom>
            <a:avLst/>
            <a:gdLst/>
            <a:ahLst/>
            <a:cxnLst/>
            <a:rect r="r" b="b" t="t" l="l"/>
            <a:pathLst>
              <a:path h="2574261" w="5221494">
                <a:moveTo>
                  <a:pt x="0" y="0"/>
                </a:moveTo>
                <a:lnTo>
                  <a:pt x="5221495" y="0"/>
                </a:lnTo>
                <a:lnTo>
                  <a:pt x="5221495" y="2574260"/>
                </a:lnTo>
                <a:lnTo>
                  <a:pt x="0" y="257426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629" t="-2333" r="-7563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6473322" y="5889866"/>
            <a:ext cx="6069657" cy="2537403"/>
          </a:xfrm>
          <a:custGeom>
            <a:avLst/>
            <a:gdLst/>
            <a:ahLst/>
            <a:cxnLst/>
            <a:rect r="r" b="b" t="t" l="l"/>
            <a:pathLst>
              <a:path h="2537403" w="6069657">
                <a:moveTo>
                  <a:pt x="0" y="0"/>
                </a:moveTo>
                <a:lnTo>
                  <a:pt x="6069657" y="0"/>
                </a:lnTo>
                <a:lnTo>
                  <a:pt x="6069657" y="2537403"/>
                </a:lnTo>
                <a:lnTo>
                  <a:pt x="0" y="253740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256" t="-7626" r="-256" b="-5026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5694878" y="9340543"/>
            <a:ext cx="1058601" cy="2741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12"/>
              </a:lnSpc>
              <a:spcBef>
                <a:spcPct val="0"/>
              </a:spcBef>
            </a:pPr>
            <a:r>
              <a:rPr lang="en-US" sz="158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PAGE 13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12954" y="224309"/>
            <a:ext cx="6360368" cy="13026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49"/>
              </a:lnSpc>
              <a:spcBef>
                <a:spcPct val="0"/>
              </a:spcBef>
            </a:pPr>
            <a:r>
              <a:rPr lang="en-US" b="true" sz="3821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SOFTWARE COMPONENT</a:t>
            </a:r>
          </a:p>
          <a:p>
            <a:pPr algn="ctr">
              <a:lnSpc>
                <a:spcPts val="5349"/>
              </a:lnSpc>
              <a:spcBef>
                <a:spcPct val="0"/>
              </a:spcBef>
            </a:pPr>
          </a:p>
        </p:txBody>
      </p:sp>
      <p:sp>
        <p:nvSpPr>
          <p:cNvPr name="TextBox 10" id="10"/>
          <p:cNvSpPr txBox="true"/>
          <p:nvPr/>
        </p:nvSpPr>
        <p:spPr>
          <a:xfrm rot="0">
            <a:off x="0" y="4622743"/>
            <a:ext cx="5638932" cy="6736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71"/>
              </a:lnSpc>
              <a:spcBef>
                <a:spcPct val="0"/>
              </a:spcBef>
            </a:pPr>
            <a:r>
              <a:rPr lang="en-US" b="true" sz="197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System m</a:t>
            </a:r>
            <a:r>
              <a:rPr lang="en-US" b="true" sz="197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onitoring dashboard to check device status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6541858" y="4622743"/>
            <a:ext cx="5809171" cy="6736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rtl="true">
              <a:lnSpc>
                <a:spcPts val="2771"/>
              </a:lnSpc>
              <a:spcBef>
                <a:spcPct val="0"/>
              </a:spcBef>
            </a:pPr>
            <a:r>
              <a:rPr lang="en-US" b="true" sz="197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Text</a:t>
            </a:r>
            <a:r>
              <a:rPr lang="en-US" b="true" sz="197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Mode : write any text with live preview before drawing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712764" y="8598228"/>
            <a:ext cx="4213405" cy="10165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71"/>
              </a:lnSpc>
              <a:spcBef>
                <a:spcPct val="0"/>
              </a:spcBef>
            </a:pPr>
            <a:r>
              <a:rPr lang="en-US" b="true" sz="197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Image Upload Mode : upload images and draw them on the board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7298556" y="8598228"/>
            <a:ext cx="4295775" cy="3307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71"/>
              </a:lnSpc>
              <a:spcBef>
                <a:spcPct val="0"/>
              </a:spcBef>
            </a:pPr>
            <a:r>
              <a:rPr lang="en-US" b="true" sz="197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DRAWING QUEUE MANAGEMENT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6477089" y="7832493"/>
            <a:ext cx="4805712" cy="1263266"/>
          </a:xfrm>
          <a:custGeom>
            <a:avLst/>
            <a:gdLst/>
            <a:ahLst/>
            <a:cxnLst/>
            <a:rect r="r" b="b" t="t" l="l"/>
            <a:pathLst>
              <a:path h="1263266" w="4805712">
                <a:moveTo>
                  <a:pt x="0" y="0"/>
                </a:moveTo>
                <a:lnTo>
                  <a:pt x="4805712" y="0"/>
                </a:lnTo>
                <a:lnTo>
                  <a:pt x="4805712" y="1263267"/>
                </a:lnTo>
                <a:lnTo>
                  <a:pt x="0" y="12632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344780" y="0"/>
            <a:ext cx="1943220" cy="1918930"/>
          </a:xfrm>
          <a:custGeom>
            <a:avLst/>
            <a:gdLst/>
            <a:ahLst/>
            <a:cxnLst/>
            <a:rect r="r" b="b" t="t" l="l"/>
            <a:pathLst>
              <a:path h="1918930" w="1943220">
                <a:moveTo>
                  <a:pt x="0" y="0"/>
                </a:moveTo>
                <a:lnTo>
                  <a:pt x="1943220" y="0"/>
                </a:lnTo>
                <a:lnTo>
                  <a:pt x="1943220" y="1918930"/>
                </a:lnTo>
                <a:lnTo>
                  <a:pt x="0" y="191893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58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3132916" y="2123436"/>
            <a:ext cx="1886269" cy="1886269"/>
            <a:chOff x="0" y="0"/>
            <a:chExt cx="812800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5533D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9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5400000">
            <a:off x="3538145" y="2486842"/>
            <a:ext cx="969142" cy="2829611"/>
          </a:xfrm>
          <a:custGeom>
            <a:avLst/>
            <a:gdLst/>
            <a:ahLst/>
            <a:cxnLst/>
            <a:rect r="r" b="b" t="t" l="l"/>
            <a:pathLst>
              <a:path h="2829611" w="969142">
                <a:moveTo>
                  <a:pt x="0" y="0"/>
                </a:moveTo>
                <a:lnTo>
                  <a:pt x="969142" y="0"/>
                </a:lnTo>
                <a:lnTo>
                  <a:pt x="969142" y="2829611"/>
                </a:lnTo>
                <a:lnTo>
                  <a:pt x="0" y="282961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8" id="8"/>
          <p:cNvSpPr/>
          <p:nvPr/>
        </p:nvSpPr>
        <p:spPr>
          <a:xfrm flipV="true">
            <a:off x="3391250" y="9335781"/>
            <a:ext cx="1282183" cy="0"/>
          </a:xfrm>
          <a:prstGeom prst="line">
            <a:avLst/>
          </a:prstGeom>
          <a:ln cap="flat" w="85725">
            <a:solidFill>
              <a:srgbClr val="45533D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9" id="9"/>
          <p:cNvGrpSpPr/>
          <p:nvPr/>
        </p:nvGrpSpPr>
        <p:grpSpPr>
          <a:xfrm rot="0">
            <a:off x="7609993" y="2123436"/>
            <a:ext cx="1886269" cy="1886269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5533D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9"/>
                </a:lnSpc>
              </a:pPr>
            </a:p>
          </p:txBody>
        </p:sp>
      </p:grpSp>
      <p:sp>
        <p:nvSpPr>
          <p:cNvPr name="Freeform 12" id="12"/>
          <p:cNvSpPr/>
          <p:nvPr/>
        </p:nvSpPr>
        <p:spPr>
          <a:xfrm flipH="false" flipV="false" rot="5400000">
            <a:off x="8068557" y="2368594"/>
            <a:ext cx="969142" cy="2829611"/>
          </a:xfrm>
          <a:custGeom>
            <a:avLst/>
            <a:gdLst/>
            <a:ahLst/>
            <a:cxnLst/>
            <a:rect r="r" b="b" t="t" l="l"/>
            <a:pathLst>
              <a:path h="2829611" w="969142">
                <a:moveTo>
                  <a:pt x="0" y="0"/>
                </a:moveTo>
                <a:lnTo>
                  <a:pt x="969142" y="0"/>
                </a:lnTo>
                <a:lnTo>
                  <a:pt x="969142" y="2829611"/>
                </a:lnTo>
                <a:lnTo>
                  <a:pt x="0" y="282961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13" id="13"/>
          <p:cNvSpPr/>
          <p:nvPr/>
        </p:nvSpPr>
        <p:spPr>
          <a:xfrm flipV="true">
            <a:off x="7912036" y="9291720"/>
            <a:ext cx="1282183" cy="0"/>
          </a:xfrm>
          <a:prstGeom prst="line">
            <a:avLst/>
          </a:prstGeom>
          <a:ln cap="flat" w="85725">
            <a:solidFill>
              <a:srgbClr val="45533D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14" id="14"/>
          <p:cNvGrpSpPr/>
          <p:nvPr/>
        </p:nvGrpSpPr>
        <p:grpSpPr>
          <a:xfrm rot="0">
            <a:off x="12280312" y="2123436"/>
            <a:ext cx="1886269" cy="1886269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5533D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39"/>
                </a:lnSpc>
              </a:pPr>
            </a:p>
          </p:txBody>
        </p:sp>
      </p:grpSp>
      <p:sp>
        <p:nvSpPr>
          <p:cNvPr name="Freeform 17" id="17"/>
          <p:cNvSpPr/>
          <p:nvPr/>
        </p:nvSpPr>
        <p:spPr>
          <a:xfrm flipH="false" flipV="false" rot="5400000">
            <a:off x="12738876" y="2368594"/>
            <a:ext cx="969142" cy="2829611"/>
          </a:xfrm>
          <a:custGeom>
            <a:avLst/>
            <a:gdLst/>
            <a:ahLst/>
            <a:cxnLst/>
            <a:rect r="r" b="b" t="t" l="l"/>
            <a:pathLst>
              <a:path h="2829611" w="969142">
                <a:moveTo>
                  <a:pt x="0" y="0"/>
                </a:moveTo>
                <a:lnTo>
                  <a:pt x="969142" y="0"/>
                </a:lnTo>
                <a:lnTo>
                  <a:pt x="969142" y="2829611"/>
                </a:lnTo>
                <a:lnTo>
                  <a:pt x="0" y="282961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18" id="18"/>
          <p:cNvSpPr/>
          <p:nvPr/>
        </p:nvSpPr>
        <p:spPr>
          <a:xfrm flipV="true">
            <a:off x="12582355" y="9291720"/>
            <a:ext cx="1282183" cy="0"/>
          </a:xfrm>
          <a:prstGeom prst="line">
            <a:avLst/>
          </a:prstGeom>
          <a:ln cap="flat" w="85725">
            <a:solidFill>
              <a:srgbClr val="45533D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19" id="19"/>
          <p:cNvSpPr/>
          <p:nvPr/>
        </p:nvSpPr>
        <p:spPr>
          <a:xfrm flipH="false" flipV="false" rot="0">
            <a:off x="3305791" y="2350098"/>
            <a:ext cx="1409156" cy="1311584"/>
          </a:xfrm>
          <a:custGeom>
            <a:avLst/>
            <a:gdLst/>
            <a:ahLst/>
            <a:cxnLst/>
            <a:rect r="r" b="b" t="t" l="l"/>
            <a:pathLst>
              <a:path h="1311584" w="1409156">
                <a:moveTo>
                  <a:pt x="0" y="0"/>
                </a:moveTo>
                <a:lnTo>
                  <a:pt x="1409156" y="0"/>
                </a:lnTo>
                <a:lnTo>
                  <a:pt x="1409156" y="1311584"/>
                </a:lnTo>
                <a:lnTo>
                  <a:pt x="0" y="1311584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-3719" r="0" b="-3719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0">
            <a:off x="7723146" y="2123436"/>
            <a:ext cx="1659964" cy="1659964"/>
          </a:xfrm>
          <a:custGeom>
            <a:avLst/>
            <a:gdLst/>
            <a:ahLst/>
            <a:cxnLst/>
            <a:rect r="r" b="b" t="t" l="l"/>
            <a:pathLst>
              <a:path h="1659964" w="1659964">
                <a:moveTo>
                  <a:pt x="0" y="0"/>
                </a:moveTo>
                <a:lnTo>
                  <a:pt x="1659964" y="0"/>
                </a:lnTo>
                <a:lnTo>
                  <a:pt x="1659964" y="1659963"/>
                </a:lnTo>
                <a:lnTo>
                  <a:pt x="0" y="1659963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21" id="21"/>
          <p:cNvSpPr/>
          <p:nvPr/>
        </p:nvSpPr>
        <p:spPr>
          <a:xfrm flipH="false" flipV="false" rot="0">
            <a:off x="12453188" y="2202924"/>
            <a:ext cx="1458759" cy="1458759"/>
          </a:xfrm>
          <a:custGeom>
            <a:avLst/>
            <a:gdLst/>
            <a:ahLst/>
            <a:cxnLst/>
            <a:rect r="r" b="b" t="t" l="l"/>
            <a:pathLst>
              <a:path h="1458759" w="1458759">
                <a:moveTo>
                  <a:pt x="0" y="0"/>
                </a:moveTo>
                <a:lnTo>
                  <a:pt x="1458759" y="0"/>
                </a:lnTo>
                <a:lnTo>
                  <a:pt x="1458759" y="1458758"/>
                </a:lnTo>
                <a:lnTo>
                  <a:pt x="0" y="1458758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15694878" y="9340543"/>
            <a:ext cx="1058601" cy="2741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12"/>
              </a:lnSpc>
              <a:spcBef>
                <a:spcPct val="0"/>
              </a:spcBef>
            </a:pPr>
            <a:r>
              <a:rPr lang="en-US" sz="158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PAGE 14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399231" y="332422"/>
            <a:ext cx="4417359" cy="8294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92"/>
              </a:lnSpc>
              <a:spcBef>
                <a:spcPct val="0"/>
              </a:spcBef>
            </a:pPr>
            <a:r>
              <a:rPr lang="en-US" b="true" sz="4923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CH</a:t>
            </a:r>
            <a:r>
              <a:rPr lang="en-US" b="true" sz="4923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ALLENGES</a:t>
            </a:r>
          </a:p>
        </p:txBody>
      </p:sp>
      <p:grpSp>
        <p:nvGrpSpPr>
          <p:cNvPr name="Group 24" id="24"/>
          <p:cNvGrpSpPr/>
          <p:nvPr/>
        </p:nvGrpSpPr>
        <p:grpSpPr>
          <a:xfrm rot="0">
            <a:off x="2904794" y="4725483"/>
            <a:ext cx="2211151" cy="2704024"/>
            <a:chOff x="0" y="0"/>
            <a:chExt cx="2948201" cy="3605366"/>
          </a:xfrm>
        </p:grpSpPr>
        <p:sp>
          <p:nvSpPr>
            <p:cNvPr name="TextBox 25" id="25"/>
            <p:cNvSpPr txBox="true"/>
            <p:nvPr/>
          </p:nvSpPr>
          <p:spPr>
            <a:xfrm rot="0">
              <a:off x="0" y="0"/>
              <a:ext cx="2948201" cy="91060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2775"/>
                </a:lnSpc>
              </a:pPr>
              <a:r>
                <a:rPr lang="en-US" b="true" sz="2312">
                  <a:solidFill>
                    <a:srgbClr val="F2F3F5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Mech</a:t>
              </a:r>
              <a:r>
                <a:rPr lang="en-US" b="true" sz="2312">
                  <a:solidFill>
                    <a:srgbClr val="F2F3F5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anical Stability</a:t>
              </a:r>
            </a:p>
          </p:txBody>
        </p:sp>
        <p:sp>
          <p:nvSpPr>
            <p:cNvPr name="TextBox 26" id="26"/>
            <p:cNvSpPr txBox="true"/>
            <p:nvPr/>
          </p:nvSpPr>
          <p:spPr>
            <a:xfrm rot="0">
              <a:off x="0" y="1238335"/>
              <a:ext cx="2948201" cy="236703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2405"/>
                </a:lnSpc>
              </a:pPr>
              <a:r>
                <a:rPr lang="en-US" b="true" sz="1850">
                  <a:solidFill>
                    <a:srgbClr val="FFFFFF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Ensuring the</a:t>
              </a:r>
              <a:r>
                <a:rPr lang="en-US" b="true" sz="1850">
                  <a:solidFill>
                    <a:srgbClr val="FFFFFF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 CNC frame was rigid enough to prevent vibrations and maintain precision during movement.</a:t>
              </a:r>
            </a:p>
          </p:txBody>
        </p:sp>
      </p:grpSp>
      <p:sp>
        <p:nvSpPr>
          <p:cNvPr name="TextBox 27" id="27"/>
          <p:cNvSpPr txBox="true"/>
          <p:nvPr/>
        </p:nvSpPr>
        <p:spPr>
          <a:xfrm rot="0">
            <a:off x="3305791" y="8160817"/>
            <a:ext cx="1540518" cy="910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16"/>
              </a:lnSpc>
              <a:spcBef>
                <a:spcPct val="0"/>
              </a:spcBef>
            </a:pPr>
            <a:r>
              <a:rPr lang="en-US" b="true" sz="5551">
                <a:solidFill>
                  <a:srgbClr val="F2F3F5"/>
                </a:solidFill>
                <a:latin typeface="Public Sans 2 Bold"/>
                <a:ea typeface="Public Sans 2 Bold"/>
                <a:cs typeface="Public Sans 2 Bold"/>
                <a:sym typeface="Public Sans 2 Bold"/>
              </a:rPr>
              <a:t>01</a:t>
            </a:r>
          </a:p>
        </p:txBody>
      </p:sp>
      <p:grpSp>
        <p:nvGrpSpPr>
          <p:cNvPr name="Group 28" id="28"/>
          <p:cNvGrpSpPr/>
          <p:nvPr/>
        </p:nvGrpSpPr>
        <p:grpSpPr>
          <a:xfrm rot="0">
            <a:off x="7373655" y="4539459"/>
            <a:ext cx="2358945" cy="3502370"/>
            <a:chOff x="0" y="0"/>
            <a:chExt cx="3145261" cy="4669827"/>
          </a:xfrm>
        </p:grpSpPr>
        <p:sp>
          <p:nvSpPr>
            <p:cNvPr name="TextBox 29" id="29"/>
            <p:cNvSpPr txBox="true"/>
            <p:nvPr/>
          </p:nvSpPr>
          <p:spPr>
            <a:xfrm rot="0">
              <a:off x="0" y="0"/>
              <a:ext cx="3145261" cy="91060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2775"/>
                </a:lnSpc>
              </a:pPr>
              <a:r>
                <a:rPr lang="en-US" b="true" sz="2312">
                  <a:solidFill>
                    <a:srgbClr val="F2F3F5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Multi-Unit Commu</a:t>
              </a:r>
              <a:r>
                <a:rPr lang="en-US" b="true" sz="2312">
                  <a:solidFill>
                    <a:srgbClr val="F2F3F5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nication</a:t>
              </a:r>
            </a:p>
          </p:txBody>
        </p:sp>
        <p:sp>
          <p:nvSpPr>
            <p:cNvPr name="TextBox 30" id="30"/>
            <p:cNvSpPr txBox="true"/>
            <p:nvPr/>
          </p:nvSpPr>
          <p:spPr>
            <a:xfrm rot="0">
              <a:off x="59356" y="1019127"/>
              <a:ext cx="3026548" cy="365070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2469"/>
                </a:lnSpc>
              </a:pPr>
              <a:r>
                <a:rPr lang="en-US" b="true" sz="1899">
                  <a:solidFill>
                    <a:srgbClr val="FFFFFF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Synchronizing com</a:t>
              </a:r>
              <a:r>
                <a:rPr lang="en-US" b="true" sz="1899">
                  <a:solidFill>
                    <a:srgbClr val="FFFFFF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munication between multiple controllers (Arduino Mega, Arduino Uno, Raspberry Pi, ESP32) without delays or data loss</a:t>
              </a:r>
            </a:p>
          </p:txBody>
        </p:sp>
      </p:grpSp>
      <p:sp>
        <p:nvSpPr>
          <p:cNvPr name="TextBox 31" id="31"/>
          <p:cNvSpPr txBox="true"/>
          <p:nvPr/>
        </p:nvSpPr>
        <p:spPr>
          <a:xfrm rot="0">
            <a:off x="7782869" y="8154037"/>
            <a:ext cx="1540518" cy="910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16"/>
              </a:lnSpc>
              <a:spcBef>
                <a:spcPct val="0"/>
              </a:spcBef>
            </a:pPr>
            <a:r>
              <a:rPr lang="en-US" b="true" sz="5551">
                <a:solidFill>
                  <a:srgbClr val="F2F3F5"/>
                </a:solidFill>
                <a:latin typeface="Public Sans 2 Bold"/>
                <a:ea typeface="Public Sans 2 Bold"/>
                <a:cs typeface="Public Sans 2 Bold"/>
                <a:sym typeface="Public Sans 2 Bold"/>
              </a:rPr>
              <a:t>02</a:t>
            </a:r>
          </a:p>
        </p:txBody>
      </p:sp>
      <p:grpSp>
        <p:nvGrpSpPr>
          <p:cNvPr name="Group 32" id="32"/>
          <p:cNvGrpSpPr/>
          <p:nvPr/>
        </p:nvGrpSpPr>
        <p:grpSpPr>
          <a:xfrm rot="0">
            <a:off x="12117872" y="4539459"/>
            <a:ext cx="2211151" cy="3342914"/>
            <a:chOff x="0" y="0"/>
            <a:chExt cx="2948201" cy="4457219"/>
          </a:xfrm>
        </p:grpSpPr>
        <p:sp>
          <p:nvSpPr>
            <p:cNvPr name="TextBox 33" id="33"/>
            <p:cNvSpPr txBox="true"/>
            <p:nvPr/>
          </p:nvSpPr>
          <p:spPr>
            <a:xfrm rot="0">
              <a:off x="0" y="0"/>
              <a:ext cx="2948201" cy="136590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2775"/>
                </a:lnSpc>
              </a:pPr>
              <a:r>
                <a:rPr lang="en-US" b="true" sz="2312">
                  <a:solidFill>
                    <a:srgbClr val="F2F3F5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Pen Mech</a:t>
              </a:r>
              <a:r>
                <a:rPr lang="en-US" b="true" sz="2312">
                  <a:solidFill>
                    <a:srgbClr val="F2F3F5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anism Design</a:t>
              </a:r>
            </a:p>
          </p:txBody>
        </p:sp>
        <p:sp>
          <p:nvSpPr>
            <p:cNvPr name="TextBox 34" id="34"/>
            <p:cNvSpPr txBox="true"/>
            <p:nvPr/>
          </p:nvSpPr>
          <p:spPr>
            <a:xfrm rot="0">
              <a:off x="0" y="1693635"/>
              <a:ext cx="2948201" cy="276358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2405"/>
                </a:lnSpc>
              </a:pPr>
              <a:r>
                <a:rPr lang="en-US" b="true" sz="1850">
                  <a:solidFill>
                    <a:srgbClr val="FFFFFF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Creating a</a:t>
              </a:r>
              <a:r>
                <a:rPr lang="en-US" b="true" sz="1850">
                  <a:solidFill>
                    <a:srgbClr val="FFFFFF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 reliable automatic pen switcher that could change colors without smudging or misalignment.</a:t>
              </a:r>
            </a:p>
          </p:txBody>
        </p:sp>
      </p:grpSp>
      <p:sp>
        <p:nvSpPr>
          <p:cNvPr name="TextBox 35" id="35"/>
          <p:cNvSpPr txBox="true"/>
          <p:nvPr/>
        </p:nvSpPr>
        <p:spPr>
          <a:xfrm rot="0">
            <a:off x="12453188" y="8154037"/>
            <a:ext cx="1540518" cy="910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16"/>
              </a:lnSpc>
              <a:spcBef>
                <a:spcPct val="0"/>
              </a:spcBef>
            </a:pPr>
            <a:r>
              <a:rPr lang="en-US" b="true" sz="5551">
                <a:solidFill>
                  <a:srgbClr val="F2F3F5"/>
                </a:solidFill>
                <a:latin typeface="Public Sans 2 Bold"/>
                <a:ea typeface="Public Sans 2 Bold"/>
                <a:cs typeface="Public Sans 2 Bold"/>
                <a:sym typeface="Public Sans 2 Bold"/>
              </a:rPr>
              <a:t>03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561736" y="2094062"/>
            <a:ext cx="4805712" cy="1263266"/>
          </a:xfrm>
          <a:custGeom>
            <a:avLst/>
            <a:gdLst/>
            <a:ahLst/>
            <a:cxnLst/>
            <a:rect r="r" b="b" t="t" l="l"/>
            <a:pathLst>
              <a:path h="1263266" w="4805712">
                <a:moveTo>
                  <a:pt x="0" y="0"/>
                </a:moveTo>
                <a:lnTo>
                  <a:pt x="4805712" y="0"/>
                </a:lnTo>
                <a:lnTo>
                  <a:pt x="4805712" y="1263266"/>
                </a:lnTo>
                <a:lnTo>
                  <a:pt x="0" y="126326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477089" y="7832493"/>
            <a:ext cx="4805712" cy="1263266"/>
          </a:xfrm>
          <a:custGeom>
            <a:avLst/>
            <a:gdLst/>
            <a:ahLst/>
            <a:cxnLst/>
            <a:rect r="r" b="b" t="t" l="l"/>
            <a:pathLst>
              <a:path h="1263266" w="4805712">
                <a:moveTo>
                  <a:pt x="0" y="0"/>
                </a:moveTo>
                <a:lnTo>
                  <a:pt x="4805712" y="0"/>
                </a:lnTo>
                <a:lnTo>
                  <a:pt x="4805712" y="1263267"/>
                </a:lnTo>
                <a:lnTo>
                  <a:pt x="0" y="12632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5694878" y="9340543"/>
            <a:ext cx="1058601" cy="2742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12"/>
              </a:lnSpc>
              <a:spcBef>
                <a:spcPct val="0"/>
              </a:spcBef>
            </a:pPr>
            <a:r>
              <a:rPr lang="en-US" sz="158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PAGE 10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2945730" y="2944770"/>
            <a:ext cx="12396541" cy="20323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5517"/>
              </a:lnSpc>
            </a:pPr>
            <a:r>
              <a:rPr lang="en-US" b="true" sz="14778">
                <a:solidFill>
                  <a:srgbClr val="FFFFFF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THANK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5571698" y="4691674"/>
            <a:ext cx="7144604" cy="20323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5517"/>
              </a:lnSpc>
            </a:pPr>
            <a:r>
              <a:rPr lang="en-US" b="true" sz="14778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YOU!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6477089" y="7832493"/>
            <a:ext cx="4805712" cy="1263266"/>
          </a:xfrm>
          <a:custGeom>
            <a:avLst/>
            <a:gdLst/>
            <a:ahLst/>
            <a:cxnLst/>
            <a:rect r="r" b="b" t="t" l="l"/>
            <a:pathLst>
              <a:path h="1263266" w="4805712">
                <a:moveTo>
                  <a:pt x="0" y="0"/>
                </a:moveTo>
                <a:lnTo>
                  <a:pt x="4805712" y="0"/>
                </a:lnTo>
                <a:lnTo>
                  <a:pt x="4805712" y="1263267"/>
                </a:lnTo>
                <a:lnTo>
                  <a:pt x="0" y="12632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5694878" y="9340543"/>
            <a:ext cx="1058601" cy="2742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12"/>
              </a:lnSpc>
              <a:spcBef>
                <a:spcPct val="0"/>
              </a:spcBef>
            </a:pPr>
            <a:r>
              <a:rPr lang="en-US" sz="158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PAGE 02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2185375" y="9340543"/>
            <a:ext cx="3491630" cy="2742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12"/>
              </a:lnSpc>
              <a:spcBef>
                <a:spcPct val="0"/>
              </a:spcBef>
            </a:pPr>
            <a:r>
              <a:rPr lang="en-US" sz="158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WWW.REALLYGREATSITE.COM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589015" y="504316"/>
            <a:ext cx="5524500" cy="6634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431"/>
              </a:lnSpc>
              <a:spcBef>
                <a:spcPct val="0"/>
              </a:spcBef>
            </a:pPr>
            <a:r>
              <a:rPr lang="en-US" b="true" sz="387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TABLE OF CONTENTS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276064" y="1593318"/>
            <a:ext cx="8356208" cy="78065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686468" indent="-343234" lvl="1">
              <a:lnSpc>
                <a:spcPts val="7821"/>
              </a:lnSpc>
              <a:buAutoNum type="arabicPeriod" startAt="1"/>
            </a:pPr>
            <a:r>
              <a:rPr lang="en-US" sz="317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INTRODUCTION AND OVERVIEW</a:t>
            </a:r>
          </a:p>
          <a:p>
            <a:pPr algn="just" marL="686468" indent="-343234" lvl="1">
              <a:lnSpc>
                <a:spcPts val="7821"/>
              </a:lnSpc>
              <a:buAutoNum type="arabicPeriod" startAt="1"/>
            </a:pPr>
            <a:r>
              <a:rPr lang="en-US" sz="317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PROBLEM</a:t>
            </a:r>
          </a:p>
          <a:p>
            <a:pPr algn="just" marL="686468" indent="-343234" lvl="1">
              <a:lnSpc>
                <a:spcPts val="7821"/>
              </a:lnSpc>
              <a:buAutoNum type="arabicPeriod" startAt="1"/>
            </a:pPr>
            <a:r>
              <a:rPr lang="en-US" sz="317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PROJECT OBJECTIVES</a:t>
            </a:r>
          </a:p>
          <a:p>
            <a:pPr algn="just" marL="686468" indent="-343234" lvl="1">
              <a:lnSpc>
                <a:spcPts val="7821"/>
              </a:lnSpc>
              <a:buAutoNum type="arabicPeriod" startAt="1"/>
            </a:pPr>
            <a:r>
              <a:rPr lang="en-US" sz="317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HARDWARE COMPONENTS.</a:t>
            </a:r>
          </a:p>
          <a:p>
            <a:pPr algn="just" marL="686468" indent="-343234" lvl="1">
              <a:lnSpc>
                <a:spcPts val="7821"/>
              </a:lnSpc>
              <a:buAutoNum type="arabicPeriod" startAt="1"/>
            </a:pPr>
            <a:r>
              <a:rPr lang="en-US" sz="317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COMMUNICATION AND DATA FLOW.</a:t>
            </a:r>
          </a:p>
          <a:p>
            <a:pPr algn="just" marL="686468" indent="-343234" lvl="1">
              <a:lnSpc>
                <a:spcPts val="7821"/>
              </a:lnSpc>
              <a:buAutoNum type="arabicPeriod" startAt="1"/>
            </a:pPr>
            <a:r>
              <a:rPr lang="en-US" sz="317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FUTUR</a:t>
            </a:r>
            <a:r>
              <a:rPr lang="en-US" sz="317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 WORK</a:t>
            </a:r>
          </a:p>
          <a:p>
            <a:pPr algn="just" marL="686468" indent="-343234" lvl="1">
              <a:lnSpc>
                <a:spcPts val="7821"/>
              </a:lnSpc>
              <a:buAutoNum type="arabicPeriod" startAt="1"/>
            </a:pPr>
            <a:r>
              <a:rPr lang="en-US" sz="317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CHALLENG</a:t>
            </a:r>
            <a:r>
              <a:rPr lang="en-US" sz="317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ES</a:t>
            </a:r>
          </a:p>
          <a:p>
            <a:pPr algn="just" marL="686468" indent="-343234" lvl="1">
              <a:lnSpc>
                <a:spcPts val="7821"/>
              </a:lnSpc>
              <a:buAutoNum type="arabicPeriod" startAt="1"/>
            </a:pPr>
            <a:r>
              <a:rPr lang="en-US" sz="317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CONCLUSION</a:t>
            </a:r>
          </a:p>
        </p:txBody>
      </p:sp>
    </p:spTree>
  </p:cSld>
  <p:clrMapOvr>
    <a:masterClrMapping/>
  </p:clrMapOvr>
  <p:transition spd="slow">
    <p:cover dir="l"/>
  </p:transition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6477089" y="7832493"/>
            <a:ext cx="4805712" cy="1263266"/>
          </a:xfrm>
          <a:custGeom>
            <a:avLst/>
            <a:gdLst/>
            <a:ahLst/>
            <a:cxnLst/>
            <a:rect r="r" b="b" t="t" l="l"/>
            <a:pathLst>
              <a:path h="1263266" w="4805712">
                <a:moveTo>
                  <a:pt x="0" y="0"/>
                </a:moveTo>
                <a:lnTo>
                  <a:pt x="4805712" y="0"/>
                </a:lnTo>
                <a:lnTo>
                  <a:pt x="4805712" y="1263267"/>
                </a:lnTo>
                <a:lnTo>
                  <a:pt x="0" y="12632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6615029" y="9576674"/>
            <a:ext cx="1058601" cy="2741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12"/>
              </a:lnSpc>
              <a:spcBef>
                <a:spcPct val="0"/>
              </a:spcBef>
            </a:pPr>
            <a:r>
              <a:rPr lang="en-US" sz="158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PAGE 03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2185375" y="9340543"/>
            <a:ext cx="3491630" cy="2742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12"/>
              </a:lnSpc>
              <a:spcBef>
                <a:spcPct val="0"/>
              </a:spcBef>
            </a:pPr>
            <a:r>
              <a:rPr lang="en-US" sz="158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WWW.REALLYGREATSITE.COM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388508" y="350848"/>
            <a:ext cx="5858497" cy="1935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769"/>
              </a:lnSpc>
              <a:spcBef>
                <a:spcPct val="0"/>
              </a:spcBef>
            </a:pPr>
            <a:r>
              <a:rPr lang="en-US" b="true" sz="554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INTR</a:t>
            </a:r>
            <a:r>
              <a:rPr lang="en-US" b="true" sz="554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ODUCTION</a:t>
            </a:r>
          </a:p>
          <a:p>
            <a:pPr algn="ctr">
              <a:lnSpc>
                <a:spcPts val="7769"/>
              </a:lnSpc>
              <a:spcBef>
                <a:spcPct val="0"/>
              </a:spcBef>
            </a:pPr>
          </a:p>
        </p:txBody>
      </p:sp>
      <p:sp>
        <p:nvSpPr>
          <p:cNvPr name="TextBox 6" id="6"/>
          <p:cNvSpPr txBox="true"/>
          <p:nvPr/>
        </p:nvSpPr>
        <p:spPr>
          <a:xfrm rot="0">
            <a:off x="626001" y="2105123"/>
            <a:ext cx="16729280" cy="67931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57"/>
              </a:lnSpc>
            </a:pPr>
            <a:r>
              <a:rPr lang="en-US" sz="2976">
                <a:solidFill>
                  <a:srgbClr val="FFFFFF"/>
                </a:solidFill>
                <a:latin typeface="Public Sans 1"/>
                <a:ea typeface="Public Sans 1"/>
                <a:cs typeface="Public Sans 1"/>
                <a:sym typeface="Public Sans 1"/>
              </a:rPr>
              <a:t>In recent years, educational technologies have advanced rapidly, creating a need for smarter and more efficient classroom tools. Although whiteboards are still widely used, manual writing and drawing can be time-consuming and difficult to document.</a:t>
            </a:r>
          </a:p>
          <a:p>
            <a:pPr algn="ctr">
              <a:lnSpc>
                <a:spcPts val="5547"/>
              </a:lnSpc>
            </a:pPr>
            <a:r>
              <a:rPr lang="en-US" sz="3082">
                <a:solidFill>
                  <a:srgbClr val="FFFFFF"/>
                </a:solidFill>
                <a:latin typeface="Public Sans 1"/>
                <a:ea typeface="Public Sans 1"/>
                <a:cs typeface="Public Sans 1"/>
                <a:sym typeface="Public Sans 1"/>
              </a:rPr>
              <a:t>To address this issue, our project introduces Nexa Board, an intelligent CNC-based automated whiteboard system. The system is designed to automatically write, draw, erase, and capture board content. It integrates a web-based platform, remote control functionality, and a secure authentication mechanism to ensure ease of use and safe operation.</a:t>
            </a:r>
          </a:p>
          <a:p>
            <a:pPr algn="ctr">
              <a:lnSpc>
                <a:spcPts val="5357"/>
              </a:lnSpc>
            </a:pPr>
            <a:r>
              <a:rPr lang="en-US" sz="2976">
                <a:solidFill>
                  <a:srgbClr val="FFFFFF"/>
                </a:solidFill>
                <a:latin typeface="Public Sans 1"/>
                <a:ea typeface="Public Sans 1"/>
                <a:cs typeface="Public Sans 1"/>
                <a:sym typeface="Public Sans 1"/>
              </a:rPr>
              <a:t>Nexa Board provides a practical and cost-effective alternative to smart boards while enhancing teaching efficiency and supporting modern learning environments.</a:t>
            </a:r>
          </a:p>
          <a:p>
            <a:pPr algn="ctr">
              <a:lnSpc>
                <a:spcPts val="5357"/>
              </a:lnSpc>
            </a:pPr>
          </a:p>
        </p:txBody>
      </p:sp>
    </p:spTree>
  </p:cSld>
  <p:clrMapOvr>
    <a:masterClrMapping/>
  </p:clrMapOvr>
  <p:transition spd="fast">
    <p:push dir="l"/>
  </p:transition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6758246" y="8339397"/>
            <a:ext cx="4805712" cy="1263266"/>
          </a:xfrm>
          <a:custGeom>
            <a:avLst/>
            <a:gdLst/>
            <a:ahLst/>
            <a:cxnLst/>
            <a:rect r="r" b="b" t="t" l="l"/>
            <a:pathLst>
              <a:path h="1263266" w="4805712">
                <a:moveTo>
                  <a:pt x="0" y="0"/>
                </a:moveTo>
                <a:lnTo>
                  <a:pt x="4805713" y="0"/>
                </a:lnTo>
                <a:lnTo>
                  <a:pt x="4805713" y="1263267"/>
                </a:lnTo>
                <a:lnTo>
                  <a:pt x="0" y="12632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753479" y="177433"/>
            <a:ext cx="1340591" cy="1258479"/>
          </a:xfrm>
          <a:custGeom>
            <a:avLst/>
            <a:gdLst/>
            <a:ahLst/>
            <a:cxnLst/>
            <a:rect r="r" b="b" t="t" l="l"/>
            <a:pathLst>
              <a:path h="1258479" w="1340591">
                <a:moveTo>
                  <a:pt x="0" y="0"/>
                </a:moveTo>
                <a:lnTo>
                  <a:pt x="1340591" y="0"/>
                </a:lnTo>
                <a:lnTo>
                  <a:pt x="1340591" y="1258479"/>
                </a:lnTo>
                <a:lnTo>
                  <a:pt x="0" y="125847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774166" y="3071824"/>
            <a:ext cx="3350045" cy="4732139"/>
            <a:chOff x="0" y="0"/>
            <a:chExt cx="882317" cy="1246325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82316" cy="1246325"/>
            </a:xfrm>
            <a:custGeom>
              <a:avLst/>
              <a:gdLst/>
              <a:ahLst/>
              <a:cxnLst/>
              <a:rect r="r" b="b" t="t" l="l"/>
              <a:pathLst>
                <a:path h="1246325" w="882316">
                  <a:moveTo>
                    <a:pt x="117860" y="0"/>
                  </a:moveTo>
                  <a:lnTo>
                    <a:pt x="764456" y="0"/>
                  </a:lnTo>
                  <a:cubicBezTo>
                    <a:pt x="829549" y="0"/>
                    <a:pt x="882316" y="52768"/>
                    <a:pt x="882316" y="117860"/>
                  </a:cubicBezTo>
                  <a:lnTo>
                    <a:pt x="882316" y="1128464"/>
                  </a:lnTo>
                  <a:cubicBezTo>
                    <a:pt x="882316" y="1159723"/>
                    <a:pt x="869899" y="1189701"/>
                    <a:pt x="847796" y="1211804"/>
                  </a:cubicBezTo>
                  <a:cubicBezTo>
                    <a:pt x="825693" y="1233907"/>
                    <a:pt x="795715" y="1246325"/>
                    <a:pt x="764456" y="1246325"/>
                  </a:cubicBezTo>
                  <a:lnTo>
                    <a:pt x="117860" y="1246325"/>
                  </a:lnTo>
                  <a:cubicBezTo>
                    <a:pt x="86602" y="1246325"/>
                    <a:pt x="56624" y="1233907"/>
                    <a:pt x="34521" y="1211804"/>
                  </a:cubicBezTo>
                  <a:cubicBezTo>
                    <a:pt x="12417" y="1189701"/>
                    <a:pt x="0" y="1159723"/>
                    <a:pt x="0" y="1128464"/>
                  </a:cubicBezTo>
                  <a:lnTo>
                    <a:pt x="0" y="117860"/>
                  </a:lnTo>
                  <a:cubicBezTo>
                    <a:pt x="0" y="86602"/>
                    <a:pt x="12417" y="56624"/>
                    <a:pt x="34521" y="34521"/>
                  </a:cubicBezTo>
                  <a:cubicBezTo>
                    <a:pt x="56624" y="12417"/>
                    <a:pt x="86602" y="0"/>
                    <a:pt x="117860" y="0"/>
                  </a:cubicBezTo>
                  <a:close/>
                </a:path>
              </a:pathLst>
            </a:custGeom>
            <a:solidFill>
              <a:srgbClr val="45533D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19050"/>
              <a:ext cx="882317" cy="12272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759"/>
                </a:lnSpc>
              </a:pP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1594289" y="3071824"/>
            <a:ext cx="2985721" cy="4732139"/>
            <a:chOff x="0" y="0"/>
            <a:chExt cx="786363" cy="1246325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786363" cy="1246325"/>
            </a:xfrm>
            <a:custGeom>
              <a:avLst/>
              <a:gdLst/>
              <a:ahLst/>
              <a:cxnLst/>
              <a:rect r="r" b="b" t="t" l="l"/>
              <a:pathLst>
                <a:path h="1246325" w="786363">
                  <a:moveTo>
                    <a:pt x="121870" y="0"/>
                  </a:moveTo>
                  <a:lnTo>
                    <a:pt x="664493" y="0"/>
                  </a:lnTo>
                  <a:cubicBezTo>
                    <a:pt x="731800" y="0"/>
                    <a:pt x="786363" y="54563"/>
                    <a:pt x="786363" y="121870"/>
                  </a:cubicBezTo>
                  <a:lnTo>
                    <a:pt x="786363" y="1124454"/>
                  </a:lnTo>
                  <a:cubicBezTo>
                    <a:pt x="786363" y="1191761"/>
                    <a:pt x="731800" y="1246325"/>
                    <a:pt x="664493" y="1246325"/>
                  </a:cubicBezTo>
                  <a:lnTo>
                    <a:pt x="121870" y="1246325"/>
                  </a:lnTo>
                  <a:cubicBezTo>
                    <a:pt x="89548" y="1246325"/>
                    <a:pt x="58550" y="1233485"/>
                    <a:pt x="35695" y="1210630"/>
                  </a:cubicBezTo>
                  <a:cubicBezTo>
                    <a:pt x="12840" y="1187775"/>
                    <a:pt x="0" y="1156776"/>
                    <a:pt x="0" y="1124454"/>
                  </a:cubicBezTo>
                  <a:lnTo>
                    <a:pt x="0" y="121870"/>
                  </a:lnTo>
                  <a:cubicBezTo>
                    <a:pt x="0" y="89548"/>
                    <a:pt x="12840" y="58550"/>
                    <a:pt x="35695" y="35695"/>
                  </a:cubicBezTo>
                  <a:cubicBezTo>
                    <a:pt x="58550" y="12840"/>
                    <a:pt x="89548" y="0"/>
                    <a:pt x="12187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19050"/>
              <a:ext cx="786363" cy="12272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759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894785" y="2020116"/>
            <a:ext cx="1753889" cy="1753889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6"/>
              <a:stretch>
                <a:fillRect l="0" t="0" r="0" b="0"/>
              </a:stretch>
            </a:blipFill>
          </p:spPr>
        </p:sp>
      </p:grpSp>
      <p:sp>
        <p:nvSpPr>
          <p:cNvPr name="TextBox 12" id="12"/>
          <p:cNvSpPr txBox="true"/>
          <p:nvPr/>
        </p:nvSpPr>
        <p:spPr>
          <a:xfrm rot="0">
            <a:off x="15694878" y="9340543"/>
            <a:ext cx="1058601" cy="2741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12"/>
              </a:lnSpc>
              <a:spcBef>
                <a:spcPct val="0"/>
              </a:spcBef>
            </a:pPr>
            <a:r>
              <a:rPr lang="en-US" sz="158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PAGE 04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2185375" y="9340543"/>
            <a:ext cx="3491630" cy="2742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12"/>
              </a:lnSpc>
              <a:spcBef>
                <a:spcPct val="0"/>
              </a:spcBef>
            </a:pPr>
            <a:r>
              <a:rPr lang="en-US" sz="158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WWW.REALLYGREATSITE.COM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394764" y="420224"/>
            <a:ext cx="6952146" cy="6084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63"/>
              </a:lnSpc>
            </a:pPr>
            <a:r>
              <a:rPr lang="en-US" b="true" sz="4440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PROBLEM STATEMENT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4681767" y="3656366"/>
            <a:ext cx="361950" cy="46532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51"/>
              </a:lnSpc>
              <a:spcBef>
                <a:spcPct val="0"/>
              </a:spcBef>
            </a:pPr>
            <a:r>
              <a:rPr lang="en-US" b="true" sz="267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01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507466" y="3879505"/>
            <a:ext cx="3072544" cy="6736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71"/>
              </a:lnSpc>
            </a:pPr>
            <a:r>
              <a:rPr lang="en-US" b="true" sz="1979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PHYSICAL EFFORT</a:t>
            </a:r>
          </a:p>
          <a:p>
            <a:pPr algn="ctr">
              <a:lnSpc>
                <a:spcPts val="2771"/>
              </a:lnSpc>
              <a:spcBef>
                <a:spcPct val="0"/>
              </a:spcBef>
            </a:pPr>
            <a:r>
              <a:rPr lang="en-US" b="true" sz="1979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AND TIME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684227" y="4824699"/>
            <a:ext cx="2805844" cy="2143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80"/>
              </a:lnSpc>
              <a:spcBef>
                <a:spcPct val="0"/>
              </a:spcBef>
            </a:pPr>
            <a:r>
              <a:rPr lang="en-US" b="true" sz="2057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Handwriting, drawing, and erasing boards consume a lot of time and effort from the teacher.</a:t>
            </a:r>
          </a:p>
        </p:txBody>
      </p:sp>
      <p:grpSp>
        <p:nvGrpSpPr>
          <p:cNvPr name="Group 18" id="18"/>
          <p:cNvGrpSpPr/>
          <p:nvPr/>
        </p:nvGrpSpPr>
        <p:grpSpPr>
          <a:xfrm rot="0">
            <a:off x="7613610" y="3022583"/>
            <a:ext cx="3350045" cy="4732139"/>
            <a:chOff x="0" y="0"/>
            <a:chExt cx="882317" cy="1246325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882316" cy="1246325"/>
            </a:xfrm>
            <a:custGeom>
              <a:avLst/>
              <a:gdLst/>
              <a:ahLst/>
              <a:cxnLst/>
              <a:rect r="r" b="b" t="t" l="l"/>
              <a:pathLst>
                <a:path h="1246325" w="882316">
                  <a:moveTo>
                    <a:pt x="117860" y="0"/>
                  </a:moveTo>
                  <a:lnTo>
                    <a:pt x="764456" y="0"/>
                  </a:lnTo>
                  <a:cubicBezTo>
                    <a:pt x="829549" y="0"/>
                    <a:pt x="882316" y="52768"/>
                    <a:pt x="882316" y="117860"/>
                  </a:cubicBezTo>
                  <a:lnTo>
                    <a:pt x="882316" y="1128464"/>
                  </a:lnTo>
                  <a:cubicBezTo>
                    <a:pt x="882316" y="1159723"/>
                    <a:pt x="869899" y="1189701"/>
                    <a:pt x="847796" y="1211804"/>
                  </a:cubicBezTo>
                  <a:cubicBezTo>
                    <a:pt x="825693" y="1233907"/>
                    <a:pt x="795715" y="1246325"/>
                    <a:pt x="764456" y="1246325"/>
                  </a:cubicBezTo>
                  <a:lnTo>
                    <a:pt x="117860" y="1246325"/>
                  </a:lnTo>
                  <a:cubicBezTo>
                    <a:pt x="86602" y="1246325"/>
                    <a:pt x="56624" y="1233907"/>
                    <a:pt x="34521" y="1211804"/>
                  </a:cubicBezTo>
                  <a:cubicBezTo>
                    <a:pt x="12417" y="1189701"/>
                    <a:pt x="0" y="1159723"/>
                    <a:pt x="0" y="1128464"/>
                  </a:cubicBezTo>
                  <a:lnTo>
                    <a:pt x="0" y="117860"/>
                  </a:lnTo>
                  <a:cubicBezTo>
                    <a:pt x="0" y="86602"/>
                    <a:pt x="12417" y="56624"/>
                    <a:pt x="34521" y="34521"/>
                  </a:cubicBezTo>
                  <a:cubicBezTo>
                    <a:pt x="56624" y="12417"/>
                    <a:pt x="86602" y="0"/>
                    <a:pt x="117860" y="0"/>
                  </a:cubicBezTo>
                  <a:close/>
                </a:path>
              </a:pathLst>
            </a:custGeom>
            <a:solidFill>
              <a:srgbClr val="2C4640"/>
            </a:solidFill>
          </p:spPr>
        </p:sp>
        <p:sp>
          <p:nvSpPr>
            <p:cNvPr name="TextBox 20" id="20"/>
            <p:cNvSpPr txBox="true"/>
            <p:nvPr/>
          </p:nvSpPr>
          <p:spPr>
            <a:xfrm>
              <a:off x="0" y="19050"/>
              <a:ext cx="882317" cy="12272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759"/>
                </a:lnSpc>
              </a:pPr>
            </a:p>
          </p:txBody>
        </p:sp>
      </p:grpSp>
      <p:grpSp>
        <p:nvGrpSpPr>
          <p:cNvPr name="Group 21" id="21"/>
          <p:cNvGrpSpPr/>
          <p:nvPr/>
        </p:nvGrpSpPr>
        <p:grpSpPr>
          <a:xfrm rot="0">
            <a:off x="7433733" y="3022583"/>
            <a:ext cx="2985721" cy="4732139"/>
            <a:chOff x="0" y="0"/>
            <a:chExt cx="786363" cy="1246325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786363" cy="1246325"/>
            </a:xfrm>
            <a:custGeom>
              <a:avLst/>
              <a:gdLst/>
              <a:ahLst/>
              <a:cxnLst/>
              <a:rect r="r" b="b" t="t" l="l"/>
              <a:pathLst>
                <a:path h="1246325" w="786363">
                  <a:moveTo>
                    <a:pt x="121870" y="0"/>
                  </a:moveTo>
                  <a:lnTo>
                    <a:pt x="664493" y="0"/>
                  </a:lnTo>
                  <a:cubicBezTo>
                    <a:pt x="731800" y="0"/>
                    <a:pt x="786363" y="54563"/>
                    <a:pt x="786363" y="121870"/>
                  </a:cubicBezTo>
                  <a:lnTo>
                    <a:pt x="786363" y="1124454"/>
                  </a:lnTo>
                  <a:cubicBezTo>
                    <a:pt x="786363" y="1191761"/>
                    <a:pt x="731800" y="1246325"/>
                    <a:pt x="664493" y="1246325"/>
                  </a:cubicBezTo>
                  <a:lnTo>
                    <a:pt x="121870" y="1246325"/>
                  </a:lnTo>
                  <a:cubicBezTo>
                    <a:pt x="89548" y="1246325"/>
                    <a:pt x="58550" y="1233485"/>
                    <a:pt x="35695" y="1210630"/>
                  </a:cubicBezTo>
                  <a:cubicBezTo>
                    <a:pt x="12840" y="1187775"/>
                    <a:pt x="0" y="1156776"/>
                    <a:pt x="0" y="1124454"/>
                  </a:cubicBezTo>
                  <a:lnTo>
                    <a:pt x="0" y="121870"/>
                  </a:lnTo>
                  <a:cubicBezTo>
                    <a:pt x="0" y="89548"/>
                    <a:pt x="12840" y="58550"/>
                    <a:pt x="35695" y="35695"/>
                  </a:cubicBezTo>
                  <a:cubicBezTo>
                    <a:pt x="58550" y="12840"/>
                    <a:pt x="89548" y="0"/>
                    <a:pt x="12187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3" id="23"/>
            <p:cNvSpPr txBox="true"/>
            <p:nvPr/>
          </p:nvSpPr>
          <p:spPr>
            <a:xfrm>
              <a:off x="0" y="19050"/>
              <a:ext cx="786363" cy="12272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759"/>
                </a:lnSpc>
              </a:pPr>
            </a:p>
          </p:txBody>
        </p:sp>
      </p:grpSp>
      <p:grpSp>
        <p:nvGrpSpPr>
          <p:cNvPr name="Group 24" id="24"/>
          <p:cNvGrpSpPr/>
          <p:nvPr/>
        </p:nvGrpSpPr>
        <p:grpSpPr>
          <a:xfrm rot="0">
            <a:off x="6734229" y="1970876"/>
            <a:ext cx="1753889" cy="1753889"/>
            <a:chOff x="0" y="0"/>
            <a:chExt cx="812800" cy="812800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7"/>
              <a:stretch>
                <a:fillRect l="-25050" t="0" r="-25050" b="0"/>
              </a:stretch>
            </a:blipFill>
          </p:spPr>
        </p:sp>
      </p:grpSp>
      <p:sp>
        <p:nvSpPr>
          <p:cNvPr name="TextBox 26" id="26"/>
          <p:cNvSpPr txBox="true"/>
          <p:nvPr/>
        </p:nvSpPr>
        <p:spPr>
          <a:xfrm rot="0">
            <a:off x="10487874" y="3607125"/>
            <a:ext cx="428625" cy="46532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51"/>
              </a:lnSpc>
              <a:spcBef>
                <a:spcPct val="0"/>
              </a:spcBef>
            </a:pPr>
            <a:r>
              <a:rPr lang="en-US" b="true" sz="267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02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7346910" y="3904651"/>
            <a:ext cx="3072544" cy="3307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71"/>
              </a:lnSpc>
            </a:pPr>
            <a:r>
              <a:rPr lang="en-US" b="true" sz="1979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HIGH COST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7523671" y="4775458"/>
            <a:ext cx="2805844" cy="17840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80"/>
              </a:lnSpc>
              <a:spcBef>
                <a:spcPct val="0"/>
              </a:spcBef>
            </a:pPr>
            <a:r>
              <a:rPr lang="en-US" b="true" sz="2057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Comme</a:t>
            </a:r>
            <a:r>
              <a:rPr lang="en-US" b="true" sz="2057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rcial "smart panels" are expensive and require a special infrastructure.</a:t>
            </a:r>
          </a:p>
        </p:txBody>
      </p:sp>
      <p:grpSp>
        <p:nvGrpSpPr>
          <p:cNvPr name="Group 29" id="29"/>
          <p:cNvGrpSpPr/>
          <p:nvPr/>
        </p:nvGrpSpPr>
        <p:grpSpPr>
          <a:xfrm rot="0">
            <a:off x="13528960" y="3071824"/>
            <a:ext cx="3350045" cy="4732139"/>
            <a:chOff x="0" y="0"/>
            <a:chExt cx="882317" cy="1246325"/>
          </a:xfrm>
        </p:grpSpPr>
        <p:sp>
          <p:nvSpPr>
            <p:cNvPr name="Freeform 30" id="30"/>
            <p:cNvSpPr/>
            <p:nvPr/>
          </p:nvSpPr>
          <p:spPr>
            <a:xfrm flipH="false" flipV="false" rot="0">
              <a:off x="0" y="0"/>
              <a:ext cx="882316" cy="1246325"/>
            </a:xfrm>
            <a:custGeom>
              <a:avLst/>
              <a:gdLst/>
              <a:ahLst/>
              <a:cxnLst/>
              <a:rect r="r" b="b" t="t" l="l"/>
              <a:pathLst>
                <a:path h="1246325" w="882316">
                  <a:moveTo>
                    <a:pt x="117860" y="0"/>
                  </a:moveTo>
                  <a:lnTo>
                    <a:pt x="764456" y="0"/>
                  </a:lnTo>
                  <a:cubicBezTo>
                    <a:pt x="829549" y="0"/>
                    <a:pt x="882316" y="52768"/>
                    <a:pt x="882316" y="117860"/>
                  </a:cubicBezTo>
                  <a:lnTo>
                    <a:pt x="882316" y="1128464"/>
                  </a:lnTo>
                  <a:cubicBezTo>
                    <a:pt x="882316" y="1159723"/>
                    <a:pt x="869899" y="1189701"/>
                    <a:pt x="847796" y="1211804"/>
                  </a:cubicBezTo>
                  <a:cubicBezTo>
                    <a:pt x="825693" y="1233907"/>
                    <a:pt x="795715" y="1246325"/>
                    <a:pt x="764456" y="1246325"/>
                  </a:cubicBezTo>
                  <a:lnTo>
                    <a:pt x="117860" y="1246325"/>
                  </a:lnTo>
                  <a:cubicBezTo>
                    <a:pt x="86602" y="1246325"/>
                    <a:pt x="56624" y="1233907"/>
                    <a:pt x="34521" y="1211804"/>
                  </a:cubicBezTo>
                  <a:cubicBezTo>
                    <a:pt x="12417" y="1189701"/>
                    <a:pt x="0" y="1159723"/>
                    <a:pt x="0" y="1128464"/>
                  </a:cubicBezTo>
                  <a:lnTo>
                    <a:pt x="0" y="117860"/>
                  </a:lnTo>
                  <a:cubicBezTo>
                    <a:pt x="0" y="86602"/>
                    <a:pt x="12417" y="56624"/>
                    <a:pt x="34521" y="34521"/>
                  </a:cubicBezTo>
                  <a:cubicBezTo>
                    <a:pt x="56624" y="12417"/>
                    <a:pt x="86602" y="0"/>
                    <a:pt x="117860" y="0"/>
                  </a:cubicBezTo>
                  <a:close/>
                </a:path>
              </a:pathLst>
            </a:custGeom>
            <a:solidFill>
              <a:srgbClr val="A14848"/>
            </a:solidFill>
          </p:spPr>
        </p:sp>
        <p:sp>
          <p:nvSpPr>
            <p:cNvPr name="TextBox 31" id="31"/>
            <p:cNvSpPr txBox="true"/>
            <p:nvPr/>
          </p:nvSpPr>
          <p:spPr>
            <a:xfrm>
              <a:off x="0" y="19050"/>
              <a:ext cx="882317" cy="12272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759"/>
                </a:lnSpc>
              </a:pPr>
            </a:p>
          </p:txBody>
        </p:sp>
      </p:grpSp>
      <p:grpSp>
        <p:nvGrpSpPr>
          <p:cNvPr name="Group 32" id="32"/>
          <p:cNvGrpSpPr/>
          <p:nvPr/>
        </p:nvGrpSpPr>
        <p:grpSpPr>
          <a:xfrm rot="0">
            <a:off x="13349084" y="3071824"/>
            <a:ext cx="2985721" cy="4732139"/>
            <a:chOff x="0" y="0"/>
            <a:chExt cx="786363" cy="1246325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786363" cy="1246325"/>
            </a:xfrm>
            <a:custGeom>
              <a:avLst/>
              <a:gdLst/>
              <a:ahLst/>
              <a:cxnLst/>
              <a:rect r="r" b="b" t="t" l="l"/>
              <a:pathLst>
                <a:path h="1246325" w="786363">
                  <a:moveTo>
                    <a:pt x="121870" y="0"/>
                  </a:moveTo>
                  <a:lnTo>
                    <a:pt x="664493" y="0"/>
                  </a:lnTo>
                  <a:cubicBezTo>
                    <a:pt x="731800" y="0"/>
                    <a:pt x="786363" y="54563"/>
                    <a:pt x="786363" y="121870"/>
                  </a:cubicBezTo>
                  <a:lnTo>
                    <a:pt x="786363" y="1124454"/>
                  </a:lnTo>
                  <a:cubicBezTo>
                    <a:pt x="786363" y="1191761"/>
                    <a:pt x="731800" y="1246325"/>
                    <a:pt x="664493" y="1246325"/>
                  </a:cubicBezTo>
                  <a:lnTo>
                    <a:pt x="121870" y="1246325"/>
                  </a:lnTo>
                  <a:cubicBezTo>
                    <a:pt x="89548" y="1246325"/>
                    <a:pt x="58550" y="1233485"/>
                    <a:pt x="35695" y="1210630"/>
                  </a:cubicBezTo>
                  <a:cubicBezTo>
                    <a:pt x="12840" y="1187775"/>
                    <a:pt x="0" y="1156776"/>
                    <a:pt x="0" y="1124454"/>
                  </a:cubicBezTo>
                  <a:lnTo>
                    <a:pt x="0" y="121870"/>
                  </a:lnTo>
                  <a:cubicBezTo>
                    <a:pt x="0" y="89548"/>
                    <a:pt x="12840" y="58550"/>
                    <a:pt x="35695" y="35695"/>
                  </a:cubicBezTo>
                  <a:cubicBezTo>
                    <a:pt x="58550" y="12840"/>
                    <a:pt x="89548" y="0"/>
                    <a:pt x="12187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4" id="34"/>
            <p:cNvSpPr txBox="true"/>
            <p:nvPr/>
          </p:nvSpPr>
          <p:spPr>
            <a:xfrm>
              <a:off x="0" y="19050"/>
              <a:ext cx="786363" cy="12272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759"/>
                </a:lnSpc>
              </a:pPr>
            </a:p>
          </p:txBody>
        </p:sp>
      </p:grpSp>
      <p:grpSp>
        <p:nvGrpSpPr>
          <p:cNvPr name="Group 35" id="35"/>
          <p:cNvGrpSpPr/>
          <p:nvPr/>
        </p:nvGrpSpPr>
        <p:grpSpPr>
          <a:xfrm rot="0">
            <a:off x="12649580" y="2020116"/>
            <a:ext cx="1753889" cy="1753889"/>
            <a:chOff x="0" y="0"/>
            <a:chExt cx="812800" cy="812800"/>
          </a:xfrm>
        </p:grpSpPr>
        <p:sp>
          <p:nvSpPr>
            <p:cNvPr name="Freeform 36" id="3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8"/>
              <a:stretch>
                <a:fillRect l="0" t="0" r="0" b="0"/>
              </a:stretch>
            </a:blipFill>
          </p:spPr>
        </p:sp>
      </p:grpSp>
      <p:sp>
        <p:nvSpPr>
          <p:cNvPr name="TextBox 37" id="37"/>
          <p:cNvSpPr txBox="true"/>
          <p:nvPr/>
        </p:nvSpPr>
        <p:spPr>
          <a:xfrm rot="0">
            <a:off x="16401479" y="3656366"/>
            <a:ext cx="428625" cy="46532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51"/>
              </a:lnSpc>
              <a:spcBef>
                <a:spcPct val="0"/>
              </a:spcBef>
            </a:pPr>
            <a:r>
              <a:rPr lang="en-US" b="true" sz="267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03</a:t>
            </a:r>
          </a:p>
        </p:txBody>
      </p:sp>
      <p:sp>
        <p:nvSpPr>
          <p:cNvPr name="TextBox 38" id="38"/>
          <p:cNvSpPr txBox="true"/>
          <p:nvPr/>
        </p:nvSpPr>
        <p:spPr>
          <a:xfrm rot="0">
            <a:off x="13526525" y="3745431"/>
            <a:ext cx="2580006" cy="8501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27"/>
              </a:lnSpc>
            </a:pPr>
            <a:r>
              <a:rPr lang="en-US" b="true" sz="1662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INABILITY TO SAVE AND RETRIEVE CONTENT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13587065" y="4840186"/>
            <a:ext cx="2458926" cy="34992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46"/>
              </a:lnSpc>
              <a:spcBef>
                <a:spcPct val="0"/>
              </a:spcBef>
            </a:pPr>
            <a:r>
              <a:rPr lang="en-US" b="true" sz="1676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There is no automat</a:t>
            </a:r>
            <a:r>
              <a:rPr lang="en-US" b="true" sz="1676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ic way to save or retrieve handwritten content on a traditional blackboard, making it difficult to review previous lessons later.</a:t>
            </a:r>
          </a:p>
          <a:p>
            <a:pPr algn="ctr">
              <a:lnSpc>
                <a:spcPts val="1767"/>
              </a:lnSpc>
              <a:spcBef>
                <a:spcPct val="0"/>
              </a:spcBef>
            </a:pPr>
          </a:p>
          <a:p>
            <a:pPr algn="ctr">
              <a:lnSpc>
                <a:spcPts val="1767"/>
              </a:lnSpc>
              <a:spcBef>
                <a:spcPct val="0"/>
              </a:spcBef>
            </a:pPr>
          </a:p>
          <a:p>
            <a:pPr algn="ctr">
              <a:lnSpc>
                <a:spcPts val="1767"/>
              </a:lnSpc>
              <a:spcBef>
                <a:spcPct val="0"/>
              </a:spcBef>
            </a:pPr>
          </a:p>
          <a:p>
            <a:pPr algn="ctr">
              <a:lnSpc>
                <a:spcPts val="1767"/>
              </a:lnSpc>
              <a:spcBef>
                <a:spcPct val="0"/>
              </a:spcBef>
            </a:pPr>
          </a:p>
        </p:txBody>
      </p:sp>
    </p:spTree>
  </p:cSld>
  <p:clrMapOvr>
    <a:masterClrMapping/>
  </p:clrMapOvr>
  <p:transition spd="fast">
    <p:push dir="l"/>
  </p:transition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6758246" y="8339397"/>
            <a:ext cx="4805712" cy="1263266"/>
          </a:xfrm>
          <a:custGeom>
            <a:avLst/>
            <a:gdLst/>
            <a:ahLst/>
            <a:cxnLst/>
            <a:rect r="r" b="b" t="t" l="l"/>
            <a:pathLst>
              <a:path h="1263266" w="4805712">
                <a:moveTo>
                  <a:pt x="0" y="0"/>
                </a:moveTo>
                <a:lnTo>
                  <a:pt x="4805713" y="0"/>
                </a:lnTo>
                <a:lnTo>
                  <a:pt x="4805713" y="1263267"/>
                </a:lnTo>
                <a:lnTo>
                  <a:pt x="0" y="12632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293937" y="2948676"/>
            <a:ext cx="19623257" cy="3955131"/>
            <a:chOff x="0" y="0"/>
            <a:chExt cx="5168265" cy="1041681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5168265" cy="1041681"/>
            </a:xfrm>
            <a:custGeom>
              <a:avLst/>
              <a:gdLst/>
              <a:ahLst/>
              <a:cxnLst/>
              <a:rect r="r" b="b" t="t" l="l"/>
              <a:pathLst>
                <a:path h="1041681" w="5168265">
                  <a:moveTo>
                    <a:pt x="20121" y="0"/>
                  </a:moveTo>
                  <a:lnTo>
                    <a:pt x="5148144" y="0"/>
                  </a:lnTo>
                  <a:cubicBezTo>
                    <a:pt x="5153481" y="0"/>
                    <a:pt x="5158598" y="2120"/>
                    <a:pt x="5162372" y="5893"/>
                  </a:cubicBezTo>
                  <a:cubicBezTo>
                    <a:pt x="5166145" y="9667"/>
                    <a:pt x="5168265" y="14785"/>
                    <a:pt x="5168265" y="20121"/>
                  </a:cubicBezTo>
                  <a:lnTo>
                    <a:pt x="5168265" y="1021560"/>
                  </a:lnTo>
                  <a:cubicBezTo>
                    <a:pt x="5168265" y="1026896"/>
                    <a:pt x="5166145" y="1032014"/>
                    <a:pt x="5162372" y="1035787"/>
                  </a:cubicBezTo>
                  <a:cubicBezTo>
                    <a:pt x="5158598" y="1039561"/>
                    <a:pt x="5153481" y="1041681"/>
                    <a:pt x="5148144" y="1041681"/>
                  </a:cubicBezTo>
                  <a:lnTo>
                    <a:pt x="20121" y="1041681"/>
                  </a:lnTo>
                  <a:cubicBezTo>
                    <a:pt x="14785" y="1041681"/>
                    <a:pt x="9667" y="1039561"/>
                    <a:pt x="5893" y="1035787"/>
                  </a:cubicBezTo>
                  <a:cubicBezTo>
                    <a:pt x="2120" y="1032014"/>
                    <a:pt x="0" y="1026896"/>
                    <a:pt x="0" y="1021560"/>
                  </a:cubicBezTo>
                  <a:lnTo>
                    <a:pt x="0" y="20121"/>
                  </a:lnTo>
                  <a:cubicBezTo>
                    <a:pt x="0" y="14785"/>
                    <a:pt x="2120" y="9667"/>
                    <a:pt x="5893" y="5893"/>
                  </a:cubicBezTo>
                  <a:cubicBezTo>
                    <a:pt x="9667" y="2120"/>
                    <a:pt x="14785" y="0"/>
                    <a:pt x="20121" y="0"/>
                  </a:cubicBezTo>
                  <a:close/>
                </a:path>
              </a:pathLst>
            </a:custGeom>
            <a:solidFill>
              <a:srgbClr val="45533D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5168265" cy="107978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12"/>
                </a:lnSpc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127799" y="3052686"/>
            <a:ext cx="820987" cy="820987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C4640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11"/>
                </a:lnSpc>
              </a:pPr>
              <a:r>
                <a:rPr lang="en-US" b="true" sz="2579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1</a:t>
              </a:r>
            </a:p>
          </p:txBody>
        </p:sp>
      </p:grpSp>
      <p:sp>
        <p:nvSpPr>
          <p:cNvPr name="TextBox 9" id="9"/>
          <p:cNvSpPr txBox="true"/>
          <p:nvPr/>
        </p:nvSpPr>
        <p:spPr>
          <a:xfrm rot="0">
            <a:off x="15694878" y="9340543"/>
            <a:ext cx="1058601" cy="2741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12"/>
              </a:lnSpc>
              <a:spcBef>
                <a:spcPct val="0"/>
              </a:spcBef>
            </a:pPr>
            <a:r>
              <a:rPr lang="en-US" sz="158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PAGE 05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2185375" y="9340543"/>
            <a:ext cx="3491630" cy="2742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12"/>
              </a:lnSpc>
              <a:spcBef>
                <a:spcPct val="0"/>
              </a:spcBef>
            </a:pPr>
            <a:r>
              <a:rPr lang="en-US" sz="158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WWW.REALLYGREATSITE.COM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394764" y="420224"/>
            <a:ext cx="6952146" cy="6084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63"/>
              </a:lnSpc>
            </a:pPr>
            <a:r>
              <a:rPr lang="en-US" b="true" sz="4440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PROJECT OBJECTIVES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948786" y="3732375"/>
            <a:ext cx="3476073" cy="21658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72"/>
              </a:lnSpc>
            </a:pPr>
            <a:r>
              <a:rPr lang="en-US" sz="2480" b="true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Automate writing and drawing on whiteboards using a CNC-based system.</a:t>
            </a:r>
          </a:p>
          <a:p>
            <a:pPr algn="ctr">
              <a:lnSpc>
                <a:spcPts val="3472"/>
              </a:lnSpc>
              <a:spcBef>
                <a:spcPct val="0"/>
              </a:spcBef>
            </a:pPr>
          </a:p>
        </p:txBody>
      </p:sp>
      <p:sp>
        <p:nvSpPr>
          <p:cNvPr name="TextBox 13" id="13"/>
          <p:cNvSpPr txBox="true"/>
          <p:nvPr/>
        </p:nvSpPr>
        <p:spPr>
          <a:xfrm rot="0">
            <a:off x="6626838" y="3835573"/>
            <a:ext cx="3476073" cy="21658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72"/>
              </a:lnSpc>
            </a:pPr>
            <a:r>
              <a:rPr lang="en-US" sz="2480" b="true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Enhance teaching efficiency and reduce manual effort for educators.</a:t>
            </a:r>
          </a:p>
          <a:p>
            <a:pPr algn="ctr">
              <a:lnSpc>
                <a:spcPts val="3472"/>
              </a:lnSpc>
              <a:spcBef>
                <a:spcPct val="0"/>
              </a:spcBef>
            </a:pPr>
          </a:p>
        </p:txBody>
      </p:sp>
      <p:sp>
        <p:nvSpPr>
          <p:cNvPr name="TextBox 14" id="14"/>
          <p:cNvSpPr txBox="true"/>
          <p:nvPr/>
        </p:nvSpPr>
        <p:spPr>
          <a:xfrm rot="0">
            <a:off x="13081940" y="3732375"/>
            <a:ext cx="4293985" cy="21658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72"/>
              </a:lnSpc>
            </a:pPr>
            <a:r>
              <a:rPr lang="en-US" sz="2480" b="true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Offer an affordable, smart educational tool as an alternative to expensive smart boards.</a:t>
            </a:r>
          </a:p>
          <a:p>
            <a:pPr algn="ctr">
              <a:lnSpc>
                <a:spcPts val="3472"/>
              </a:lnSpc>
              <a:spcBef>
                <a:spcPct val="0"/>
              </a:spcBef>
            </a:pPr>
          </a:p>
        </p:txBody>
      </p:sp>
      <p:grpSp>
        <p:nvGrpSpPr>
          <p:cNvPr name="Group 15" id="15"/>
          <p:cNvGrpSpPr/>
          <p:nvPr/>
        </p:nvGrpSpPr>
        <p:grpSpPr>
          <a:xfrm rot="0">
            <a:off x="5805851" y="3052686"/>
            <a:ext cx="820987" cy="820987"/>
            <a:chOff x="0" y="0"/>
            <a:chExt cx="812800" cy="8128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C4640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11"/>
                </a:lnSpc>
              </a:pPr>
              <a:r>
                <a:rPr lang="en-US" b="true" sz="2579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2</a:t>
              </a:r>
            </a:p>
          </p:txBody>
        </p:sp>
      </p:grpSp>
      <p:grpSp>
        <p:nvGrpSpPr>
          <p:cNvPr name="Group 18" id="18"/>
          <p:cNvGrpSpPr/>
          <p:nvPr/>
        </p:nvGrpSpPr>
        <p:grpSpPr>
          <a:xfrm rot="0">
            <a:off x="11995759" y="3052686"/>
            <a:ext cx="820987" cy="820987"/>
            <a:chOff x="0" y="0"/>
            <a:chExt cx="812800" cy="8128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C4640"/>
            </a:solidFill>
          </p:spPr>
        </p:sp>
        <p:sp>
          <p:nvSpPr>
            <p:cNvPr name="TextBox 20" id="20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11"/>
                </a:lnSpc>
              </a:pPr>
              <a:r>
                <a:rPr lang="en-US" b="true" sz="2579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3</a:t>
              </a:r>
            </a:p>
          </p:txBody>
        </p:sp>
      </p:grpSp>
      <p:sp>
        <p:nvSpPr>
          <p:cNvPr name="AutoShape 21" id="21"/>
          <p:cNvSpPr/>
          <p:nvPr/>
        </p:nvSpPr>
        <p:spPr>
          <a:xfrm>
            <a:off x="4333093" y="2948676"/>
            <a:ext cx="1627654" cy="3955131"/>
          </a:xfrm>
          <a:prstGeom prst="line">
            <a:avLst/>
          </a:prstGeom>
          <a:ln cap="flat" w="38100">
            <a:solidFill>
              <a:srgbClr val="FFFFFF"/>
            </a:solidFill>
            <a:prstDash val="lgDash"/>
            <a:headEnd type="none" len="sm" w="sm"/>
            <a:tailEnd type="none" len="sm" w="sm"/>
          </a:ln>
        </p:spPr>
      </p:sp>
      <p:sp>
        <p:nvSpPr>
          <p:cNvPr name="AutoShape 22" id="22"/>
          <p:cNvSpPr/>
          <p:nvPr/>
        </p:nvSpPr>
        <p:spPr>
          <a:xfrm>
            <a:off x="10778598" y="2948676"/>
            <a:ext cx="1627654" cy="3929572"/>
          </a:xfrm>
          <a:prstGeom prst="line">
            <a:avLst/>
          </a:prstGeom>
          <a:ln cap="flat" w="38100">
            <a:solidFill>
              <a:srgbClr val="FFFFFF"/>
            </a:solidFill>
            <a:prstDash val="lgDash"/>
            <a:headEnd type="none" len="sm" w="sm"/>
            <a:tailEnd type="none" len="sm" w="sm"/>
          </a:ln>
        </p:spPr>
      </p:sp>
    </p:spTree>
  </p:cSld>
  <p:clrMapOvr>
    <a:masterClrMapping/>
  </p:clrMapOvr>
  <p:transition spd="slow">
    <p:push dir="l"/>
  </p:transition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561736" y="2094062"/>
            <a:ext cx="4805712" cy="1263266"/>
          </a:xfrm>
          <a:custGeom>
            <a:avLst/>
            <a:gdLst/>
            <a:ahLst/>
            <a:cxnLst/>
            <a:rect r="r" b="b" t="t" l="l"/>
            <a:pathLst>
              <a:path h="1263266" w="4805712">
                <a:moveTo>
                  <a:pt x="0" y="0"/>
                </a:moveTo>
                <a:lnTo>
                  <a:pt x="4805712" y="0"/>
                </a:lnTo>
                <a:lnTo>
                  <a:pt x="4805712" y="1263266"/>
                </a:lnTo>
                <a:lnTo>
                  <a:pt x="0" y="126326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477089" y="7832493"/>
            <a:ext cx="4805712" cy="1263266"/>
          </a:xfrm>
          <a:custGeom>
            <a:avLst/>
            <a:gdLst/>
            <a:ahLst/>
            <a:cxnLst/>
            <a:rect r="r" b="b" t="t" l="l"/>
            <a:pathLst>
              <a:path h="1263266" w="4805712">
                <a:moveTo>
                  <a:pt x="0" y="0"/>
                </a:moveTo>
                <a:lnTo>
                  <a:pt x="4805712" y="0"/>
                </a:lnTo>
                <a:lnTo>
                  <a:pt x="4805712" y="1263267"/>
                </a:lnTo>
                <a:lnTo>
                  <a:pt x="0" y="12632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7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0" y="8440296"/>
            <a:ext cx="1544306" cy="1846704"/>
          </a:xfrm>
          <a:custGeom>
            <a:avLst/>
            <a:gdLst/>
            <a:ahLst/>
            <a:cxnLst/>
            <a:rect r="r" b="b" t="t" l="l"/>
            <a:pathLst>
              <a:path h="1846704" w="1544306">
                <a:moveTo>
                  <a:pt x="0" y="0"/>
                </a:moveTo>
                <a:lnTo>
                  <a:pt x="1544306" y="0"/>
                </a:lnTo>
                <a:lnTo>
                  <a:pt x="1544306" y="1846704"/>
                </a:lnTo>
                <a:lnTo>
                  <a:pt x="0" y="184670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3321574" y="4748242"/>
            <a:ext cx="790515" cy="790515"/>
          </a:xfrm>
          <a:custGeom>
            <a:avLst/>
            <a:gdLst/>
            <a:ahLst/>
            <a:cxnLst/>
            <a:rect r="r" b="b" t="t" l="l"/>
            <a:pathLst>
              <a:path h="790515" w="790515">
                <a:moveTo>
                  <a:pt x="0" y="0"/>
                </a:moveTo>
                <a:lnTo>
                  <a:pt x="790515" y="0"/>
                </a:lnTo>
                <a:lnTo>
                  <a:pt x="790515" y="790516"/>
                </a:lnTo>
                <a:lnTo>
                  <a:pt x="0" y="79051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5694878" y="9340543"/>
            <a:ext cx="1058601" cy="2741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12"/>
              </a:lnSpc>
              <a:spcBef>
                <a:spcPct val="0"/>
              </a:spcBef>
            </a:pPr>
            <a:r>
              <a:rPr lang="en-US" sz="158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PAGE 06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3111217" y="4554943"/>
            <a:ext cx="12755125" cy="10532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619"/>
              </a:lnSpc>
              <a:spcBef>
                <a:spcPct val="0"/>
              </a:spcBef>
            </a:pPr>
            <a:r>
              <a:rPr lang="en-US" b="true" sz="6156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HARDWARE COMPONENT</a:t>
            </a:r>
          </a:p>
        </p:txBody>
      </p:sp>
    </p:spTree>
  </p:cSld>
  <p:clrMapOvr>
    <a:masterClrMapping/>
  </p:clrMapOvr>
  <p:transition spd="slow">
    <p:push dir="l"/>
  </p:transition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5850902" y="2336024"/>
            <a:ext cx="11867487" cy="2807476"/>
            <a:chOff x="0" y="0"/>
            <a:chExt cx="15823317" cy="3743301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0" t="1518" r="0" b="1518"/>
            <a:stretch>
              <a:fillRect/>
            </a:stretch>
          </p:blipFill>
          <p:spPr>
            <a:xfrm flipH="false" flipV="false">
              <a:off x="0" y="0"/>
              <a:ext cx="3860579" cy="3743301"/>
            </a:xfrm>
            <a:prstGeom prst="rect">
              <a:avLst/>
            </a:prstGeom>
          </p:spPr>
        </p:pic>
        <p:pic>
          <p:nvPicPr>
            <p:cNvPr name="Picture 4" id="4"/>
            <p:cNvPicPr>
              <a:picLocks noChangeAspect="true"/>
            </p:cNvPicPr>
            <p:nvPr/>
          </p:nvPicPr>
          <p:blipFill>
            <a:blip r:embed="rId3"/>
            <a:srcRect l="0" t="1518" r="0" b="1518"/>
            <a:stretch>
              <a:fillRect/>
            </a:stretch>
          </p:blipFill>
          <p:spPr>
            <a:xfrm flipH="false" flipV="false">
              <a:off x="3987579" y="0"/>
              <a:ext cx="3860579" cy="3743301"/>
            </a:xfrm>
            <a:prstGeom prst="rect">
              <a:avLst/>
            </a:prstGeom>
          </p:spPr>
        </p:pic>
        <p:pic>
          <p:nvPicPr>
            <p:cNvPr name="Picture 5" id="5"/>
            <p:cNvPicPr>
              <a:picLocks noChangeAspect="true"/>
            </p:cNvPicPr>
            <p:nvPr/>
          </p:nvPicPr>
          <p:blipFill>
            <a:blip r:embed="rId4"/>
            <a:srcRect l="0" t="1518" r="0" b="1518"/>
            <a:stretch>
              <a:fillRect/>
            </a:stretch>
          </p:blipFill>
          <p:spPr>
            <a:xfrm flipH="false" flipV="false">
              <a:off x="7975158" y="0"/>
              <a:ext cx="3860579" cy="3743301"/>
            </a:xfrm>
            <a:prstGeom prst="rect">
              <a:avLst/>
            </a:prstGeom>
          </p:spPr>
        </p:pic>
        <p:pic>
          <p:nvPicPr>
            <p:cNvPr name="Picture 6" id="6"/>
            <p:cNvPicPr>
              <a:picLocks noChangeAspect="true"/>
            </p:cNvPicPr>
            <p:nvPr/>
          </p:nvPicPr>
          <p:blipFill>
            <a:blip r:embed="rId5"/>
            <a:srcRect l="11372" t="0" r="11372" b="0"/>
            <a:stretch>
              <a:fillRect/>
            </a:stretch>
          </p:blipFill>
          <p:spPr>
            <a:xfrm flipH="false" flipV="false">
              <a:off x="11962737" y="0"/>
              <a:ext cx="3860579" cy="3743301"/>
            </a:xfrm>
            <a:prstGeom prst="rect">
              <a:avLst/>
            </a:prstGeom>
          </p:spPr>
        </p:pic>
      </p:grpSp>
      <p:sp>
        <p:nvSpPr>
          <p:cNvPr name="Freeform 7" id="7"/>
          <p:cNvSpPr/>
          <p:nvPr/>
        </p:nvSpPr>
        <p:spPr>
          <a:xfrm flipH="false" flipV="false" rot="0">
            <a:off x="0" y="279320"/>
            <a:ext cx="4805712" cy="1263266"/>
          </a:xfrm>
          <a:custGeom>
            <a:avLst/>
            <a:gdLst/>
            <a:ahLst/>
            <a:cxnLst/>
            <a:rect r="r" b="b" t="t" l="l"/>
            <a:pathLst>
              <a:path h="1263266" w="4805712">
                <a:moveTo>
                  <a:pt x="0" y="0"/>
                </a:moveTo>
                <a:lnTo>
                  <a:pt x="4805712" y="0"/>
                </a:lnTo>
                <a:lnTo>
                  <a:pt x="4805712" y="1263266"/>
                </a:lnTo>
                <a:lnTo>
                  <a:pt x="0" y="126326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61000"/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6477089" y="7832493"/>
            <a:ext cx="4805712" cy="1263266"/>
          </a:xfrm>
          <a:custGeom>
            <a:avLst/>
            <a:gdLst/>
            <a:ahLst/>
            <a:cxnLst/>
            <a:rect r="r" b="b" t="t" l="l"/>
            <a:pathLst>
              <a:path h="1263266" w="4805712">
                <a:moveTo>
                  <a:pt x="0" y="0"/>
                </a:moveTo>
                <a:lnTo>
                  <a:pt x="4805712" y="0"/>
                </a:lnTo>
                <a:lnTo>
                  <a:pt x="4805712" y="1263267"/>
                </a:lnTo>
                <a:lnTo>
                  <a:pt x="0" y="12632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67000"/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-676453" y="3078481"/>
            <a:ext cx="6902800" cy="4601867"/>
          </a:xfrm>
          <a:custGeom>
            <a:avLst/>
            <a:gdLst/>
            <a:ahLst/>
            <a:cxnLst/>
            <a:rect r="r" b="b" t="t" l="l"/>
            <a:pathLst>
              <a:path h="4601867" w="6902800">
                <a:moveTo>
                  <a:pt x="0" y="0"/>
                </a:moveTo>
                <a:lnTo>
                  <a:pt x="6902800" y="0"/>
                </a:lnTo>
                <a:lnTo>
                  <a:pt x="6902800" y="4601867"/>
                </a:lnTo>
                <a:lnTo>
                  <a:pt x="0" y="4601867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5694878" y="9340543"/>
            <a:ext cx="1058601" cy="2741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12"/>
              </a:lnSpc>
              <a:spcBef>
                <a:spcPct val="0"/>
              </a:spcBef>
            </a:pPr>
            <a:r>
              <a:rPr lang="en-US" sz="158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PAGE 06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269141" y="2402256"/>
            <a:ext cx="4953000" cy="6803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1"/>
              </a:lnSpc>
              <a:spcBef>
                <a:spcPct val="0"/>
              </a:spcBef>
            </a:pPr>
            <a:r>
              <a:rPr lang="en-US" b="true" sz="3965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CONTROLLER BOX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6079961" y="5600870"/>
            <a:ext cx="2546855" cy="3307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71"/>
              </a:lnSpc>
              <a:spcBef>
                <a:spcPct val="0"/>
              </a:spcBef>
            </a:pPr>
            <a:r>
              <a:rPr lang="en-US" b="true" sz="197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ARDUINO MEGA 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8926124" y="5600870"/>
            <a:ext cx="2546855" cy="3307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71"/>
              </a:lnSpc>
              <a:spcBef>
                <a:spcPct val="0"/>
              </a:spcBef>
            </a:pPr>
            <a:r>
              <a:rPr lang="en-US" b="true" sz="197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TFT LCD SCREEN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1982292" y="5600870"/>
            <a:ext cx="2546855" cy="4132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71"/>
              </a:lnSpc>
              <a:spcBef>
                <a:spcPct val="0"/>
              </a:spcBef>
            </a:pPr>
            <a:r>
              <a:rPr lang="en-US" b="true" sz="247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RFID 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5171534" y="5600870"/>
            <a:ext cx="2546855" cy="4132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71"/>
              </a:lnSpc>
              <a:spcBef>
                <a:spcPct val="0"/>
              </a:spcBef>
            </a:pPr>
            <a:r>
              <a:rPr lang="en-US" b="true" sz="247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KEYPAD</a:t>
            </a:r>
          </a:p>
        </p:txBody>
      </p:sp>
    </p:spTree>
  </p:cSld>
  <p:clrMapOvr>
    <a:masterClrMapping/>
  </p:clrMapOvr>
  <p:transition spd="slow">
    <p:push dir="l"/>
  </p:transition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7088966" y="6015378"/>
            <a:ext cx="6474246" cy="2311289"/>
            <a:chOff x="0" y="0"/>
            <a:chExt cx="8632328" cy="3081719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0" t="13767" r="0" b="13767"/>
            <a:stretch>
              <a:fillRect/>
            </a:stretch>
          </p:blipFill>
          <p:spPr>
            <a:xfrm flipH="false" flipV="false">
              <a:off x="0" y="0"/>
              <a:ext cx="4252664" cy="3081719"/>
            </a:xfrm>
            <a:prstGeom prst="rect">
              <a:avLst/>
            </a:prstGeom>
          </p:spPr>
        </p:pic>
        <p:pic>
          <p:nvPicPr>
            <p:cNvPr name="Picture 4" id="4"/>
            <p:cNvPicPr>
              <a:picLocks noChangeAspect="true"/>
            </p:cNvPicPr>
            <p:nvPr/>
          </p:nvPicPr>
          <p:blipFill>
            <a:blip r:embed="rId3"/>
            <a:srcRect l="0" t="13767" r="0" b="13767"/>
            <a:stretch>
              <a:fillRect/>
            </a:stretch>
          </p:blipFill>
          <p:spPr>
            <a:xfrm flipH="false" flipV="false">
              <a:off x="4379664" y="0"/>
              <a:ext cx="4252664" cy="3081719"/>
            </a:xfrm>
            <a:prstGeom prst="rect">
              <a:avLst/>
            </a:prstGeom>
          </p:spPr>
        </p:pic>
      </p:grpSp>
      <p:grpSp>
        <p:nvGrpSpPr>
          <p:cNvPr name="Group 5" id="5"/>
          <p:cNvGrpSpPr/>
          <p:nvPr/>
        </p:nvGrpSpPr>
        <p:grpSpPr>
          <a:xfrm rot="0">
            <a:off x="7088966" y="2343401"/>
            <a:ext cx="9664513" cy="2800099"/>
            <a:chOff x="0" y="0"/>
            <a:chExt cx="12886018" cy="3733465"/>
          </a:xfrm>
        </p:grpSpPr>
        <p:pic>
          <p:nvPicPr>
            <p:cNvPr name="Picture 6" id="6"/>
            <p:cNvPicPr>
              <a:picLocks noChangeAspect="true"/>
            </p:cNvPicPr>
            <p:nvPr/>
          </p:nvPicPr>
          <p:blipFill>
            <a:blip r:embed="rId4"/>
            <a:srcRect l="0" t="5666" r="0" b="5666"/>
            <a:stretch>
              <a:fillRect/>
            </a:stretch>
          </p:blipFill>
          <p:spPr>
            <a:xfrm flipH="false" flipV="false">
              <a:off x="0" y="0"/>
              <a:ext cx="4210673" cy="3733465"/>
            </a:xfrm>
            <a:prstGeom prst="rect">
              <a:avLst/>
            </a:prstGeom>
          </p:spPr>
        </p:pic>
        <p:pic>
          <p:nvPicPr>
            <p:cNvPr name="Picture 7" id="7"/>
            <p:cNvPicPr>
              <a:picLocks noChangeAspect="true"/>
            </p:cNvPicPr>
            <p:nvPr/>
          </p:nvPicPr>
          <p:blipFill>
            <a:blip r:embed="rId5"/>
            <a:srcRect l="2596" t="0" r="2596" b="0"/>
            <a:stretch>
              <a:fillRect/>
            </a:stretch>
          </p:blipFill>
          <p:spPr>
            <a:xfrm flipH="false" flipV="false">
              <a:off x="4337673" y="0"/>
              <a:ext cx="4210673" cy="3733465"/>
            </a:xfrm>
            <a:prstGeom prst="rect">
              <a:avLst/>
            </a:prstGeom>
          </p:spPr>
        </p:pic>
        <p:pic>
          <p:nvPicPr>
            <p:cNvPr name="Picture 8" id="8"/>
            <p:cNvPicPr>
              <a:picLocks noChangeAspect="true"/>
            </p:cNvPicPr>
            <p:nvPr/>
          </p:nvPicPr>
          <p:blipFill>
            <a:blip r:embed="rId6"/>
            <a:srcRect l="0" t="5666" r="0" b="5666"/>
            <a:stretch>
              <a:fillRect/>
            </a:stretch>
          </p:blipFill>
          <p:spPr>
            <a:xfrm flipH="false" flipV="false">
              <a:off x="8675345" y="0"/>
              <a:ext cx="4210673" cy="3733465"/>
            </a:xfrm>
            <a:prstGeom prst="rect">
              <a:avLst/>
            </a:prstGeom>
          </p:spPr>
        </p:pic>
      </p:grpSp>
      <p:sp>
        <p:nvSpPr>
          <p:cNvPr name="Freeform 9" id="9"/>
          <p:cNvSpPr/>
          <p:nvPr/>
        </p:nvSpPr>
        <p:spPr>
          <a:xfrm flipH="false" flipV="false" rot="0">
            <a:off x="0" y="279320"/>
            <a:ext cx="4805712" cy="1263266"/>
          </a:xfrm>
          <a:custGeom>
            <a:avLst/>
            <a:gdLst/>
            <a:ahLst/>
            <a:cxnLst/>
            <a:rect r="r" b="b" t="t" l="l"/>
            <a:pathLst>
              <a:path h="1263266" w="4805712">
                <a:moveTo>
                  <a:pt x="0" y="0"/>
                </a:moveTo>
                <a:lnTo>
                  <a:pt x="4805712" y="0"/>
                </a:lnTo>
                <a:lnTo>
                  <a:pt x="4805712" y="1263266"/>
                </a:lnTo>
                <a:lnTo>
                  <a:pt x="0" y="126326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alphaModFix amt="61000"/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6477089" y="7832493"/>
            <a:ext cx="4805712" cy="1263266"/>
          </a:xfrm>
          <a:custGeom>
            <a:avLst/>
            <a:gdLst/>
            <a:ahLst/>
            <a:cxnLst/>
            <a:rect r="r" b="b" t="t" l="l"/>
            <a:pathLst>
              <a:path h="1263266" w="4805712">
                <a:moveTo>
                  <a:pt x="0" y="0"/>
                </a:moveTo>
                <a:lnTo>
                  <a:pt x="4805712" y="0"/>
                </a:lnTo>
                <a:lnTo>
                  <a:pt x="4805712" y="1263267"/>
                </a:lnTo>
                <a:lnTo>
                  <a:pt x="0" y="126326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alphaModFix amt="67000"/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-676453" y="3078481"/>
            <a:ext cx="6902800" cy="4601867"/>
          </a:xfrm>
          <a:custGeom>
            <a:avLst/>
            <a:gdLst/>
            <a:ahLst/>
            <a:cxnLst/>
            <a:rect r="r" b="b" t="t" l="l"/>
            <a:pathLst>
              <a:path h="4601867" w="6902800">
                <a:moveTo>
                  <a:pt x="0" y="0"/>
                </a:moveTo>
                <a:lnTo>
                  <a:pt x="6902800" y="0"/>
                </a:lnTo>
                <a:lnTo>
                  <a:pt x="6902800" y="4601867"/>
                </a:lnTo>
                <a:lnTo>
                  <a:pt x="0" y="4601867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15694878" y="9340543"/>
            <a:ext cx="1058601" cy="2741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12"/>
              </a:lnSpc>
              <a:spcBef>
                <a:spcPct val="0"/>
              </a:spcBef>
            </a:pPr>
            <a:r>
              <a:rPr lang="en-US" sz="158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PAGE 07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269141" y="2402256"/>
            <a:ext cx="4953000" cy="6803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1"/>
              </a:lnSpc>
              <a:spcBef>
                <a:spcPct val="0"/>
              </a:spcBef>
            </a:pPr>
            <a:r>
              <a:rPr lang="en-US" b="true" sz="3965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CONTROLLER BOX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7088966" y="5290736"/>
            <a:ext cx="3174639" cy="3307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71"/>
              </a:lnSpc>
              <a:spcBef>
                <a:spcPct val="0"/>
              </a:spcBef>
            </a:pPr>
            <a:r>
              <a:rPr lang="en-US" b="true" sz="197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DFPLAYER MINI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0647795" y="5290736"/>
            <a:ext cx="2546855" cy="3307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71"/>
              </a:lnSpc>
              <a:spcBef>
                <a:spcPct val="0"/>
              </a:spcBef>
            </a:pPr>
            <a:r>
              <a:rPr lang="en-US" b="true" sz="197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SPEAKERS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3930234" y="5341315"/>
            <a:ext cx="2546855" cy="3307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71"/>
              </a:lnSpc>
              <a:spcBef>
                <a:spcPct val="0"/>
              </a:spcBef>
            </a:pPr>
            <a:r>
              <a:rPr lang="en-US" b="true" sz="197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RGB LED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0647795" y="8682501"/>
            <a:ext cx="2546855" cy="3309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8"/>
              </a:lnSpc>
              <a:spcBef>
                <a:spcPct val="0"/>
              </a:spcBef>
            </a:pPr>
            <a:r>
              <a:rPr lang="en-US" b="true" sz="1970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JUMPER WIRE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7402858" y="8672777"/>
            <a:ext cx="2546855" cy="3307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71"/>
              </a:lnSpc>
              <a:spcBef>
                <a:spcPct val="0"/>
              </a:spcBef>
            </a:pPr>
            <a:r>
              <a:rPr lang="en-US" b="true" sz="197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SD CARD</a:t>
            </a:r>
          </a:p>
        </p:txBody>
      </p:sp>
    </p:spTree>
  </p:cSld>
  <p:clrMapOvr>
    <a:masterClrMapping/>
  </p:clrMapOvr>
  <p:transition spd="fast">
    <p:wipe dir="l"/>
  </p:transition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6726540" y="3308987"/>
            <a:ext cx="10754598" cy="2650530"/>
            <a:chOff x="0" y="0"/>
            <a:chExt cx="14339463" cy="3534040"/>
          </a:xfrm>
        </p:grpSpPr>
        <p:pic>
          <p:nvPicPr>
            <p:cNvPr name="Picture 3" id="3"/>
            <p:cNvPicPr>
              <a:picLocks noChangeAspect="true"/>
            </p:cNvPicPr>
            <p:nvPr/>
          </p:nvPicPr>
          <p:blipFill>
            <a:blip r:embed="rId2"/>
            <a:srcRect l="628" t="0" r="628" b="0"/>
            <a:stretch>
              <a:fillRect/>
            </a:stretch>
          </p:blipFill>
          <p:spPr>
            <a:xfrm flipH="false" flipV="false">
              <a:off x="0" y="0"/>
              <a:ext cx="3489616" cy="3534040"/>
            </a:xfrm>
            <a:prstGeom prst="rect">
              <a:avLst/>
            </a:prstGeom>
          </p:spPr>
        </p:pic>
        <p:pic>
          <p:nvPicPr>
            <p:cNvPr name="Picture 4" id="4"/>
            <p:cNvPicPr>
              <a:picLocks noChangeAspect="true"/>
            </p:cNvPicPr>
            <p:nvPr/>
          </p:nvPicPr>
          <p:blipFill>
            <a:blip r:embed="rId3"/>
            <a:srcRect l="22228" t="0" r="22228" b="0"/>
            <a:stretch>
              <a:fillRect/>
            </a:stretch>
          </p:blipFill>
          <p:spPr>
            <a:xfrm flipH="false" flipV="false">
              <a:off x="3616616" y="0"/>
              <a:ext cx="3489616" cy="3534040"/>
            </a:xfrm>
            <a:prstGeom prst="rect">
              <a:avLst/>
            </a:prstGeom>
          </p:spPr>
        </p:pic>
        <p:pic>
          <p:nvPicPr>
            <p:cNvPr name="Picture 5" id="5"/>
            <p:cNvPicPr>
              <a:picLocks noChangeAspect="true"/>
            </p:cNvPicPr>
            <p:nvPr/>
          </p:nvPicPr>
          <p:blipFill>
            <a:blip r:embed="rId4"/>
            <a:srcRect l="628" t="0" r="628" b="0"/>
            <a:stretch>
              <a:fillRect/>
            </a:stretch>
          </p:blipFill>
          <p:spPr>
            <a:xfrm flipH="false" flipV="false">
              <a:off x="7233232" y="0"/>
              <a:ext cx="3489616" cy="3534040"/>
            </a:xfrm>
            <a:prstGeom prst="rect">
              <a:avLst/>
            </a:prstGeom>
          </p:spPr>
        </p:pic>
        <p:pic>
          <p:nvPicPr>
            <p:cNvPr name="Picture 6" id="6"/>
            <p:cNvPicPr>
              <a:picLocks noChangeAspect="true"/>
            </p:cNvPicPr>
            <p:nvPr/>
          </p:nvPicPr>
          <p:blipFill>
            <a:blip r:embed="rId5"/>
            <a:srcRect l="0" t="478" r="0" b="478"/>
            <a:stretch>
              <a:fillRect/>
            </a:stretch>
          </p:blipFill>
          <p:spPr>
            <a:xfrm flipH="false" flipV="false">
              <a:off x="10849848" y="0"/>
              <a:ext cx="3489616" cy="3534040"/>
            </a:xfrm>
            <a:prstGeom prst="rect">
              <a:avLst/>
            </a:prstGeom>
          </p:spPr>
        </p:pic>
      </p:grpSp>
      <p:sp>
        <p:nvSpPr>
          <p:cNvPr name="Freeform 7" id="7"/>
          <p:cNvSpPr/>
          <p:nvPr/>
        </p:nvSpPr>
        <p:spPr>
          <a:xfrm flipH="false" flipV="false" rot="0">
            <a:off x="-523975" y="240980"/>
            <a:ext cx="4805712" cy="1263266"/>
          </a:xfrm>
          <a:custGeom>
            <a:avLst/>
            <a:gdLst/>
            <a:ahLst/>
            <a:cxnLst/>
            <a:rect r="r" b="b" t="t" l="l"/>
            <a:pathLst>
              <a:path h="1263266" w="4805712">
                <a:moveTo>
                  <a:pt x="0" y="0"/>
                </a:moveTo>
                <a:lnTo>
                  <a:pt x="4805712" y="0"/>
                </a:lnTo>
                <a:lnTo>
                  <a:pt x="4805712" y="1263267"/>
                </a:lnTo>
                <a:lnTo>
                  <a:pt x="0" y="12632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61000"/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6477089" y="7832493"/>
            <a:ext cx="4805712" cy="1263266"/>
          </a:xfrm>
          <a:custGeom>
            <a:avLst/>
            <a:gdLst/>
            <a:ahLst/>
            <a:cxnLst/>
            <a:rect r="r" b="b" t="t" l="l"/>
            <a:pathLst>
              <a:path h="1263266" w="4805712">
                <a:moveTo>
                  <a:pt x="0" y="0"/>
                </a:moveTo>
                <a:lnTo>
                  <a:pt x="4805712" y="0"/>
                </a:lnTo>
                <a:lnTo>
                  <a:pt x="4805712" y="1263267"/>
                </a:lnTo>
                <a:lnTo>
                  <a:pt x="0" y="126326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67000"/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709808" y="2672427"/>
            <a:ext cx="4071666" cy="5222277"/>
          </a:xfrm>
          <a:custGeom>
            <a:avLst/>
            <a:gdLst/>
            <a:ahLst/>
            <a:cxnLst/>
            <a:rect r="r" b="b" t="t" l="l"/>
            <a:pathLst>
              <a:path h="5222277" w="4071666">
                <a:moveTo>
                  <a:pt x="0" y="0"/>
                </a:moveTo>
                <a:lnTo>
                  <a:pt x="4071667" y="0"/>
                </a:lnTo>
                <a:lnTo>
                  <a:pt x="4071667" y="5222277"/>
                </a:lnTo>
                <a:lnTo>
                  <a:pt x="0" y="5222277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-1695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5694878" y="9340543"/>
            <a:ext cx="1058601" cy="2741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12"/>
              </a:lnSpc>
              <a:spcBef>
                <a:spcPct val="0"/>
              </a:spcBef>
            </a:pPr>
            <a:r>
              <a:rPr lang="en-US" sz="158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PAGE 08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226279" y="2402256"/>
            <a:ext cx="5038725" cy="6803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51"/>
              </a:lnSpc>
              <a:spcBef>
                <a:spcPct val="0"/>
              </a:spcBef>
            </a:pPr>
            <a:r>
              <a:rPr lang="en-US" b="true" sz="3965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REMOTE CONTROL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6518253" y="6032662"/>
            <a:ext cx="3174639" cy="3307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71"/>
              </a:lnSpc>
              <a:spcBef>
                <a:spcPct val="0"/>
              </a:spcBef>
            </a:pPr>
            <a:r>
              <a:rPr lang="en-US" b="true" sz="197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ESP32 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9144000" y="6032662"/>
            <a:ext cx="3174639" cy="3307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71"/>
              </a:lnSpc>
              <a:spcBef>
                <a:spcPct val="0"/>
              </a:spcBef>
            </a:pPr>
            <a:r>
              <a:rPr lang="en-US" b="true" sz="197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OLED SCREN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1868685" y="6032662"/>
            <a:ext cx="3174639" cy="3307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71"/>
              </a:lnSpc>
              <a:spcBef>
                <a:spcPct val="0"/>
              </a:spcBef>
            </a:pPr>
            <a:r>
              <a:rPr lang="en-US" b="true" sz="197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JOYSTICK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4636859" y="6032662"/>
            <a:ext cx="3174639" cy="3307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71"/>
              </a:lnSpc>
              <a:spcBef>
                <a:spcPct val="0"/>
              </a:spcBef>
            </a:pPr>
            <a:r>
              <a:rPr lang="en-US" b="true" sz="197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PUSH BUTTONS</a:t>
            </a:r>
          </a:p>
        </p:txBody>
      </p:sp>
    </p:spTree>
  </p:cSld>
  <p:clrMapOvr>
    <a:masterClrMapping/>
  </p:clrMapOvr>
  <p:transition spd="fast">
    <p:wipe dir="l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DAG-OpBOedQ</dc:identifier>
  <dcterms:modified xsi:type="dcterms:W3CDTF">2011-08-01T06:04:30Z</dcterms:modified>
  <cp:revision>1</cp:revision>
  <dc:title>Group Project</dc:title>
</cp:coreProperties>
</file>