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slide+xml" PartName="/ppt/slides/slide45.xml"/>
  <Override ContentType="application/vnd.openxmlformats-officedocument.presentationml.slide+xml" PartName="/ppt/slides/slide46.xml"/>
  <Override ContentType="application/vnd.openxmlformats-officedocument.presentationml.slide+xml" PartName="/ppt/slides/slide47.xml"/>
  <Override ContentType="application/vnd.openxmlformats-officedocument.presentationml.slide+xml" PartName="/ppt/slides/slide48.xml"/>
  <Override ContentType="application/vnd.openxmlformats-officedocument.presentationml.slide+xml" PartName="/ppt/slides/slide49.xml"/>
  <Override ContentType="application/vnd.openxmlformats-officedocument.presentationml.slide+xml" PartName="/ppt/slides/slide50.xml"/>
  <Override ContentType="application/vnd.openxmlformats-officedocument.presentationml.slide+xml" PartName="/ppt/slides/slide51.xml"/>
  <Override ContentType="application/vnd.openxmlformats-officedocument.presentationml.slide+xml" PartName="/ppt/slides/slide52.xml"/>
  <Override ContentType="application/vnd.openxmlformats-officedocument.presentationml.slide+xml" PartName="/ppt/slides/slide53.xml"/>
  <Override ContentType="application/vnd.openxmlformats-officedocument.presentationml.slide+xml" PartName="/ppt/slides/slide54.xml"/>
  <Override ContentType="application/vnd.openxmlformats-officedocument.presentationml.slide+xml" PartName="/ppt/slides/slide55.xml"/>
  <Override ContentType="application/vnd.openxmlformats-officedocument.presentationml.slide+xml" PartName="/ppt/slides/slide56.xml"/>
  <Override ContentType="application/vnd.openxmlformats-officedocument.presentationml.slide+xml" PartName="/ppt/slides/slide57.xml"/>
  <Override ContentType="application/vnd.openxmlformats-officedocument.presentationml.slide+xml" PartName="/ppt/slides/slide58.xml"/>
  <Override ContentType="application/vnd.openxmlformats-officedocument.presentationml.slide+xml" PartName="/ppt/slides/slide59.xml"/>
  <Override ContentType="application/vnd.openxmlformats-officedocument.presentationml.slide+xml" PartName="/ppt/slides/slide60.xml"/>
  <Override ContentType="application/vnd.openxmlformats-officedocument.presentationml.slide+xml" PartName="/ppt/slides/slide61.xml"/>
  <Override ContentType="application/vnd.openxmlformats-officedocument.presentationml.slide+xml" PartName="/ppt/slides/slide62.xml"/>
  <Override ContentType="application/vnd.openxmlformats-officedocument.presentationml.slide+xml" PartName="/ppt/slides/slide63.xml"/>
  <Override ContentType="application/vnd.openxmlformats-officedocument.presentationml.slide+xml" PartName="/ppt/slides/slide64.xml"/>
  <Override ContentType="application/vnd.openxmlformats-officedocument.presentationml.slide+xml" PartName="/ppt/slides/slide65.xml"/>
  <Override ContentType="application/vnd.openxmlformats-officedocument.presentationml.slide+xml" PartName="/ppt/slides/slide66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</p:sldIdLst>
  <p:sldSz cx="18288000" cy="10287000"/>
  <p:notesSz cx="6858000" cy="9144000"/>
  <p:embeddedFontLst>
    <p:embeddedFont>
      <p:font typeface="Montserrat Heavy" charset="1" panose="00000A00000000000000"/>
      <p:regular r:id="rId72"/>
    </p:embeddedFont>
    <p:embeddedFont>
      <p:font typeface="DM Sans" charset="1" panose="00000000000000000000"/>
      <p:regular r:id="rId73"/>
    </p:embeddedFont>
    <p:embeddedFont>
      <p:font typeface="Canva Sans" charset="1" panose="020B0503030501040103"/>
      <p:regular r:id="rId74"/>
    </p:embeddedFont>
    <p:embeddedFont>
      <p:font typeface="Montserrat Bold" charset="1" panose="00000800000000000000"/>
      <p:regular r:id="rId75"/>
    </p:embeddedFont>
    <p:embeddedFont>
      <p:font typeface="Public Sans Bold" charset="1" panose="00000000000000000000"/>
      <p:regular r:id="rId76"/>
    </p:embeddedFont>
    <p:embeddedFont>
      <p:font typeface="Canva Sans Bold" charset="1" panose="020B0803030501040103"/>
      <p:regular r:id="rId77"/>
    </p:embeddedFont>
    <p:embeddedFont>
      <p:font typeface="Montserrat" charset="1" panose="00000500000000000000"/>
      <p:regular r:id="rId78"/>
    </p:embeddedFont>
    <p:embeddedFont>
      <p:font typeface="Poppins Semi-Bold" charset="1" panose="00000700000000000000"/>
      <p:regular r:id="rId7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slides/slide31.xml" Type="http://schemas.openxmlformats.org/officeDocument/2006/relationships/slide"/><Relationship Id="rId37" Target="slides/slide32.xml" Type="http://schemas.openxmlformats.org/officeDocument/2006/relationships/slide"/><Relationship Id="rId38" Target="slides/slide33.xml" Type="http://schemas.openxmlformats.org/officeDocument/2006/relationships/slide"/><Relationship Id="rId39" Target="slides/slide34.xml" Type="http://schemas.openxmlformats.org/officeDocument/2006/relationships/slide"/><Relationship Id="rId4" Target="theme/theme1.xml" Type="http://schemas.openxmlformats.org/officeDocument/2006/relationships/theme"/><Relationship Id="rId40" Target="slides/slide35.xml" Type="http://schemas.openxmlformats.org/officeDocument/2006/relationships/slide"/><Relationship Id="rId41" Target="slides/slide36.xml" Type="http://schemas.openxmlformats.org/officeDocument/2006/relationships/slide"/><Relationship Id="rId42" Target="slides/slide37.xml" Type="http://schemas.openxmlformats.org/officeDocument/2006/relationships/slide"/><Relationship Id="rId43" Target="slides/slide38.xml" Type="http://schemas.openxmlformats.org/officeDocument/2006/relationships/slide"/><Relationship Id="rId44" Target="slides/slide39.xml" Type="http://schemas.openxmlformats.org/officeDocument/2006/relationships/slide"/><Relationship Id="rId45" Target="slides/slide40.xml" Type="http://schemas.openxmlformats.org/officeDocument/2006/relationships/slide"/><Relationship Id="rId46" Target="slides/slide41.xml" Type="http://schemas.openxmlformats.org/officeDocument/2006/relationships/slide"/><Relationship Id="rId47" Target="slides/slide42.xml" Type="http://schemas.openxmlformats.org/officeDocument/2006/relationships/slide"/><Relationship Id="rId48" Target="slides/slide43.xml" Type="http://schemas.openxmlformats.org/officeDocument/2006/relationships/slide"/><Relationship Id="rId49" Target="slides/slide44.xml" Type="http://schemas.openxmlformats.org/officeDocument/2006/relationships/slide"/><Relationship Id="rId5" Target="tableStyles.xml" Type="http://schemas.openxmlformats.org/officeDocument/2006/relationships/tableStyles"/><Relationship Id="rId50" Target="slides/slide45.xml" Type="http://schemas.openxmlformats.org/officeDocument/2006/relationships/slide"/><Relationship Id="rId51" Target="slides/slide46.xml" Type="http://schemas.openxmlformats.org/officeDocument/2006/relationships/slide"/><Relationship Id="rId52" Target="slides/slide47.xml" Type="http://schemas.openxmlformats.org/officeDocument/2006/relationships/slide"/><Relationship Id="rId53" Target="slides/slide48.xml" Type="http://schemas.openxmlformats.org/officeDocument/2006/relationships/slide"/><Relationship Id="rId54" Target="slides/slide49.xml" Type="http://schemas.openxmlformats.org/officeDocument/2006/relationships/slide"/><Relationship Id="rId55" Target="slides/slide50.xml" Type="http://schemas.openxmlformats.org/officeDocument/2006/relationships/slide"/><Relationship Id="rId56" Target="slides/slide51.xml" Type="http://schemas.openxmlformats.org/officeDocument/2006/relationships/slide"/><Relationship Id="rId57" Target="slides/slide52.xml" Type="http://schemas.openxmlformats.org/officeDocument/2006/relationships/slide"/><Relationship Id="rId58" Target="slides/slide53.xml" Type="http://schemas.openxmlformats.org/officeDocument/2006/relationships/slide"/><Relationship Id="rId59" Target="slides/slide54.xml" Type="http://schemas.openxmlformats.org/officeDocument/2006/relationships/slide"/><Relationship Id="rId6" Target="slides/slide1.xml" Type="http://schemas.openxmlformats.org/officeDocument/2006/relationships/slide"/><Relationship Id="rId60" Target="slides/slide55.xml" Type="http://schemas.openxmlformats.org/officeDocument/2006/relationships/slide"/><Relationship Id="rId61" Target="slides/slide56.xml" Type="http://schemas.openxmlformats.org/officeDocument/2006/relationships/slide"/><Relationship Id="rId62" Target="slides/slide57.xml" Type="http://schemas.openxmlformats.org/officeDocument/2006/relationships/slide"/><Relationship Id="rId63" Target="slides/slide58.xml" Type="http://schemas.openxmlformats.org/officeDocument/2006/relationships/slide"/><Relationship Id="rId64" Target="slides/slide59.xml" Type="http://schemas.openxmlformats.org/officeDocument/2006/relationships/slide"/><Relationship Id="rId65" Target="slides/slide60.xml" Type="http://schemas.openxmlformats.org/officeDocument/2006/relationships/slide"/><Relationship Id="rId66" Target="slides/slide61.xml" Type="http://schemas.openxmlformats.org/officeDocument/2006/relationships/slide"/><Relationship Id="rId67" Target="slides/slide62.xml" Type="http://schemas.openxmlformats.org/officeDocument/2006/relationships/slide"/><Relationship Id="rId68" Target="slides/slide63.xml" Type="http://schemas.openxmlformats.org/officeDocument/2006/relationships/slide"/><Relationship Id="rId69" Target="slides/slide64.xml" Type="http://schemas.openxmlformats.org/officeDocument/2006/relationships/slide"/><Relationship Id="rId7" Target="slides/slide2.xml" Type="http://schemas.openxmlformats.org/officeDocument/2006/relationships/slide"/><Relationship Id="rId70" Target="slides/slide65.xml" Type="http://schemas.openxmlformats.org/officeDocument/2006/relationships/slide"/><Relationship Id="rId71" Target="slides/slide66.xml" Type="http://schemas.openxmlformats.org/officeDocument/2006/relationships/slide"/><Relationship Id="rId72" Target="fonts/font72.fntdata" Type="http://schemas.openxmlformats.org/officeDocument/2006/relationships/font"/><Relationship Id="rId73" Target="fonts/font73.fntdata" Type="http://schemas.openxmlformats.org/officeDocument/2006/relationships/font"/><Relationship Id="rId74" Target="fonts/font74.fntdata" Type="http://schemas.openxmlformats.org/officeDocument/2006/relationships/font"/><Relationship Id="rId75" Target="fonts/font75.fntdata" Type="http://schemas.openxmlformats.org/officeDocument/2006/relationships/font"/><Relationship Id="rId76" Target="fonts/font76.fntdata" Type="http://schemas.openxmlformats.org/officeDocument/2006/relationships/font"/><Relationship Id="rId77" Target="fonts/font77.fntdata" Type="http://schemas.openxmlformats.org/officeDocument/2006/relationships/font"/><Relationship Id="rId78" Target="fonts/font78.fntdata" Type="http://schemas.openxmlformats.org/officeDocument/2006/relationships/font"/><Relationship Id="rId79" Target="fonts/font79.fntdata" Type="http://schemas.openxmlformats.org/officeDocument/2006/relationships/font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jpeg" Type="http://schemas.openxmlformats.org/officeDocument/2006/relationships/image"/><Relationship Id="rId4" Target="../media/image3.png" Type="http://schemas.openxmlformats.org/officeDocument/2006/relationships/image"/><Relationship Id="rId5" Target="../media/image4.png" Type="http://schemas.openxmlformats.org/officeDocument/2006/relationships/image"/><Relationship Id="rId6" Target="../media/image5.svg" Type="http://schemas.openxmlformats.org/officeDocument/2006/relationships/image"/><Relationship Id="rId7" Target="../media/image6.png" Type="http://schemas.openxmlformats.org/officeDocument/2006/relationships/image"/><Relationship Id="rId8" Target="../media/image7.sv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7.jpeg" Type="http://schemas.openxmlformats.org/officeDocument/2006/relationships/image"/><Relationship Id="rId3" Target="../media/image48.jpeg" Type="http://schemas.openxmlformats.org/officeDocument/2006/relationships/image"/><Relationship Id="rId4" Target="../media/image38.png" Type="http://schemas.openxmlformats.org/officeDocument/2006/relationships/image"/><Relationship Id="rId5" Target="../media/image49.jpe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0.jpeg" Type="http://schemas.openxmlformats.org/officeDocument/2006/relationships/image"/><Relationship Id="rId3" Target="../media/image38.png" Type="http://schemas.openxmlformats.org/officeDocument/2006/relationships/image"/><Relationship Id="rId4" Target="../media/image51.png" Type="http://schemas.openxmlformats.org/officeDocument/2006/relationships/image"/><Relationship Id="rId5" Target="../media/image52.jpe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3.jpeg" Type="http://schemas.openxmlformats.org/officeDocument/2006/relationships/image"/><Relationship Id="rId3" Target="../media/image54.jpeg" Type="http://schemas.openxmlformats.org/officeDocument/2006/relationships/image"/><Relationship Id="rId4" Target="../media/image55.jpeg" Type="http://schemas.openxmlformats.org/officeDocument/2006/relationships/image"/><Relationship Id="rId5" Target="../media/image38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6.jpe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7.jpeg" Type="http://schemas.openxmlformats.org/officeDocument/2006/relationships/image"/><Relationship Id="rId3" Target="../media/image58.jpeg" Type="http://schemas.openxmlformats.org/officeDocument/2006/relationships/image"/><Relationship Id="rId4" Target="../media/image38.pn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9.jpeg" Type="http://schemas.openxmlformats.org/officeDocument/2006/relationships/image"/><Relationship Id="rId3" Target="../media/image60.jpeg" Type="http://schemas.openxmlformats.org/officeDocument/2006/relationships/image"/><Relationship Id="rId4" Target="../media/image61.jpeg" Type="http://schemas.openxmlformats.org/officeDocument/2006/relationships/image"/><Relationship Id="rId5" Target="../media/image38.pn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2.png" Type="http://schemas.openxmlformats.org/officeDocument/2006/relationships/image"/><Relationship Id="rId3" Target="../media/image63.png" Type="http://schemas.openxmlformats.org/officeDocument/2006/relationships/image"/><Relationship Id="rId4" Target="../media/image64.pn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5.jpeg" Type="http://schemas.openxmlformats.org/officeDocument/2006/relationships/image"/><Relationship Id="rId3" Target="../media/image66.jpeg" Type="http://schemas.openxmlformats.org/officeDocument/2006/relationships/image"/><Relationship Id="rId4" Target="../media/image67.jpeg" Type="http://schemas.openxmlformats.org/officeDocument/2006/relationships/image"/><Relationship Id="rId5" Target="../media/image38.pn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8.jpeg" Type="http://schemas.openxmlformats.org/officeDocument/2006/relationships/image"/><Relationship Id="rId3" Target="../media/image38.png" Type="http://schemas.openxmlformats.org/officeDocument/2006/relationships/image"/><Relationship Id="rId4" Target="../media/image69.jpeg" Type="http://schemas.openxmlformats.org/officeDocument/2006/relationships/image"/><Relationship Id="rId5" Target="../media/image70.jpe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1.jpeg" Type="http://schemas.openxmlformats.org/officeDocument/2006/relationships/image"/><Relationship Id="rId3" Target="../media/image72.jpeg" Type="http://schemas.openxmlformats.org/officeDocument/2006/relationships/image"/><Relationship Id="rId4" Target="../media/image38.png" Type="http://schemas.openxmlformats.org/officeDocument/2006/relationships/image"/><Relationship Id="rId5" Target="../media/image73.jpe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Relationship Id="rId3" Target="../media/image9.png" Type="http://schemas.openxmlformats.org/officeDocument/2006/relationships/image"/><Relationship Id="rId4" Target="../media/image10.png" Type="http://schemas.openxmlformats.org/officeDocument/2006/relationships/image"/><Relationship Id="rId5" Target="../media/image11.pn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4.jpeg" Type="http://schemas.openxmlformats.org/officeDocument/2006/relationships/image"/><Relationship Id="rId3" Target="../media/image75.jpeg" Type="http://schemas.openxmlformats.org/officeDocument/2006/relationships/image"/><Relationship Id="rId4" Target="../media/image38.pn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6.jpeg" Type="http://schemas.openxmlformats.org/officeDocument/2006/relationships/image"/><Relationship Id="rId3" Target="../media/image77.jpeg" Type="http://schemas.openxmlformats.org/officeDocument/2006/relationships/image"/><Relationship Id="rId4" Target="../media/image38.pn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8.jpeg" Type="http://schemas.openxmlformats.org/officeDocument/2006/relationships/image"/><Relationship Id="rId3" Target="../media/image79.jpeg" Type="http://schemas.openxmlformats.org/officeDocument/2006/relationships/image"/><Relationship Id="rId4" Target="../media/image38.pn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0.jpeg" Type="http://schemas.openxmlformats.org/officeDocument/2006/relationships/image"/><Relationship Id="rId3" Target="../media/image81.jpeg" Type="http://schemas.openxmlformats.org/officeDocument/2006/relationships/image"/><Relationship Id="rId4" Target="../media/image82.jpeg" Type="http://schemas.openxmlformats.org/officeDocument/2006/relationships/image"/><Relationship Id="rId5" Target="../media/image83.jpeg" Type="http://schemas.openxmlformats.org/officeDocument/2006/relationships/image"/><Relationship Id="rId6" Target="../media/image38.pn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8.jpeg" Type="http://schemas.openxmlformats.org/officeDocument/2006/relationships/image"/><Relationship Id="rId3" Target="../media/image84.jpeg" Type="http://schemas.openxmlformats.org/officeDocument/2006/relationships/image"/><Relationship Id="rId4" Target="../media/image38.png" Type="http://schemas.openxmlformats.org/officeDocument/2006/relationships/image"/><Relationship Id="rId5" Target="../media/image85.pn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6.jpeg" Type="http://schemas.openxmlformats.org/officeDocument/2006/relationships/image"/><Relationship Id="rId3" Target="../media/image87.jpeg" Type="http://schemas.openxmlformats.org/officeDocument/2006/relationships/image"/><Relationship Id="rId4" Target="../media/image38.png" Type="http://schemas.openxmlformats.org/officeDocument/2006/relationships/image"/><Relationship Id="rId5" Target="../media/image88.jpe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9.jpeg" Type="http://schemas.openxmlformats.org/officeDocument/2006/relationships/image"/><Relationship Id="rId3" Target="../media/image90.jpeg" Type="http://schemas.openxmlformats.org/officeDocument/2006/relationships/image"/><Relationship Id="rId4" Target="../media/image38.pn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1.png" Type="http://schemas.openxmlformats.org/officeDocument/2006/relationships/image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2.jpeg" Type="http://schemas.openxmlformats.org/officeDocument/2006/relationships/image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3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0.png" Type="http://schemas.openxmlformats.org/officeDocument/2006/relationships/image"/><Relationship Id="rId11" Target="../media/image21.svg" Type="http://schemas.openxmlformats.org/officeDocument/2006/relationships/image"/><Relationship Id="rId12" Target="../media/image22.png" Type="http://schemas.openxmlformats.org/officeDocument/2006/relationships/image"/><Relationship Id="rId13" Target="../media/image23.svg" Type="http://schemas.openxmlformats.org/officeDocument/2006/relationships/image"/><Relationship Id="rId2" Target="../media/image12.png" Type="http://schemas.openxmlformats.org/officeDocument/2006/relationships/image"/><Relationship Id="rId3" Target="../media/image13.svg" Type="http://schemas.openxmlformats.org/officeDocument/2006/relationships/image"/><Relationship Id="rId4" Target="../media/image14.png" Type="http://schemas.openxmlformats.org/officeDocument/2006/relationships/image"/><Relationship Id="rId5" Target="../media/image15.svg" Type="http://schemas.openxmlformats.org/officeDocument/2006/relationships/image"/><Relationship Id="rId6" Target="../media/image16.png" Type="http://schemas.openxmlformats.org/officeDocument/2006/relationships/image"/><Relationship Id="rId7" Target="../media/image17.svg" Type="http://schemas.openxmlformats.org/officeDocument/2006/relationships/image"/><Relationship Id="rId8" Target="../media/image18.png" Type="http://schemas.openxmlformats.org/officeDocument/2006/relationships/image"/><Relationship Id="rId9" Target="../media/image19.svg" Type="http://schemas.openxmlformats.org/officeDocument/2006/relationships/imag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4.jpeg" Type="http://schemas.openxmlformats.org/officeDocument/2006/relationships/image"/><Relationship Id="rId3" Target="../media/image95.jpeg" Type="http://schemas.openxmlformats.org/officeDocument/2006/relationships/image"/><Relationship Id="rId4" Target="../media/image96.jpeg" Type="http://schemas.openxmlformats.org/officeDocument/2006/relationships/image"/><Relationship Id="rId5" Target="../media/image97.jpeg" Type="http://schemas.openxmlformats.org/officeDocument/2006/relationships/image"/><Relationship Id="rId6" Target="../media/image38.png" Type="http://schemas.openxmlformats.org/officeDocument/2006/relationships/image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8.jpeg" Type="http://schemas.openxmlformats.org/officeDocument/2006/relationships/image"/><Relationship Id="rId3" Target="../media/image99.jpeg" Type="http://schemas.openxmlformats.org/officeDocument/2006/relationships/image"/><Relationship Id="rId4" Target="../media/image100.jpeg" Type="http://schemas.openxmlformats.org/officeDocument/2006/relationships/image"/><Relationship Id="rId5" Target="../media/image101.jpeg" Type="http://schemas.openxmlformats.org/officeDocument/2006/relationships/image"/><Relationship Id="rId6" Target="../media/image38.png" Type="http://schemas.openxmlformats.org/officeDocument/2006/relationships/image"/></Relationships>
</file>

<file path=ppt/slides/_rels/slide3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2.jpeg" Type="http://schemas.openxmlformats.org/officeDocument/2006/relationships/image"/><Relationship Id="rId3" Target="../media/image103.jpeg" Type="http://schemas.openxmlformats.org/officeDocument/2006/relationships/image"/><Relationship Id="rId4" Target="../media/image104.jpeg" Type="http://schemas.openxmlformats.org/officeDocument/2006/relationships/image"/><Relationship Id="rId5" Target="../media/image105.jpeg" Type="http://schemas.openxmlformats.org/officeDocument/2006/relationships/image"/><Relationship Id="rId6" Target="../media/image38.png" Type="http://schemas.openxmlformats.org/officeDocument/2006/relationships/image"/></Relationships>
</file>

<file path=ppt/slides/_rels/slide3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6.jpeg" Type="http://schemas.openxmlformats.org/officeDocument/2006/relationships/image"/><Relationship Id="rId3" Target="../media/image107.jpeg" Type="http://schemas.openxmlformats.org/officeDocument/2006/relationships/image"/><Relationship Id="rId4" Target="../media/image38.png" Type="http://schemas.openxmlformats.org/officeDocument/2006/relationships/image"/><Relationship Id="rId5" Target="../media/image108.jpeg" Type="http://schemas.openxmlformats.org/officeDocument/2006/relationships/image"/></Relationships>
</file>

<file path=ppt/slides/_rels/slide3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9.jpeg" Type="http://schemas.openxmlformats.org/officeDocument/2006/relationships/image"/><Relationship Id="rId3" Target="../media/image38.png" Type="http://schemas.openxmlformats.org/officeDocument/2006/relationships/image"/><Relationship Id="rId4" Target="../media/image110.jpeg" Type="http://schemas.openxmlformats.org/officeDocument/2006/relationships/image"/><Relationship Id="rId5" Target="../media/image111.jpeg" Type="http://schemas.openxmlformats.org/officeDocument/2006/relationships/image"/><Relationship Id="rId6" Target="../media/image112.jpeg" Type="http://schemas.openxmlformats.org/officeDocument/2006/relationships/image"/></Relationships>
</file>

<file path=ppt/slides/_rels/slide3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3.jpeg" Type="http://schemas.openxmlformats.org/officeDocument/2006/relationships/image"/><Relationship Id="rId3" Target="../media/image114.jpeg" Type="http://schemas.openxmlformats.org/officeDocument/2006/relationships/image"/><Relationship Id="rId4" Target="../media/image115.jpeg" Type="http://schemas.openxmlformats.org/officeDocument/2006/relationships/image"/><Relationship Id="rId5" Target="../media/image116.jpeg" Type="http://schemas.openxmlformats.org/officeDocument/2006/relationships/image"/><Relationship Id="rId6" Target="../media/image38.png" Type="http://schemas.openxmlformats.org/officeDocument/2006/relationships/image"/></Relationships>
</file>

<file path=ppt/slides/_rels/slide3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7.jpeg" Type="http://schemas.openxmlformats.org/officeDocument/2006/relationships/image"/><Relationship Id="rId3" Target="../media/image118.jpeg" Type="http://schemas.openxmlformats.org/officeDocument/2006/relationships/image"/><Relationship Id="rId4" Target="../media/image38.png" Type="http://schemas.openxmlformats.org/officeDocument/2006/relationships/image"/></Relationships>
</file>

<file path=ppt/slides/_rels/slide3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9.jpeg" Type="http://schemas.openxmlformats.org/officeDocument/2006/relationships/image"/><Relationship Id="rId3" Target="../media/image120.jpeg" Type="http://schemas.openxmlformats.org/officeDocument/2006/relationships/image"/><Relationship Id="rId4" Target="../media/image121.jpeg" Type="http://schemas.openxmlformats.org/officeDocument/2006/relationships/image"/><Relationship Id="rId5" Target="../media/image122.jpeg" Type="http://schemas.openxmlformats.org/officeDocument/2006/relationships/image"/><Relationship Id="rId6" Target="../media/image38.png" Type="http://schemas.openxmlformats.org/officeDocument/2006/relationships/image"/></Relationships>
</file>

<file path=ppt/slides/_rels/slide3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9.jpeg" Type="http://schemas.openxmlformats.org/officeDocument/2006/relationships/image"/><Relationship Id="rId3" Target="../media/image38.png" Type="http://schemas.openxmlformats.org/officeDocument/2006/relationships/image"/><Relationship Id="rId4" Target="../media/image123.jpeg" Type="http://schemas.openxmlformats.org/officeDocument/2006/relationships/image"/><Relationship Id="rId5" Target="../media/image124.jpeg" Type="http://schemas.openxmlformats.org/officeDocument/2006/relationships/image"/></Relationships>
</file>

<file path=ppt/slides/_rels/slide3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9.jpeg" Type="http://schemas.openxmlformats.org/officeDocument/2006/relationships/image"/><Relationship Id="rId3" Target="../media/image38.png" Type="http://schemas.openxmlformats.org/officeDocument/2006/relationships/image"/><Relationship Id="rId4" Target="../media/image125.jpeg" Type="http://schemas.openxmlformats.org/officeDocument/2006/relationships/image"/><Relationship Id="rId5" Target="../media/image126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4.png" Type="http://schemas.openxmlformats.org/officeDocument/2006/relationships/image"/><Relationship Id="rId3" Target="../media/image25.png" Type="http://schemas.openxmlformats.org/officeDocument/2006/relationships/image"/><Relationship Id="rId4" Target="../media/image26.png" Type="http://schemas.openxmlformats.org/officeDocument/2006/relationships/image"/><Relationship Id="rId5" Target="../media/image27.jpeg" Type="http://schemas.openxmlformats.org/officeDocument/2006/relationships/image"/><Relationship Id="rId6" Target="../media/image28.png" Type="http://schemas.openxmlformats.org/officeDocument/2006/relationships/image"/><Relationship Id="rId7" Target="../media/image29.jpeg" Type="http://schemas.openxmlformats.org/officeDocument/2006/relationships/image"/><Relationship Id="rId8" Target="../media/image30.png" Type="http://schemas.openxmlformats.org/officeDocument/2006/relationships/image"/><Relationship Id="rId9" Target="../media/image31.jpeg" Type="http://schemas.openxmlformats.org/officeDocument/2006/relationships/image"/></Relationships>
</file>

<file path=ppt/slides/_rels/slide4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9.jpeg" Type="http://schemas.openxmlformats.org/officeDocument/2006/relationships/image"/><Relationship Id="rId3" Target="../media/image38.png" Type="http://schemas.openxmlformats.org/officeDocument/2006/relationships/image"/><Relationship Id="rId4" Target="../media/image127.jpeg" Type="http://schemas.openxmlformats.org/officeDocument/2006/relationships/image"/><Relationship Id="rId5" Target="../media/image128.jpeg" Type="http://schemas.openxmlformats.org/officeDocument/2006/relationships/image"/></Relationships>
</file>

<file path=ppt/slides/_rels/slide4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9.jpeg" Type="http://schemas.openxmlformats.org/officeDocument/2006/relationships/image"/><Relationship Id="rId3" Target="../media/image130.jpeg" Type="http://schemas.openxmlformats.org/officeDocument/2006/relationships/image"/><Relationship Id="rId4" Target="../media/image38.png" Type="http://schemas.openxmlformats.org/officeDocument/2006/relationships/image"/><Relationship Id="rId5" Target="../media/image35.png" Type="http://schemas.openxmlformats.org/officeDocument/2006/relationships/image"/></Relationships>
</file>

<file path=ppt/slides/_rels/slide4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9.jpeg" Type="http://schemas.openxmlformats.org/officeDocument/2006/relationships/image"/><Relationship Id="rId3" Target="../media/image131.jpeg" Type="http://schemas.openxmlformats.org/officeDocument/2006/relationships/image"/><Relationship Id="rId4" Target="../media/image132.jpeg" Type="http://schemas.openxmlformats.org/officeDocument/2006/relationships/image"/><Relationship Id="rId5" Target="../media/image38.png" Type="http://schemas.openxmlformats.org/officeDocument/2006/relationships/image"/></Relationships>
</file>

<file path=ppt/slides/_rels/slide4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3.jpeg" Type="http://schemas.openxmlformats.org/officeDocument/2006/relationships/image"/><Relationship Id="rId3" Target="../media/image134.jpeg" Type="http://schemas.openxmlformats.org/officeDocument/2006/relationships/image"/><Relationship Id="rId4" Target="../media/image38.png" Type="http://schemas.openxmlformats.org/officeDocument/2006/relationships/image"/></Relationships>
</file>

<file path=ppt/slides/_rels/slide4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5.jpeg" Type="http://schemas.openxmlformats.org/officeDocument/2006/relationships/image"/><Relationship Id="rId3" Target="../media/image136.jpeg" Type="http://schemas.openxmlformats.org/officeDocument/2006/relationships/image"/><Relationship Id="rId4" Target="../media/image38.png" Type="http://schemas.openxmlformats.org/officeDocument/2006/relationships/image"/></Relationships>
</file>

<file path=ppt/slides/_rels/slide4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9.jpeg" Type="http://schemas.openxmlformats.org/officeDocument/2006/relationships/image"/><Relationship Id="rId3" Target="../media/image137.jpeg" Type="http://schemas.openxmlformats.org/officeDocument/2006/relationships/image"/><Relationship Id="rId4" Target="../media/image138.jpeg" Type="http://schemas.openxmlformats.org/officeDocument/2006/relationships/image"/><Relationship Id="rId5" Target="../media/image139.jpeg" Type="http://schemas.openxmlformats.org/officeDocument/2006/relationships/image"/><Relationship Id="rId6" Target="../media/image38.png" Type="http://schemas.openxmlformats.org/officeDocument/2006/relationships/image"/></Relationships>
</file>

<file path=ppt/slides/_rels/slide4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48.jpeg" Type="http://schemas.openxmlformats.org/officeDocument/2006/relationships/image"/><Relationship Id="rId2" Target="../media/image140.jpeg" Type="http://schemas.openxmlformats.org/officeDocument/2006/relationships/image"/><Relationship Id="rId3" Target="../media/image141.jpeg" Type="http://schemas.openxmlformats.org/officeDocument/2006/relationships/image"/><Relationship Id="rId4" Target="../media/image38.png" Type="http://schemas.openxmlformats.org/officeDocument/2006/relationships/image"/><Relationship Id="rId5" Target="../media/image142.png" Type="http://schemas.openxmlformats.org/officeDocument/2006/relationships/image"/><Relationship Id="rId6" Target="../media/image143.png" Type="http://schemas.openxmlformats.org/officeDocument/2006/relationships/image"/><Relationship Id="rId7" Target="../media/image144.png" Type="http://schemas.openxmlformats.org/officeDocument/2006/relationships/image"/><Relationship Id="rId8" Target="../media/image145.png" Type="http://schemas.openxmlformats.org/officeDocument/2006/relationships/image"/><Relationship Id="rId9" Target="../media/image146.png" Type="http://schemas.openxmlformats.org/officeDocument/2006/relationships/image"/></Relationships>
</file>

<file path=ppt/slides/_rels/slide4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7.jpeg" Type="http://schemas.openxmlformats.org/officeDocument/2006/relationships/image"/><Relationship Id="rId3" Target="../media/image148.jpeg" Type="http://schemas.openxmlformats.org/officeDocument/2006/relationships/image"/><Relationship Id="rId4" Target="../media/image149.jpeg" Type="http://schemas.openxmlformats.org/officeDocument/2006/relationships/image"/><Relationship Id="rId5" Target="../media/image38.png" Type="http://schemas.openxmlformats.org/officeDocument/2006/relationships/image"/></Relationships>
</file>

<file path=ppt/slides/_rels/slide4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0.jpeg" Type="http://schemas.openxmlformats.org/officeDocument/2006/relationships/image"/><Relationship Id="rId3" Target="../media/image151.jpeg" Type="http://schemas.openxmlformats.org/officeDocument/2006/relationships/image"/><Relationship Id="rId4" Target="../media/image38.png" Type="http://schemas.openxmlformats.org/officeDocument/2006/relationships/image"/><Relationship Id="rId5" Target="../media/image152.jpeg" Type="http://schemas.openxmlformats.org/officeDocument/2006/relationships/image"/></Relationships>
</file>

<file path=ppt/slides/_rels/slide4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3.jpeg" Type="http://schemas.openxmlformats.org/officeDocument/2006/relationships/image"/><Relationship Id="rId3" Target="../media/image154.jpeg" Type="http://schemas.openxmlformats.org/officeDocument/2006/relationships/image"/><Relationship Id="rId4" Target="../media/image38.png" Type="http://schemas.openxmlformats.org/officeDocument/2006/relationships/image"/><Relationship Id="rId5" Target="../media/image155.jpe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2.png" Type="http://schemas.openxmlformats.org/officeDocument/2006/relationships/image"/><Relationship Id="rId3" Target="../media/image33.png" Type="http://schemas.openxmlformats.org/officeDocument/2006/relationships/image"/><Relationship Id="rId4" Target="../media/image34.jpeg" Type="http://schemas.openxmlformats.org/officeDocument/2006/relationships/image"/><Relationship Id="rId5" Target="../media/image35.png" Type="http://schemas.openxmlformats.org/officeDocument/2006/relationships/image"/><Relationship Id="rId6" Target="../media/image36.png" Type="http://schemas.openxmlformats.org/officeDocument/2006/relationships/image"/><Relationship Id="rId7" Target="../media/image37.jpeg" Type="http://schemas.openxmlformats.org/officeDocument/2006/relationships/image"/></Relationships>
</file>

<file path=ppt/slides/_rels/slide5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6.png" Type="http://schemas.openxmlformats.org/officeDocument/2006/relationships/image"/><Relationship Id="rId3" Target="../media/image157.svg" Type="http://schemas.openxmlformats.org/officeDocument/2006/relationships/image"/><Relationship Id="rId4" Target="../media/image158.png" Type="http://schemas.openxmlformats.org/officeDocument/2006/relationships/image"/></Relationships>
</file>

<file path=ppt/slides/_rels/slide5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9.png" Type="http://schemas.openxmlformats.org/officeDocument/2006/relationships/image"/><Relationship Id="rId3" Target="../media/image156.png" Type="http://schemas.openxmlformats.org/officeDocument/2006/relationships/image"/><Relationship Id="rId4" Target="../media/image157.svg" Type="http://schemas.openxmlformats.org/officeDocument/2006/relationships/image"/></Relationships>
</file>

<file path=ppt/slides/_rels/slide5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60.png" Type="http://schemas.openxmlformats.org/officeDocument/2006/relationships/image"/><Relationship Id="rId3" Target="../media/image156.png" Type="http://schemas.openxmlformats.org/officeDocument/2006/relationships/image"/><Relationship Id="rId4" Target="../media/image157.svg" Type="http://schemas.openxmlformats.org/officeDocument/2006/relationships/image"/><Relationship Id="rId5" Target="../media/image161.png" Type="http://schemas.openxmlformats.org/officeDocument/2006/relationships/image"/></Relationships>
</file>

<file path=ppt/slides/_rels/slide5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62.png" Type="http://schemas.openxmlformats.org/officeDocument/2006/relationships/image"/><Relationship Id="rId3" Target="../media/image156.png" Type="http://schemas.openxmlformats.org/officeDocument/2006/relationships/image"/><Relationship Id="rId4" Target="../media/image157.svg" Type="http://schemas.openxmlformats.org/officeDocument/2006/relationships/image"/></Relationships>
</file>

<file path=ppt/slides/_rels/slide5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63.png" Type="http://schemas.openxmlformats.org/officeDocument/2006/relationships/image"/><Relationship Id="rId3" Target="../media/image156.png" Type="http://schemas.openxmlformats.org/officeDocument/2006/relationships/image"/><Relationship Id="rId4" Target="../media/image157.svg" Type="http://schemas.openxmlformats.org/officeDocument/2006/relationships/image"/></Relationships>
</file>

<file path=ppt/slides/_rels/slide5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64.png" Type="http://schemas.openxmlformats.org/officeDocument/2006/relationships/image"/><Relationship Id="rId3" Target="../media/image156.png" Type="http://schemas.openxmlformats.org/officeDocument/2006/relationships/image"/><Relationship Id="rId4" Target="../media/image157.svg" Type="http://schemas.openxmlformats.org/officeDocument/2006/relationships/image"/></Relationships>
</file>

<file path=ppt/slides/_rels/slide5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65.png" Type="http://schemas.openxmlformats.org/officeDocument/2006/relationships/image"/><Relationship Id="rId3" Target="../media/image166.png" Type="http://schemas.openxmlformats.org/officeDocument/2006/relationships/image"/><Relationship Id="rId4" Target="../media/image156.png" Type="http://schemas.openxmlformats.org/officeDocument/2006/relationships/image"/><Relationship Id="rId5" Target="../media/image157.svg" Type="http://schemas.openxmlformats.org/officeDocument/2006/relationships/image"/></Relationships>
</file>

<file path=ppt/slides/_rels/slide5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67.png" Type="http://schemas.openxmlformats.org/officeDocument/2006/relationships/image"/><Relationship Id="rId3" Target="../media/image168.png" Type="http://schemas.openxmlformats.org/officeDocument/2006/relationships/image"/><Relationship Id="rId4" Target="../media/image156.png" Type="http://schemas.openxmlformats.org/officeDocument/2006/relationships/image"/><Relationship Id="rId5" Target="../media/image157.svg" Type="http://schemas.openxmlformats.org/officeDocument/2006/relationships/image"/><Relationship Id="rId6" Target="../media/image169.png" Type="http://schemas.openxmlformats.org/officeDocument/2006/relationships/image"/></Relationships>
</file>

<file path=ppt/slides/_rels/slide5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0.png" Type="http://schemas.openxmlformats.org/officeDocument/2006/relationships/image"/><Relationship Id="rId3" Target="../media/image171.png" Type="http://schemas.openxmlformats.org/officeDocument/2006/relationships/image"/><Relationship Id="rId4" Target="../media/image156.png" Type="http://schemas.openxmlformats.org/officeDocument/2006/relationships/image"/><Relationship Id="rId5" Target="../media/image157.svg" Type="http://schemas.openxmlformats.org/officeDocument/2006/relationships/image"/></Relationships>
</file>

<file path=ppt/slides/_rels/slide5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6.png" Type="http://schemas.openxmlformats.org/officeDocument/2006/relationships/image"/><Relationship Id="rId3" Target="../media/image157.svg" Type="http://schemas.openxmlformats.org/officeDocument/2006/relationships/image"/><Relationship Id="rId4" Target="../media/image172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8.png" Type="http://schemas.openxmlformats.org/officeDocument/2006/relationships/image"/><Relationship Id="rId3" Target="../media/image4.png" Type="http://schemas.openxmlformats.org/officeDocument/2006/relationships/image"/><Relationship Id="rId4" Target="../media/image5.svg" Type="http://schemas.openxmlformats.org/officeDocument/2006/relationships/image"/><Relationship Id="rId5" Target="../media/image6.png" Type="http://schemas.openxmlformats.org/officeDocument/2006/relationships/image"/><Relationship Id="rId6" Target="../media/image7.svg" Type="http://schemas.openxmlformats.org/officeDocument/2006/relationships/image"/></Relationships>
</file>

<file path=ppt/slides/_rels/slide6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3.png" Type="http://schemas.openxmlformats.org/officeDocument/2006/relationships/image"/><Relationship Id="rId3" Target="../media/image156.png" Type="http://schemas.openxmlformats.org/officeDocument/2006/relationships/image"/><Relationship Id="rId4" Target="../media/image157.svg" Type="http://schemas.openxmlformats.org/officeDocument/2006/relationships/image"/></Relationships>
</file>

<file path=ppt/slides/_rels/slide6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6.png" Type="http://schemas.openxmlformats.org/officeDocument/2006/relationships/image"/><Relationship Id="rId3" Target="../media/image157.svg" Type="http://schemas.openxmlformats.org/officeDocument/2006/relationships/image"/><Relationship Id="rId4" Target="../media/image174.png" Type="http://schemas.openxmlformats.org/officeDocument/2006/relationships/image"/></Relationships>
</file>

<file path=ppt/slides/_rels/slide6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6.png" Type="http://schemas.openxmlformats.org/officeDocument/2006/relationships/image"/><Relationship Id="rId3" Target="../media/image157.svg" Type="http://schemas.openxmlformats.org/officeDocument/2006/relationships/image"/><Relationship Id="rId4" Target="../media/image175.png" Type="http://schemas.openxmlformats.org/officeDocument/2006/relationships/image"/><Relationship Id="rId5" Target="../media/image176.png" Type="http://schemas.openxmlformats.org/officeDocument/2006/relationships/image"/><Relationship Id="rId6" Target="../media/image177.png" Type="http://schemas.openxmlformats.org/officeDocument/2006/relationships/image"/><Relationship Id="rId7" Target="../media/image178.png" Type="http://schemas.openxmlformats.org/officeDocument/2006/relationships/image"/></Relationships>
</file>

<file path=ppt/slides/_rels/slide6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6.png" Type="http://schemas.openxmlformats.org/officeDocument/2006/relationships/image"/><Relationship Id="rId3" Target="../media/image157.svg" Type="http://schemas.openxmlformats.org/officeDocument/2006/relationships/image"/><Relationship Id="rId4" Target="../media/image179.png" Type="http://schemas.openxmlformats.org/officeDocument/2006/relationships/image"/><Relationship Id="rId5" Target="../media/image180.png" Type="http://schemas.openxmlformats.org/officeDocument/2006/relationships/image"/></Relationships>
</file>

<file path=ppt/slides/_rels/slide6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6.png" Type="http://schemas.openxmlformats.org/officeDocument/2006/relationships/image"/><Relationship Id="rId3" Target="../media/image157.svg" Type="http://schemas.openxmlformats.org/officeDocument/2006/relationships/image"/><Relationship Id="rId4" Target="../media/image181.png" Type="http://schemas.openxmlformats.org/officeDocument/2006/relationships/image"/></Relationships>
</file>

<file path=ppt/slides/_rels/slide6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82.jpeg" Type="http://schemas.openxmlformats.org/officeDocument/2006/relationships/image"/><Relationship Id="rId3" Target="../media/image183.png" Type="http://schemas.openxmlformats.org/officeDocument/2006/relationships/image"/><Relationship Id="rId4" Target="../media/image184.svg" Type="http://schemas.openxmlformats.org/officeDocument/2006/relationships/image"/><Relationship Id="rId5" Target="../media/image185.png" Type="http://schemas.openxmlformats.org/officeDocument/2006/relationships/image"/><Relationship Id="rId6" Target="../media/image186.png" Type="http://schemas.openxmlformats.org/officeDocument/2006/relationships/image"/></Relationships>
</file>

<file path=ppt/slides/_rels/slide6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87.jpeg" Type="http://schemas.openxmlformats.org/officeDocument/2006/relationships/image"/><Relationship Id="rId3" Target="../media/image188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9.jpeg" Type="http://schemas.openxmlformats.org/officeDocument/2006/relationships/image"/><Relationship Id="rId3" Target="../media/image40.jpeg" Type="http://schemas.openxmlformats.org/officeDocument/2006/relationships/image"/><Relationship Id="rId4" Target="../media/image38.png" Type="http://schemas.openxmlformats.org/officeDocument/2006/relationships/image"/><Relationship Id="rId5" Target="../media/image41.jpe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2.jpeg" Type="http://schemas.openxmlformats.org/officeDocument/2006/relationships/image"/><Relationship Id="rId3" Target="../media/image43.jpeg" Type="http://schemas.openxmlformats.org/officeDocument/2006/relationships/image"/><Relationship Id="rId4" Target="../media/image38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4.jpeg" Type="http://schemas.openxmlformats.org/officeDocument/2006/relationships/image"/><Relationship Id="rId3" Target="../media/image45.jpeg" Type="http://schemas.openxmlformats.org/officeDocument/2006/relationships/image"/><Relationship Id="rId4" Target="../media/image38.png" Type="http://schemas.openxmlformats.org/officeDocument/2006/relationships/image"/><Relationship Id="rId5" Target="../media/image46.jpe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8922956" y="-515260"/>
            <a:ext cx="16075350" cy="7128781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0254669" y="2475541"/>
            <a:ext cx="6558714" cy="6558714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0" r="0" b="0"/>
              </a:stretch>
            </a:blipFill>
            <a:ln cap="sq">
              <a:noFill/>
              <a:prstDash val="solid"/>
              <a:miter/>
            </a:ln>
          </p:spPr>
        </p:sp>
      </p:grpSp>
      <p:grpSp>
        <p:nvGrpSpPr>
          <p:cNvPr name="Group 7" id="7"/>
          <p:cNvGrpSpPr/>
          <p:nvPr/>
        </p:nvGrpSpPr>
        <p:grpSpPr>
          <a:xfrm rot="0">
            <a:off x="9001176" y="6034061"/>
            <a:ext cx="3430201" cy="3430201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0" r="0" b="0"/>
              </a:stretch>
            </a:blipFill>
            <a:ln w="142875" cap="sq">
              <a:solidFill>
                <a:srgbClr val="FFFFFF"/>
              </a:solidFill>
              <a:prstDash val="solid"/>
              <a:miter/>
            </a:ln>
          </p:spPr>
        </p:sp>
      </p:grpSp>
      <p:grpSp>
        <p:nvGrpSpPr>
          <p:cNvPr name="Group 9" id="9"/>
          <p:cNvGrpSpPr/>
          <p:nvPr/>
        </p:nvGrpSpPr>
        <p:grpSpPr>
          <a:xfrm rot="-2251186">
            <a:off x="-2434517" y="1127421"/>
            <a:ext cx="6926433" cy="3071599"/>
            <a:chOff x="0" y="0"/>
            <a:chExt cx="916429" cy="4064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033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11" id="11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14" id="1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TextBox 15" id="15"/>
          <p:cNvSpPr txBox="true"/>
          <p:nvPr/>
        </p:nvSpPr>
        <p:spPr>
          <a:xfrm rot="0">
            <a:off x="1701507" y="4280986"/>
            <a:ext cx="7988883" cy="13041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103"/>
              </a:lnSpc>
            </a:pPr>
            <a:r>
              <a:rPr lang="en-US" sz="9102" b="true">
                <a:solidFill>
                  <a:srgbClr val="1559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DISH </a:t>
            </a:r>
            <a:r>
              <a:rPr lang="en-US" sz="9102" b="true">
                <a:solidFill>
                  <a:srgbClr val="002714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DASH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924812" y="6307307"/>
            <a:ext cx="7219188" cy="4721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806"/>
              </a:lnSpc>
              <a:spcBef>
                <a:spcPct val="0"/>
              </a:spcBef>
            </a:pPr>
            <a:r>
              <a:rPr lang="en-US" sz="2819" spc="169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Jana Khammash &amp; Zain Abubaker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3124243" y="7511164"/>
            <a:ext cx="3854946" cy="3727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79"/>
              </a:lnSpc>
              <a:spcBef>
                <a:spcPct val="0"/>
              </a:spcBef>
            </a:pPr>
            <a:r>
              <a:rPr lang="en-US" sz="21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Supervisor: Dr. Samer Arandi</a:t>
            </a:r>
          </a:p>
        </p:txBody>
      </p:sp>
      <p:sp>
        <p:nvSpPr>
          <p:cNvPr name="Freeform 18" id="18"/>
          <p:cNvSpPr/>
          <p:nvPr/>
        </p:nvSpPr>
        <p:spPr>
          <a:xfrm flipH="false" flipV="false" rot="0">
            <a:off x="8158723" y="381834"/>
            <a:ext cx="10750607" cy="10746127"/>
          </a:xfrm>
          <a:custGeom>
            <a:avLst/>
            <a:gdLst/>
            <a:ahLst/>
            <a:cxnLst/>
            <a:rect r="r" b="b" t="t" l="l"/>
            <a:pathLst>
              <a:path h="10746127" w="10750607">
                <a:moveTo>
                  <a:pt x="0" y="0"/>
                </a:moveTo>
                <a:lnTo>
                  <a:pt x="10750606" y="0"/>
                </a:lnTo>
                <a:lnTo>
                  <a:pt x="10750606" y="10746128"/>
                </a:lnTo>
                <a:lnTo>
                  <a:pt x="0" y="1074612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19" id="19"/>
          <p:cNvGrpSpPr/>
          <p:nvPr/>
        </p:nvGrpSpPr>
        <p:grpSpPr>
          <a:xfrm rot="0">
            <a:off x="4601868" y="3049130"/>
            <a:ext cx="899697" cy="1209306"/>
            <a:chOff x="0" y="0"/>
            <a:chExt cx="1199595" cy="1612408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548040"/>
              <a:ext cx="1199595" cy="1064368"/>
            </a:xfrm>
            <a:custGeom>
              <a:avLst/>
              <a:gdLst/>
              <a:ahLst/>
              <a:cxnLst/>
              <a:rect r="r" b="b" t="t" l="l"/>
              <a:pathLst>
                <a:path h="1064368" w="1199595">
                  <a:moveTo>
                    <a:pt x="0" y="0"/>
                  </a:moveTo>
                  <a:lnTo>
                    <a:pt x="1199595" y="0"/>
                  </a:lnTo>
                  <a:lnTo>
                    <a:pt x="1199595" y="1064368"/>
                  </a:lnTo>
                  <a:lnTo>
                    <a:pt x="0" y="106436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-153286">
              <a:off x="13490" y="22258"/>
              <a:ext cx="1012671" cy="627856"/>
            </a:xfrm>
            <a:custGeom>
              <a:avLst/>
              <a:gdLst/>
              <a:ahLst/>
              <a:cxnLst/>
              <a:rect r="r" b="b" t="t" l="l"/>
              <a:pathLst>
                <a:path h="627856" w="1012671">
                  <a:moveTo>
                    <a:pt x="0" y="0"/>
                  </a:moveTo>
                  <a:lnTo>
                    <a:pt x="1012671" y="0"/>
                  </a:lnTo>
                  <a:lnTo>
                    <a:pt x="1012671" y="627855"/>
                  </a:lnTo>
                  <a:lnTo>
                    <a:pt x="0" y="62785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 l="0" t="0" r="0" b="0"/>
              </a:stretch>
            </a:blipFill>
          </p:spPr>
        </p:sp>
      </p:grp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9910200" y="1862178"/>
            <a:ext cx="3555817" cy="7912606"/>
          </a:xfrm>
          <a:custGeom>
            <a:avLst/>
            <a:gdLst/>
            <a:ahLst/>
            <a:cxnLst/>
            <a:rect r="r" b="b" t="t" l="l"/>
            <a:pathLst>
              <a:path h="7912606" w="3555817">
                <a:moveTo>
                  <a:pt x="0" y="0"/>
                </a:moveTo>
                <a:lnTo>
                  <a:pt x="3555817" y="0"/>
                </a:lnTo>
                <a:lnTo>
                  <a:pt x="3555817" y="7912606"/>
                </a:lnTo>
                <a:lnTo>
                  <a:pt x="0" y="791260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352" t="0" r="-1352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5499738" y="1843128"/>
            <a:ext cx="3553594" cy="7912606"/>
          </a:xfrm>
          <a:custGeom>
            <a:avLst/>
            <a:gdLst/>
            <a:ahLst/>
            <a:cxnLst/>
            <a:rect r="r" b="b" t="t" l="l"/>
            <a:pathLst>
              <a:path h="7912606" w="3553594">
                <a:moveTo>
                  <a:pt x="0" y="0"/>
                </a:moveTo>
                <a:lnTo>
                  <a:pt x="3553594" y="0"/>
                </a:lnTo>
                <a:lnTo>
                  <a:pt x="3553594" y="7912606"/>
                </a:lnTo>
                <a:lnTo>
                  <a:pt x="0" y="791260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352" t="0" r="-1352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4185292" y="1605414"/>
            <a:ext cx="6182487" cy="8452142"/>
          </a:xfrm>
          <a:custGeom>
            <a:avLst/>
            <a:gdLst/>
            <a:ahLst/>
            <a:cxnLst/>
            <a:rect r="r" b="b" t="t" l="l"/>
            <a:pathLst>
              <a:path h="8452142" w="6182487">
                <a:moveTo>
                  <a:pt x="0" y="0"/>
                </a:moveTo>
                <a:lnTo>
                  <a:pt x="6182487" y="0"/>
                </a:lnTo>
                <a:lnTo>
                  <a:pt x="6182487" y="8452142"/>
                </a:lnTo>
                <a:lnTo>
                  <a:pt x="0" y="845214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352" t="0" r="-1352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8564593" y="1624464"/>
            <a:ext cx="6182487" cy="8452142"/>
          </a:xfrm>
          <a:custGeom>
            <a:avLst/>
            <a:gdLst/>
            <a:ahLst/>
            <a:cxnLst/>
            <a:rect r="r" b="b" t="t" l="l"/>
            <a:pathLst>
              <a:path h="8452142" w="6182487">
                <a:moveTo>
                  <a:pt x="0" y="0"/>
                </a:moveTo>
                <a:lnTo>
                  <a:pt x="6182487" y="0"/>
                </a:lnTo>
                <a:lnTo>
                  <a:pt x="6182487" y="8452142"/>
                </a:lnTo>
                <a:lnTo>
                  <a:pt x="0" y="845214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352" t="0" r="-1352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2887708" y="47625"/>
            <a:ext cx="11911147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Home Screen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93278" y="4394276"/>
            <a:ext cx="4749234" cy="34896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57"/>
              </a:lnSpc>
            </a:pPr>
            <a:r>
              <a:rPr lang="en-US" b="true" sz="3612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Recommendation Systems:</a:t>
            </a:r>
          </a:p>
          <a:p>
            <a:pPr algn="ctr">
              <a:lnSpc>
                <a:spcPts val="2565"/>
              </a:lnSpc>
            </a:pPr>
          </a:p>
          <a:p>
            <a:pPr algn="l" marL="780015" indent="-390008" lvl="1">
              <a:lnSpc>
                <a:spcPts val="5057"/>
              </a:lnSpc>
              <a:buFont typeface="Arial"/>
              <a:buChar char="•"/>
            </a:pPr>
            <a:r>
              <a:rPr lang="en-US" sz="3612">
                <a:solidFill>
                  <a:srgbClr val="15592B"/>
                </a:solidFill>
                <a:latin typeface="Montserrat"/>
                <a:ea typeface="Montserrat"/>
                <a:cs typeface="Montserrat"/>
                <a:sym typeface="Montserrat"/>
              </a:rPr>
              <a:t>User activity</a:t>
            </a:r>
          </a:p>
          <a:p>
            <a:pPr algn="l" marL="780015" indent="-390008" lvl="1">
              <a:lnSpc>
                <a:spcPts val="5057"/>
              </a:lnSpc>
              <a:buFont typeface="Arial"/>
              <a:buChar char="•"/>
            </a:pPr>
            <a:r>
              <a:rPr lang="en-US" sz="3612">
                <a:solidFill>
                  <a:srgbClr val="15592B"/>
                </a:solidFill>
                <a:latin typeface="Montserrat"/>
                <a:ea typeface="Montserrat"/>
                <a:cs typeface="Montserrat"/>
                <a:sym typeface="Montserrat"/>
              </a:rPr>
              <a:t>User survey </a:t>
            </a:r>
          </a:p>
          <a:p>
            <a:pPr algn="l">
              <a:lnSpc>
                <a:spcPts val="5057"/>
              </a:lnSpc>
            </a:pP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14145311" y="1747682"/>
            <a:ext cx="3737662" cy="8098267"/>
          </a:xfrm>
          <a:custGeom>
            <a:avLst/>
            <a:gdLst/>
            <a:ahLst/>
            <a:cxnLst/>
            <a:rect r="r" b="b" t="t" l="l"/>
            <a:pathLst>
              <a:path h="8098267" w="3737662">
                <a:moveTo>
                  <a:pt x="0" y="0"/>
                </a:moveTo>
                <a:lnTo>
                  <a:pt x="3737662" y="0"/>
                </a:lnTo>
                <a:lnTo>
                  <a:pt x="3737662" y="8098268"/>
                </a:lnTo>
                <a:lnTo>
                  <a:pt x="0" y="809826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2922899" y="1553298"/>
            <a:ext cx="6182487" cy="8492265"/>
          </a:xfrm>
          <a:custGeom>
            <a:avLst/>
            <a:gdLst/>
            <a:ahLst/>
            <a:cxnLst/>
            <a:rect r="r" b="b" t="t" l="l"/>
            <a:pathLst>
              <a:path h="8492265" w="6182487">
                <a:moveTo>
                  <a:pt x="0" y="0"/>
                </a:moveTo>
                <a:lnTo>
                  <a:pt x="6182487" y="0"/>
                </a:lnTo>
                <a:lnTo>
                  <a:pt x="6182487" y="8492266"/>
                </a:lnTo>
                <a:lnTo>
                  <a:pt x="0" y="84922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595" t="0" r="-1595" b="0"/>
            </a:stretch>
          </a:blipFill>
        </p:spPr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3721549" y="1685950"/>
            <a:ext cx="3716903" cy="8053290"/>
          </a:xfrm>
          <a:custGeom>
            <a:avLst/>
            <a:gdLst/>
            <a:ahLst/>
            <a:cxnLst/>
            <a:rect r="r" b="b" t="t" l="l"/>
            <a:pathLst>
              <a:path h="8053290" w="3716903">
                <a:moveTo>
                  <a:pt x="0" y="0"/>
                </a:moveTo>
                <a:lnTo>
                  <a:pt x="3716903" y="0"/>
                </a:lnTo>
                <a:lnTo>
                  <a:pt x="3716903" y="8053290"/>
                </a:lnTo>
                <a:lnTo>
                  <a:pt x="0" y="805329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2530547" y="1506733"/>
            <a:ext cx="6098908" cy="8476781"/>
          </a:xfrm>
          <a:custGeom>
            <a:avLst/>
            <a:gdLst/>
            <a:ahLst/>
            <a:cxnLst/>
            <a:rect r="r" b="b" t="t" l="l"/>
            <a:pathLst>
              <a:path h="8476781" w="6098908">
                <a:moveTo>
                  <a:pt x="0" y="0"/>
                </a:moveTo>
                <a:lnTo>
                  <a:pt x="6098908" y="0"/>
                </a:lnTo>
                <a:lnTo>
                  <a:pt x="6098908" y="8476781"/>
                </a:lnTo>
                <a:lnTo>
                  <a:pt x="0" y="847678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207" t="0" r="-2207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8024168" y="4690665"/>
            <a:ext cx="2173975" cy="2173975"/>
          </a:xfrm>
          <a:custGeom>
            <a:avLst/>
            <a:gdLst/>
            <a:ahLst/>
            <a:cxnLst/>
            <a:rect r="r" b="b" t="t" l="l"/>
            <a:pathLst>
              <a:path h="2173975" w="2173975">
                <a:moveTo>
                  <a:pt x="0" y="0"/>
                </a:moveTo>
                <a:lnTo>
                  <a:pt x="2173975" y="0"/>
                </a:lnTo>
                <a:lnTo>
                  <a:pt x="2173975" y="2173975"/>
                </a:lnTo>
                <a:lnTo>
                  <a:pt x="0" y="217397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0779168" y="1727318"/>
            <a:ext cx="3857662" cy="8044451"/>
          </a:xfrm>
          <a:custGeom>
            <a:avLst/>
            <a:gdLst/>
            <a:ahLst/>
            <a:cxnLst/>
            <a:rect r="r" b="b" t="t" l="l"/>
            <a:pathLst>
              <a:path h="8044451" w="3857662">
                <a:moveTo>
                  <a:pt x="0" y="0"/>
                </a:moveTo>
                <a:lnTo>
                  <a:pt x="3857662" y="0"/>
                </a:lnTo>
                <a:lnTo>
                  <a:pt x="3857662" y="8044451"/>
                </a:lnTo>
                <a:lnTo>
                  <a:pt x="0" y="804445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-6565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2887708" y="47625"/>
            <a:ext cx="11911147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Search Bar</a:t>
            </a: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9658545" y="1506733"/>
            <a:ext cx="6098908" cy="8476781"/>
          </a:xfrm>
          <a:custGeom>
            <a:avLst/>
            <a:gdLst/>
            <a:ahLst/>
            <a:cxnLst/>
            <a:rect r="r" b="b" t="t" l="l"/>
            <a:pathLst>
              <a:path h="8476781" w="6098908">
                <a:moveTo>
                  <a:pt x="0" y="0"/>
                </a:moveTo>
                <a:lnTo>
                  <a:pt x="6098908" y="0"/>
                </a:lnTo>
                <a:lnTo>
                  <a:pt x="6098908" y="8476781"/>
                </a:lnTo>
                <a:lnTo>
                  <a:pt x="0" y="847678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207" t="0" r="-2207" b="0"/>
            </a:stretch>
          </a:blipFill>
        </p:spPr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-4276741" y="280371"/>
            <a:ext cx="6926433" cy="3071599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859187" y="1934455"/>
            <a:ext cx="3555817" cy="7778545"/>
          </a:xfrm>
          <a:custGeom>
            <a:avLst/>
            <a:gdLst/>
            <a:ahLst/>
            <a:cxnLst/>
            <a:rect r="r" b="b" t="t" l="l"/>
            <a:pathLst>
              <a:path h="7778545" w="3555817">
                <a:moveTo>
                  <a:pt x="0" y="0"/>
                </a:moveTo>
                <a:lnTo>
                  <a:pt x="3555816" y="0"/>
                </a:lnTo>
                <a:lnTo>
                  <a:pt x="3555816" y="7778545"/>
                </a:lnTo>
                <a:lnTo>
                  <a:pt x="0" y="777854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82" t="0" r="-482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5090260" y="2081368"/>
            <a:ext cx="3555817" cy="7778545"/>
          </a:xfrm>
          <a:custGeom>
            <a:avLst/>
            <a:gdLst/>
            <a:ahLst/>
            <a:cxnLst/>
            <a:rect r="r" b="b" t="t" l="l"/>
            <a:pathLst>
              <a:path h="7778545" w="3555817">
                <a:moveTo>
                  <a:pt x="0" y="0"/>
                </a:moveTo>
                <a:lnTo>
                  <a:pt x="3555816" y="0"/>
                </a:lnTo>
                <a:lnTo>
                  <a:pt x="3555816" y="7778545"/>
                </a:lnTo>
                <a:lnTo>
                  <a:pt x="0" y="777854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82" t="0" r="-482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9294154" y="2064546"/>
            <a:ext cx="3558532" cy="7784485"/>
          </a:xfrm>
          <a:custGeom>
            <a:avLst/>
            <a:gdLst/>
            <a:ahLst/>
            <a:cxnLst/>
            <a:rect r="r" b="b" t="t" l="l"/>
            <a:pathLst>
              <a:path h="7784485" w="3558532">
                <a:moveTo>
                  <a:pt x="0" y="0"/>
                </a:moveTo>
                <a:lnTo>
                  <a:pt x="3558532" y="0"/>
                </a:lnTo>
                <a:lnTo>
                  <a:pt x="3558532" y="7784484"/>
                </a:lnTo>
                <a:lnTo>
                  <a:pt x="0" y="778448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82" t="0" r="-482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2878183" y="133126"/>
            <a:ext cx="11911147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Filtering </a:t>
            </a:r>
          </a:p>
        </p:txBody>
      </p:sp>
      <p:sp>
        <p:nvSpPr>
          <p:cNvPr name="Freeform 12" id="12"/>
          <p:cNvSpPr/>
          <p:nvPr/>
        </p:nvSpPr>
        <p:spPr>
          <a:xfrm flipH="false" flipV="false" rot="0">
            <a:off x="-382573" y="1816171"/>
            <a:ext cx="6182487" cy="8308940"/>
          </a:xfrm>
          <a:custGeom>
            <a:avLst/>
            <a:gdLst/>
            <a:ahLst/>
            <a:cxnLst/>
            <a:rect r="r" b="b" t="t" l="l"/>
            <a:pathLst>
              <a:path h="8308940" w="6182487">
                <a:moveTo>
                  <a:pt x="0" y="0"/>
                </a:moveTo>
                <a:lnTo>
                  <a:pt x="6182487" y="0"/>
                </a:lnTo>
                <a:lnTo>
                  <a:pt x="6182487" y="8308940"/>
                </a:lnTo>
                <a:lnTo>
                  <a:pt x="0" y="830894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482" t="0" r="-482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3776925" y="1816171"/>
            <a:ext cx="6182487" cy="8308940"/>
          </a:xfrm>
          <a:custGeom>
            <a:avLst/>
            <a:gdLst/>
            <a:ahLst/>
            <a:cxnLst/>
            <a:rect r="r" b="b" t="t" l="l"/>
            <a:pathLst>
              <a:path h="8308940" w="6182487">
                <a:moveTo>
                  <a:pt x="0" y="0"/>
                </a:moveTo>
                <a:lnTo>
                  <a:pt x="6182487" y="0"/>
                </a:lnTo>
                <a:lnTo>
                  <a:pt x="6182487" y="8308940"/>
                </a:lnTo>
                <a:lnTo>
                  <a:pt x="0" y="830894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482" t="0" r="-482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7982176" y="1816171"/>
            <a:ext cx="6182487" cy="8308940"/>
          </a:xfrm>
          <a:custGeom>
            <a:avLst/>
            <a:gdLst/>
            <a:ahLst/>
            <a:cxnLst/>
            <a:rect r="r" b="b" t="t" l="l"/>
            <a:pathLst>
              <a:path h="8308940" w="6182487">
                <a:moveTo>
                  <a:pt x="0" y="0"/>
                </a:moveTo>
                <a:lnTo>
                  <a:pt x="6182487" y="0"/>
                </a:lnTo>
                <a:lnTo>
                  <a:pt x="6182487" y="8308940"/>
                </a:lnTo>
                <a:lnTo>
                  <a:pt x="0" y="830894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482" t="0" r="-482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13338700" y="2419704"/>
            <a:ext cx="7411446" cy="54642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423"/>
              </a:lnSpc>
            </a:pPr>
          </a:p>
          <a:p>
            <a:pPr algn="l" marL="836352" indent="-418176" lvl="1">
              <a:lnSpc>
                <a:spcPts val="5423"/>
              </a:lnSpc>
              <a:buFont typeface="Arial"/>
              <a:buChar char="•"/>
            </a:pPr>
            <a:r>
              <a:rPr lang="en-US" b="true" sz="3873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Diet</a:t>
            </a:r>
          </a:p>
          <a:p>
            <a:pPr algn="l" marL="836352" indent="-418176" lvl="1">
              <a:lnSpc>
                <a:spcPts val="5423"/>
              </a:lnSpc>
              <a:buFont typeface="Arial"/>
              <a:buChar char="•"/>
            </a:pPr>
            <a:r>
              <a:rPr lang="en-US" b="true" sz="3873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Meal Time</a:t>
            </a:r>
          </a:p>
          <a:p>
            <a:pPr algn="l" marL="836352" indent="-418176" lvl="1">
              <a:lnSpc>
                <a:spcPts val="5423"/>
              </a:lnSpc>
              <a:buFont typeface="Arial"/>
              <a:buChar char="•"/>
            </a:pPr>
            <a:r>
              <a:rPr lang="en-US" b="true" sz="3873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Ingredients</a:t>
            </a:r>
          </a:p>
          <a:p>
            <a:pPr algn="l" marL="836352" indent="-418176" lvl="1">
              <a:lnSpc>
                <a:spcPts val="5423"/>
              </a:lnSpc>
              <a:buFont typeface="Arial"/>
              <a:buChar char="•"/>
            </a:pPr>
            <a:r>
              <a:rPr lang="en-US" b="true" sz="3873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Calories</a:t>
            </a:r>
          </a:p>
          <a:p>
            <a:pPr algn="l" marL="836352" indent="-418176" lvl="1">
              <a:lnSpc>
                <a:spcPts val="5423"/>
              </a:lnSpc>
              <a:buFont typeface="Arial"/>
              <a:buChar char="•"/>
            </a:pPr>
            <a:r>
              <a:rPr lang="en-US" b="true" sz="3873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Prep Time</a:t>
            </a:r>
          </a:p>
          <a:p>
            <a:pPr algn="l" marL="836352" indent="-418176" lvl="1">
              <a:lnSpc>
                <a:spcPts val="5423"/>
              </a:lnSpc>
              <a:buFont typeface="Arial"/>
              <a:buChar char="•"/>
            </a:pPr>
            <a:r>
              <a:rPr lang="en-US" b="true" sz="3873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Tags</a:t>
            </a:r>
          </a:p>
          <a:p>
            <a:pPr algn="l" marL="836352" indent="-418176" lvl="1">
              <a:lnSpc>
                <a:spcPts val="5423"/>
              </a:lnSpc>
              <a:buFont typeface="Arial"/>
              <a:buChar char="•"/>
            </a:pPr>
            <a:r>
              <a:rPr lang="en-US" b="true" sz="3873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Difficulty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-4276741" y="280371"/>
            <a:ext cx="6926433" cy="3071599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2251186">
            <a:off x="10534880" y="-1062745"/>
            <a:ext cx="13753557" cy="5586243"/>
            <a:chOff x="0" y="0"/>
            <a:chExt cx="1000573" cy="4064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000573" cy="406400"/>
            </a:xfrm>
            <a:custGeom>
              <a:avLst/>
              <a:gdLst/>
              <a:ahLst/>
              <a:cxnLst/>
              <a:rect r="r" b="b" t="t" l="l"/>
              <a:pathLst>
                <a:path h="406400" w="1000573">
                  <a:moveTo>
                    <a:pt x="797373" y="0"/>
                  </a:moveTo>
                  <a:cubicBezTo>
                    <a:pt x="909598" y="0"/>
                    <a:pt x="1000573" y="90976"/>
                    <a:pt x="1000573" y="203200"/>
                  </a:cubicBezTo>
                  <a:cubicBezTo>
                    <a:pt x="1000573" y="315424"/>
                    <a:pt x="909598" y="406400"/>
                    <a:pt x="797373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76200"/>
              <a:ext cx="1000573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2868658" y="470585"/>
            <a:ext cx="11911147" cy="13993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Navigation Bar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1763697" y="3957047"/>
            <a:ext cx="8748812" cy="1588810"/>
          </a:xfrm>
          <a:custGeom>
            <a:avLst/>
            <a:gdLst/>
            <a:ahLst/>
            <a:cxnLst/>
            <a:rect r="r" b="b" t="t" l="l"/>
            <a:pathLst>
              <a:path h="1588810" w="8748812">
                <a:moveTo>
                  <a:pt x="0" y="0"/>
                </a:moveTo>
                <a:lnTo>
                  <a:pt x="8748812" y="0"/>
                </a:lnTo>
                <a:lnTo>
                  <a:pt x="8748812" y="1588810"/>
                </a:lnTo>
                <a:lnTo>
                  <a:pt x="0" y="158881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7276" t="-1251506" r="-7099" b="-13084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12" id="12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AutoShape 13" id="13"/>
          <p:cNvSpPr/>
          <p:nvPr/>
        </p:nvSpPr>
        <p:spPr>
          <a:xfrm>
            <a:off x="1074088" y="7910010"/>
            <a:ext cx="10196748" cy="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14" id="14"/>
          <p:cNvGrpSpPr/>
          <p:nvPr/>
        </p:nvGrpSpPr>
        <p:grpSpPr>
          <a:xfrm rot="0">
            <a:off x="2234081" y="7658848"/>
            <a:ext cx="502324" cy="502324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D421A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5263496" y="7658848"/>
            <a:ext cx="502324" cy="502324"/>
            <a:chOff x="0" y="0"/>
            <a:chExt cx="812800" cy="81280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D421A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8286444" y="7632976"/>
            <a:ext cx="502324" cy="502324"/>
            <a:chOff x="0" y="0"/>
            <a:chExt cx="812800" cy="8128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D421A"/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3" id="23"/>
          <p:cNvGrpSpPr/>
          <p:nvPr/>
        </p:nvGrpSpPr>
        <p:grpSpPr>
          <a:xfrm rot="0">
            <a:off x="9831662" y="7632976"/>
            <a:ext cx="502324" cy="502324"/>
            <a:chOff x="0" y="0"/>
            <a:chExt cx="812800" cy="812800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D421A"/>
            </a:solidFill>
          </p:spPr>
        </p:sp>
        <p:sp>
          <p:nvSpPr>
            <p:cNvPr name="TextBox 25" id="25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26" id="26"/>
          <p:cNvSpPr txBox="true"/>
          <p:nvPr/>
        </p:nvSpPr>
        <p:spPr>
          <a:xfrm rot="0">
            <a:off x="2022654" y="8252916"/>
            <a:ext cx="925178" cy="4225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80"/>
              </a:lnSpc>
              <a:spcBef>
                <a:spcPct val="0"/>
              </a:spcBef>
            </a:pPr>
            <a:r>
              <a:rPr lang="en-US" b="true" sz="2486">
                <a:solidFill>
                  <a:srgbClr val="15592B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Home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6284416" y="7040983"/>
            <a:ext cx="1509218" cy="4225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80"/>
              </a:lnSpc>
              <a:spcBef>
                <a:spcPct val="0"/>
              </a:spcBef>
            </a:pPr>
            <a:r>
              <a:rPr lang="en-US" b="true" sz="2486">
                <a:solidFill>
                  <a:srgbClr val="15592B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Meal Plan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7793634" y="8252916"/>
            <a:ext cx="1487943" cy="4225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80"/>
              </a:lnSpc>
              <a:spcBef>
                <a:spcPct val="0"/>
              </a:spcBef>
            </a:pPr>
            <a:r>
              <a:rPr lang="en-US" b="true" sz="2486">
                <a:solidFill>
                  <a:srgbClr val="15592B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Groceries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9570471" y="7040983"/>
            <a:ext cx="1024707" cy="4225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80"/>
              </a:lnSpc>
              <a:spcBef>
                <a:spcPct val="0"/>
              </a:spcBef>
            </a:pPr>
            <a:r>
              <a:rPr lang="en-US" b="true" sz="2486">
                <a:solidFill>
                  <a:srgbClr val="15592B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Profile</a:t>
            </a:r>
          </a:p>
        </p:txBody>
      </p:sp>
      <p:grpSp>
        <p:nvGrpSpPr>
          <p:cNvPr name="Group 30" id="30"/>
          <p:cNvGrpSpPr/>
          <p:nvPr/>
        </p:nvGrpSpPr>
        <p:grpSpPr>
          <a:xfrm rot="0">
            <a:off x="6778792" y="7632976"/>
            <a:ext cx="502324" cy="502324"/>
            <a:chOff x="0" y="0"/>
            <a:chExt cx="812800" cy="81280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D421A"/>
            </a:solidFill>
          </p:spPr>
        </p:sp>
        <p:sp>
          <p:nvSpPr>
            <p:cNvPr name="TextBox 32" id="32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3" id="33"/>
          <p:cNvGrpSpPr/>
          <p:nvPr/>
        </p:nvGrpSpPr>
        <p:grpSpPr>
          <a:xfrm rot="0">
            <a:off x="3744548" y="7632976"/>
            <a:ext cx="502324" cy="502324"/>
            <a:chOff x="0" y="0"/>
            <a:chExt cx="812800" cy="812800"/>
          </a:xfrm>
        </p:grpSpPr>
        <p:sp>
          <p:nvSpPr>
            <p:cNvPr name="Freeform 34" id="3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D421A"/>
            </a:solidFill>
          </p:spPr>
        </p:sp>
        <p:sp>
          <p:nvSpPr>
            <p:cNvPr name="TextBox 35" id="35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36" id="36"/>
          <p:cNvSpPr txBox="true"/>
          <p:nvPr/>
        </p:nvSpPr>
        <p:spPr>
          <a:xfrm rot="0">
            <a:off x="3091345" y="7029688"/>
            <a:ext cx="1808731" cy="4225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80"/>
              </a:lnSpc>
              <a:spcBef>
                <a:spcPct val="0"/>
              </a:spcBef>
            </a:pPr>
            <a:r>
              <a:rPr lang="en-US" b="true" sz="2486">
                <a:solidFill>
                  <a:srgbClr val="15592B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Community</a:t>
            </a:r>
          </a:p>
        </p:txBody>
      </p:sp>
      <p:sp>
        <p:nvSpPr>
          <p:cNvPr name="TextBox 37" id="37"/>
          <p:cNvSpPr txBox="true"/>
          <p:nvPr/>
        </p:nvSpPr>
        <p:spPr>
          <a:xfrm rot="0">
            <a:off x="4891213" y="8267950"/>
            <a:ext cx="1246890" cy="4225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80"/>
              </a:lnSpc>
              <a:spcBef>
                <a:spcPct val="0"/>
              </a:spcBef>
            </a:pPr>
            <a:r>
              <a:rPr lang="en-US" b="true" sz="2486">
                <a:solidFill>
                  <a:srgbClr val="15592B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Courses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6547567" y="1796608"/>
            <a:ext cx="3555817" cy="7950168"/>
          </a:xfrm>
          <a:custGeom>
            <a:avLst/>
            <a:gdLst/>
            <a:ahLst/>
            <a:cxnLst/>
            <a:rect r="r" b="b" t="t" l="l"/>
            <a:pathLst>
              <a:path h="7950168" w="3555817">
                <a:moveTo>
                  <a:pt x="0" y="0"/>
                </a:moveTo>
                <a:lnTo>
                  <a:pt x="3555816" y="0"/>
                </a:lnTo>
                <a:lnTo>
                  <a:pt x="3555816" y="7950167"/>
                </a:lnTo>
                <a:lnTo>
                  <a:pt x="0" y="795016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595" t="0" r="-1595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8" id="8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11416718" y="1796608"/>
            <a:ext cx="3555817" cy="7950168"/>
          </a:xfrm>
          <a:custGeom>
            <a:avLst/>
            <a:gdLst/>
            <a:ahLst/>
            <a:cxnLst/>
            <a:rect r="r" b="b" t="t" l="l"/>
            <a:pathLst>
              <a:path h="7950168" w="3555817">
                <a:moveTo>
                  <a:pt x="0" y="0"/>
                </a:moveTo>
                <a:lnTo>
                  <a:pt x="3555817" y="0"/>
                </a:lnTo>
                <a:lnTo>
                  <a:pt x="3555817" y="7950167"/>
                </a:lnTo>
                <a:lnTo>
                  <a:pt x="0" y="795016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595" t="0" r="-1595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2878183" y="133126"/>
            <a:ext cx="11911147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Recipe info &amp; Details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5234231" y="1525559"/>
            <a:ext cx="6182487" cy="8492265"/>
          </a:xfrm>
          <a:custGeom>
            <a:avLst/>
            <a:gdLst/>
            <a:ahLst/>
            <a:cxnLst/>
            <a:rect r="r" b="b" t="t" l="l"/>
            <a:pathLst>
              <a:path h="8492265" w="6182487">
                <a:moveTo>
                  <a:pt x="0" y="0"/>
                </a:moveTo>
                <a:lnTo>
                  <a:pt x="6182487" y="0"/>
                </a:lnTo>
                <a:lnTo>
                  <a:pt x="6182487" y="8492265"/>
                </a:lnTo>
                <a:lnTo>
                  <a:pt x="0" y="849226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595" t="0" r="-1595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0103383" y="1525559"/>
            <a:ext cx="6182487" cy="8492265"/>
          </a:xfrm>
          <a:custGeom>
            <a:avLst/>
            <a:gdLst/>
            <a:ahLst/>
            <a:cxnLst/>
            <a:rect r="r" b="b" t="t" l="l"/>
            <a:pathLst>
              <a:path h="8492265" w="6182487">
                <a:moveTo>
                  <a:pt x="0" y="0"/>
                </a:moveTo>
                <a:lnTo>
                  <a:pt x="6182487" y="0"/>
                </a:lnTo>
                <a:lnTo>
                  <a:pt x="6182487" y="8492265"/>
                </a:lnTo>
                <a:lnTo>
                  <a:pt x="0" y="849226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595" t="0" r="-1595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616709" y="4014514"/>
            <a:ext cx="5261021" cy="38909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83"/>
              </a:lnSpc>
            </a:pPr>
          </a:p>
          <a:p>
            <a:pPr algn="ctr">
              <a:lnSpc>
                <a:spcPts val="4883"/>
              </a:lnSpc>
            </a:pPr>
            <a:r>
              <a:rPr lang="en-US" b="true" sz="3487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Features:</a:t>
            </a:r>
          </a:p>
          <a:p>
            <a:pPr algn="ctr">
              <a:lnSpc>
                <a:spcPts val="2441"/>
              </a:lnSpc>
            </a:pPr>
          </a:p>
          <a:p>
            <a:pPr algn="l" marL="753040" indent="-376520" lvl="1">
              <a:lnSpc>
                <a:spcPts val="4883"/>
              </a:lnSpc>
              <a:buFont typeface="Arial"/>
              <a:buChar char="•"/>
            </a:pPr>
            <a:r>
              <a:rPr lang="en-US" sz="3487">
                <a:solidFill>
                  <a:srgbClr val="15592B"/>
                </a:solidFill>
                <a:latin typeface="Montserrat"/>
                <a:ea typeface="Montserrat"/>
                <a:cs typeface="Montserrat"/>
                <a:sym typeface="Montserrat"/>
              </a:rPr>
              <a:t>AI Steps Generator</a:t>
            </a:r>
          </a:p>
          <a:p>
            <a:pPr algn="l" marL="753040" indent="-376520" lvl="1">
              <a:lnSpc>
                <a:spcPts val="4883"/>
              </a:lnSpc>
              <a:buFont typeface="Arial"/>
              <a:buChar char="•"/>
            </a:pPr>
            <a:r>
              <a:rPr lang="en-US" sz="3487">
                <a:solidFill>
                  <a:srgbClr val="15592B"/>
                </a:solidFill>
                <a:latin typeface="Montserrat"/>
                <a:ea typeface="Montserrat"/>
                <a:cs typeface="Montserrat"/>
                <a:sym typeface="Montserrat"/>
              </a:rPr>
              <a:t>Nutrition Analysis  </a:t>
            </a:r>
          </a:p>
          <a:p>
            <a:pPr algn="l" marL="753040" indent="-376520" lvl="1">
              <a:lnSpc>
                <a:spcPts val="4883"/>
              </a:lnSpc>
              <a:buFont typeface="Arial"/>
              <a:buChar char="•"/>
            </a:pPr>
            <a:r>
              <a:rPr lang="en-US" sz="3487">
                <a:solidFill>
                  <a:srgbClr val="15592B"/>
                </a:solidFill>
                <a:latin typeface="Montserrat"/>
                <a:ea typeface="Montserrat"/>
                <a:cs typeface="Montserrat"/>
                <a:sym typeface="Montserrat"/>
              </a:rPr>
              <a:t>Translation API </a:t>
            </a:r>
          </a:p>
          <a:p>
            <a:pPr algn="l">
              <a:lnSpc>
                <a:spcPts val="4043"/>
              </a:lnSpc>
            </a:pP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2779662" y="1829702"/>
            <a:ext cx="3555817" cy="7803345"/>
          </a:xfrm>
          <a:custGeom>
            <a:avLst/>
            <a:gdLst/>
            <a:ahLst/>
            <a:cxnLst/>
            <a:rect r="r" b="b" t="t" l="l"/>
            <a:pathLst>
              <a:path h="7803345" w="3555817">
                <a:moveTo>
                  <a:pt x="0" y="0"/>
                </a:moveTo>
                <a:lnTo>
                  <a:pt x="3555816" y="0"/>
                </a:lnTo>
                <a:lnTo>
                  <a:pt x="3555816" y="7803345"/>
                </a:lnTo>
                <a:lnTo>
                  <a:pt x="0" y="780334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42" t="0" r="-642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7366092" y="1827087"/>
            <a:ext cx="3555817" cy="7803345"/>
          </a:xfrm>
          <a:custGeom>
            <a:avLst/>
            <a:gdLst/>
            <a:ahLst/>
            <a:cxnLst/>
            <a:rect r="r" b="b" t="t" l="l"/>
            <a:pathLst>
              <a:path h="7803345" w="3555817">
                <a:moveTo>
                  <a:pt x="0" y="0"/>
                </a:moveTo>
                <a:lnTo>
                  <a:pt x="3555816" y="0"/>
                </a:lnTo>
                <a:lnTo>
                  <a:pt x="3555816" y="7803345"/>
                </a:lnTo>
                <a:lnTo>
                  <a:pt x="0" y="780334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2" t="0" r="-642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2029262" y="1827087"/>
            <a:ext cx="3555817" cy="7803345"/>
          </a:xfrm>
          <a:custGeom>
            <a:avLst/>
            <a:gdLst/>
            <a:ahLst/>
            <a:cxnLst/>
            <a:rect r="r" b="b" t="t" l="l"/>
            <a:pathLst>
              <a:path h="7803345" w="3555817">
                <a:moveTo>
                  <a:pt x="0" y="0"/>
                </a:moveTo>
                <a:lnTo>
                  <a:pt x="3555816" y="0"/>
                </a:lnTo>
                <a:lnTo>
                  <a:pt x="3555816" y="7803345"/>
                </a:lnTo>
                <a:lnTo>
                  <a:pt x="0" y="780334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2" t="0" r="-642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2878183" y="133126"/>
            <a:ext cx="11911147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Recipe info &amp; Details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1466326" y="1563659"/>
            <a:ext cx="6182487" cy="8335431"/>
          </a:xfrm>
          <a:custGeom>
            <a:avLst/>
            <a:gdLst/>
            <a:ahLst/>
            <a:cxnLst/>
            <a:rect r="r" b="b" t="t" l="l"/>
            <a:pathLst>
              <a:path h="8335431" w="6182487">
                <a:moveTo>
                  <a:pt x="0" y="0"/>
                </a:moveTo>
                <a:lnTo>
                  <a:pt x="6182487" y="0"/>
                </a:lnTo>
                <a:lnTo>
                  <a:pt x="6182487" y="8335431"/>
                </a:lnTo>
                <a:lnTo>
                  <a:pt x="0" y="833543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2" t="0" r="-642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6052756" y="1561044"/>
            <a:ext cx="6182487" cy="8335431"/>
          </a:xfrm>
          <a:custGeom>
            <a:avLst/>
            <a:gdLst/>
            <a:ahLst/>
            <a:cxnLst/>
            <a:rect r="r" b="b" t="t" l="l"/>
            <a:pathLst>
              <a:path h="8335431" w="6182487">
                <a:moveTo>
                  <a:pt x="0" y="0"/>
                </a:moveTo>
                <a:lnTo>
                  <a:pt x="6182488" y="0"/>
                </a:lnTo>
                <a:lnTo>
                  <a:pt x="6182488" y="8335431"/>
                </a:lnTo>
                <a:lnTo>
                  <a:pt x="0" y="833543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2" t="0" r="-642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0715927" y="1561044"/>
            <a:ext cx="6182487" cy="8335431"/>
          </a:xfrm>
          <a:custGeom>
            <a:avLst/>
            <a:gdLst/>
            <a:ahLst/>
            <a:cxnLst/>
            <a:rect r="r" b="b" t="t" l="l"/>
            <a:pathLst>
              <a:path h="8335431" w="6182487">
                <a:moveTo>
                  <a:pt x="0" y="0"/>
                </a:moveTo>
                <a:lnTo>
                  <a:pt x="6182487" y="0"/>
                </a:lnTo>
                <a:lnTo>
                  <a:pt x="6182487" y="8335431"/>
                </a:lnTo>
                <a:lnTo>
                  <a:pt x="0" y="833543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2" t="0" r="-642" b="0"/>
            </a:stretch>
          </a:blipFill>
        </p:spPr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33671" y="3504865"/>
            <a:ext cx="4412132" cy="3746150"/>
          </a:xfrm>
          <a:custGeom>
            <a:avLst/>
            <a:gdLst/>
            <a:ahLst/>
            <a:cxnLst/>
            <a:rect r="r" b="b" t="t" l="l"/>
            <a:pathLst>
              <a:path h="3746150" w="4412132">
                <a:moveTo>
                  <a:pt x="0" y="0"/>
                </a:moveTo>
                <a:lnTo>
                  <a:pt x="4412131" y="0"/>
                </a:lnTo>
                <a:lnTo>
                  <a:pt x="4412131" y="3746149"/>
                </a:lnTo>
                <a:lnTo>
                  <a:pt x="0" y="374614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970" t="-30692" r="-21110" b="-32095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539074" y="3504865"/>
            <a:ext cx="5045746" cy="5045746"/>
          </a:xfrm>
          <a:custGeom>
            <a:avLst/>
            <a:gdLst/>
            <a:ahLst/>
            <a:cxnLst/>
            <a:rect r="r" b="b" t="t" l="l"/>
            <a:pathLst>
              <a:path h="5045746" w="5045746">
                <a:moveTo>
                  <a:pt x="0" y="0"/>
                </a:moveTo>
                <a:lnTo>
                  <a:pt x="5045746" y="0"/>
                </a:lnTo>
                <a:lnTo>
                  <a:pt x="5045746" y="5045745"/>
                </a:lnTo>
                <a:lnTo>
                  <a:pt x="0" y="504574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378091" y="3035357"/>
            <a:ext cx="4576238" cy="4576238"/>
          </a:xfrm>
          <a:custGeom>
            <a:avLst/>
            <a:gdLst/>
            <a:ahLst/>
            <a:cxnLst/>
            <a:rect r="r" b="b" t="t" l="l"/>
            <a:pathLst>
              <a:path h="4576238" w="4576238">
                <a:moveTo>
                  <a:pt x="0" y="0"/>
                </a:moveTo>
                <a:lnTo>
                  <a:pt x="4576238" y="0"/>
                </a:lnTo>
                <a:lnTo>
                  <a:pt x="4576238" y="4576238"/>
                </a:lnTo>
                <a:lnTo>
                  <a:pt x="0" y="457623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3188427" y="876300"/>
            <a:ext cx="11911147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Community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3239108" y="8044513"/>
            <a:ext cx="1090166" cy="5060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29"/>
              </a:lnSpc>
              <a:spcBef>
                <a:spcPct val="0"/>
              </a:spcBef>
            </a:pPr>
            <a:r>
              <a:rPr lang="en-US" b="true" sz="2949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Users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8526810" y="8531796"/>
            <a:ext cx="1234380" cy="5060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29"/>
              </a:lnSpc>
              <a:spcBef>
                <a:spcPct val="0"/>
              </a:spcBef>
            </a:pPr>
            <a:r>
              <a:rPr lang="en-US" b="true" sz="2949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Stores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3798102" y="8044513"/>
            <a:ext cx="2185243" cy="5060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29"/>
              </a:lnSpc>
              <a:spcBef>
                <a:spcPct val="0"/>
              </a:spcBef>
            </a:pPr>
            <a:r>
              <a:rPr lang="en-US" b="true" sz="2949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Challenges</a:t>
            </a:r>
          </a:p>
        </p:txBody>
      </p:sp>
      <p:grpSp>
        <p:nvGrpSpPr>
          <p:cNvPr name="Group 9" id="9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11" id="11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14" id="1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2822667" y="2078836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6" y="0"/>
                </a:lnTo>
                <a:lnTo>
                  <a:pt x="3555816" y="7704269"/>
                </a:lnTo>
                <a:lnTo>
                  <a:pt x="0" y="770426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7520996" y="2078836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7" y="0"/>
                </a:lnTo>
                <a:lnTo>
                  <a:pt x="3555817" y="7704269"/>
                </a:lnTo>
                <a:lnTo>
                  <a:pt x="0" y="770426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9" id="9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10" id="10"/>
          <p:cNvSpPr/>
          <p:nvPr/>
        </p:nvSpPr>
        <p:spPr>
          <a:xfrm flipH="false" flipV="false" rot="0">
            <a:off x="12161548" y="2081471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7" y="0"/>
                </a:lnTo>
                <a:lnTo>
                  <a:pt x="3555817" y="7704269"/>
                </a:lnTo>
                <a:lnTo>
                  <a:pt x="0" y="77042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3617487" y="213017"/>
            <a:ext cx="11911147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Users in Community</a:t>
            </a:r>
          </a:p>
        </p:txBody>
      </p:sp>
      <p:sp>
        <p:nvSpPr>
          <p:cNvPr name="Freeform 12" id="12"/>
          <p:cNvSpPr/>
          <p:nvPr/>
        </p:nvSpPr>
        <p:spPr>
          <a:xfrm flipH="false" flipV="false" rot="0">
            <a:off x="1509332" y="1818806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6" y="0"/>
                </a:lnTo>
                <a:lnTo>
                  <a:pt x="6182486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6207661" y="1818806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0848213" y="1818806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3092250" y="2078836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7" y="0"/>
                </a:lnTo>
                <a:lnTo>
                  <a:pt x="3555817" y="7704269"/>
                </a:lnTo>
                <a:lnTo>
                  <a:pt x="0" y="770426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778915" y="1816171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7623267" y="2078836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6" y="0"/>
                </a:lnTo>
                <a:lnTo>
                  <a:pt x="3555816" y="7704269"/>
                </a:lnTo>
                <a:lnTo>
                  <a:pt x="0" y="77042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2115692" y="2078836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6" y="0"/>
                </a:lnTo>
                <a:lnTo>
                  <a:pt x="3555816" y="7704269"/>
                </a:lnTo>
                <a:lnTo>
                  <a:pt x="0" y="770426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3617487" y="213017"/>
            <a:ext cx="11911147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Users Profile</a:t>
            </a: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6309932" y="1816171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6" y="0"/>
                </a:lnTo>
                <a:lnTo>
                  <a:pt x="6182486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0802357" y="1816171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868408" y="2104776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7" y="0"/>
                </a:lnTo>
                <a:lnTo>
                  <a:pt x="3555817" y="7704269"/>
                </a:lnTo>
                <a:lnTo>
                  <a:pt x="0" y="770426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5089052" y="2104776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6" y="0"/>
                </a:lnTo>
                <a:lnTo>
                  <a:pt x="3555816" y="7704269"/>
                </a:lnTo>
                <a:lnTo>
                  <a:pt x="0" y="770426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9" id="9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10" id="10"/>
          <p:cNvSpPr/>
          <p:nvPr/>
        </p:nvSpPr>
        <p:spPr>
          <a:xfrm flipH="false" flipV="false" rot="0">
            <a:off x="-451185" y="1816171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3775717" y="1816171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9338558" y="2104776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7" y="0"/>
                </a:lnTo>
                <a:lnTo>
                  <a:pt x="3555817" y="7704269"/>
                </a:lnTo>
                <a:lnTo>
                  <a:pt x="0" y="770426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3617487" y="213017"/>
            <a:ext cx="11911147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Stores in Community</a:t>
            </a: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8025223" y="1842111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12987154" y="4118778"/>
            <a:ext cx="5626031" cy="28251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46"/>
              </a:lnSpc>
            </a:pPr>
          </a:p>
          <a:p>
            <a:pPr algn="ctr">
              <a:lnSpc>
                <a:spcPts val="4246"/>
              </a:lnSpc>
            </a:pPr>
            <a:r>
              <a:rPr lang="en-US" b="true" sz="3033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Features:</a:t>
            </a:r>
          </a:p>
          <a:p>
            <a:pPr algn="ctr">
              <a:lnSpc>
                <a:spcPts val="2123"/>
              </a:lnSpc>
            </a:pPr>
          </a:p>
          <a:p>
            <a:pPr algn="l" marL="654849" indent="-327424" lvl="1">
              <a:lnSpc>
                <a:spcPts val="4246"/>
              </a:lnSpc>
              <a:buFont typeface="Arial"/>
              <a:buChar char="•"/>
            </a:pPr>
            <a:r>
              <a:rPr lang="en-US" sz="3033">
                <a:solidFill>
                  <a:srgbClr val="15592B"/>
                </a:solidFill>
                <a:latin typeface="Montserrat"/>
                <a:ea typeface="Montserrat"/>
                <a:cs typeface="Montserrat"/>
                <a:sym typeface="Montserrat"/>
              </a:rPr>
              <a:t>Google Map Directions</a:t>
            </a:r>
          </a:p>
          <a:p>
            <a:pPr algn="l" marL="654849" indent="-327424" lvl="1">
              <a:lnSpc>
                <a:spcPts val="4246"/>
              </a:lnSpc>
              <a:buFont typeface="Arial"/>
              <a:buChar char="•"/>
            </a:pPr>
            <a:r>
              <a:rPr lang="en-US" sz="3033">
                <a:solidFill>
                  <a:srgbClr val="15592B"/>
                </a:solidFill>
                <a:latin typeface="Montserrat"/>
                <a:ea typeface="Montserrat"/>
                <a:cs typeface="Montserrat"/>
                <a:sym typeface="Montserrat"/>
              </a:rPr>
              <a:t>WhatsApp Navigation</a:t>
            </a:r>
          </a:p>
          <a:p>
            <a:pPr algn="l">
              <a:lnSpc>
                <a:spcPts val="3515"/>
              </a:lnSpc>
            </a:pP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H="true">
            <a:off x="4104287" y="5043093"/>
            <a:ext cx="0" cy="947457"/>
          </a:xfrm>
          <a:prstGeom prst="line">
            <a:avLst/>
          </a:prstGeom>
          <a:ln cap="flat" w="66675">
            <a:solidFill>
              <a:srgbClr val="15592B"/>
            </a:solidFill>
            <a:prstDash val="sysDot"/>
            <a:headEnd type="none" len="sm" w="sm"/>
            <a:tailEnd type="arrow" len="sm" w="med"/>
          </a:ln>
        </p:spPr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3045309" y="3101633"/>
            <a:ext cx="2117957" cy="2117957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 rot="0">
            <a:off x="6597680" y="3101633"/>
            <a:ext cx="2117957" cy="2117957"/>
          </a:xfrm>
          <a:prstGeom prst="rect">
            <a:avLst/>
          </a:prstGeom>
        </p:spPr>
      </p:pic>
      <p:sp>
        <p:nvSpPr>
          <p:cNvPr name="AutoShape 5" id="5"/>
          <p:cNvSpPr/>
          <p:nvPr/>
        </p:nvSpPr>
        <p:spPr>
          <a:xfrm>
            <a:off x="11180127" y="4817870"/>
            <a:ext cx="36061" cy="1172680"/>
          </a:xfrm>
          <a:prstGeom prst="line">
            <a:avLst/>
          </a:prstGeom>
          <a:ln cap="flat" w="66675">
            <a:solidFill>
              <a:srgbClr val="15592B"/>
            </a:solidFill>
            <a:prstDash val="sysDot"/>
            <a:headEnd type="none" len="sm" w="sm"/>
            <a:tailEnd type="arrow" len="sm" w="med"/>
          </a:ln>
        </p:spPr>
      </p:sp>
      <p:pic>
        <p:nvPicPr>
          <p:cNvPr name="Picture 6" id="6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 rot="0">
            <a:off x="10143430" y="3098792"/>
            <a:ext cx="2152043" cy="2152043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5"/>
          <a:stretch>
            <a:fillRect/>
          </a:stretch>
        </p:blipFill>
        <p:spPr>
          <a:xfrm rot="50408">
            <a:off x="13729681" y="3101568"/>
            <a:ext cx="2117957" cy="2117957"/>
          </a:xfrm>
          <a:prstGeom prst="rect">
            <a:avLst/>
          </a:prstGeom>
        </p:spPr>
      </p:pic>
      <p:sp>
        <p:nvSpPr>
          <p:cNvPr name="AutoShape 8" id="8"/>
          <p:cNvSpPr/>
          <p:nvPr/>
        </p:nvSpPr>
        <p:spPr>
          <a:xfrm>
            <a:off x="5010194" y="4160611"/>
            <a:ext cx="1763982" cy="0"/>
          </a:xfrm>
          <a:prstGeom prst="line">
            <a:avLst/>
          </a:prstGeom>
          <a:ln cap="flat" w="47625">
            <a:solidFill>
              <a:srgbClr val="15592B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AutoShape 9" id="9"/>
          <p:cNvSpPr/>
          <p:nvPr/>
        </p:nvSpPr>
        <p:spPr>
          <a:xfrm>
            <a:off x="8539140" y="4185733"/>
            <a:ext cx="1763982" cy="0"/>
          </a:xfrm>
          <a:prstGeom prst="line">
            <a:avLst/>
          </a:prstGeom>
          <a:ln cap="flat" w="47625">
            <a:solidFill>
              <a:srgbClr val="15592B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AutoShape 10" id="10"/>
          <p:cNvSpPr/>
          <p:nvPr/>
        </p:nvSpPr>
        <p:spPr>
          <a:xfrm>
            <a:off x="12112852" y="4160611"/>
            <a:ext cx="1763982" cy="0"/>
          </a:xfrm>
          <a:prstGeom prst="line">
            <a:avLst/>
          </a:prstGeom>
          <a:ln cap="flat" w="47625">
            <a:solidFill>
              <a:srgbClr val="15592B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TextBox 11" id="11"/>
          <p:cNvSpPr txBox="true"/>
          <p:nvPr/>
        </p:nvSpPr>
        <p:spPr>
          <a:xfrm rot="0">
            <a:off x="9914200" y="2696310"/>
            <a:ext cx="12561" cy="21215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7345"/>
              </a:lnSpc>
              <a:spcBef>
                <a:spcPct val="0"/>
              </a:spcBef>
            </a:pPr>
          </a:p>
        </p:txBody>
      </p:sp>
      <p:sp>
        <p:nvSpPr>
          <p:cNvPr name="TextBox 12" id="12"/>
          <p:cNvSpPr txBox="true"/>
          <p:nvPr/>
        </p:nvSpPr>
        <p:spPr>
          <a:xfrm rot="0">
            <a:off x="2422779" y="6287989"/>
            <a:ext cx="3425279" cy="6961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29"/>
              </a:lnSpc>
              <a:spcBef>
                <a:spcPct val="0"/>
              </a:spcBef>
            </a:pPr>
            <a:r>
              <a:rPr lang="en-US" b="true" sz="4092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Introduction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3363126" y="7951204"/>
            <a:ext cx="8863757" cy="6961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29"/>
              </a:lnSpc>
              <a:spcBef>
                <a:spcPct val="0"/>
              </a:spcBef>
            </a:pPr>
            <a:r>
              <a:rPr lang="en-US" b="true" sz="4092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Programming Languages &amp; APIs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8619584" y="6287989"/>
            <a:ext cx="5193209" cy="6961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29"/>
              </a:lnSpc>
              <a:spcBef>
                <a:spcPct val="0"/>
              </a:spcBef>
            </a:pPr>
            <a:r>
              <a:rPr lang="en-US" b="true" sz="4092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Features &amp; Screens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3033684" y="7951756"/>
            <a:ext cx="3440311" cy="6961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29"/>
              </a:lnSpc>
              <a:spcBef>
                <a:spcPct val="0"/>
              </a:spcBef>
            </a:pPr>
            <a:r>
              <a:rPr lang="en-US" b="true" sz="4092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Future Work</a:t>
            </a:r>
          </a:p>
        </p:txBody>
      </p:sp>
      <p:sp>
        <p:nvSpPr>
          <p:cNvPr name="AutoShape 16" id="16"/>
          <p:cNvSpPr/>
          <p:nvPr/>
        </p:nvSpPr>
        <p:spPr>
          <a:xfrm flipH="true">
            <a:off x="7631536" y="5043093"/>
            <a:ext cx="25122" cy="2984863"/>
          </a:xfrm>
          <a:prstGeom prst="line">
            <a:avLst/>
          </a:prstGeom>
          <a:ln cap="flat" w="66675">
            <a:solidFill>
              <a:srgbClr val="15592B"/>
            </a:solidFill>
            <a:prstDash val="sysDot"/>
            <a:headEnd type="none" len="sm" w="sm"/>
            <a:tailEnd type="arrow" len="sm" w="med"/>
          </a:ln>
        </p:spPr>
      </p:sp>
      <p:sp>
        <p:nvSpPr>
          <p:cNvPr name="AutoShape 17" id="17"/>
          <p:cNvSpPr/>
          <p:nvPr/>
        </p:nvSpPr>
        <p:spPr>
          <a:xfrm>
            <a:off x="14775719" y="5042932"/>
            <a:ext cx="0" cy="2984471"/>
          </a:xfrm>
          <a:prstGeom prst="line">
            <a:avLst/>
          </a:prstGeom>
          <a:ln cap="flat" w="66675">
            <a:solidFill>
              <a:srgbClr val="15592B"/>
            </a:solidFill>
            <a:prstDash val="sysDot"/>
            <a:headEnd type="none" len="sm" w="sm"/>
            <a:tailEnd type="arrow" len="sm" w="med"/>
          </a:ln>
        </p:spPr>
      </p:sp>
      <p:sp>
        <p:nvSpPr>
          <p:cNvPr name="TextBox 18" id="18"/>
          <p:cNvSpPr txBox="true"/>
          <p:nvPr/>
        </p:nvSpPr>
        <p:spPr>
          <a:xfrm rot="0">
            <a:off x="3406183" y="3970474"/>
            <a:ext cx="1396207" cy="4686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49"/>
              </a:lnSpc>
            </a:pPr>
            <a:r>
              <a:rPr lang="en-US" b="true" sz="3449">
                <a:solidFill>
                  <a:srgbClr val="404040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01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6983726" y="3945287"/>
            <a:ext cx="1396207" cy="4686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49"/>
              </a:lnSpc>
            </a:pPr>
            <a:r>
              <a:rPr lang="en-US" b="true" sz="3449">
                <a:solidFill>
                  <a:srgbClr val="404040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02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0521397" y="3970474"/>
            <a:ext cx="1396207" cy="4686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49"/>
              </a:lnSpc>
            </a:pPr>
            <a:r>
              <a:rPr lang="en-US" b="true" sz="3449">
                <a:solidFill>
                  <a:srgbClr val="404040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03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4055736" y="3970474"/>
            <a:ext cx="1396207" cy="4686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49"/>
              </a:lnSpc>
            </a:pPr>
            <a:r>
              <a:rPr lang="en-US" b="true" sz="3449">
                <a:solidFill>
                  <a:srgbClr val="404040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04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6983726" y="573054"/>
            <a:ext cx="6500022" cy="10659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220"/>
              </a:lnSpc>
            </a:pPr>
            <a:r>
              <a:rPr lang="en-US" sz="7405" b="true">
                <a:solidFill>
                  <a:srgbClr val="0D421A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CONTENT</a:t>
            </a:r>
          </a:p>
        </p:txBody>
      </p:sp>
      <p:grpSp>
        <p:nvGrpSpPr>
          <p:cNvPr name="Group 23" id="23"/>
          <p:cNvGrpSpPr/>
          <p:nvPr/>
        </p:nvGrpSpPr>
        <p:grpSpPr>
          <a:xfrm rot="-2251186">
            <a:off x="-2434517" y="1127421"/>
            <a:ext cx="6926433" cy="3071599"/>
            <a:chOff x="0" y="0"/>
            <a:chExt cx="916429" cy="406400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033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25" id="25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grpSp>
        <p:nvGrpSpPr>
          <p:cNvPr name="Group 26" id="26"/>
          <p:cNvGrpSpPr/>
          <p:nvPr/>
        </p:nvGrpSpPr>
        <p:grpSpPr>
          <a:xfrm rot="-2251186">
            <a:off x="12445849" y="9818934"/>
            <a:ext cx="6926433" cy="3071599"/>
            <a:chOff x="0" y="0"/>
            <a:chExt cx="916429" cy="40640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28" id="28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4447536" y="2078836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6" y="0"/>
                </a:lnTo>
                <a:lnTo>
                  <a:pt x="3555816" y="7704269"/>
                </a:lnTo>
                <a:lnTo>
                  <a:pt x="0" y="770426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8" id="8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10182728" y="2078836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7" y="0"/>
                </a:lnTo>
                <a:lnTo>
                  <a:pt x="3555817" y="7704269"/>
                </a:lnTo>
                <a:lnTo>
                  <a:pt x="0" y="770426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2732464" y="256283"/>
            <a:ext cx="11911147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Stores Menu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3134201" y="1816171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8869393" y="1816171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4220094" y="1990476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6" y="0"/>
                </a:lnTo>
                <a:lnTo>
                  <a:pt x="3555816" y="7704269"/>
                </a:lnTo>
                <a:lnTo>
                  <a:pt x="0" y="770426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9883087" y="2078836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7" y="0"/>
                </a:lnTo>
                <a:lnTo>
                  <a:pt x="3555817" y="7704269"/>
                </a:lnTo>
                <a:lnTo>
                  <a:pt x="0" y="770426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9" id="9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TextBox 10" id="10"/>
          <p:cNvSpPr txBox="true"/>
          <p:nvPr/>
        </p:nvSpPr>
        <p:spPr>
          <a:xfrm rot="0">
            <a:off x="2568991" y="256283"/>
            <a:ext cx="14150142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Challenges in Community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2878183" y="1816171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8569752" y="1816171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2568991" y="102404"/>
            <a:ext cx="13150017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Challenges in Profile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4410075" y="1990476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7" y="0"/>
                </a:lnTo>
                <a:lnTo>
                  <a:pt x="3555817" y="7704269"/>
                </a:lnTo>
                <a:lnTo>
                  <a:pt x="0" y="770426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9674408" y="2078836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7" y="0"/>
                </a:lnTo>
                <a:lnTo>
                  <a:pt x="3555817" y="7704269"/>
                </a:lnTo>
                <a:lnTo>
                  <a:pt x="0" y="770426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3096740" y="1816171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8361073" y="1816171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273858" y="1925506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7" y="0"/>
                </a:lnTo>
                <a:lnTo>
                  <a:pt x="3555817" y="7704269"/>
                </a:lnTo>
                <a:lnTo>
                  <a:pt x="0" y="770426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1203417" y="1925506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6" y="0"/>
                </a:lnTo>
                <a:lnTo>
                  <a:pt x="3555816" y="7704269"/>
                </a:lnTo>
                <a:lnTo>
                  <a:pt x="0" y="770426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9344025" y="1925506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7" y="0"/>
                </a:lnTo>
                <a:lnTo>
                  <a:pt x="3555817" y="7704269"/>
                </a:lnTo>
                <a:lnTo>
                  <a:pt x="0" y="77042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3414192" y="1925506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6" y="0"/>
                </a:lnTo>
                <a:lnTo>
                  <a:pt x="3555816" y="7704269"/>
                </a:lnTo>
                <a:lnTo>
                  <a:pt x="0" y="770426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2340391" y="348360"/>
            <a:ext cx="14401017" cy="122732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51"/>
              </a:lnSpc>
              <a:spcBef>
                <a:spcPct val="0"/>
              </a:spcBef>
            </a:pPr>
            <a:r>
              <a:rPr lang="en-US" b="true" sz="7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Courses and Cooking Lessons</a:t>
            </a: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-109918" y="1662840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6" y="0"/>
                </a:lnTo>
                <a:lnTo>
                  <a:pt x="6182486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3960523" y="1662840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8030690" y="1662840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2100856" y="1662840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314446" y="2078836"/>
            <a:ext cx="3553594" cy="7704269"/>
          </a:xfrm>
          <a:custGeom>
            <a:avLst/>
            <a:gdLst/>
            <a:ahLst/>
            <a:cxnLst/>
            <a:rect r="r" b="b" t="t" l="l"/>
            <a:pathLst>
              <a:path h="7704269" w="3553594">
                <a:moveTo>
                  <a:pt x="0" y="0"/>
                </a:moveTo>
                <a:lnTo>
                  <a:pt x="3553595" y="0"/>
                </a:lnTo>
                <a:lnTo>
                  <a:pt x="3553595" y="7704269"/>
                </a:lnTo>
                <a:lnTo>
                  <a:pt x="0" y="770426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5994492" y="2078836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6" y="0"/>
                </a:lnTo>
                <a:lnTo>
                  <a:pt x="3555816" y="7704269"/>
                </a:lnTo>
                <a:lnTo>
                  <a:pt x="0" y="770426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0" y="1816171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4681157" y="1816171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9" id="9"/>
          <p:cNvGrpSpPr/>
          <p:nvPr/>
        </p:nvGrpSpPr>
        <p:grpSpPr>
          <a:xfrm rot="-2251186">
            <a:off x="9131823" y="8289096"/>
            <a:ext cx="11057997" cy="4903783"/>
            <a:chOff x="0" y="0"/>
            <a:chExt cx="916429" cy="4064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11" id="11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12" id="12"/>
          <p:cNvSpPr/>
          <p:nvPr/>
        </p:nvSpPr>
        <p:spPr>
          <a:xfrm flipH="false" flipV="false" rot="0">
            <a:off x="14138843" y="7010400"/>
            <a:ext cx="2978199" cy="2375114"/>
          </a:xfrm>
          <a:custGeom>
            <a:avLst/>
            <a:gdLst/>
            <a:ahLst/>
            <a:cxnLst/>
            <a:rect r="r" b="b" t="t" l="l"/>
            <a:pathLst>
              <a:path h="2375114" w="2978199">
                <a:moveTo>
                  <a:pt x="0" y="0"/>
                </a:moveTo>
                <a:lnTo>
                  <a:pt x="2978200" y="0"/>
                </a:lnTo>
                <a:lnTo>
                  <a:pt x="2978200" y="2375114"/>
                </a:lnTo>
                <a:lnTo>
                  <a:pt x="0" y="237511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2568991" y="257591"/>
            <a:ext cx="13150017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AI Assistant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0981306" y="3325180"/>
            <a:ext cx="6315075" cy="6375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85"/>
              </a:lnSpc>
              <a:spcBef>
                <a:spcPct val="0"/>
              </a:spcBef>
            </a:pPr>
            <a:r>
              <a:rPr lang="en-US" b="true" sz="3775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AI Recipe Generator Model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1073194" y="5134612"/>
            <a:ext cx="5379839" cy="6375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85"/>
              </a:lnSpc>
              <a:spcBef>
                <a:spcPct val="0"/>
              </a:spcBef>
            </a:pPr>
            <a:r>
              <a:rPr lang="en-US" b="true" sz="3775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Image To Recipe Model</a:t>
            </a:r>
          </a:p>
        </p:txBody>
      </p:sp>
      <p:sp>
        <p:nvSpPr>
          <p:cNvPr name="AutoShape 16" id="16"/>
          <p:cNvSpPr/>
          <p:nvPr/>
        </p:nvSpPr>
        <p:spPr>
          <a:xfrm flipH="true" flipV="true">
            <a:off x="10726646" y="3391855"/>
            <a:ext cx="0" cy="2380295"/>
          </a:xfrm>
          <a:prstGeom prst="line">
            <a:avLst/>
          </a:prstGeom>
          <a:ln cap="flat" w="104775">
            <a:solidFill>
              <a:srgbClr val="15592B"/>
            </a:solidFill>
            <a:prstDash val="solid"/>
            <a:headEnd type="oval" len="lg" w="lg"/>
            <a:tailEnd type="oval" len="lg" w="lg"/>
          </a:ln>
        </p:spPr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5456261" y="2148800"/>
            <a:ext cx="3640549" cy="7747549"/>
          </a:xfrm>
          <a:custGeom>
            <a:avLst/>
            <a:gdLst/>
            <a:ahLst/>
            <a:cxnLst/>
            <a:rect r="r" b="b" t="t" l="l"/>
            <a:pathLst>
              <a:path h="7747549" w="3640549">
                <a:moveTo>
                  <a:pt x="0" y="0"/>
                </a:moveTo>
                <a:lnTo>
                  <a:pt x="3640548" y="0"/>
                </a:lnTo>
                <a:lnTo>
                  <a:pt x="3640548" y="7747548"/>
                </a:lnTo>
                <a:lnTo>
                  <a:pt x="0" y="774754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262" t="0" r="-3262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609118" y="2148800"/>
            <a:ext cx="3700880" cy="7747549"/>
          </a:xfrm>
          <a:custGeom>
            <a:avLst/>
            <a:gdLst/>
            <a:ahLst/>
            <a:cxnLst/>
            <a:rect r="r" b="b" t="t" l="l"/>
            <a:pathLst>
              <a:path h="7747549" w="3700880">
                <a:moveTo>
                  <a:pt x="0" y="0"/>
                </a:moveTo>
                <a:lnTo>
                  <a:pt x="3700881" y="0"/>
                </a:lnTo>
                <a:lnTo>
                  <a:pt x="3700881" y="7747548"/>
                </a:lnTo>
                <a:lnTo>
                  <a:pt x="0" y="774754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64" t="0" r="-1664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2568991" y="257591"/>
            <a:ext cx="13150017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AI Recipe Creator Model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4292049" y="1965885"/>
            <a:ext cx="5968972" cy="8113378"/>
          </a:xfrm>
          <a:custGeom>
            <a:avLst/>
            <a:gdLst/>
            <a:ahLst/>
            <a:cxnLst/>
            <a:rect r="r" b="b" t="t" l="l"/>
            <a:pathLst>
              <a:path h="8113378" w="5968972">
                <a:moveTo>
                  <a:pt x="0" y="0"/>
                </a:moveTo>
                <a:lnTo>
                  <a:pt x="5968972" y="0"/>
                </a:lnTo>
                <a:lnTo>
                  <a:pt x="5968972" y="8113378"/>
                </a:lnTo>
                <a:lnTo>
                  <a:pt x="0" y="811337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057" t="0" r="-1057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8475073" y="1965885"/>
            <a:ext cx="5968972" cy="8113378"/>
          </a:xfrm>
          <a:custGeom>
            <a:avLst/>
            <a:gdLst/>
            <a:ahLst/>
            <a:cxnLst/>
            <a:rect r="r" b="b" t="t" l="l"/>
            <a:pathLst>
              <a:path h="8113378" w="5968972">
                <a:moveTo>
                  <a:pt x="0" y="0"/>
                </a:moveTo>
                <a:lnTo>
                  <a:pt x="5968972" y="0"/>
                </a:lnTo>
                <a:lnTo>
                  <a:pt x="5968972" y="8113378"/>
                </a:lnTo>
                <a:lnTo>
                  <a:pt x="0" y="811337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057" t="0" r="-1057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3874461" y="2186945"/>
            <a:ext cx="3708146" cy="7499809"/>
          </a:xfrm>
          <a:custGeom>
            <a:avLst/>
            <a:gdLst/>
            <a:ahLst/>
            <a:cxnLst/>
            <a:rect r="r" b="b" t="t" l="l"/>
            <a:pathLst>
              <a:path h="7499809" w="3708146">
                <a:moveTo>
                  <a:pt x="0" y="0"/>
                </a:moveTo>
                <a:lnTo>
                  <a:pt x="3708146" y="0"/>
                </a:lnTo>
                <a:lnTo>
                  <a:pt x="3708146" y="7499808"/>
                </a:lnTo>
                <a:lnTo>
                  <a:pt x="0" y="749980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2744048" y="1970838"/>
            <a:ext cx="5968972" cy="8113378"/>
          </a:xfrm>
          <a:custGeom>
            <a:avLst/>
            <a:gdLst/>
            <a:ahLst/>
            <a:cxnLst/>
            <a:rect r="r" b="b" t="t" l="l"/>
            <a:pathLst>
              <a:path h="8113378" w="5968972">
                <a:moveTo>
                  <a:pt x="0" y="0"/>
                </a:moveTo>
                <a:lnTo>
                  <a:pt x="5968972" y="0"/>
                </a:lnTo>
                <a:lnTo>
                  <a:pt x="5968972" y="8113378"/>
                </a:lnTo>
                <a:lnTo>
                  <a:pt x="0" y="811337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057" t="0" r="-1057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472928" y="4136309"/>
            <a:ext cx="5626031" cy="39154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23"/>
              </a:lnSpc>
            </a:pPr>
          </a:p>
          <a:p>
            <a:pPr algn="l" marL="654849" indent="-327424" lvl="1">
              <a:lnSpc>
                <a:spcPts val="4246"/>
              </a:lnSpc>
              <a:buFont typeface="Arial"/>
              <a:buChar char="•"/>
            </a:pPr>
            <a:r>
              <a:rPr lang="en-US" sz="3033">
                <a:solidFill>
                  <a:srgbClr val="15592B"/>
                </a:solidFill>
                <a:latin typeface="Montserrat"/>
                <a:ea typeface="Montserrat"/>
                <a:cs typeface="Montserrat"/>
                <a:sym typeface="Montserrat"/>
              </a:rPr>
              <a:t>Diet</a:t>
            </a:r>
          </a:p>
          <a:p>
            <a:pPr algn="l" marL="654849" indent="-327424" lvl="1">
              <a:lnSpc>
                <a:spcPts val="4246"/>
              </a:lnSpc>
              <a:buFont typeface="Arial"/>
              <a:buChar char="•"/>
            </a:pPr>
            <a:r>
              <a:rPr lang="en-US" sz="3033">
                <a:solidFill>
                  <a:srgbClr val="15592B"/>
                </a:solidFill>
                <a:latin typeface="Montserrat"/>
                <a:ea typeface="Montserrat"/>
                <a:cs typeface="Montserrat"/>
                <a:sym typeface="Montserrat"/>
              </a:rPr>
              <a:t>Preferred and avoid ingredients</a:t>
            </a:r>
          </a:p>
          <a:p>
            <a:pPr algn="l" marL="654849" indent="-327424" lvl="1">
              <a:lnSpc>
                <a:spcPts val="4246"/>
              </a:lnSpc>
              <a:buFont typeface="Arial"/>
              <a:buChar char="•"/>
            </a:pPr>
            <a:r>
              <a:rPr lang="en-US" sz="3033">
                <a:solidFill>
                  <a:srgbClr val="15592B"/>
                </a:solidFill>
                <a:latin typeface="Montserrat"/>
                <a:ea typeface="Montserrat"/>
                <a:cs typeface="Montserrat"/>
                <a:sym typeface="Montserrat"/>
              </a:rPr>
              <a:t>Cuisine</a:t>
            </a:r>
          </a:p>
          <a:p>
            <a:pPr algn="l" marL="654849" indent="-327424" lvl="1">
              <a:lnSpc>
                <a:spcPts val="4246"/>
              </a:lnSpc>
              <a:buFont typeface="Arial"/>
              <a:buChar char="•"/>
            </a:pPr>
            <a:r>
              <a:rPr lang="en-US" sz="3033">
                <a:solidFill>
                  <a:srgbClr val="15592B"/>
                </a:solidFill>
                <a:latin typeface="Montserrat"/>
                <a:ea typeface="Montserrat"/>
                <a:cs typeface="Montserrat"/>
                <a:sym typeface="Montserrat"/>
              </a:rPr>
              <a:t>Allergies</a:t>
            </a:r>
          </a:p>
          <a:p>
            <a:pPr algn="l" marL="654849" indent="-327424" lvl="1">
              <a:lnSpc>
                <a:spcPts val="4246"/>
              </a:lnSpc>
              <a:buFont typeface="Arial"/>
              <a:buChar char="•"/>
            </a:pPr>
            <a:r>
              <a:rPr lang="en-US" sz="3033">
                <a:solidFill>
                  <a:srgbClr val="15592B"/>
                </a:solidFill>
                <a:latin typeface="Montserrat"/>
                <a:ea typeface="Montserrat"/>
                <a:cs typeface="Montserrat"/>
                <a:sym typeface="Montserrat"/>
              </a:rPr>
              <a:t>Calories</a:t>
            </a:r>
          </a:p>
          <a:p>
            <a:pPr algn="l" marL="654849" indent="-327424" lvl="1">
              <a:lnSpc>
                <a:spcPts val="4246"/>
              </a:lnSpc>
              <a:buFont typeface="Arial"/>
              <a:buChar char="•"/>
            </a:pPr>
            <a:r>
              <a:rPr lang="en-US" sz="3033">
                <a:solidFill>
                  <a:srgbClr val="15592B"/>
                </a:solidFill>
                <a:latin typeface="Montserrat"/>
                <a:ea typeface="Montserrat"/>
                <a:cs typeface="Montserrat"/>
                <a:sym typeface="Montserrat"/>
              </a:rPr>
              <a:t>Servings</a:t>
            </a:r>
          </a:p>
        </p:txBody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9789265" y="2026194"/>
            <a:ext cx="3816879" cy="7693331"/>
          </a:xfrm>
          <a:custGeom>
            <a:avLst/>
            <a:gdLst/>
            <a:ahLst/>
            <a:cxnLst/>
            <a:rect r="r" b="b" t="t" l="l"/>
            <a:pathLst>
              <a:path h="7693331" w="3816879">
                <a:moveTo>
                  <a:pt x="0" y="0"/>
                </a:moveTo>
                <a:lnTo>
                  <a:pt x="3816879" y="0"/>
                </a:lnTo>
                <a:lnTo>
                  <a:pt x="3816879" y="7693331"/>
                </a:lnTo>
                <a:lnTo>
                  <a:pt x="0" y="769333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4725257" y="2026194"/>
            <a:ext cx="3782979" cy="7693331"/>
          </a:xfrm>
          <a:custGeom>
            <a:avLst/>
            <a:gdLst/>
            <a:ahLst/>
            <a:cxnLst/>
            <a:rect r="r" b="b" t="t" l="l"/>
            <a:pathLst>
              <a:path h="7693331" w="3782979">
                <a:moveTo>
                  <a:pt x="0" y="0"/>
                </a:moveTo>
                <a:lnTo>
                  <a:pt x="3782979" y="0"/>
                </a:lnTo>
                <a:lnTo>
                  <a:pt x="3782979" y="7693331"/>
                </a:lnTo>
                <a:lnTo>
                  <a:pt x="0" y="769333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3393536" y="36602"/>
            <a:ext cx="13150017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AI Recipe Creator Model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3605810" y="1816171"/>
            <a:ext cx="5968972" cy="8113378"/>
          </a:xfrm>
          <a:custGeom>
            <a:avLst/>
            <a:gdLst/>
            <a:ahLst/>
            <a:cxnLst/>
            <a:rect r="r" b="b" t="t" l="l"/>
            <a:pathLst>
              <a:path h="8113378" w="5968972">
                <a:moveTo>
                  <a:pt x="0" y="0"/>
                </a:moveTo>
                <a:lnTo>
                  <a:pt x="5968972" y="0"/>
                </a:lnTo>
                <a:lnTo>
                  <a:pt x="5968972" y="8113377"/>
                </a:lnTo>
                <a:lnTo>
                  <a:pt x="0" y="811337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057" t="0" r="-1057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8713218" y="1816171"/>
            <a:ext cx="5968972" cy="8113378"/>
          </a:xfrm>
          <a:custGeom>
            <a:avLst/>
            <a:gdLst/>
            <a:ahLst/>
            <a:cxnLst/>
            <a:rect r="r" b="b" t="t" l="l"/>
            <a:pathLst>
              <a:path h="8113378" w="5968972">
                <a:moveTo>
                  <a:pt x="0" y="0"/>
                </a:moveTo>
                <a:lnTo>
                  <a:pt x="5968972" y="0"/>
                </a:lnTo>
                <a:lnTo>
                  <a:pt x="5968972" y="8113377"/>
                </a:lnTo>
                <a:lnTo>
                  <a:pt x="0" y="811337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057" t="0" r="-1057" b="0"/>
            </a:stretch>
          </a:blipFill>
        </p:spPr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2878183" y="3647183"/>
            <a:ext cx="13150017" cy="28402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Expectation vs Reality: Unsplash Edition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6964353" y="2088870"/>
            <a:ext cx="4359295" cy="994464"/>
          </a:xfrm>
          <a:custGeom>
            <a:avLst/>
            <a:gdLst/>
            <a:ahLst/>
            <a:cxnLst/>
            <a:rect r="r" b="b" t="t" l="l"/>
            <a:pathLst>
              <a:path h="994464" w="4359295">
                <a:moveTo>
                  <a:pt x="0" y="0"/>
                </a:moveTo>
                <a:lnTo>
                  <a:pt x="4359294" y="0"/>
                </a:lnTo>
                <a:lnTo>
                  <a:pt x="4359294" y="994464"/>
                </a:lnTo>
                <a:lnTo>
                  <a:pt x="0" y="99446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-231745" y="0"/>
            <a:ext cx="18899929" cy="11062124"/>
          </a:xfrm>
          <a:custGeom>
            <a:avLst/>
            <a:gdLst/>
            <a:ahLst/>
            <a:cxnLst/>
            <a:rect r="r" b="b" t="t" l="l"/>
            <a:pathLst>
              <a:path h="11062124" w="18899929">
                <a:moveTo>
                  <a:pt x="0" y="0"/>
                </a:moveTo>
                <a:lnTo>
                  <a:pt x="18899929" y="0"/>
                </a:lnTo>
                <a:lnTo>
                  <a:pt x="18899929" y="11062124"/>
                </a:lnTo>
                <a:lnTo>
                  <a:pt x="0" y="1106212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620" r="0" b="-620"/>
            </a:stretch>
          </a:blipFill>
        </p:spPr>
      </p: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5611662" y="2628316"/>
            <a:ext cx="7064676" cy="7064676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0" r="0" b="0"/>
              </a:stretch>
            </a:blipFill>
          </p:spPr>
        </p:sp>
      </p:grpSp>
      <p:sp>
        <p:nvSpPr>
          <p:cNvPr name="TextBox 10" id="10"/>
          <p:cNvSpPr txBox="true"/>
          <p:nvPr/>
        </p:nvSpPr>
        <p:spPr>
          <a:xfrm rot="0">
            <a:off x="7295436" y="515013"/>
            <a:ext cx="3697129" cy="16602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967"/>
              </a:lnSpc>
              <a:spcBef>
                <a:spcPct val="0"/>
              </a:spcBef>
            </a:pPr>
            <a:r>
              <a:rPr lang="en-US" b="true" sz="9262">
                <a:solidFill>
                  <a:srgbClr val="15592B"/>
                </a:solidFill>
                <a:latin typeface="Poppins Semi-Bold"/>
                <a:ea typeface="Poppins Semi-Bold"/>
                <a:cs typeface="Poppins Semi-Bold"/>
                <a:sym typeface="Poppins Semi-Bold"/>
              </a:rPr>
              <a:t>DALL.E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8922956" y="-515260"/>
            <a:ext cx="16075350" cy="7128781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-6484499">
            <a:off x="12769206" y="6493218"/>
            <a:ext cx="3430694" cy="3430694"/>
          </a:xfrm>
          <a:custGeom>
            <a:avLst/>
            <a:gdLst/>
            <a:ahLst/>
            <a:cxnLst/>
            <a:rect r="r" b="b" t="t" l="l"/>
            <a:pathLst>
              <a:path h="3430694" w="3430694">
                <a:moveTo>
                  <a:pt x="0" y="0"/>
                </a:moveTo>
                <a:lnTo>
                  <a:pt x="3430694" y="0"/>
                </a:lnTo>
                <a:lnTo>
                  <a:pt x="3430694" y="3430694"/>
                </a:lnTo>
                <a:lnTo>
                  <a:pt x="0" y="343069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9959500">
            <a:off x="12468306" y="1556234"/>
            <a:ext cx="3561599" cy="3561599"/>
          </a:xfrm>
          <a:custGeom>
            <a:avLst/>
            <a:gdLst/>
            <a:ahLst/>
            <a:cxnLst/>
            <a:rect r="r" b="b" t="t" l="l"/>
            <a:pathLst>
              <a:path h="3561599" w="3561599">
                <a:moveTo>
                  <a:pt x="0" y="0"/>
                </a:moveTo>
                <a:lnTo>
                  <a:pt x="3561599" y="0"/>
                </a:lnTo>
                <a:lnTo>
                  <a:pt x="3561599" y="3561600"/>
                </a:lnTo>
                <a:lnTo>
                  <a:pt x="0" y="35616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7015500">
            <a:off x="13209261" y="6941818"/>
            <a:ext cx="2515858" cy="2515858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09469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-5159500">
            <a:off x="12987849" y="2072805"/>
            <a:ext cx="2611856" cy="2611856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09469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3" id="13"/>
          <p:cNvSpPr/>
          <p:nvPr/>
        </p:nvSpPr>
        <p:spPr>
          <a:xfrm flipH="false" flipV="false" rot="0">
            <a:off x="13515803" y="2505497"/>
            <a:ext cx="1555948" cy="1746472"/>
          </a:xfrm>
          <a:custGeom>
            <a:avLst/>
            <a:gdLst/>
            <a:ahLst/>
            <a:cxnLst/>
            <a:rect r="r" b="b" t="t" l="l"/>
            <a:pathLst>
              <a:path h="1746472" w="1555948">
                <a:moveTo>
                  <a:pt x="0" y="0"/>
                </a:moveTo>
                <a:lnTo>
                  <a:pt x="1555947" y="0"/>
                </a:lnTo>
                <a:lnTo>
                  <a:pt x="1555947" y="1746472"/>
                </a:lnTo>
                <a:lnTo>
                  <a:pt x="0" y="174647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63375">
            <a:off x="13638396" y="7281518"/>
            <a:ext cx="1657589" cy="1749854"/>
          </a:xfrm>
          <a:custGeom>
            <a:avLst/>
            <a:gdLst/>
            <a:ahLst/>
            <a:cxnLst/>
            <a:rect r="r" b="b" t="t" l="l"/>
            <a:pathLst>
              <a:path h="1749854" w="1657589">
                <a:moveTo>
                  <a:pt x="0" y="0"/>
                </a:moveTo>
                <a:lnTo>
                  <a:pt x="1657588" y="0"/>
                </a:lnTo>
                <a:lnTo>
                  <a:pt x="1657588" y="1749854"/>
                </a:lnTo>
                <a:lnTo>
                  <a:pt x="0" y="174985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15" id="15"/>
          <p:cNvSpPr/>
          <p:nvPr/>
        </p:nvSpPr>
        <p:spPr>
          <a:xfrm flipH="false" flipV="false" rot="4234808">
            <a:off x="1500578" y="1666522"/>
            <a:ext cx="3424422" cy="3424422"/>
          </a:xfrm>
          <a:custGeom>
            <a:avLst/>
            <a:gdLst/>
            <a:ahLst/>
            <a:cxnLst/>
            <a:rect r="r" b="b" t="t" l="l"/>
            <a:pathLst>
              <a:path h="3424422" w="3424422">
                <a:moveTo>
                  <a:pt x="0" y="0"/>
                </a:moveTo>
                <a:lnTo>
                  <a:pt x="3424422" y="0"/>
                </a:lnTo>
                <a:lnTo>
                  <a:pt x="3424422" y="3424422"/>
                </a:lnTo>
                <a:lnTo>
                  <a:pt x="0" y="3424422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759807">
            <a:off x="1495349" y="6422203"/>
            <a:ext cx="3555088" cy="3555088"/>
          </a:xfrm>
          <a:custGeom>
            <a:avLst/>
            <a:gdLst/>
            <a:ahLst/>
            <a:cxnLst/>
            <a:rect r="r" b="b" t="t" l="l"/>
            <a:pathLst>
              <a:path h="3555088" w="3555088">
                <a:moveTo>
                  <a:pt x="0" y="0"/>
                </a:moveTo>
                <a:lnTo>
                  <a:pt x="3555087" y="0"/>
                </a:lnTo>
                <a:lnTo>
                  <a:pt x="3555087" y="3555088"/>
                </a:lnTo>
                <a:lnTo>
                  <a:pt x="0" y="355508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7" id="17"/>
          <p:cNvGrpSpPr/>
          <p:nvPr/>
        </p:nvGrpSpPr>
        <p:grpSpPr>
          <a:xfrm rot="-3865191">
            <a:off x="1974693" y="2131497"/>
            <a:ext cx="2511258" cy="2511258"/>
            <a:chOff x="0" y="0"/>
            <a:chExt cx="812800" cy="81280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5559807">
            <a:off x="1923798" y="6855642"/>
            <a:ext cx="2607080" cy="2607080"/>
            <a:chOff x="0" y="0"/>
            <a:chExt cx="812800" cy="8128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23" id="23"/>
          <p:cNvSpPr/>
          <p:nvPr/>
        </p:nvSpPr>
        <p:spPr>
          <a:xfrm flipH="false" flipV="false" rot="0">
            <a:off x="2290815" y="2706120"/>
            <a:ext cx="1709987" cy="1585624"/>
          </a:xfrm>
          <a:custGeom>
            <a:avLst/>
            <a:gdLst/>
            <a:ahLst/>
            <a:cxnLst/>
            <a:rect r="r" b="b" t="t" l="l"/>
            <a:pathLst>
              <a:path h="1585624" w="1709987">
                <a:moveTo>
                  <a:pt x="0" y="0"/>
                </a:moveTo>
                <a:lnTo>
                  <a:pt x="1709987" y="0"/>
                </a:lnTo>
                <a:lnTo>
                  <a:pt x="1709987" y="1585625"/>
                </a:lnTo>
                <a:lnTo>
                  <a:pt x="0" y="15856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4" id="24"/>
          <p:cNvSpPr/>
          <p:nvPr/>
        </p:nvSpPr>
        <p:spPr>
          <a:xfrm flipH="false" flipV="false" rot="0">
            <a:off x="2520267" y="7266389"/>
            <a:ext cx="1505250" cy="1785587"/>
          </a:xfrm>
          <a:custGeom>
            <a:avLst/>
            <a:gdLst/>
            <a:ahLst/>
            <a:cxnLst/>
            <a:rect r="r" b="b" t="t" l="l"/>
            <a:pathLst>
              <a:path h="1785587" w="1505250">
                <a:moveTo>
                  <a:pt x="0" y="0"/>
                </a:moveTo>
                <a:lnTo>
                  <a:pt x="1505251" y="0"/>
                </a:lnTo>
                <a:lnTo>
                  <a:pt x="1505251" y="1785587"/>
                </a:lnTo>
                <a:lnTo>
                  <a:pt x="0" y="1785587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5" id="25"/>
          <p:cNvSpPr txBox="true"/>
          <p:nvPr/>
        </p:nvSpPr>
        <p:spPr>
          <a:xfrm rot="0">
            <a:off x="6769770" y="3878387"/>
            <a:ext cx="6500022" cy="10659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220"/>
              </a:lnSpc>
            </a:pPr>
            <a:r>
              <a:rPr lang="en-US" sz="7405" b="true">
                <a:solidFill>
                  <a:srgbClr val="0D421A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ABOUT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5280910" y="5207233"/>
            <a:ext cx="7988883" cy="13041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103"/>
              </a:lnSpc>
            </a:pPr>
            <a:r>
              <a:rPr lang="en-US" sz="9102" b="true">
                <a:solidFill>
                  <a:srgbClr val="1559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DISH </a:t>
            </a:r>
            <a:r>
              <a:rPr lang="en-US" sz="9102" b="true">
                <a:solidFill>
                  <a:srgbClr val="002714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DASH</a:t>
            </a:r>
          </a:p>
        </p:txBody>
      </p:sp>
      <p:grpSp>
        <p:nvGrpSpPr>
          <p:cNvPr name="Group 27" id="27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29" id="29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336767" y="2062890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6" y="0"/>
                </a:lnTo>
                <a:lnTo>
                  <a:pt x="3555816" y="7704270"/>
                </a:lnTo>
                <a:lnTo>
                  <a:pt x="0" y="770427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5394417" y="2062890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6" y="0"/>
                </a:lnTo>
                <a:lnTo>
                  <a:pt x="3555816" y="7704270"/>
                </a:lnTo>
                <a:lnTo>
                  <a:pt x="0" y="770427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9455058" y="2062890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7" y="0"/>
                </a:lnTo>
                <a:lnTo>
                  <a:pt x="3555817" y="7704270"/>
                </a:lnTo>
                <a:lnTo>
                  <a:pt x="0" y="770427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3703483" y="2062890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7" y="0"/>
                </a:lnTo>
                <a:lnTo>
                  <a:pt x="3555817" y="7704270"/>
                </a:lnTo>
                <a:lnTo>
                  <a:pt x="0" y="770427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2568991" y="257591"/>
            <a:ext cx="13150017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Image To Recipe Model</a:t>
            </a: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23432" y="1800225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4081082" y="1800225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8141723" y="1800225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2390148" y="1800225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313335" y="1948590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7" y="0"/>
                </a:lnTo>
                <a:lnTo>
                  <a:pt x="3555817" y="7704270"/>
                </a:lnTo>
                <a:lnTo>
                  <a:pt x="0" y="770427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5389644" y="1948590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6" y="0"/>
                </a:lnTo>
                <a:lnTo>
                  <a:pt x="3555816" y="7704270"/>
                </a:lnTo>
                <a:lnTo>
                  <a:pt x="0" y="770427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9465952" y="1948590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7" y="0"/>
                </a:lnTo>
                <a:lnTo>
                  <a:pt x="3555817" y="7704270"/>
                </a:lnTo>
                <a:lnTo>
                  <a:pt x="0" y="770427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3640894" y="1948590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6" y="0"/>
                </a:lnTo>
                <a:lnTo>
                  <a:pt x="3555816" y="7704270"/>
                </a:lnTo>
                <a:lnTo>
                  <a:pt x="0" y="770427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2568991" y="102404"/>
            <a:ext cx="13150017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Meal Planner</a:t>
            </a: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0" y="1685925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4076308" y="1685925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8152617" y="1685925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2327559" y="1685925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028700" y="1891440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7" y="0"/>
                </a:lnTo>
                <a:lnTo>
                  <a:pt x="3555817" y="7704270"/>
                </a:lnTo>
                <a:lnTo>
                  <a:pt x="0" y="770427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5137242" y="1891440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6" y="0"/>
                </a:lnTo>
                <a:lnTo>
                  <a:pt x="3555816" y="7704270"/>
                </a:lnTo>
                <a:lnTo>
                  <a:pt x="0" y="770427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9245508" y="1891440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7" y="0"/>
                </a:lnTo>
                <a:lnTo>
                  <a:pt x="3555817" y="7704270"/>
                </a:lnTo>
                <a:lnTo>
                  <a:pt x="0" y="770427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3353775" y="1891440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7" y="0"/>
                </a:lnTo>
                <a:lnTo>
                  <a:pt x="3555817" y="7704270"/>
                </a:lnTo>
                <a:lnTo>
                  <a:pt x="0" y="770427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2568991" y="102404"/>
            <a:ext cx="13150017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Calorie Score</a:t>
            </a: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-284635" y="1628775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3823907" y="1628775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7932173" y="1628775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2040440" y="1628775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2342035" y="2078836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7" y="0"/>
                </a:lnTo>
                <a:lnTo>
                  <a:pt x="3555817" y="7704269"/>
                </a:lnTo>
                <a:lnTo>
                  <a:pt x="0" y="770426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7458837" y="2078836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7" y="0"/>
                </a:lnTo>
                <a:lnTo>
                  <a:pt x="3555817" y="7704269"/>
                </a:lnTo>
                <a:lnTo>
                  <a:pt x="0" y="770426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9" id="9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10" id="10"/>
          <p:cNvSpPr/>
          <p:nvPr/>
        </p:nvSpPr>
        <p:spPr>
          <a:xfrm flipH="false" flipV="false" rot="0">
            <a:off x="1028700" y="1816171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6145502" y="1816171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2535885" y="2160474"/>
            <a:ext cx="3633094" cy="7540994"/>
          </a:xfrm>
          <a:custGeom>
            <a:avLst/>
            <a:gdLst/>
            <a:ahLst/>
            <a:cxnLst/>
            <a:rect r="r" b="b" t="t" l="l"/>
            <a:pathLst>
              <a:path h="7540994" w="3633094">
                <a:moveTo>
                  <a:pt x="0" y="0"/>
                </a:moveTo>
                <a:lnTo>
                  <a:pt x="3633094" y="0"/>
                </a:lnTo>
                <a:lnTo>
                  <a:pt x="3633094" y="7540994"/>
                </a:lnTo>
                <a:lnTo>
                  <a:pt x="0" y="754099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2568991" y="102404"/>
            <a:ext cx="13150017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Groceries</a:t>
            </a: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11261189" y="1816171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912014" y="2078836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7" y="0"/>
                </a:lnTo>
                <a:lnTo>
                  <a:pt x="3555817" y="7704269"/>
                </a:lnTo>
                <a:lnTo>
                  <a:pt x="0" y="770426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8" id="8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-401321" y="1816171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5115331" y="2156355"/>
            <a:ext cx="3644180" cy="7549231"/>
          </a:xfrm>
          <a:custGeom>
            <a:avLst/>
            <a:gdLst/>
            <a:ahLst/>
            <a:cxnLst/>
            <a:rect r="r" b="b" t="t" l="l"/>
            <a:pathLst>
              <a:path h="7549231" w="3644180">
                <a:moveTo>
                  <a:pt x="0" y="0"/>
                </a:moveTo>
                <a:lnTo>
                  <a:pt x="3644180" y="0"/>
                </a:lnTo>
                <a:lnTo>
                  <a:pt x="3644180" y="7549231"/>
                </a:lnTo>
                <a:lnTo>
                  <a:pt x="0" y="754923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3846178" y="1816171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9407211" y="2078836"/>
            <a:ext cx="3624416" cy="7546508"/>
          </a:xfrm>
          <a:custGeom>
            <a:avLst/>
            <a:gdLst/>
            <a:ahLst/>
            <a:cxnLst/>
            <a:rect r="r" b="b" t="t" l="l"/>
            <a:pathLst>
              <a:path h="7546508" w="3624416">
                <a:moveTo>
                  <a:pt x="0" y="0"/>
                </a:moveTo>
                <a:lnTo>
                  <a:pt x="3624416" y="0"/>
                </a:lnTo>
                <a:lnTo>
                  <a:pt x="3624416" y="7546508"/>
                </a:lnTo>
                <a:lnTo>
                  <a:pt x="0" y="754650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3658068" y="2078836"/>
            <a:ext cx="3601232" cy="7544864"/>
          </a:xfrm>
          <a:custGeom>
            <a:avLst/>
            <a:gdLst/>
            <a:ahLst/>
            <a:cxnLst/>
            <a:rect r="r" b="b" t="t" l="l"/>
            <a:pathLst>
              <a:path h="7544864" w="3601232">
                <a:moveTo>
                  <a:pt x="0" y="0"/>
                </a:moveTo>
                <a:lnTo>
                  <a:pt x="3601232" y="0"/>
                </a:lnTo>
                <a:lnTo>
                  <a:pt x="3601232" y="7544864"/>
                </a:lnTo>
                <a:lnTo>
                  <a:pt x="0" y="754486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1028700" y="397891"/>
            <a:ext cx="17097988" cy="11282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211"/>
              </a:lnSpc>
              <a:spcBef>
                <a:spcPct val="0"/>
              </a:spcBef>
            </a:pPr>
            <a:r>
              <a:rPr lang="en-US" b="true" sz="65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Available Ingredients Recipe</a:t>
            </a:r>
          </a:p>
        </p:txBody>
      </p:sp>
      <p:sp>
        <p:nvSpPr>
          <p:cNvPr name="Freeform 15" id="15"/>
          <p:cNvSpPr/>
          <p:nvPr/>
        </p:nvSpPr>
        <p:spPr>
          <a:xfrm flipH="false" flipV="false" rot="0">
            <a:off x="8128175" y="1737290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2367440" y="1737290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456441" y="1816171"/>
            <a:ext cx="3571365" cy="7746265"/>
          </a:xfrm>
          <a:custGeom>
            <a:avLst/>
            <a:gdLst/>
            <a:ahLst/>
            <a:cxnLst/>
            <a:rect r="r" b="b" t="t" l="l"/>
            <a:pathLst>
              <a:path h="7746265" w="3571365">
                <a:moveTo>
                  <a:pt x="0" y="0"/>
                </a:moveTo>
                <a:lnTo>
                  <a:pt x="3571365" y="0"/>
                </a:lnTo>
                <a:lnTo>
                  <a:pt x="3571365" y="7746265"/>
                </a:lnTo>
                <a:lnTo>
                  <a:pt x="0" y="774626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250" t="0" r="-125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5542156" y="1816171"/>
            <a:ext cx="3611510" cy="7720263"/>
          </a:xfrm>
          <a:custGeom>
            <a:avLst/>
            <a:gdLst/>
            <a:ahLst/>
            <a:cxnLst/>
            <a:rect r="r" b="b" t="t" l="l"/>
            <a:pathLst>
              <a:path h="7720263" w="3611510">
                <a:moveTo>
                  <a:pt x="0" y="0"/>
                </a:moveTo>
                <a:lnTo>
                  <a:pt x="3611510" y="0"/>
                </a:lnTo>
                <a:lnTo>
                  <a:pt x="3611510" y="7720262"/>
                </a:lnTo>
                <a:lnTo>
                  <a:pt x="0" y="772026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096" t="0" r="-1096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9667292" y="1816171"/>
            <a:ext cx="3721554" cy="7746265"/>
          </a:xfrm>
          <a:custGeom>
            <a:avLst/>
            <a:gdLst/>
            <a:ahLst/>
            <a:cxnLst/>
            <a:rect r="r" b="b" t="t" l="l"/>
            <a:pathLst>
              <a:path h="7746265" w="3721554">
                <a:moveTo>
                  <a:pt x="0" y="0"/>
                </a:moveTo>
                <a:lnTo>
                  <a:pt x="3721554" y="0"/>
                </a:lnTo>
                <a:lnTo>
                  <a:pt x="3721554" y="7746265"/>
                </a:lnTo>
                <a:lnTo>
                  <a:pt x="0" y="774626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316" t="0" r="-1316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3902471" y="1816171"/>
            <a:ext cx="3576584" cy="7736353"/>
          </a:xfrm>
          <a:custGeom>
            <a:avLst/>
            <a:gdLst/>
            <a:ahLst/>
            <a:cxnLst/>
            <a:rect r="r" b="b" t="t" l="l"/>
            <a:pathLst>
              <a:path h="7736353" w="3576584">
                <a:moveTo>
                  <a:pt x="0" y="0"/>
                </a:moveTo>
                <a:lnTo>
                  <a:pt x="3576585" y="0"/>
                </a:lnTo>
                <a:lnTo>
                  <a:pt x="3576585" y="7736353"/>
                </a:lnTo>
                <a:lnTo>
                  <a:pt x="0" y="773635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1094" t="0" r="-1094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2568991" y="102404"/>
            <a:ext cx="13150017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Ordering and Cart</a:t>
            </a:r>
          </a:p>
        </p:txBody>
      </p:sp>
      <p:sp>
        <p:nvSpPr>
          <p:cNvPr name="Freeform 10" id="10"/>
          <p:cNvSpPr/>
          <p:nvPr/>
        </p:nvSpPr>
        <p:spPr>
          <a:xfrm flipH="false" flipV="false" rot="0">
            <a:off x="150880" y="1561502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4256668" y="1574503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8436825" y="1574503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2599520" y="1574503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2878183" y="256283"/>
            <a:ext cx="13150017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User’s Orders in Profile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4688166" y="2078836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7" y="0"/>
                </a:lnTo>
                <a:lnTo>
                  <a:pt x="3555817" y="7704269"/>
                </a:lnTo>
                <a:lnTo>
                  <a:pt x="0" y="770426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0044017" y="2078836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7" y="0"/>
                </a:lnTo>
                <a:lnTo>
                  <a:pt x="3555817" y="7704269"/>
                </a:lnTo>
                <a:lnTo>
                  <a:pt x="0" y="770426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3374831" y="1816171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8730682" y="1816171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12" id="12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</p:spTree>
  </p:cSld>
  <p:clrMapOvr>
    <a:masterClrMapping/>
  </p:clrMapOvr>
</p:sld>
</file>

<file path=ppt/slides/slide3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001896" y="1977165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7" y="0"/>
                </a:lnTo>
                <a:lnTo>
                  <a:pt x="3555817" y="7704270"/>
                </a:lnTo>
                <a:lnTo>
                  <a:pt x="0" y="770427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5245283" y="1977165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7" y="0"/>
                </a:lnTo>
                <a:lnTo>
                  <a:pt x="3555817" y="7704270"/>
                </a:lnTo>
                <a:lnTo>
                  <a:pt x="0" y="770427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9488671" y="1977165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7" y="0"/>
                </a:lnTo>
                <a:lnTo>
                  <a:pt x="3555817" y="7704270"/>
                </a:lnTo>
                <a:lnTo>
                  <a:pt x="0" y="770427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3730288" y="1977165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6" y="0"/>
                </a:lnTo>
                <a:lnTo>
                  <a:pt x="3555816" y="7704270"/>
                </a:lnTo>
                <a:lnTo>
                  <a:pt x="0" y="770427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2568991" y="102404"/>
            <a:ext cx="13150017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Profile Screen</a:t>
            </a: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-311439" y="1714500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3931948" y="1714500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8175336" y="1714500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2416952" y="1714500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2910836" y="2078836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7" y="0"/>
                </a:lnTo>
                <a:lnTo>
                  <a:pt x="3555817" y="7704269"/>
                </a:lnTo>
                <a:lnTo>
                  <a:pt x="0" y="770426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597501" y="1816171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7321659" y="2078836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7" y="0"/>
                </a:lnTo>
                <a:lnTo>
                  <a:pt x="3555817" y="7704269"/>
                </a:lnTo>
                <a:lnTo>
                  <a:pt x="0" y="77042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2568991" y="111929"/>
            <a:ext cx="14121508" cy="12768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471"/>
              </a:lnSpc>
              <a:spcBef>
                <a:spcPct val="0"/>
              </a:spcBef>
            </a:pPr>
            <a:r>
              <a:rPr lang="en-US" b="true" sz="74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Updating Profile and Survey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6008324" y="1816171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12" id="12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13" id="13"/>
          <p:cNvSpPr/>
          <p:nvPr/>
        </p:nvSpPr>
        <p:spPr>
          <a:xfrm flipH="false" flipV="false" rot="0">
            <a:off x="11821347" y="2078836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7" y="0"/>
                </a:lnTo>
                <a:lnTo>
                  <a:pt x="3555817" y="7704269"/>
                </a:lnTo>
                <a:lnTo>
                  <a:pt x="0" y="770426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0508012" y="1816171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4191519" y="2078836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6" y="0"/>
                </a:lnTo>
                <a:lnTo>
                  <a:pt x="3555816" y="7704269"/>
                </a:lnTo>
                <a:lnTo>
                  <a:pt x="0" y="770426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878183" y="1816171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0457335" y="2078836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7" y="0"/>
                </a:lnTo>
                <a:lnTo>
                  <a:pt x="3555817" y="7704269"/>
                </a:lnTo>
                <a:lnTo>
                  <a:pt x="0" y="77042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9144000" y="1816171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12" id="12"/>
          <p:cNvGrpSpPr/>
          <p:nvPr/>
        </p:nvGrpSpPr>
        <p:grpSpPr>
          <a:xfrm rot="0">
            <a:off x="8356529" y="4456050"/>
            <a:ext cx="1474920" cy="1474920"/>
            <a:chOff x="0" y="0"/>
            <a:chExt cx="812800" cy="8128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5"/>
              <a:stretch>
                <a:fillRect l="-3125" t="0" r="-3124" b="0"/>
              </a:stretch>
            </a:blipFill>
          </p:spPr>
        </p:sp>
      </p:grpSp>
      <p:sp>
        <p:nvSpPr>
          <p:cNvPr name="TextBox 14" id="14"/>
          <p:cNvSpPr txBox="true"/>
          <p:nvPr/>
        </p:nvSpPr>
        <p:spPr>
          <a:xfrm rot="0">
            <a:off x="2568991" y="257591"/>
            <a:ext cx="13150017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Scraping Recipe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1028700" y="5230707"/>
            <a:ext cx="16316220" cy="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" id="3"/>
          <p:cNvGrpSpPr/>
          <p:nvPr/>
        </p:nvGrpSpPr>
        <p:grpSpPr>
          <a:xfrm rot="0">
            <a:off x="3166894" y="4909936"/>
            <a:ext cx="641543" cy="641543"/>
            <a:chOff x="0" y="0"/>
            <a:chExt cx="812800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D421A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7035906" y="4909936"/>
            <a:ext cx="641543" cy="641543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D421A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0906424" y="4909936"/>
            <a:ext cx="641543" cy="641543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D421A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14776942" y="4909936"/>
            <a:ext cx="641543" cy="641543"/>
            <a:chOff x="0" y="0"/>
            <a:chExt cx="812800" cy="8128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D421A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2607469" y="2828757"/>
            <a:ext cx="1760392" cy="1760392"/>
            <a:chOff x="0" y="0"/>
            <a:chExt cx="812800" cy="8128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0" r="0" b="0"/>
              </a:stretch>
            </a:blipFill>
          </p:spPr>
        </p:sp>
      </p:grpSp>
      <p:grpSp>
        <p:nvGrpSpPr>
          <p:cNvPr name="Group 17" id="17"/>
          <p:cNvGrpSpPr/>
          <p:nvPr/>
        </p:nvGrpSpPr>
        <p:grpSpPr>
          <a:xfrm rot="0">
            <a:off x="6476481" y="2828757"/>
            <a:ext cx="1760392" cy="1760392"/>
            <a:chOff x="0" y="0"/>
            <a:chExt cx="812800" cy="81280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3"/>
              <a:stretch>
                <a:fillRect l="-5780" t="0" r="-5780" b="0"/>
              </a:stretch>
            </a:blipFill>
          </p:spPr>
        </p:sp>
      </p:grpSp>
      <p:grpSp>
        <p:nvGrpSpPr>
          <p:cNvPr name="Group 19" id="19"/>
          <p:cNvGrpSpPr/>
          <p:nvPr/>
        </p:nvGrpSpPr>
        <p:grpSpPr>
          <a:xfrm rot="0">
            <a:off x="10341899" y="2828757"/>
            <a:ext cx="1760392" cy="1760392"/>
            <a:chOff x="0" y="0"/>
            <a:chExt cx="812800" cy="81280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grpSp>
        <p:nvGrpSpPr>
          <p:cNvPr name="Group 21" id="21"/>
          <p:cNvGrpSpPr/>
          <p:nvPr/>
        </p:nvGrpSpPr>
        <p:grpSpPr>
          <a:xfrm rot="0">
            <a:off x="14207316" y="2828757"/>
            <a:ext cx="1760392" cy="1760392"/>
            <a:chOff x="0" y="0"/>
            <a:chExt cx="812800" cy="812800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5"/>
              <a:stretch>
                <a:fillRect l="0" t="0" r="0" b="0"/>
              </a:stretch>
            </a:blipFill>
          </p:spPr>
        </p:sp>
      </p:grpSp>
      <p:sp>
        <p:nvSpPr>
          <p:cNvPr name="AutoShape 23" id="23"/>
          <p:cNvSpPr/>
          <p:nvPr/>
        </p:nvSpPr>
        <p:spPr>
          <a:xfrm>
            <a:off x="3040950" y="8555123"/>
            <a:ext cx="11735991" cy="0"/>
          </a:xfrm>
          <a:prstGeom prst="line">
            <a:avLst/>
          </a:prstGeom>
          <a:ln cap="flat" w="2857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24" id="24"/>
          <p:cNvGrpSpPr/>
          <p:nvPr/>
        </p:nvGrpSpPr>
        <p:grpSpPr>
          <a:xfrm rot="0">
            <a:off x="4578918" y="8324398"/>
            <a:ext cx="461451" cy="461451"/>
            <a:chOff x="0" y="0"/>
            <a:chExt cx="812800" cy="812800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D421A"/>
            </a:solidFill>
          </p:spPr>
        </p:sp>
        <p:sp>
          <p:nvSpPr>
            <p:cNvPr name="TextBox 26" id="26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7" id="27"/>
          <p:cNvGrpSpPr/>
          <p:nvPr/>
        </p:nvGrpSpPr>
        <p:grpSpPr>
          <a:xfrm rot="0">
            <a:off x="7361836" y="8324398"/>
            <a:ext cx="461451" cy="461451"/>
            <a:chOff x="0" y="0"/>
            <a:chExt cx="812800" cy="812800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D421A"/>
            </a:solidFill>
          </p:spPr>
        </p:sp>
        <p:sp>
          <p:nvSpPr>
            <p:cNvPr name="TextBox 29" id="29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0" id="30"/>
          <p:cNvGrpSpPr/>
          <p:nvPr/>
        </p:nvGrpSpPr>
        <p:grpSpPr>
          <a:xfrm rot="0">
            <a:off x="10145836" y="8324398"/>
            <a:ext cx="461451" cy="461451"/>
            <a:chOff x="0" y="0"/>
            <a:chExt cx="812800" cy="81280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D421A"/>
            </a:solidFill>
          </p:spPr>
        </p:sp>
        <p:sp>
          <p:nvSpPr>
            <p:cNvPr name="TextBox 32" id="32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3" id="33"/>
          <p:cNvGrpSpPr/>
          <p:nvPr/>
        </p:nvGrpSpPr>
        <p:grpSpPr>
          <a:xfrm rot="0">
            <a:off x="12929836" y="8324398"/>
            <a:ext cx="461451" cy="461451"/>
            <a:chOff x="0" y="0"/>
            <a:chExt cx="812800" cy="812800"/>
          </a:xfrm>
        </p:grpSpPr>
        <p:sp>
          <p:nvSpPr>
            <p:cNvPr name="Freeform 34" id="3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D421A"/>
            </a:solidFill>
          </p:spPr>
        </p:sp>
        <p:sp>
          <p:nvSpPr>
            <p:cNvPr name="TextBox 35" id="35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6" id="36"/>
          <p:cNvGrpSpPr/>
          <p:nvPr/>
        </p:nvGrpSpPr>
        <p:grpSpPr>
          <a:xfrm rot="0">
            <a:off x="4176533" y="6827439"/>
            <a:ext cx="1266222" cy="1266222"/>
            <a:chOff x="0" y="0"/>
            <a:chExt cx="812800" cy="812800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6"/>
              <a:stretch>
                <a:fillRect l="-135" t="0" r="-135" b="0"/>
              </a:stretch>
            </a:blipFill>
          </p:spPr>
        </p:sp>
      </p:grpSp>
      <p:grpSp>
        <p:nvGrpSpPr>
          <p:cNvPr name="Group 38" id="38"/>
          <p:cNvGrpSpPr/>
          <p:nvPr/>
        </p:nvGrpSpPr>
        <p:grpSpPr>
          <a:xfrm rot="0">
            <a:off x="6959451" y="6827439"/>
            <a:ext cx="1266222" cy="1266222"/>
            <a:chOff x="0" y="0"/>
            <a:chExt cx="812800" cy="812800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7"/>
              <a:stretch>
                <a:fillRect l="0" t="0" r="0" b="0"/>
              </a:stretch>
            </a:blipFill>
          </p:spPr>
        </p:sp>
      </p:grpSp>
      <p:grpSp>
        <p:nvGrpSpPr>
          <p:cNvPr name="Group 40" id="40"/>
          <p:cNvGrpSpPr/>
          <p:nvPr/>
        </p:nvGrpSpPr>
        <p:grpSpPr>
          <a:xfrm rot="0">
            <a:off x="9739782" y="6827439"/>
            <a:ext cx="1266222" cy="1266222"/>
            <a:chOff x="0" y="0"/>
            <a:chExt cx="812800" cy="812800"/>
          </a:xfrm>
        </p:grpSpPr>
        <p:sp>
          <p:nvSpPr>
            <p:cNvPr name="Freeform 41" id="4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8"/>
              <a:stretch>
                <a:fillRect l="0" t="0" r="0" b="0"/>
              </a:stretch>
            </a:blipFill>
          </p:spPr>
        </p:sp>
      </p:grpSp>
      <p:grpSp>
        <p:nvGrpSpPr>
          <p:cNvPr name="Group 42" id="42"/>
          <p:cNvGrpSpPr/>
          <p:nvPr/>
        </p:nvGrpSpPr>
        <p:grpSpPr>
          <a:xfrm rot="0">
            <a:off x="12520114" y="6827439"/>
            <a:ext cx="1266222" cy="1266222"/>
            <a:chOff x="0" y="0"/>
            <a:chExt cx="812800" cy="812800"/>
          </a:xfrm>
        </p:grpSpPr>
        <p:sp>
          <p:nvSpPr>
            <p:cNvPr name="Freeform 43" id="4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9"/>
              <a:stretch>
                <a:fillRect l="0" t="0" r="0" b="0"/>
              </a:stretch>
            </a:blipFill>
          </p:spPr>
        </p:sp>
      </p:grpSp>
      <p:sp>
        <p:nvSpPr>
          <p:cNvPr name="TextBox 44" id="44"/>
          <p:cNvSpPr txBox="true"/>
          <p:nvPr/>
        </p:nvSpPr>
        <p:spPr>
          <a:xfrm rot="0">
            <a:off x="4368685" y="558497"/>
            <a:ext cx="10408256" cy="11272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267"/>
              </a:lnSpc>
              <a:spcBef>
                <a:spcPct val="0"/>
              </a:spcBef>
            </a:pPr>
            <a:r>
              <a:rPr lang="en-US" sz="6619" b="true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Frameworks and Tools</a:t>
            </a:r>
          </a:p>
        </p:txBody>
      </p:sp>
      <p:sp>
        <p:nvSpPr>
          <p:cNvPr name="TextBox 45" id="45"/>
          <p:cNvSpPr txBox="true"/>
          <p:nvPr/>
        </p:nvSpPr>
        <p:spPr>
          <a:xfrm rot="0">
            <a:off x="2637847" y="5662797"/>
            <a:ext cx="1699636" cy="5455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45"/>
              </a:lnSpc>
              <a:spcBef>
                <a:spcPct val="0"/>
              </a:spcBef>
            </a:pPr>
            <a:r>
              <a:rPr lang="en-US" b="true" sz="3175">
                <a:solidFill>
                  <a:srgbClr val="15592B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Backend</a:t>
            </a:r>
          </a:p>
        </p:txBody>
      </p:sp>
      <p:sp>
        <p:nvSpPr>
          <p:cNvPr name="TextBox 46" id="46"/>
          <p:cNvSpPr txBox="true"/>
          <p:nvPr/>
        </p:nvSpPr>
        <p:spPr>
          <a:xfrm rot="0">
            <a:off x="6449398" y="5662797"/>
            <a:ext cx="1814558" cy="5455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45"/>
              </a:lnSpc>
              <a:spcBef>
                <a:spcPct val="0"/>
              </a:spcBef>
            </a:pPr>
            <a:r>
              <a:rPr lang="en-US" b="true" sz="3175">
                <a:solidFill>
                  <a:srgbClr val="15592B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Frontend</a:t>
            </a:r>
          </a:p>
        </p:txBody>
      </p:sp>
      <p:sp>
        <p:nvSpPr>
          <p:cNvPr name="TextBox 47" id="47"/>
          <p:cNvSpPr txBox="true"/>
          <p:nvPr/>
        </p:nvSpPr>
        <p:spPr>
          <a:xfrm rot="0">
            <a:off x="10299687" y="5662797"/>
            <a:ext cx="1857276" cy="5455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45"/>
              </a:lnSpc>
              <a:spcBef>
                <a:spcPct val="0"/>
              </a:spcBef>
            </a:pPr>
            <a:r>
              <a:rPr lang="en-US" b="true" sz="3175">
                <a:solidFill>
                  <a:srgbClr val="15592B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Database</a:t>
            </a:r>
          </a:p>
        </p:txBody>
      </p:sp>
      <p:sp>
        <p:nvSpPr>
          <p:cNvPr name="TextBox 48" id="48"/>
          <p:cNvSpPr txBox="true"/>
          <p:nvPr/>
        </p:nvSpPr>
        <p:spPr>
          <a:xfrm rot="0">
            <a:off x="14391264" y="5662797"/>
            <a:ext cx="1412898" cy="5455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45"/>
              </a:lnSpc>
              <a:spcBef>
                <a:spcPct val="0"/>
              </a:spcBef>
            </a:pPr>
            <a:r>
              <a:rPr lang="en-US" b="true" sz="3175">
                <a:solidFill>
                  <a:srgbClr val="15592B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Testing</a:t>
            </a:r>
          </a:p>
        </p:txBody>
      </p:sp>
      <p:sp>
        <p:nvSpPr>
          <p:cNvPr name="TextBox 49" id="49"/>
          <p:cNvSpPr txBox="true"/>
          <p:nvPr/>
        </p:nvSpPr>
        <p:spPr>
          <a:xfrm rot="0">
            <a:off x="3737423" y="8875777"/>
            <a:ext cx="2144442" cy="3825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97"/>
              </a:lnSpc>
              <a:spcBef>
                <a:spcPct val="0"/>
              </a:spcBef>
            </a:pPr>
            <a:r>
              <a:rPr lang="en-US" b="true" sz="2283">
                <a:solidFill>
                  <a:srgbClr val="15592B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Android Studio</a:t>
            </a:r>
          </a:p>
        </p:txBody>
      </p:sp>
      <p:sp>
        <p:nvSpPr>
          <p:cNvPr name="TextBox 50" id="50"/>
          <p:cNvSpPr txBox="true"/>
          <p:nvPr/>
        </p:nvSpPr>
        <p:spPr>
          <a:xfrm rot="0">
            <a:off x="7083744" y="8875777"/>
            <a:ext cx="1017634" cy="3825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97"/>
              </a:lnSpc>
              <a:spcBef>
                <a:spcPct val="0"/>
              </a:spcBef>
            </a:pPr>
            <a:r>
              <a:rPr lang="en-US" b="true" sz="2283">
                <a:solidFill>
                  <a:srgbClr val="15592B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GitHub</a:t>
            </a:r>
          </a:p>
        </p:txBody>
      </p:sp>
      <p:sp>
        <p:nvSpPr>
          <p:cNvPr name="TextBox 51" id="51"/>
          <p:cNvSpPr txBox="true"/>
          <p:nvPr/>
        </p:nvSpPr>
        <p:spPr>
          <a:xfrm rot="0">
            <a:off x="9952918" y="8875777"/>
            <a:ext cx="848912" cy="3825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97"/>
              </a:lnSpc>
              <a:spcBef>
                <a:spcPct val="0"/>
              </a:spcBef>
            </a:pPr>
            <a:r>
              <a:rPr lang="en-US" b="true" sz="2283">
                <a:solidFill>
                  <a:srgbClr val="15592B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Figma</a:t>
            </a:r>
          </a:p>
        </p:txBody>
      </p:sp>
      <p:sp>
        <p:nvSpPr>
          <p:cNvPr name="TextBox 52" id="52"/>
          <p:cNvSpPr txBox="true"/>
          <p:nvPr/>
        </p:nvSpPr>
        <p:spPr>
          <a:xfrm rot="0">
            <a:off x="12721286" y="8875777"/>
            <a:ext cx="878551" cy="3825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97"/>
              </a:lnSpc>
              <a:spcBef>
                <a:spcPct val="0"/>
              </a:spcBef>
            </a:pPr>
            <a:r>
              <a:rPr lang="en-US" b="true" sz="2283">
                <a:solidFill>
                  <a:srgbClr val="15592B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Canva</a:t>
            </a:r>
          </a:p>
        </p:txBody>
      </p:sp>
      <p:grpSp>
        <p:nvGrpSpPr>
          <p:cNvPr name="Group 53" id="53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54" id="54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55" id="55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grpSp>
        <p:nvGrpSpPr>
          <p:cNvPr name="Group 56" id="56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57" id="57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58" id="58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</p:spTree>
  </p:cSld>
  <p:clrMapOvr>
    <a:masterClrMapping/>
  </p:clrMapOvr>
</p:sld>
</file>

<file path=ppt/slides/slide4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2651845" y="2078836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6" y="0"/>
                </a:lnTo>
                <a:lnTo>
                  <a:pt x="3555816" y="7704269"/>
                </a:lnTo>
                <a:lnTo>
                  <a:pt x="0" y="770426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338509" y="1816171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9" id="9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10" id="10"/>
          <p:cNvSpPr/>
          <p:nvPr/>
        </p:nvSpPr>
        <p:spPr>
          <a:xfrm flipH="false" flipV="false" rot="0">
            <a:off x="12390148" y="2078836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7" y="0"/>
                </a:lnTo>
                <a:lnTo>
                  <a:pt x="3555817" y="7704269"/>
                </a:lnTo>
                <a:lnTo>
                  <a:pt x="0" y="77042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7520996" y="2078836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7" y="0"/>
                </a:lnTo>
                <a:lnTo>
                  <a:pt x="3555817" y="7704269"/>
                </a:lnTo>
                <a:lnTo>
                  <a:pt x="0" y="770426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2568991" y="102404"/>
            <a:ext cx="13150017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My Recipes</a:t>
            </a: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6207661" y="1816171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1076813" y="1816171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3857262" y="2000910"/>
            <a:ext cx="3595933" cy="7784854"/>
          </a:xfrm>
          <a:custGeom>
            <a:avLst/>
            <a:gdLst/>
            <a:ahLst/>
            <a:cxnLst/>
            <a:rect r="r" b="b" t="t" l="l"/>
            <a:pathLst>
              <a:path h="7784854" w="3595933">
                <a:moveTo>
                  <a:pt x="0" y="0"/>
                </a:moveTo>
                <a:lnTo>
                  <a:pt x="3595933" y="0"/>
                </a:lnTo>
                <a:lnTo>
                  <a:pt x="3595933" y="7784854"/>
                </a:lnTo>
                <a:lnTo>
                  <a:pt x="0" y="77848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0829798" y="2038544"/>
            <a:ext cx="3595933" cy="7784854"/>
          </a:xfrm>
          <a:custGeom>
            <a:avLst/>
            <a:gdLst/>
            <a:ahLst/>
            <a:cxnLst/>
            <a:rect r="r" b="b" t="t" l="l"/>
            <a:pathLst>
              <a:path h="7784854" w="3595933">
                <a:moveTo>
                  <a:pt x="0" y="0"/>
                </a:moveTo>
                <a:lnTo>
                  <a:pt x="3595934" y="0"/>
                </a:lnTo>
                <a:lnTo>
                  <a:pt x="3595934" y="7784853"/>
                </a:lnTo>
                <a:lnTo>
                  <a:pt x="0" y="778485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2568991" y="102404"/>
            <a:ext cx="13150017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Translation API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2568991" y="1816171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9536522" y="1816171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13" id="13"/>
          <p:cNvGrpSpPr/>
          <p:nvPr/>
        </p:nvGrpSpPr>
        <p:grpSpPr>
          <a:xfrm rot="0">
            <a:off x="8116696" y="4866033"/>
            <a:ext cx="2054607" cy="2054607"/>
            <a:chOff x="0" y="0"/>
            <a:chExt cx="812800" cy="81280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5"/>
              <a:stretch>
                <a:fillRect l="0" t="0" r="0" b="0"/>
              </a:stretch>
            </a:blipFill>
            <a:ln w="38100" cap="sq">
              <a:solidFill>
                <a:srgbClr val="3E754A"/>
              </a:solidFill>
              <a:prstDash val="solid"/>
              <a:miter/>
            </a:ln>
          </p:spPr>
        </p:sp>
      </p:grpSp>
    </p:spTree>
  </p:cSld>
  <p:clrMapOvr>
    <a:masterClrMapping/>
  </p:clrMapOvr>
</p:sld>
</file>

<file path=ppt/slides/slide4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2558926" y="1967620"/>
            <a:ext cx="3613792" cy="7823517"/>
          </a:xfrm>
          <a:custGeom>
            <a:avLst/>
            <a:gdLst/>
            <a:ahLst/>
            <a:cxnLst/>
            <a:rect r="r" b="b" t="t" l="l"/>
            <a:pathLst>
              <a:path h="7823517" w="3613792">
                <a:moveTo>
                  <a:pt x="0" y="0"/>
                </a:moveTo>
                <a:lnTo>
                  <a:pt x="3613792" y="0"/>
                </a:lnTo>
                <a:lnTo>
                  <a:pt x="3613792" y="7823517"/>
                </a:lnTo>
                <a:lnTo>
                  <a:pt x="0" y="782351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7477197" y="1967620"/>
            <a:ext cx="3613792" cy="7823517"/>
          </a:xfrm>
          <a:custGeom>
            <a:avLst/>
            <a:gdLst/>
            <a:ahLst/>
            <a:cxnLst/>
            <a:rect r="r" b="b" t="t" l="l"/>
            <a:pathLst>
              <a:path h="7823517" w="3613792">
                <a:moveTo>
                  <a:pt x="0" y="0"/>
                </a:moveTo>
                <a:lnTo>
                  <a:pt x="3613792" y="0"/>
                </a:lnTo>
                <a:lnTo>
                  <a:pt x="3613792" y="7823517"/>
                </a:lnTo>
                <a:lnTo>
                  <a:pt x="0" y="782351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2095151" y="1967620"/>
            <a:ext cx="3613792" cy="7823517"/>
          </a:xfrm>
          <a:custGeom>
            <a:avLst/>
            <a:gdLst/>
            <a:ahLst/>
            <a:cxnLst/>
            <a:rect r="r" b="b" t="t" l="l"/>
            <a:pathLst>
              <a:path h="7823517" w="3613792">
                <a:moveTo>
                  <a:pt x="0" y="0"/>
                </a:moveTo>
                <a:lnTo>
                  <a:pt x="3613792" y="0"/>
                </a:lnTo>
                <a:lnTo>
                  <a:pt x="3613792" y="7823517"/>
                </a:lnTo>
                <a:lnTo>
                  <a:pt x="0" y="782351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2568991" y="102404"/>
            <a:ext cx="13150017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Analyze calories</a:t>
            </a:r>
          </a:p>
        </p:txBody>
      </p:sp>
      <p:sp>
        <p:nvSpPr>
          <p:cNvPr name="Freeform 12" id="12"/>
          <p:cNvSpPr/>
          <p:nvPr/>
        </p:nvSpPr>
        <p:spPr>
          <a:xfrm flipH="false" flipV="false" rot="0">
            <a:off x="1294710" y="1816171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6172718" y="1816171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0810803" y="1816171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4594340" y="1978143"/>
            <a:ext cx="3654869" cy="7912443"/>
          </a:xfrm>
          <a:custGeom>
            <a:avLst/>
            <a:gdLst/>
            <a:ahLst/>
            <a:cxnLst/>
            <a:rect r="r" b="b" t="t" l="l"/>
            <a:pathLst>
              <a:path h="7912443" w="3654869">
                <a:moveTo>
                  <a:pt x="0" y="0"/>
                </a:moveTo>
                <a:lnTo>
                  <a:pt x="3654869" y="0"/>
                </a:lnTo>
                <a:lnTo>
                  <a:pt x="3654869" y="7912443"/>
                </a:lnTo>
                <a:lnTo>
                  <a:pt x="0" y="79124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0439959" y="1978143"/>
            <a:ext cx="3651733" cy="7905656"/>
          </a:xfrm>
          <a:custGeom>
            <a:avLst/>
            <a:gdLst/>
            <a:ahLst/>
            <a:cxnLst/>
            <a:rect r="r" b="b" t="t" l="l"/>
            <a:pathLst>
              <a:path h="7905656" w="3651733">
                <a:moveTo>
                  <a:pt x="0" y="0"/>
                </a:moveTo>
                <a:lnTo>
                  <a:pt x="3651733" y="0"/>
                </a:lnTo>
                <a:lnTo>
                  <a:pt x="3651733" y="7905655"/>
                </a:lnTo>
                <a:lnTo>
                  <a:pt x="0" y="790565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2568991" y="102404"/>
            <a:ext cx="13150017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Create Recipe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3330531" y="1819564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9174582" y="1816171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682427" y="2078836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6" y="0"/>
                </a:lnTo>
                <a:lnTo>
                  <a:pt x="3555816" y="7704269"/>
                </a:lnTo>
                <a:lnTo>
                  <a:pt x="0" y="770426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10457335" y="2078836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7" y="0"/>
                </a:lnTo>
                <a:lnTo>
                  <a:pt x="3555817" y="7704269"/>
                </a:lnTo>
                <a:lnTo>
                  <a:pt x="0" y="770426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9" id="9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TextBox 10" id="10"/>
          <p:cNvSpPr txBox="true"/>
          <p:nvPr/>
        </p:nvSpPr>
        <p:spPr>
          <a:xfrm rot="0">
            <a:off x="2568991" y="92879"/>
            <a:ext cx="13150017" cy="13993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Saved Recipes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3369091" y="1816171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9144000" y="1816171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028700" y="1891440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7" y="0"/>
                </a:lnTo>
                <a:lnTo>
                  <a:pt x="3555817" y="7704270"/>
                </a:lnTo>
                <a:lnTo>
                  <a:pt x="0" y="770427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5165817" y="1891440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6" y="0"/>
                </a:lnTo>
                <a:lnTo>
                  <a:pt x="3555816" y="7704270"/>
                </a:lnTo>
                <a:lnTo>
                  <a:pt x="0" y="770427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9302658" y="1891440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7" y="0"/>
                </a:lnTo>
                <a:lnTo>
                  <a:pt x="3555817" y="7704270"/>
                </a:lnTo>
                <a:lnTo>
                  <a:pt x="0" y="770427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3439500" y="1891440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7" y="0"/>
                </a:lnTo>
                <a:lnTo>
                  <a:pt x="3555817" y="7704270"/>
                </a:lnTo>
                <a:lnTo>
                  <a:pt x="0" y="770427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-284635" y="1628775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3852482" y="1628775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6" y="0"/>
                </a:lnTo>
                <a:lnTo>
                  <a:pt x="6182486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7989323" y="1628775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2126165" y="1628775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2568991" y="102404"/>
            <a:ext cx="13150017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Chatting</a:t>
            </a:r>
          </a:p>
        </p:txBody>
      </p:sp>
    </p:spTree>
  </p:cSld>
  <p:clrMapOvr>
    <a:masterClrMapping/>
  </p:clrMapOvr>
</p:sld>
</file>

<file path=ppt/slides/slide4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811641" y="2092873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7" y="0"/>
                </a:lnTo>
                <a:lnTo>
                  <a:pt x="3555817" y="7704269"/>
                </a:lnTo>
                <a:lnTo>
                  <a:pt x="0" y="770426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894366" y="2092873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7" y="0"/>
                </a:lnTo>
                <a:lnTo>
                  <a:pt x="3555817" y="7704269"/>
                </a:lnTo>
                <a:lnTo>
                  <a:pt x="0" y="770426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3498306" y="1830208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7581031" y="1830208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5240156" y="306112"/>
            <a:ext cx="588774" cy="588774"/>
          </a:xfrm>
          <a:custGeom>
            <a:avLst/>
            <a:gdLst/>
            <a:ahLst/>
            <a:cxnLst/>
            <a:rect r="r" b="b" t="t" l="l"/>
            <a:pathLst>
              <a:path h="588774" w="588774">
                <a:moveTo>
                  <a:pt x="0" y="0"/>
                </a:moveTo>
                <a:lnTo>
                  <a:pt x="588774" y="0"/>
                </a:lnTo>
                <a:lnTo>
                  <a:pt x="588774" y="588773"/>
                </a:lnTo>
                <a:lnTo>
                  <a:pt x="0" y="58877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5900185" y="894885"/>
            <a:ext cx="782467" cy="782467"/>
          </a:xfrm>
          <a:custGeom>
            <a:avLst/>
            <a:gdLst/>
            <a:ahLst/>
            <a:cxnLst/>
            <a:rect r="r" b="b" t="t" l="l"/>
            <a:pathLst>
              <a:path h="782467" w="782467">
                <a:moveTo>
                  <a:pt x="0" y="0"/>
                </a:moveTo>
                <a:lnTo>
                  <a:pt x="782468" y="0"/>
                </a:lnTo>
                <a:lnTo>
                  <a:pt x="782468" y="782468"/>
                </a:lnTo>
                <a:lnTo>
                  <a:pt x="0" y="78246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6682653" y="254804"/>
            <a:ext cx="691390" cy="691390"/>
          </a:xfrm>
          <a:custGeom>
            <a:avLst/>
            <a:gdLst/>
            <a:ahLst/>
            <a:cxnLst/>
            <a:rect r="r" b="b" t="t" l="l"/>
            <a:pathLst>
              <a:path h="691390" w="691390">
                <a:moveTo>
                  <a:pt x="0" y="0"/>
                </a:moveTo>
                <a:lnTo>
                  <a:pt x="691390" y="0"/>
                </a:lnTo>
                <a:lnTo>
                  <a:pt x="691390" y="691389"/>
                </a:lnTo>
                <a:lnTo>
                  <a:pt x="0" y="69138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5164304" y="1606849"/>
            <a:ext cx="664626" cy="664626"/>
          </a:xfrm>
          <a:custGeom>
            <a:avLst/>
            <a:gdLst/>
            <a:ahLst/>
            <a:cxnLst/>
            <a:rect r="r" b="b" t="t" l="l"/>
            <a:pathLst>
              <a:path h="664626" w="664626">
                <a:moveTo>
                  <a:pt x="0" y="0"/>
                </a:moveTo>
                <a:lnTo>
                  <a:pt x="664626" y="0"/>
                </a:lnTo>
                <a:lnTo>
                  <a:pt x="664626" y="664626"/>
                </a:lnTo>
                <a:lnTo>
                  <a:pt x="0" y="66462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6682653" y="1606849"/>
            <a:ext cx="691390" cy="601771"/>
          </a:xfrm>
          <a:custGeom>
            <a:avLst/>
            <a:gdLst/>
            <a:ahLst/>
            <a:cxnLst/>
            <a:rect r="r" b="b" t="t" l="l"/>
            <a:pathLst>
              <a:path h="601771" w="691390">
                <a:moveTo>
                  <a:pt x="0" y="0"/>
                </a:moveTo>
                <a:lnTo>
                  <a:pt x="691390" y="0"/>
                </a:lnTo>
                <a:lnTo>
                  <a:pt x="691390" y="601770"/>
                </a:lnTo>
                <a:lnTo>
                  <a:pt x="0" y="601770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-14892"/>
            </a:stretch>
          </a:blipFill>
        </p:spPr>
      </p:sp>
      <p:grpSp>
        <p:nvGrpSpPr>
          <p:cNvPr name="Group 11" id="11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13" id="13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0">
            <a:off x="734172" y="2092873"/>
            <a:ext cx="3553594" cy="7704269"/>
          </a:xfrm>
          <a:custGeom>
            <a:avLst/>
            <a:gdLst/>
            <a:ahLst/>
            <a:cxnLst/>
            <a:rect r="r" b="b" t="t" l="l"/>
            <a:pathLst>
              <a:path h="7704269" w="3553594">
                <a:moveTo>
                  <a:pt x="0" y="0"/>
                </a:moveTo>
                <a:lnTo>
                  <a:pt x="3553594" y="0"/>
                </a:lnTo>
                <a:lnTo>
                  <a:pt x="3553594" y="7704269"/>
                </a:lnTo>
                <a:lnTo>
                  <a:pt x="0" y="7704269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2568991" y="102404"/>
            <a:ext cx="13150017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Notifications</a:t>
            </a:r>
          </a:p>
        </p:txBody>
      </p:sp>
      <p:sp>
        <p:nvSpPr>
          <p:cNvPr name="Freeform 16" id="16"/>
          <p:cNvSpPr/>
          <p:nvPr/>
        </p:nvSpPr>
        <p:spPr>
          <a:xfrm flipH="false" flipV="false" rot="0">
            <a:off x="-580275" y="1830208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17" id="17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19" id="19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TextBox 20" id="20"/>
          <p:cNvSpPr txBox="true"/>
          <p:nvPr/>
        </p:nvSpPr>
        <p:spPr>
          <a:xfrm rot="0">
            <a:off x="13069308" y="2969897"/>
            <a:ext cx="4189992" cy="16271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1689"/>
              </a:lnSpc>
            </a:pPr>
            <a:r>
              <a:rPr lang="en-US" b="true" sz="2413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 Notifications by users:</a:t>
            </a:r>
          </a:p>
          <a:p>
            <a:pPr algn="just">
              <a:lnSpc>
                <a:spcPts val="1689"/>
              </a:lnSpc>
            </a:pPr>
          </a:p>
          <a:p>
            <a:pPr algn="just" marL="521141" indent="-260571" lvl="1">
              <a:lnSpc>
                <a:spcPts val="3379"/>
              </a:lnSpc>
              <a:buFont typeface="Arial"/>
              <a:buChar char="•"/>
            </a:pPr>
            <a:r>
              <a:rPr lang="en-US" sz="2413">
                <a:solidFill>
                  <a:srgbClr val="15592B"/>
                </a:solidFill>
                <a:latin typeface="Montserrat"/>
                <a:ea typeface="Montserrat"/>
                <a:cs typeface="Montserrat"/>
                <a:sym typeface="Montserrat"/>
              </a:rPr>
              <a:t>Like</a:t>
            </a:r>
          </a:p>
          <a:p>
            <a:pPr algn="just" marL="521141" indent="-260571" lvl="1">
              <a:lnSpc>
                <a:spcPts val="3379"/>
              </a:lnSpc>
              <a:buFont typeface="Arial"/>
              <a:buChar char="•"/>
            </a:pPr>
            <a:r>
              <a:rPr lang="en-US" sz="2413">
                <a:solidFill>
                  <a:srgbClr val="15592B"/>
                </a:solidFill>
                <a:latin typeface="Montserrat"/>
                <a:ea typeface="Montserrat"/>
                <a:cs typeface="Montserrat"/>
                <a:sym typeface="Montserrat"/>
              </a:rPr>
              <a:t>Comment</a:t>
            </a:r>
          </a:p>
          <a:p>
            <a:pPr algn="just" marL="521141" indent="-260571" lvl="1">
              <a:lnSpc>
                <a:spcPts val="3379"/>
              </a:lnSpc>
              <a:buFont typeface="Arial"/>
              <a:buChar char="•"/>
            </a:pPr>
            <a:r>
              <a:rPr lang="en-US" sz="2413">
                <a:solidFill>
                  <a:srgbClr val="15592B"/>
                </a:solidFill>
                <a:latin typeface="Montserrat"/>
                <a:ea typeface="Montserrat"/>
                <a:cs typeface="Montserrat"/>
                <a:sym typeface="Montserrat"/>
              </a:rPr>
              <a:t>Follow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3088838" y="4985650"/>
            <a:ext cx="4170462" cy="11985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689"/>
              </a:lnSpc>
            </a:pPr>
            <a:r>
              <a:rPr lang="en-US" b="true" sz="2413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Notifications by Admin:</a:t>
            </a:r>
          </a:p>
          <a:p>
            <a:pPr algn="ctr">
              <a:lnSpc>
                <a:spcPts val="1689"/>
              </a:lnSpc>
            </a:pPr>
          </a:p>
          <a:p>
            <a:pPr algn="l" marL="521141" indent="-260571" lvl="1">
              <a:lnSpc>
                <a:spcPts val="3379"/>
              </a:lnSpc>
              <a:buFont typeface="Arial"/>
              <a:buChar char="•"/>
            </a:pPr>
            <a:r>
              <a:rPr lang="en-US" sz="2413">
                <a:solidFill>
                  <a:srgbClr val="15592B"/>
                </a:solidFill>
                <a:latin typeface="Montserrat"/>
                <a:ea typeface="Montserrat"/>
                <a:cs typeface="Montserrat"/>
                <a:sym typeface="Montserrat"/>
              </a:rPr>
              <a:t>Announcements</a:t>
            </a:r>
          </a:p>
          <a:p>
            <a:pPr algn="l" marL="521141" indent="-260571" lvl="1">
              <a:lnSpc>
                <a:spcPts val="3379"/>
              </a:lnSpc>
              <a:buFont typeface="Arial"/>
              <a:buChar char="•"/>
            </a:pPr>
            <a:r>
              <a:rPr lang="en-US" sz="2413">
                <a:solidFill>
                  <a:srgbClr val="15592B"/>
                </a:solidFill>
                <a:latin typeface="Montserrat"/>
                <a:ea typeface="Montserrat"/>
                <a:cs typeface="Montserrat"/>
                <a:sym typeface="Montserrat"/>
              </a:rPr>
              <a:t>Challenges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3088838" y="6591828"/>
            <a:ext cx="4170462" cy="76988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689"/>
              </a:lnSpc>
            </a:pPr>
            <a:r>
              <a:rPr lang="en-US" b="true" sz="2413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Notifications by Stores:</a:t>
            </a:r>
          </a:p>
          <a:p>
            <a:pPr algn="ctr">
              <a:lnSpc>
                <a:spcPts val="1689"/>
              </a:lnSpc>
            </a:pPr>
          </a:p>
          <a:p>
            <a:pPr algn="l" marL="521141" indent="-260571" lvl="1">
              <a:lnSpc>
                <a:spcPts val="3379"/>
              </a:lnSpc>
              <a:buFont typeface="Arial"/>
              <a:buChar char="•"/>
            </a:pPr>
            <a:r>
              <a:rPr lang="en-US" sz="2413">
                <a:solidFill>
                  <a:srgbClr val="15592B"/>
                </a:solidFill>
                <a:latin typeface="Montserrat"/>
                <a:ea typeface="Montserrat"/>
                <a:cs typeface="Montserrat"/>
                <a:sym typeface="Montserrat"/>
              </a:rPr>
              <a:t>Orders status update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2974058" y="7771286"/>
            <a:ext cx="4170462" cy="2390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689"/>
              </a:lnSpc>
            </a:pPr>
            <a:r>
              <a:rPr lang="en-US" b="true" sz="2413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MealPlans Reminders</a:t>
            </a:r>
          </a:p>
        </p:txBody>
      </p:sp>
    </p:spTree>
  </p:cSld>
  <p:clrMapOvr>
    <a:masterClrMapping/>
  </p:clrMapOvr>
</p:sld>
</file>

<file path=ppt/slides/slide4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342035" y="2005740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7" y="0"/>
                </a:lnTo>
                <a:lnTo>
                  <a:pt x="3555817" y="7704270"/>
                </a:lnTo>
                <a:lnTo>
                  <a:pt x="0" y="770427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7366229" y="2005740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7" y="0"/>
                </a:lnTo>
                <a:lnTo>
                  <a:pt x="3555817" y="7704270"/>
                </a:lnTo>
                <a:lnTo>
                  <a:pt x="0" y="770427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6" id="6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12390148" y="2005740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7" y="0"/>
                </a:lnTo>
                <a:lnTo>
                  <a:pt x="3555817" y="7704270"/>
                </a:lnTo>
                <a:lnTo>
                  <a:pt x="0" y="770427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2568991" y="111929"/>
            <a:ext cx="13150017" cy="12768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471"/>
              </a:lnSpc>
              <a:spcBef>
                <a:spcPct val="0"/>
              </a:spcBef>
            </a:pPr>
            <a:r>
              <a:rPr lang="en-US" b="true" sz="74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Admin’s Dashboard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1028700" y="1743075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6052894" y="1743075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1076813" y="1743075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grpSp>
        <p:nvGrpSpPr>
          <p:cNvPr name="Group 12" id="12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14" id="1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</p:spTree>
  </p:cSld>
  <p:clrMapOvr>
    <a:masterClrMapping/>
  </p:clrMapOvr>
</p:sld>
</file>

<file path=ppt/slides/slide4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2366582" y="2078836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6" y="0"/>
                </a:lnTo>
                <a:lnTo>
                  <a:pt x="3555816" y="7704269"/>
                </a:lnTo>
                <a:lnTo>
                  <a:pt x="0" y="770426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8" id="8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12390148" y="2078836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7" y="0"/>
                </a:lnTo>
                <a:lnTo>
                  <a:pt x="3555817" y="7704269"/>
                </a:lnTo>
                <a:lnTo>
                  <a:pt x="0" y="770426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1076813" y="1816171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053246" y="1816171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7524011" y="2078836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7" y="0"/>
                </a:lnTo>
                <a:lnTo>
                  <a:pt x="3555817" y="7704269"/>
                </a:lnTo>
                <a:lnTo>
                  <a:pt x="0" y="770426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2568991" y="111929"/>
            <a:ext cx="13150017" cy="12768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471"/>
              </a:lnSpc>
              <a:spcBef>
                <a:spcPct val="0"/>
              </a:spcBef>
            </a:pPr>
            <a:r>
              <a:rPr lang="en-US" b="true" sz="74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Store’s Dashboard</a:t>
            </a: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6207661" y="1816171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7720394" y="2120040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6" y="0"/>
                </a:lnTo>
                <a:lnTo>
                  <a:pt x="3555816" y="7704270"/>
                </a:lnTo>
                <a:lnTo>
                  <a:pt x="0" y="770427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8" id="8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12489639" y="2120040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6" y="0"/>
                </a:lnTo>
                <a:lnTo>
                  <a:pt x="3555816" y="7704270"/>
                </a:lnTo>
                <a:lnTo>
                  <a:pt x="0" y="770427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6407058" y="1857375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1176304" y="1857375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2851242" y="2120040"/>
            <a:ext cx="3555817" cy="7704269"/>
          </a:xfrm>
          <a:custGeom>
            <a:avLst/>
            <a:gdLst/>
            <a:ahLst/>
            <a:cxnLst/>
            <a:rect r="r" b="b" t="t" l="l"/>
            <a:pathLst>
              <a:path h="7704269" w="3555817">
                <a:moveTo>
                  <a:pt x="0" y="0"/>
                </a:moveTo>
                <a:lnTo>
                  <a:pt x="3555816" y="0"/>
                </a:lnTo>
                <a:lnTo>
                  <a:pt x="3555816" y="7704270"/>
                </a:lnTo>
                <a:lnTo>
                  <a:pt x="0" y="770427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2568991" y="111929"/>
            <a:ext cx="13150017" cy="12768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471"/>
              </a:lnSpc>
              <a:spcBef>
                <a:spcPct val="0"/>
              </a:spcBef>
            </a:pPr>
            <a:r>
              <a:rPr lang="en-US" b="true" sz="74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Store’s Dashboard</a:t>
            </a: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1537907" y="1857375"/>
            <a:ext cx="6182487" cy="8229600"/>
          </a:xfrm>
          <a:custGeom>
            <a:avLst/>
            <a:gdLst/>
            <a:ahLst/>
            <a:cxnLst/>
            <a:rect r="r" b="b" t="t" l="l"/>
            <a:pathLst>
              <a:path h="8229600" w="6182487">
                <a:moveTo>
                  <a:pt x="0" y="0"/>
                </a:moveTo>
                <a:lnTo>
                  <a:pt x="6182487" y="0"/>
                </a:lnTo>
                <a:lnTo>
                  <a:pt x="618248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12680171" y="6724499"/>
            <a:ext cx="3174753" cy="9889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689"/>
              </a:lnSpc>
            </a:pPr>
          </a:p>
          <a:p>
            <a:pPr algn="l" marL="521141" indent="-260571" lvl="1">
              <a:lnSpc>
                <a:spcPts val="3379"/>
              </a:lnSpc>
              <a:buFont typeface="Arial"/>
              <a:buChar char="•"/>
            </a:pPr>
            <a:r>
              <a:rPr lang="en-US" b="true" sz="2413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Users Orders</a:t>
            </a:r>
          </a:p>
          <a:p>
            <a:pPr algn="l" marL="521141" indent="-260571" lvl="1">
              <a:lnSpc>
                <a:spcPts val="3379"/>
              </a:lnSpc>
              <a:buFont typeface="Arial"/>
              <a:buChar char="•"/>
            </a:pPr>
            <a:r>
              <a:rPr lang="en-US" b="true" sz="2413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Users Ratings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1564500" y="5500431"/>
            <a:ext cx="15159000" cy="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" id="3"/>
          <p:cNvGrpSpPr/>
          <p:nvPr/>
        </p:nvGrpSpPr>
        <p:grpSpPr>
          <a:xfrm rot="0">
            <a:off x="3551044" y="5202411"/>
            <a:ext cx="596042" cy="596042"/>
            <a:chOff x="0" y="0"/>
            <a:chExt cx="812800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D421A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7145648" y="5202411"/>
            <a:ext cx="596042" cy="596042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D421A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0741651" y="5202411"/>
            <a:ext cx="596042" cy="596042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D421A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14337654" y="5202411"/>
            <a:ext cx="596042" cy="596042"/>
            <a:chOff x="0" y="0"/>
            <a:chExt cx="812800" cy="8128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D421A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2876375" y="3088893"/>
            <a:ext cx="1945379" cy="1945379"/>
            <a:chOff x="0" y="0"/>
            <a:chExt cx="812800" cy="8128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0" r="0" b="0"/>
              </a:stretch>
            </a:blipFill>
          </p:spPr>
        </p:sp>
      </p:grpSp>
      <p:grpSp>
        <p:nvGrpSpPr>
          <p:cNvPr name="Group 17" id="17"/>
          <p:cNvGrpSpPr/>
          <p:nvPr/>
        </p:nvGrpSpPr>
        <p:grpSpPr>
          <a:xfrm rot="0">
            <a:off x="6470979" y="3088893"/>
            <a:ext cx="1945379" cy="1945379"/>
            <a:chOff x="0" y="0"/>
            <a:chExt cx="812800" cy="81280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0" r="0" b="0"/>
              </a:stretch>
            </a:blipFill>
          </p:spPr>
        </p:sp>
      </p:grpSp>
      <p:grpSp>
        <p:nvGrpSpPr>
          <p:cNvPr name="Group 19" id="19"/>
          <p:cNvGrpSpPr/>
          <p:nvPr/>
        </p:nvGrpSpPr>
        <p:grpSpPr>
          <a:xfrm rot="0">
            <a:off x="10068032" y="3088893"/>
            <a:ext cx="1945379" cy="1945379"/>
            <a:chOff x="0" y="0"/>
            <a:chExt cx="812800" cy="81280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grpSp>
        <p:nvGrpSpPr>
          <p:cNvPr name="Group 21" id="21"/>
          <p:cNvGrpSpPr/>
          <p:nvPr/>
        </p:nvGrpSpPr>
        <p:grpSpPr>
          <a:xfrm rot="0">
            <a:off x="13608371" y="3088893"/>
            <a:ext cx="2054607" cy="2054607"/>
            <a:chOff x="0" y="0"/>
            <a:chExt cx="812800" cy="812800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5"/>
              <a:stretch>
                <a:fillRect l="0" t="0" r="0" b="0"/>
              </a:stretch>
            </a:blipFill>
          </p:spPr>
        </p:sp>
      </p:grpSp>
      <p:sp>
        <p:nvSpPr>
          <p:cNvPr name="AutoShape 23" id="23"/>
          <p:cNvSpPr/>
          <p:nvPr/>
        </p:nvSpPr>
        <p:spPr>
          <a:xfrm>
            <a:off x="3849064" y="8981151"/>
            <a:ext cx="11084631" cy="0"/>
          </a:xfrm>
          <a:prstGeom prst="line">
            <a:avLst/>
          </a:prstGeom>
          <a:ln cap="flat" w="1905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24" id="24"/>
          <p:cNvGrpSpPr/>
          <p:nvPr/>
        </p:nvGrpSpPr>
        <p:grpSpPr>
          <a:xfrm rot="0">
            <a:off x="6140897" y="8763231"/>
            <a:ext cx="435840" cy="435840"/>
            <a:chOff x="0" y="0"/>
            <a:chExt cx="812800" cy="812800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D421A"/>
            </a:solidFill>
          </p:spPr>
        </p:sp>
        <p:sp>
          <p:nvSpPr>
            <p:cNvPr name="TextBox 26" id="26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7" id="27"/>
          <p:cNvGrpSpPr/>
          <p:nvPr/>
        </p:nvGrpSpPr>
        <p:grpSpPr>
          <a:xfrm rot="0">
            <a:off x="11936561" y="8763231"/>
            <a:ext cx="435840" cy="435840"/>
            <a:chOff x="0" y="0"/>
            <a:chExt cx="812800" cy="812800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D421A"/>
            </a:solidFill>
          </p:spPr>
        </p:sp>
        <p:sp>
          <p:nvSpPr>
            <p:cNvPr name="TextBox 29" id="29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0" id="30"/>
          <p:cNvGrpSpPr/>
          <p:nvPr/>
        </p:nvGrpSpPr>
        <p:grpSpPr>
          <a:xfrm rot="0">
            <a:off x="5489618" y="6984253"/>
            <a:ext cx="1656030" cy="1656030"/>
            <a:chOff x="0" y="0"/>
            <a:chExt cx="812800" cy="81280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6"/>
              <a:stretch>
                <a:fillRect l="0" t="0" r="0" b="0"/>
              </a:stretch>
            </a:blipFill>
          </p:spPr>
        </p:sp>
      </p:grpSp>
      <p:grpSp>
        <p:nvGrpSpPr>
          <p:cNvPr name="Group 32" id="32"/>
          <p:cNvGrpSpPr/>
          <p:nvPr/>
        </p:nvGrpSpPr>
        <p:grpSpPr>
          <a:xfrm rot="0">
            <a:off x="11326466" y="6984253"/>
            <a:ext cx="1656030" cy="1656030"/>
            <a:chOff x="0" y="0"/>
            <a:chExt cx="812800" cy="812800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7"/>
              <a:stretch>
                <a:fillRect l="-34092" t="0" r="-34092" b="0"/>
              </a:stretch>
            </a:blipFill>
          </p:spPr>
        </p:sp>
      </p:grpSp>
      <p:sp>
        <p:nvSpPr>
          <p:cNvPr name="TextBox 34" id="34"/>
          <p:cNvSpPr txBox="true"/>
          <p:nvPr/>
        </p:nvSpPr>
        <p:spPr>
          <a:xfrm rot="0">
            <a:off x="7743751" y="402550"/>
            <a:ext cx="2800499" cy="16092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153"/>
              </a:lnSpc>
              <a:spcBef>
                <a:spcPct val="0"/>
              </a:spcBef>
            </a:pPr>
            <a:r>
              <a:rPr lang="en-US" b="true" sz="9395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APIs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3163129" y="5906672"/>
            <a:ext cx="1371870" cy="5020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29"/>
              </a:lnSpc>
              <a:spcBef>
                <a:spcPct val="0"/>
              </a:spcBef>
            </a:pPr>
            <a:r>
              <a:rPr lang="en-US" b="true" sz="2949">
                <a:solidFill>
                  <a:srgbClr val="15592B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OpenAI</a:t>
            </a:r>
          </a:p>
        </p:txBody>
      </p:sp>
      <p:sp>
        <p:nvSpPr>
          <p:cNvPr name="TextBox 36" id="36"/>
          <p:cNvSpPr txBox="true"/>
          <p:nvPr/>
        </p:nvSpPr>
        <p:spPr>
          <a:xfrm rot="0">
            <a:off x="6646045" y="5906672"/>
            <a:ext cx="1595247" cy="5020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29"/>
              </a:lnSpc>
              <a:spcBef>
                <a:spcPct val="0"/>
              </a:spcBef>
            </a:pPr>
            <a:r>
              <a:rPr lang="en-US" b="true" sz="2949">
                <a:solidFill>
                  <a:srgbClr val="15592B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Edamam</a:t>
            </a:r>
          </a:p>
        </p:txBody>
      </p:sp>
      <p:sp>
        <p:nvSpPr>
          <p:cNvPr name="TextBox 37" id="37"/>
          <p:cNvSpPr txBox="true"/>
          <p:nvPr/>
        </p:nvSpPr>
        <p:spPr>
          <a:xfrm rot="0">
            <a:off x="9857984" y="5906672"/>
            <a:ext cx="2365475" cy="5020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29"/>
              </a:lnSpc>
              <a:spcBef>
                <a:spcPct val="0"/>
              </a:spcBef>
            </a:pPr>
            <a:r>
              <a:rPr lang="en-US" b="true" sz="2949">
                <a:solidFill>
                  <a:srgbClr val="15592B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Google Maps</a:t>
            </a:r>
          </a:p>
        </p:txBody>
      </p:sp>
      <p:sp>
        <p:nvSpPr>
          <p:cNvPr name="TextBox 38" id="38"/>
          <p:cNvSpPr txBox="true"/>
          <p:nvPr/>
        </p:nvSpPr>
        <p:spPr>
          <a:xfrm rot="0">
            <a:off x="13099257" y="5906672"/>
            <a:ext cx="3072834" cy="5020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29"/>
              </a:lnSpc>
              <a:spcBef>
                <a:spcPct val="0"/>
              </a:spcBef>
            </a:pPr>
            <a:r>
              <a:rPr lang="en-US" b="true" sz="2949">
                <a:solidFill>
                  <a:srgbClr val="15592B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Google Translate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5619171" y="9281894"/>
            <a:ext cx="1479292" cy="3634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19"/>
              </a:lnSpc>
              <a:spcBef>
                <a:spcPct val="0"/>
              </a:spcBef>
            </a:pPr>
            <a:r>
              <a:rPr lang="en-US" b="true" sz="2157">
                <a:solidFill>
                  <a:srgbClr val="15592B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Cloudinary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11626521" y="9281894"/>
            <a:ext cx="1055922" cy="3634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19"/>
              </a:lnSpc>
              <a:spcBef>
                <a:spcPct val="0"/>
              </a:spcBef>
            </a:pPr>
            <a:r>
              <a:rPr lang="en-US" b="true" sz="2157">
                <a:solidFill>
                  <a:srgbClr val="15592B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Base 64</a:t>
            </a:r>
          </a:p>
        </p:txBody>
      </p:sp>
      <p:grpSp>
        <p:nvGrpSpPr>
          <p:cNvPr name="Group 41" id="41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42" id="42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3" id="43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grpSp>
        <p:nvGrpSpPr>
          <p:cNvPr name="Group 44" id="44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45" id="45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6" id="46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</p:spTree>
  </p:cSld>
  <p:clrMapOvr>
    <a:masterClrMapping/>
  </p:clrMapOvr>
</p:sld>
</file>

<file path=ppt/slides/slide5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2251186">
            <a:off x="13322746" y="9586949"/>
            <a:ext cx="6926433" cy="3071599"/>
            <a:chOff x="0" y="0"/>
            <a:chExt cx="916429" cy="4064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3362606" y="1574143"/>
            <a:ext cx="13972894" cy="8789057"/>
          </a:xfrm>
          <a:custGeom>
            <a:avLst/>
            <a:gdLst/>
            <a:ahLst/>
            <a:cxnLst/>
            <a:rect r="r" b="b" t="t" l="l"/>
            <a:pathLst>
              <a:path h="8789057" w="13972894">
                <a:moveTo>
                  <a:pt x="0" y="0"/>
                </a:moveTo>
                <a:lnTo>
                  <a:pt x="13972894" y="0"/>
                </a:lnTo>
                <a:lnTo>
                  <a:pt x="13972894" y="8789057"/>
                </a:lnTo>
                <a:lnTo>
                  <a:pt x="0" y="878905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3633587" y="1898092"/>
            <a:ext cx="13392923" cy="7030317"/>
          </a:xfrm>
          <a:custGeom>
            <a:avLst/>
            <a:gdLst/>
            <a:ahLst/>
            <a:cxnLst/>
            <a:rect r="r" b="b" t="t" l="l"/>
            <a:pathLst>
              <a:path h="7030317" w="13392923">
                <a:moveTo>
                  <a:pt x="0" y="0"/>
                </a:moveTo>
                <a:lnTo>
                  <a:pt x="13392923" y="0"/>
                </a:lnTo>
                <a:lnTo>
                  <a:pt x="13392923" y="7030317"/>
                </a:lnTo>
                <a:lnTo>
                  <a:pt x="0" y="703031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950" t="0" r="-784" b="0"/>
            </a:stretch>
          </a:blipFill>
          <a:ln w="57150" cap="sq">
            <a:solidFill>
              <a:srgbClr val="000000"/>
            </a:solidFill>
            <a:prstDash val="solid"/>
            <a:miter/>
          </a:ln>
        </p:spPr>
      </p:sp>
      <p:sp>
        <p:nvSpPr>
          <p:cNvPr name="TextBox 10" id="10"/>
          <p:cNvSpPr txBox="true"/>
          <p:nvPr/>
        </p:nvSpPr>
        <p:spPr>
          <a:xfrm rot="0">
            <a:off x="2568991" y="102404"/>
            <a:ext cx="13150017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DishDash’s Website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9731" y="3616638"/>
            <a:ext cx="3613855" cy="29775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984"/>
              </a:lnSpc>
            </a:pPr>
          </a:p>
          <a:p>
            <a:pPr algn="l" marL="922895" indent="-461447" lvl="1">
              <a:lnSpc>
                <a:spcPts val="5984"/>
              </a:lnSpc>
              <a:buFont typeface="Arial"/>
              <a:buChar char="•"/>
            </a:pPr>
            <a:r>
              <a:rPr lang="en-US" sz="4274">
                <a:solidFill>
                  <a:srgbClr val="15592B"/>
                </a:solidFill>
                <a:latin typeface="Montserrat"/>
                <a:ea typeface="Montserrat"/>
                <a:cs typeface="Montserrat"/>
                <a:sym typeface="Montserrat"/>
              </a:rPr>
              <a:t>Admin</a:t>
            </a:r>
          </a:p>
          <a:p>
            <a:pPr algn="l" marL="922895" indent="-461447" lvl="1">
              <a:lnSpc>
                <a:spcPts val="5984"/>
              </a:lnSpc>
              <a:buFont typeface="Arial"/>
              <a:buChar char="•"/>
            </a:pPr>
            <a:r>
              <a:rPr lang="en-US" sz="4274">
                <a:solidFill>
                  <a:srgbClr val="15592B"/>
                </a:solidFill>
                <a:latin typeface="Montserrat"/>
                <a:ea typeface="Montserrat"/>
                <a:cs typeface="Montserrat"/>
                <a:sym typeface="Montserrat"/>
              </a:rPr>
              <a:t>Stores</a:t>
            </a:r>
          </a:p>
          <a:p>
            <a:pPr algn="l" marL="922895" indent="-461447" lvl="1">
              <a:lnSpc>
                <a:spcPts val="5984"/>
              </a:lnSpc>
              <a:buFont typeface="Arial"/>
              <a:buChar char="•"/>
            </a:pPr>
            <a:r>
              <a:rPr lang="en-US" sz="4274">
                <a:solidFill>
                  <a:srgbClr val="15592B"/>
                </a:solidFill>
                <a:latin typeface="Montserrat"/>
                <a:ea typeface="Montserrat"/>
                <a:cs typeface="Montserrat"/>
                <a:sym typeface="Montserrat"/>
              </a:rPr>
              <a:t>Users</a:t>
            </a:r>
          </a:p>
        </p:txBody>
      </p:sp>
    </p:spTree>
  </p:cSld>
  <p:clrMapOvr>
    <a:masterClrMapping/>
  </p:clrMapOvr>
</p:sld>
</file>

<file path=ppt/slides/slide5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495357" y="1923449"/>
            <a:ext cx="13617157" cy="6914963"/>
          </a:xfrm>
          <a:custGeom>
            <a:avLst/>
            <a:gdLst/>
            <a:ahLst/>
            <a:cxnLst/>
            <a:rect r="r" b="b" t="t" l="l"/>
            <a:pathLst>
              <a:path h="6914963" w="13617157">
                <a:moveTo>
                  <a:pt x="0" y="0"/>
                </a:moveTo>
                <a:lnTo>
                  <a:pt x="13617157" y="0"/>
                </a:lnTo>
                <a:lnTo>
                  <a:pt x="13617157" y="6914963"/>
                </a:lnTo>
                <a:lnTo>
                  <a:pt x="0" y="69149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  <a:ln w="47625" cap="sq">
            <a:solidFill>
              <a:srgbClr val="000000"/>
            </a:solidFill>
            <a:prstDash val="solid"/>
            <a:miter/>
          </a:ln>
        </p:spPr>
      </p:sp>
      <p:sp>
        <p:nvSpPr>
          <p:cNvPr name="TextBox 3" id="3"/>
          <p:cNvSpPr txBox="true"/>
          <p:nvPr/>
        </p:nvSpPr>
        <p:spPr>
          <a:xfrm rot="0">
            <a:off x="2728927" y="108125"/>
            <a:ext cx="13150017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Admin’s Dashboard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2237520" y="1516993"/>
            <a:ext cx="13972894" cy="8789057"/>
          </a:xfrm>
          <a:custGeom>
            <a:avLst/>
            <a:gdLst/>
            <a:ahLst/>
            <a:cxnLst/>
            <a:rect r="r" b="b" t="t" l="l"/>
            <a:pathLst>
              <a:path h="8789057" w="13972894">
                <a:moveTo>
                  <a:pt x="0" y="0"/>
                </a:moveTo>
                <a:lnTo>
                  <a:pt x="13972895" y="0"/>
                </a:lnTo>
                <a:lnTo>
                  <a:pt x="13972895" y="8789057"/>
                </a:lnTo>
                <a:lnTo>
                  <a:pt x="0" y="878905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-2251186">
            <a:off x="13321501" y="9613688"/>
            <a:ext cx="6926433" cy="3071599"/>
            <a:chOff x="0" y="0"/>
            <a:chExt cx="916429" cy="4064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</p:spTree>
  </p:cSld>
  <p:clrMapOvr>
    <a:masterClrMapping/>
  </p:clrMapOvr>
</p:sld>
</file>

<file path=ppt/slides/slide5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86031" y="2308298"/>
            <a:ext cx="13036221" cy="6670223"/>
          </a:xfrm>
          <a:custGeom>
            <a:avLst/>
            <a:gdLst/>
            <a:ahLst/>
            <a:cxnLst/>
            <a:rect r="r" b="b" t="t" l="l"/>
            <a:pathLst>
              <a:path h="6670223" w="13036221">
                <a:moveTo>
                  <a:pt x="0" y="0"/>
                </a:moveTo>
                <a:lnTo>
                  <a:pt x="13036221" y="0"/>
                </a:lnTo>
                <a:lnTo>
                  <a:pt x="13036221" y="6670223"/>
                </a:lnTo>
                <a:lnTo>
                  <a:pt x="0" y="667022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6" t="-145" r="0" b="-145"/>
            </a:stretch>
          </a:blipFill>
          <a:ln w="47625" cap="sq">
            <a:solidFill>
              <a:srgbClr val="000000"/>
            </a:solidFill>
            <a:prstDash val="solid"/>
            <a:miter/>
          </a:ln>
        </p:spPr>
      </p:sp>
      <p:sp>
        <p:nvSpPr>
          <p:cNvPr name="TextBox 3" id="3"/>
          <p:cNvSpPr txBox="true"/>
          <p:nvPr/>
        </p:nvSpPr>
        <p:spPr>
          <a:xfrm rot="0">
            <a:off x="1975635" y="102404"/>
            <a:ext cx="13150017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Admin’s Website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382362" y="2018803"/>
            <a:ext cx="13139890" cy="8265091"/>
          </a:xfrm>
          <a:custGeom>
            <a:avLst/>
            <a:gdLst/>
            <a:ahLst/>
            <a:cxnLst/>
            <a:rect r="r" b="b" t="t" l="l"/>
            <a:pathLst>
              <a:path h="8265091" w="13139890">
                <a:moveTo>
                  <a:pt x="0" y="0"/>
                </a:moveTo>
                <a:lnTo>
                  <a:pt x="13139890" y="0"/>
                </a:lnTo>
                <a:lnTo>
                  <a:pt x="13139890" y="8265091"/>
                </a:lnTo>
                <a:lnTo>
                  <a:pt x="0" y="826509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3852186" y="2518712"/>
            <a:ext cx="3624789" cy="6249395"/>
          </a:xfrm>
          <a:custGeom>
            <a:avLst/>
            <a:gdLst/>
            <a:ahLst/>
            <a:cxnLst/>
            <a:rect r="r" b="b" t="t" l="l"/>
            <a:pathLst>
              <a:path h="6249395" w="3624789">
                <a:moveTo>
                  <a:pt x="0" y="0"/>
                </a:moveTo>
                <a:lnTo>
                  <a:pt x="3624789" y="0"/>
                </a:lnTo>
                <a:lnTo>
                  <a:pt x="3624789" y="6249395"/>
                </a:lnTo>
                <a:lnTo>
                  <a:pt x="0" y="624939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95344" t="-26325" r="-84916" b="-15092"/>
            </a:stretch>
          </a:blipFill>
          <a:ln w="66675" cap="rnd">
            <a:solidFill>
              <a:srgbClr val="000000"/>
            </a:solidFill>
            <a:prstDash val="solid"/>
            <a:round/>
          </a:ln>
        </p:spPr>
      </p:sp>
      <p:grpSp>
        <p:nvGrpSpPr>
          <p:cNvPr name="Group 9" id="9"/>
          <p:cNvGrpSpPr/>
          <p:nvPr/>
        </p:nvGrpSpPr>
        <p:grpSpPr>
          <a:xfrm rot="0">
            <a:off x="15125781" y="363919"/>
            <a:ext cx="7293280" cy="1280192"/>
            <a:chOff x="0" y="0"/>
            <a:chExt cx="2975485" cy="522288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2975485" cy="522288"/>
            </a:xfrm>
            <a:custGeom>
              <a:avLst/>
              <a:gdLst/>
              <a:ahLst/>
              <a:cxnLst/>
              <a:rect r="r" b="b" t="t" l="l"/>
              <a:pathLst>
                <a:path h="522288" w="2975485">
                  <a:moveTo>
                    <a:pt x="2772285" y="0"/>
                  </a:moveTo>
                  <a:cubicBezTo>
                    <a:pt x="2884509" y="0"/>
                    <a:pt x="2975485" y="116918"/>
                    <a:pt x="2975485" y="261144"/>
                  </a:cubicBezTo>
                  <a:cubicBezTo>
                    <a:pt x="2975485" y="405370"/>
                    <a:pt x="2884509" y="522288"/>
                    <a:pt x="2772285" y="522288"/>
                  </a:cubicBezTo>
                  <a:lnTo>
                    <a:pt x="203200" y="522288"/>
                  </a:lnTo>
                  <a:cubicBezTo>
                    <a:pt x="90976" y="522288"/>
                    <a:pt x="0" y="405370"/>
                    <a:pt x="0" y="261144"/>
                  </a:cubicBezTo>
                  <a:cubicBezTo>
                    <a:pt x="0" y="116918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w="38100" cap="sq">
              <a:solidFill>
                <a:srgbClr val="00331A">
                  <a:alpha val="69804"/>
                </a:srgbClr>
              </a:solidFill>
              <a:prstDash val="solid"/>
              <a:miter/>
            </a:ln>
          </p:spPr>
        </p:sp>
        <p:sp>
          <p:nvSpPr>
            <p:cNvPr name="TextBox 11" id="11"/>
            <p:cNvSpPr txBox="true"/>
            <p:nvPr/>
          </p:nvSpPr>
          <p:spPr>
            <a:xfrm>
              <a:off x="0" y="-76200"/>
              <a:ext cx="2975485" cy="59848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TextBox 12" id="12"/>
          <p:cNvSpPr txBox="true"/>
          <p:nvPr/>
        </p:nvSpPr>
        <p:spPr>
          <a:xfrm rot="0">
            <a:off x="12689508" y="564541"/>
            <a:ext cx="8026256" cy="8425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989"/>
              </a:lnSpc>
              <a:spcBef>
                <a:spcPct val="0"/>
              </a:spcBef>
            </a:pPr>
            <a:r>
              <a:rPr lang="en-US" b="true" sz="4992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Users</a:t>
            </a:r>
          </a:p>
        </p:txBody>
      </p:sp>
    </p:spTree>
  </p:cSld>
  <p:clrMapOvr>
    <a:masterClrMapping/>
  </p:clrMapOvr>
</p:sld>
</file>

<file path=ppt/slides/slide5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959980" y="101096"/>
            <a:ext cx="13150017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Admin’s Website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2415389" y="2106495"/>
            <a:ext cx="13457222" cy="6840755"/>
          </a:xfrm>
          <a:custGeom>
            <a:avLst/>
            <a:gdLst/>
            <a:ahLst/>
            <a:cxnLst/>
            <a:rect r="r" b="b" t="t" l="l"/>
            <a:pathLst>
              <a:path h="6840755" w="13457222">
                <a:moveTo>
                  <a:pt x="0" y="0"/>
                </a:moveTo>
                <a:lnTo>
                  <a:pt x="13457222" y="0"/>
                </a:lnTo>
                <a:lnTo>
                  <a:pt x="13457222" y="6840755"/>
                </a:lnTo>
                <a:lnTo>
                  <a:pt x="0" y="68407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  <a:ln w="47625" cap="sq">
            <a:solidFill>
              <a:srgbClr val="000000"/>
            </a:solidFill>
            <a:prstDash val="solid"/>
            <a:miter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2157553" y="1682211"/>
            <a:ext cx="13972894" cy="8789057"/>
          </a:xfrm>
          <a:custGeom>
            <a:avLst/>
            <a:gdLst/>
            <a:ahLst/>
            <a:cxnLst/>
            <a:rect r="r" b="b" t="t" l="l"/>
            <a:pathLst>
              <a:path h="8789057" w="13972894">
                <a:moveTo>
                  <a:pt x="0" y="0"/>
                </a:moveTo>
                <a:lnTo>
                  <a:pt x="13972894" y="0"/>
                </a:lnTo>
                <a:lnTo>
                  <a:pt x="13972894" y="8789057"/>
                </a:lnTo>
                <a:lnTo>
                  <a:pt x="0" y="878905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5125781" y="363919"/>
            <a:ext cx="7293280" cy="1280192"/>
            <a:chOff x="0" y="0"/>
            <a:chExt cx="2975485" cy="522288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975485" cy="522288"/>
            </a:xfrm>
            <a:custGeom>
              <a:avLst/>
              <a:gdLst/>
              <a:ahLst/>
              <a:cxnLst/>
              <a:rect r="r" b="b" t="t" l="l"/>
              <a:pathLst>
                <a:path h="522288" w="2975485">
                  <a:moveTo>
                    <a:pt x="2772285" y="0"/>
                  </a:moveTo>
                  <a:cubicBezTo>
                    <a:pt x="2884509" y="0"/>
                    <a:pt x="2975485" y="116918"/>
                    <a:pt x="2975485" y="261144"/>
                  </a:cubicBezTo>
                  <a:cubicBezTo>
                    <a:pt x="2975485" y="405370"/>
                    <a:pt x="2884509" y="522288"/>
                    <a:pt x="2772285" y="522288"/>
                  </a:cubicBezTo>
                  <a:lnTo>
                    <a:pt x="203200" y="522288"/>
                  </a:lnTo>
                  <a:cubicBezTo>
                    <a:pt x="90976" y="522288"/>
                    <a:pt x="0" y="405370"/>
                    <a:pt x="0" y="261144"/>
                  </a:cubicBezTo>
                  <a:cubicBezTo>
                    <a:pt x="0" y="116918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w="38100" cap="sq">
              <a:solidFill>
                <a:srgbClr val="00331A">
                  <a:alpha val="69804"/>
                </a:srgbClr>
              </a:solidFill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76200"/>
              <a:ext cx="2975485" cy="59848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12689508" y="564541"/>
            <a:ext cx="8026256" cy="8425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989"/>
              </a:lnSpc>
              <a:spcBef>
                <a:spcPct val="0"/>
              </a:spcBef>
            </a:pPr>
            <a:r>
              <a:rPr lang="en-US" b="true" sz="4992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Users</a:t>
            </a:r>
          </a:p>
        </p:txBody>
      </p:sp>
    </p:spTree>
  </p:cSld>
  <p:clrMapOvr>
    <a:masterClrMapping/>
  </p:clrMapOvr>
</p:sld>
</file>

<file path=ppt/slides/slide5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827278" y="2123957"/>
            <a:ext cx="13456320" cy="6920994"/>
          </a:xfrm>
          <a:custGeom>
            <a:avLst/>
            <a:gdLst/>
            <a:ahLst/>
            <a:cxnLst/>
            <a:rect r="r" b="b" t="t" l="l"/>
            <a:pathLst>
              <a:path h="6920994" w="13456320">
                <a:moveTo>
                  <a:pt x="0" y="0"/>
                </a:moveTo>
                <a:lnTo>
                  <a:pt x="13456321" y="0"/>
                </a:lnTo>
                <a:lnTo>
                  <a:pt x="13456321" y="6920994"/>
                </a:lnTo>
                <a:lnTo>
                  <a:pt x="0" y="69209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  <a:ln w="47625" cap="sq">
            <a:solidFill>
              <a:srgbClr val="000000"/>
            </a:solidFill>
            <a:prstDash val="solid"/>
            <a:miter/>
          </a:ln>
        </p:spPr>
      </p:sp>
      <p:sp>
        <p:nvSpPr>
          <p:cNvPr name="TextBox 3" id="3"/>
          <p:cNvSpPr txBox="true"/>
          <p:nvPr/>
        </p:nvSpPr>
        <p:spPr>
          <a:xfrm rot="0">
            <a:off x="2568991" y="102404"/>
            <a:ext cx="13150017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Admin’s Website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2568991" y="1739361"/>
            <a:ext cx="13972894" cy="8789057"/>
          </a:xfrm>
          <a:custGeom>
            <a:avLst/>
            <a:gdLst/>
            <a:ahLst/>
            <a:cxnLst/>
            <a:rect r="r" b="b" t="t" l="l"/>
            <a:pathLst>
              <a:path h="8789057" w="13972894">
                <a:moveTo>
                  <a:pt x="0" y="0"/>
                </a:moveTo>
                <a:lnTo>
                  <a:pt x="13972895" y="0"/>
                </a:lnTo>
                <a:lnTo>
                  <a:pt x="13972895" y="8789057"/>
                </a:lnTo>
                <a:lnTo>
                  <a:pt x="0" y="878905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5125781" y="363919"/>
            <a:ext cx="7293280" cy="1280192"/>
            <a:chOff x="0" y="0"/>
            <a:chExt cx="2975485" cy="522288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975485" cy="522288"/>
            </a:xfrm>
            <a:custGeom>
              <a:avLst/>
              <a:gdLst/>
              <a:ahLst/>
              <a:cxnLst/>
              <a:rect r="r" b="b" t="t" l="l"/>
              <a:pathLst>
                <a:path h="522288" w="2975485">
                  <a:moveTo>
                    <a:pt x="2772285" y="0"/>
                  </a:moveTo>
                  <a:cubicBezTo>
                    <a:pt x="2884509" y="0"/>
                    <a:pt x="2975485" y="116918"/>
                    <a:pt x="2975485" y="261144"/>
                  </a:cubicBezTo>
                  <a:cubicBezTo>
                    <a:pt x="2975485" y="405370"/>
                    <a:pt x="2884509" y="522288"/>
                    <a:pt x="2772285" y="522288"/>
                  </a:cubicBezTo>
                  <a:lnTo>
                    <a:pt x="203200" y="522288"/>
                  </a:lnTo>
                  <a:cubicBezTo>
                    <a:pt x="90976" y="522288"/>
                    <a:pt x="0" y="405370"/>
                    <a:pt x="0" y="261144"/>
                  </a:cubicBezTo>
                  <a:cubicBezTo>
                    <a:pt x="0" y="116918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w="38100" cap="sq">
              <a:solidFill>
                <a:srgbClr val="00331A">
                  <a:alpha val="69804"/>
                </a:srgbClr>
              </a:solidFill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76200"/>
              <a:ext cx="2975485" cy="59848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12689508" y="564541"/>
            <a:ext cx="8026256" cy="8425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989"/>
              </a:lnSpc>
              <a:spcBef>
                <a:spcPct val="0"/>
              </a:spcBef>
            </a:pPr>
            <a:r>
              <a:rPr lang="en-US" b="true" sz="4992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Stores</a:t>
            </a:r>
          </a:p>
        </p:txBody>
      </p:sp>
    </p:spTree>
  </p:cSld>
  <p:clrMapOvr>
    <a:masterClrMapping/>
  </p:clrMapOvr>
</p:sld>
</file>

<file path=ppt/slides/slide5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826827" y="2145837"/>
            <a:ext cx="13457222" cy="6868790"/>
          </a:xfrm>
          <a:custGeom>
            <a:avLst/>
            <a:gdLst/>
            <a:ahLst/>
            <a:cxnLst/>
            <a:rect r="r" b="b" t="t" l="l"/>
            <a:pathLst>
              <a:path h="6868790" w="13457222">
                <a:moveTo>
                  <a:pt x="0" y="0"/>
                </a:moveTo>
                <a:lnTo>
                  <a:pt x="13457223" y="0"/>
                </a:lnTo>
                <a:lnTo>
                  <a:pt x="13457223" y="6868791"/>
                </a:lnTo>
                <a:lnTo>
                  <a:pt x="0" y="686879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  <a:ln w="47625" cap="sq">
            <a:solidFill>
              <a:srgbClr val="000000"/>
            </a:solidFill>
            <a:prstDash val="solid"/>
            <a:miter/>
          </a:ln>
        </p:spPr>
      </p:sp>
      <p:sp>
        <p:nvSpPr>
          <p:cNvPr name="TextBox 3" id="3"/>
          <p:cNvSpPr txBox="true"/>
          <p:nvPr/>
        </p:nvSpPr>
        <p:spPr>
          <a:xfrm rot="0">
            <a:off x="2568991" y="102404"/>
            <a:ext cx="13150017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Admin’s Website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2568991" y="1735571"/>
            <a:ext cx="13972894" cy="8789057"/>
          </a:xfrm>
          <a:custGeom>
            <a:avLst/>
            <a:gdLst/>
            <a:ahLst/>
            <a:cxnLst/>
            <a:rect r="r" b="b" t="t" l="l"/>
            <a:pathLst>
              <a:path h="8789057" w="13972894">
                <a:moveTo>
                  <a:pt x="0" y="0"/>
                </a:moveTo>
                <a:lnTo>
                  <a:pt x="13972895" y="0"/>
                </a:lnTo>
                <a:lnTo>
                  <a:pt x="13972895" y="8789057"/>
                </a:lnTo>
                <a:lnTo>
                  <a:pt x="0" y="878905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-2251186">
            <a:off x="-4267216" y="199772"/>
            <a:ext cx="6926433" cy="3071599"/>
            <a:chOff x="0" y="0"/>
            <a:chExt cx="916429" cy="4064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5125781" y="363919"/>
            <a:ext cx="7293280" cy="1280192"/>
            <a:chOff x="0" y="0"/>
            <a:chExt cx="2975485" cy="522288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975485" cy="522288"/>
            </a:xfrm>
            <a:custGeom>
              <a:avLst/>
              <a:gdLst/>
              <a:ahLst/>
              <a:cxnLst/>
              <a:rect r="r" b="b" t="t" l="l"/>
              <a:pathLst>
                <a:path h="522288" w="2975485">
                  <a:moveTo>
                    <a:pt x="2772285" y="0"/>
                  </a:moveTo>
                  <a:cubicBezTo>
                    <a:pt x="2884509" y="0"/>
                    <a:pt x="2975485" y="116918"/>
                    <a:pt x="2975485" y="261144"/>
                  </a:cubicBezTo>
                  <a:cubicBezTo>
                    <a:pt x="2975485" y="405370"/>
                    <a:pt x="2884509" y="522288"/>
                    <a:pt x="2772285" y="522288"/>
                  </a:cubicBezTo>
                  <a:lnTo>
                    <a:pt x="203200" y="522288"/>
                  </a:lnTo>
                  <a:cubicBezTo>
                    <a:pt x="90976" y="522288"/>
                    <a:pt x="0" y="405370"/>
                    <a:pt x="0" y="261144"/>
                  </a:cubicBezTo>
                  <a:cubicBezTo>
                    <a:pt x="0" y="116918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w="38100" cap="sq">
              <a:solidFill>
                <a:srgbClr val="00331A">
                  <a:alpha val="69804"/>
                </a:srgbClr>
              </a:solidFill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76200"/>
              <a:ext cx="2975485" cy="59848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12689508" y="564541"/>
            <a:ext cx="8026256" cy="8425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989"/>
              </a:lnSpc>
              <a:spcBef>
                <a:spcPct val="0"/>
              </a:spcBef>
            </a:pPr>
            <a:r>
              <a:rPr lang="en-US" b="true" sz="4992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Recipes</a:t>
            </a:r>
          </a:p>
        </p:txBody>
      </p:sp>
    </p:spTree>
  </p:cSld>
  <p:clrMapOvr>
    <a:masterClrMapping/>
  </p:clrMapOvr>
</p:sld>
</file>

<file path=ppt/slides/slide5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2499667"/>
            <a:ext cx="12159043" cy="6206178"/>
          </a:xfrm>
          <a:custGeom>
            <a:avLst/>
            <a:gdLst/>
            <a:ahLst/>
            <a:cxnLst/>
            <a:rect r="r" b="b" t="t" l="l"/>
            <a:pathLst>
              <a:path h="6206178" w="12159043">
                <a:moveTo>
                  <a:pt x="0" y="0"/>
                </a:moveTo>
                <a:lnTo>
                  <a:pt x="12159043" y="0"/>
                </a:lnTo>
                <a:lnTo>
                  <a:pt x="12159043" y="6206178"/>
                </a:lnTo>
                <a:lnTo>
                  <a:pt x="0" y="62061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  <a:ln w="38100" cap="sq">
            <a:solidFill>
              <a:srgbClr val="000000"/>
            </a:solidFill>
            <a:prstDash val="solid"/>
            <a:miter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13635609" y="2690975"/>
            <a:ext cx="3877136" cy="5823561"/>
          </a:xfrm>
          <a:custGeom>
            <a:avLst/>
            <a:gdLst/>
            <a:ahLst/>
            <a:cxnLst/>
            <a:rect r="r" b="b" t="t" l="l"/>
            <a:pathLst>
              <a:path h="5823561" w="3877136">
                <a:moveTo>
                  <a:pt x="0" y="0"/>
                </a:moveTo>
                <a:lnTo>
                  <a:pt x="3877136" y="0"/>
                </a:lnTo>
                <a:lnTo>
                  <a:pt x="3877136" y="5823561"/>
                </a:lnTo>
                <a:lnTo>
                  <a:pt x="0" y="582356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71158" t="-28609" r="-171887" b="-21638"/>
            </a:stretch>
          </a:blipFill>
          <a:ln w="38100" cap="rnd">
            <a:solidFill>
              <a:srgbClr val="000000"/>
            </a:solidFill>
            <a:prstDash val="solid"/>
            <a:round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743868" y="2118535"/>
            <a:ext cx="12728706" cy="8006453"/>
          </a:xfrm>
          <a:custGeom>
            <a:avLst/>
            <a:gdLst/>
            <a:ahLst/>
            <a:cxnLst/>
            <a:rect r="r" b="b" t="t" l="l"/>
            <a:pathLst>
              <a:path h="8006453" w="12728706">
                <a:moveTo>
                  <a:pt x="0" y="0"/>
                </a:moveTo>
                <a:lnTo>
                  <a:pt x="12728706" y="0"/>
                </a:lnTo>
                <a:lnTo>
                  <a:pt x="12728706" y="8006453"/>
                </a:lnTo>
                <a:lnTo>
                  <a:pt x="0" y="800645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-2251186">
            <a:off x="-4245093" y="125513"/>
            <a:ext cx="6926433" cy="3071599"/>
            <a:chOff x="0" y="0"/>
            <a:chExt cx="916429" cy="4064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5125781" y="363919"/>
            <a:ext cx="7293280" cy="1280192"/>
            <a:chOff x="0" y="0"/>
            <a:chExt cx="2975485" cy="522288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975485" cy="522288"/>
            </a:xfrm>
            <a:custGeom>
              <a:avLst/>
              <a:gdLst/>
              <a:ahLst/>
              <a:cxnLst/>
              <a:rect r="r" b="b" t="t" l="l"/>
              <a:pathLst>
                <a:path h="522288" w="2975485">
                  <a:moveTo>
                    <a:pt x="2772285" y="0"/>
                  </a:moveTo>
                  <a:cubicBezTo>
                    <a:pt x="2884509" y="0"/>
                    <a:pt x="2975485" y="116918"/>
                    <a:pt x="2975485" y="261144"/>
                  </a:cubicBezTo>
                  <a:cubicBezTo>
                    <a:pt x="2975485" y="405370"/>
                    <a:pt x="2884509" y="522288"/>
                    <a:pt x="2772285" y="522288"/>
                  </a:cubicBezTo>
                  <a:lnTo>
                    <a:pt x="203200" y="522288"/>
                  </a:lnTo>
                  <a:cubicBezTo>
                    <a:pt x="90976" y="522288"/>
                    <a:pt x="0" y="405370"/>
                    <a:pt x="0" y="261144"/>
                  </a:cubicBezTo>
                  <a:cubicBezTo>
                    <a:pt x="0" y="116918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w="38100" cap="sq">
              <a:solidFill>
                <a:srgbClr val="00331A">
                  <a:alpha val="69804"/>
                </a:srgbClr>
              </a:solidFill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76200"/>
              <a:ext cx="2975485" cy="59848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12689508" y="564541"/>
            <a:ext cx="8026256" cy="8425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989"/>
              </a:lnSpc>
              <a:spcBef>
                <a:spcPct val="0"/>
              </a:spcBef>
            </a:pPr>
            <a:r>
              <a:rPr lang="en-US" b="true" sz="4992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Courses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2568991" y="102404"/>
            <a:ext cx="13150017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Admin’s Website</a:t>
            </a:r>
          </a:p>
        </p:txBody>
      </p:sp>
    </p:spTree>
  </p:cSld>
  <p:clrMapOvr>
    <a:masterClrMapping/>
  </p:clrMapOvr>
</p:sld>
</file>

<file path=ppt/slides/slide5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-4128141" y="280371"/>
            <a:ext cx="6926433" cy="3071599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2251186">
            <a:off x="12042453" y="9675439"/>
            <a:ext cx="6926433" cy="3071599"/>
            <a:chOff x="0" y="0"/>
            <a:chExt cx="916429" cy="4064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6667599" y="3501964"/>
            <a:ext cx="4623863" cy="5479950"/>
          </a:xfrm>
          <a:custGeom>
            <a:avLst/>
            <a:gdLst/>
            <a:ahLst/>
            <a:cxnLst/>
            <a:rect r="r" b="b" t="t" l="l"/>
            <a:pathLst>
              <a:path h="5479950" w="4623863">
                <a:moveTo>
                  <a:pt x="0" y="0"/>
                </a:moveTo>
                <a:lnTo>
                  <a:pt x="4623863" y="0"/>
                </a:lnTo>
                <a:lnTo>
                  <a:pt x="4623863" y="5479950"/>
                </a:lnTo>
                <a:lnTo>
                  <a:pt x="0" y="547995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8363" t="-25788" r="-119666" b="-20239"/>
            </a:stretch>
          </a:blipFill>
          <a:ln w="38100" cap="rnd">
            <a:solidFill>
              <a:srgbClr val="FFFFFF"/>
            </a:solidFill>
            <a:prstDash val="solid"/>
            <a:round/>
          </a:ln>
        </p:spPr>
      </p:sp>
      <p:sp>
        <p:nvSpPr>
          <p:cNvPr name="Freeform 9" id="9"/>
          <p:cNvSpPr/>
          <p:nvPr/>
        </p:nvSpPr>
        <p:spPr>
          <a:xfrm flipH="false" flipV="false" rot="0">
            <a:off x="11396237" y="3501964"/>
            <a:ext cx="4607975" cy="5479950"/>
          </a:xfrm>
          <a:custGeom>
            <a:avLst/>
            <a:gdLst/>
            <a:ahLst/>
            <a:cxnLst/>
            <a:rect r="r" b="b" t="t" l="l"/>
            <a:pathLst>
              <a:path h="5479950" w="4607975">
                <a:moveTo>
                  <a:pt x="0" y="0"/>
                </a:moveTo>
                <a:lnTo>
                  <a:pt x="4607974" y="0"/>
                </a:lnTo>
                <a:lnTo>
                  <a:pt x="4607974" y="5479950"/>
                </a:lnTo>
                <a:lnTo>
                  <a:pt x="0" y="547995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88235" t="-12500" r="-89196" b="-6451"/>
            </a:stretch>
          </a:blipFill>
          <a:ln w="38100" cap="rnd">
            <a:solidFill>
              <a:srgbClr val="FFFFFF"/>
            </a:solidFill>
            <a:prstDash val="solid"/>
            <a:round/>
          </a:ln>
        </p:spPr>
      </p:sp>
      <p:sp>
        <p:nvSpPr>
          <p:cNvPr name="Freeform 10" id="10"/>
          <p:cNvSpPr/>
          <p:nvPr/>
        </p:nvSpPr>
        <p:spPr>
          <a:xfrm flipH="false" flipV="false" rot="0">
            <a:off x="2091630" y="2070495"/>
            <a:ext cx="14532008" cy="9140744"/>
          </a:xfrm>
          <a:custGeom>
            <a:avLst/>
            <a:gdLst/>
            <a:ahLst/>
            <a:cxnLst/>
            <a:rect r="r" b="b" t="t" l="l"/>
            <a:pathLst>
              <a:path h="9140744" w="14532008">
                <a:moveTo>
                  <a:pt x="0" y="0"/>
                </a:moveTo>
                <a:lnTo>
                  <a:pt x="14532008" y="0"/>
                </a:lnTo>
                <a:lnTo>
                  <a:pt x="14532008" y="9140744"/>
                </a:lnTo>
                <a:lnTo>
                  <a:pt x="0" y="914074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2471899" y="3501964"/>
            <a:ext cx="4086220" cy="5479950"/>
          </a:xfrm>
          <a:custGeom>
            <a:avLst/>
            <a:gdLst/>
            <a:ahLst/>
            <a:cxnLst/>
            <a:rect r="r" b="b" t="t" l="l"/>
            <a:pathLst>
              <a:path h="5479950" w="4086220">
                <a:moveTo>
                  <a:pt x="0" y="0"/>
                </a:moveTo>
                <a:lnTo>
                  <a:pt x="4086220" y="0"/>
                </a:lnTo>
                <a:lnTo>
                  <a:pt x="4086220" y="5479950"/>
                </a:lnTo>
                <a:lnTo>
                  <a:pt x="0" y="547995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94054" t="-48807" r="-194054" b="-36777"/>
            </a:stretch>
          </a:blipFill>
          <a:ln w="38100" cap="rnd">
            <a:solidFill>
              <a:srgbClr val="FFFFFF"/>
            </a:solidFill>
            <a:prstDash val="solid"/>
            <a:round/>
          </a:ln>
        </p:spPr>
      </p:sp>
      <p:sp>
        <p:nvSpPr>
          <p:cNvPr name="TextBox 12" id="12"/>
          <p:cNvSpPr txBox="true"/>
          <p:nvPr/>
        </p:nvSpPr>
        <p:spPr>
          <a:xfrm rot="0">
            <a:off x="2280219" y="257079"/>
            <a:ext cx="13398623" cy="13908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37"/>
              </a:lnSpc>
              <a:spcBef>
                <a:spcPct val="0"/>
              </a:spcBef>
            </a:pPr>
            <a:r>
              <a:rPr lang="en-US" b="true" sz="816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Admin’s Website</a:t>
            </a:r>
          </a:p>
        </p:txBody>
      </p:sp>
      <p:grpSp>
        <p:nvGrpSpPr>
          <p:cNvPr name="Group 13" id="13"/>
          <p:cNvGrpSpPr/>
          <p:nvPr/>
        </p:nvGrpSpPr>
        <p:grpSpPr>
          <a:xfrm rot="0">
            <a:off x="14293622" y="363919"/>
            <a:ext cx="8125439" cy="1280192"/>
            <a:chOff x="0" y="0"/>
            <a:chExt cx="3314986" cy="522288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3314986" cy="522288"/>
            </a:xfrm>
            <a:custGeom>
              <a:avLst/>
              <a:gdLst/>
              <a:ahLst/>
              <a:cxnLst/>
              <a:rect r="r" b="b" t="t" l="l"/>
              <a:pathLst>
                <a:path h="522288" w="3314986">
                  <a:moveTo>
                    <a:pt x="3111786" y="0"/>
                  </a:moveTo>
                  <a:cubicBezTo>
                    <a:pt x="3224011" y="0"/>
                    <a:pt x="3314986" y="116918"/>
                    <a:pt x="3314986" y="261144"/>
                  </a:cubicBezTo>
                  <a:cubicBezTo>
                    <a:pt x="3314986" y="405370"/>
                    <a:pt x="3224011" y="522288"/>
                    <a:pt x="3111786" y="522288"/>
                  </a:cubicBezTo>
                  <a:lnTo>
                    <a:pt x="203200" y="522288"/>
                  </a:lnTo>
                  <a:cubicBezTo>
                    <a:pt x="90976" y="522288"/>
                    <a:pt x="0" y="405370"/>
                    <a:pt x="0" y="261144"/>
                  </a:cubicBezTo>
                  <a:cubicBezTo>
                    <a:pt x="0" y="116918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w="38100" cap="sq">
              <a:solidFill>
                <a:srgbClr val="00331A">
                  <a:alpha val="69804"/>
                </a:srgbClr>
              </a:solidFill>
              <a:prstDash val="solid"/>
              <a:miter/>
            </a:ln>
          </p:spPr>
        </p:sp>
        <p:sp>
          <p:nvSpPr>
            <p:cNvPr name="TextBox 15" id="15"/>
            <p:cNvSpPr txBox="true"/>
            <p:nvPr/>
          </p:nvSpPr>
          <p:spPr>
            <a:xfrm>
              <a:off x="0" y="-76200"/>
              <a:ext cx="3314986" cy="59848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TextBox 16" id="16"/>
          <p:cNvSpPr txBox="true"/>
          <p:nvPr/>
        </p:nvSpPr>
        <p:spPr>
          <a:xfrm rot="0">
            <a:off x="12343031" y="564541"/>
            <a:ext cx="8026256" cy="8425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989"/>
              </a:lnSpc>
              <a:spcBef>
                <a:spcPct val="0"/>
              </a:spcBef>
            </a:pPr>
            <a:r>
              <a:rPr lang="en-US" b="true" sz="4992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Challenges</a:t>
            </a:r>
          </a:p>
        </p:txBody>
      </p:sp>
    </p:spTree>
  </p:cSld>
  <p:clrMapOvr>
    <a:masterClrMapping/>
  </p:clrMapOvr>
</p:sld>
</file>

<file path=ppt/slides/slide5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25876" y="2059520"/>
            <a:ext cx="13457222" cy="6882808"/>
          </a:xfrm>
          <a:custGeom>
            <a:avLst/>
            <a:gdLst/>
            <a:ahLst/>
            <a:cxnLst/>
            <a:rect r="r" b="b" t="t" l="l"/>
            <a:pathLst>
              <a:path h="6882808" w="13457222">
                <a:moveTo>
                  <a:pt x="0" y="0"/>
                </a:moveTo>
                <a:lnTo>
                  <a:pt x="13457222" y="0"/>
                </a:lnTo>
                <a:lnTo>
                  <a:pt x="13457222" y="6882809"/>
                </a:lnTo>
                <a:lnTo>
                  <a:pt x="0" y="688280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4413983" y="2987334"/>
            <a:ext cx="3735852" cy="4312332"/>
          </a:xfrm>
          <a:custGeom>
            <a:avLst/>
            <a:gdLst/>
            <a:ahLst/>
            <a:cxnLst/>
            <a:rect r="r" b="b" t="t" l="l"/>
            <a:pathLst>
              <a:path h="4312332" w="3735852">
                <a:moveTo>
                  <a:pt x="0" y="0"/>
                </a:moveTo>
                <a:lnTo>
                  <a:pt x="3735852" y="0"/>
                </a:lnTo>
                <a:lnTo>
                  <a:pt x="3735852" y="4312332"/>
                </a:lnTo>
                <a:lnTo>
                  <a:pt x="0" y="431233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71158" t="-53001" r="-171887" b="-42905"/>
            </a:stretch>
          </a:blipFill>
          <a:ln w="38100" cap="rnd">
            <a:solidFill>
              <a:srgbClr val="000000"/>
            </a:solidFill>
            <a:prstDash val="solid"/>
            <a:round/>
          </a:ln>
        </p:spPr>
      </p:sp>
      <p:sp>
        <p:nvSpPr>
          <p:cNvPr name="TextBox 4" id="4"/>
          <p:cNvSpPr txBox="true"/>
          <p:nvPr/>
        </p:nvSpPr>
        <p:spPr>
          <a:xfrm rot="0">
            <a:off x="2568991" y="102404"/>
            <a:ext cx="13150017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Stores’ Website </a:t>
            </a:r>
          </a:p>
        </p:txBody>
      </p:sp>
      <p:sp>
        <p:nvSpPr>
          <p:cNvPr name="Freeform 5" id="5"/>
          <p:cNvSpPr/>
          <p:nvPr/>
        </p:nvSpPr>
        <p:spPr>
          <a:xfrm flipH="false" flipV="false" rot="0">
            <a:off x="268039" y="1735571"/>
            <a:ext cx="13972894" cy="8789057"/>
          </a:xfrm>
          <a:custGeom>
            <a:avLst/>
            <a:gdLst/>
            <a:ahLst/>
            <a:cxnLst/>
            <a:rect r="r" b="b" t="t" l="l"/>
            <a:pathLst>
              <a:path h="8789057" w="13972894">
                <a:moveTo>
                  <a:pt x="0" y="0"/>
                </a:moveTo>
                <a:lnTo>
                  <a:pt x="13972895" y="0"/>
                </a:lnTo>
                <a:lnTo>
                  <a:pt x="13972895" y="8789057"/>
                </a:lnTo>
                <a:lnTo>
                  <a:pt x="0" y="878905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8" id="8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5125781" y="363919"/>
            <a:ext cx="7293280" cy="1280192"/>
            <a:chOff x="0" y="0"/>
            <a:chExt cx="2975485" cy="522288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2975485" cy="522288"/>
            </a:xfrm>
            <a:custGeom>
              <a:avLst/>
              <a:gdLst/>
              <a:ahLst/>
              <a:cxnLst/>
              <a:rect r="r" b="b" t="t" l="l"/>
              <a:pathLst>
                <a:path h="522288" w="2975485">
                  <a:moveTo>
                    <a:pt x="2772285" y="0"/>
                  </a:moveTo>
                  <a:cubicBezTo>
                    <a:pt x="2884509" y="0"/>
                    <a:pt x="2975485" y="116918"/>
                    <a:pt x="2975485" y="261144"/>
                  </a:cubicBezTo>
                  <a:cubicBezTo>
                    <a:pt x="2975485" y="405370"/>
                    <a:pt x="2884509" y="522288"/>
                    <a:pt x="2772285" y="522288"/>
                  </a:cubicBezTo>
                  <a:lnTo>
                    <a:pt x="203200" y="522288"/>
                  </a:lnTo>
                  <a:cubicBezTo>
                    <a:pt x="90976" y="522288"/>
                    <a:pt x="0" y="405370"/>
                    <a:pt x="0" y="261144"/>
                  </a:cubicBezTo>
                  <a:cubicBezTo>
                    <a:pt x="0" y="116918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w="38100" cap="sq">
              <a:solidFill>
                <a:srgbClr val="00331A">
                  <a:alpha val="69804"/>
                </a:srgbClr>
              </a:solidFill>
              <a:prstDash val="solid"/>
              <a:miter/>
            </a:ln>
          </p:spPr>
        </p:sp>
        <p:sp>
          <p:nvSpPr>
            <p:cNvPr name="TextBox 11" id="11"/>
            <p:cNvSpPr txBox="true"/>
            <p:nvPr/>
          </p:nvSpPr>
          <p:spPr>
            <a:xfrm>
              <a:off x="0" y="-76200"/>
              <a:ext cx="2975485" cy="59848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TextBox 12" id="12"/>
          <p:cNvSpPr txBox="true"/>
          <p:nvPr/>
        </p:nvSpPr>
        <p:spPr>
          <a:xfrm rot="0">
            <a:off x="12689508" y="564541"/>
            <a:ext cx="8026256" cy="8425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989"/>
              </a:lnSpc>
              <a:spcBef>
                <a:spcPct val="0"/>
              </a:spcBef>
            </a:pPr>
            <a:r>
              <a:rPr lang="en-US" b="true" sz="4992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Menu</a:t>
            </a:r>
          </a:p>
        </p:txBody>
      </p:sp>
    </p:spTree>
  </p:cSld>
  <p:clrMapOvr>
    <a:masterClrMapping/>
  </p:clrMapOvr>
</p:sld>
</file>

<file path=ppt/slides/slide5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157553" y="1749803"/>
            <a:ext cx="13972894" cy="8789057"/>
          </a:xfrm>
          <a:custGeom>
            <a:avLst/>
            <a:gdLst/>
            <a:ahLst/>
            <a:cxnLst/>
            <a:rect r="r" b="b" t="t" l="l"/>
            <a:pathLst>
              <a:path h="8789057" w="13972894">
                <a:moveTo>
                  <a:pt x="0" y="0"/>
                </a:moveTo>
                <a:lnTo>
                  <a:pt x="13972894" y="0"/>
                </a:lnTo>
                <a:lnTo>
                  <a:pt x="13972894" y="8789057"/>
                </a:lnTo>
                <a:lnTo>
                  <a:pt x="0" y="878905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415389" y="2053650"/>
            <a:ext cx="13457222" cy="6931871"/>
          </a:xfrm>
          <a:custGeom>
            <a:avLst/>
            <a:gdLst/>
            <a:ahLst/>
            <a:cxnLst/>
            <a:rect r="r" b="b" t="t" l="l"/>
            <a:pathLst>
              <a:path h="6931871" w="13457222">
                <a:moveTo>
                  <a:pt x="0" y="0"/>
                </a:moveTo>
                <a:lnTo>
                  <a:pt x="13457222" y="0"/>
                </a:lnTo>
                <a:lnTo>
                  <a:pt x="13457222" y="6931871"/>
                </a:lnTo>
                <a:lnTo>
                  <a:pt x="0" y="693187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2568991" y="102404"/>
            <a:ext cx="13150017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Stores’ Website</a:t>
            </a:r>
          </a:p>
        </p:txBody>
      </p:sp>
      <p:grpSp>
        <p:nvGrpSpPr>
          <p:cNvPr name="Group 5" id="5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5125781" y="363919"/>
            <a:ext cx="7293280" cy="1280192"/>
            <a:chOff x="0" y="0"/>
            <a:chExt cx="2975485" cy="522288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975485" cy="522288"/>
            </a:xfrm>
            <a:custGeom>
              <a:avLst/>
              <a:gdLst/>
              <a:ahLst/>
              <a:cxnLst/>
              <a:rect r="r" b="b" t="t" l="l"/>
              <a:pathLst>
                <a:path h="522288" w="2975485">
                  <a:moveTo>
                    <a:pt x="2772285" y="0"/>
                  </a:moveTo>
                  <a:cubicBezTo>
                    <a:pt x="2884509" y="0"/>
                    <a:pt x="2975485" y="116918"/>
                    <a:pt x="2975485" y="261144"/>
                  </a:cubicBezTo>
                  <a:cubicBezTo>
                    <a:pt x="2975485" y="405370"/>
                    <a:pt x="2884509" y="522288"/>
                    <a:pt x="2772285" y="522288"/>
                  </a:cubicBezTo>
                  <a:lnTo>
                    <a:pt x="203200" y="522288"/>
                  </a:lnTo>
                  <a:cubicBezTo>
                    <a:pt x="90976" y="522288"/>
                    <a:pt x="0" y="405370"/>
                    <a:pt x="0" y="261144"/>
                  </a:cubicBezTo>
                  <a:cubicBezTo>
                    <a:pt x="0" y="116918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w="38100" cap="sq">
              <a:solidFill>
                <a:srgbClr val="00331A">
                  <a:alpha val="69804"/>
                </a:srgbClr>
              </a:solidFill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76200"/>
              <a:ext cx="2975485" cy="59848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12689508" y="564541"/>
            <a:ext cx="8026256" cy="8425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989"/>
              </a:lnSpc>
              <a:spcBef>
                <a:spcPct val="0"/>
              </a:spcBef>
            </a:pPr>
            <a:r>
              <a:rPr lang="en-US" b="true" sz="4992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Orders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920464" y="1491793"/>
            <a:ext cx="5834588" cy="7766507"/>
          </a:xfrm>
          <a:custGeom>
            <a:avLst/>
            <a:gdLst/>
            <a:ahLst/>
            <a:cxnLst/>
            <a:rect r="r" b="b" t="t" l="l"/>
            <a:pathLst>
              <a:path h="7766507" w="5834588">
                <a:moveTo>
                  <a:pt x="0" y="0"/>
                </a:moveTo>
                <a:lnTo>
                  <a:pt x="5834588" y="0"/>
                </a:lnTo>
                <a:lnTo>
                  <a:pt x="5834588" y="7766507"/>
                </a:lnTo>
                <a:lnTo>
                  <a:pt x="0" y="776650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-2251186">
            <a:off x="8922956" y="-515260"/>
            <a:ext cx="16075350" cy="7128781"/>
            <a:chOff x="0" y="0"/>
            <a:chExt cx="916429" cy="4064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117548" y="4530421"/>
            <a:ext cx="16843083" cy="15178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416"/>
              </a:lnSpc>
              <a:spcBef>
                <a:spcPct val="0"/>
              </a:spcBef>
            </a:pPr>
            <a:r>
              <a:rPr lang="en-US" b="true" sz="8869">
                <a:solidFill>
                  <a:srgbClr val="1C212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Features   and    Screens</a:t>
            </a:r>
          </a:p>
        </p:txBody>
      </p:sp>
      <p:grpSp>
        <p:nvGrpSpPr>
          <p:cNvPr name="Group 7" id="7"/>
          <p:cNvGrpSpPr/>
          <p:nvPr/>
        </p:nvGrpSpPr>
        <p:grpSpPr>
          <a:xfrm rot="-2251186">
            <a:off x="-2434517" y="1127421"/>
            <a:ext cx="6926433" cy="3071599"/>
            <a:chOff x="0" y="0"/>
            <a:chExt cx="916429" cy="4064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033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9" id="9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12" id="12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8307744" y="2663221"/>
            <a:ext cx="899697" cy="1209306"/>
            <a:chOff x="0" y="0"/>
            <a:chExt cx="1199595" cy="1612408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548040"/>
              <a:ext cx="1199595" cy="1064368"/>
            </a:xfrm>
            <a:custGeom>
              <a:avLst/>
              <a:gdLst/>
              <a:ahLst/>
              <a:cxnLst/>
              <a:rect r="r" b="b" t="t" l="l"/>
              <a:pathLst>
                <a:path h="1064368" w="1199595">
                  <a:moveTo>
                    <a:pt x="0" y="0"/>
                  </a:moveTo>
                  <a:lnTo>
                    <a:pt x="1199595" y="0"/>
                  </a:lnTo>
                  <a:lnTo>
                    <a:pt x="1199595" y="1064368"/>
                  </a:lnTo>
                  <a:lnTo>
                    <a:pt x="0" y="106436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5" id="15"/>
            <p:cNvSpPr/>
            <p:nvPr/>
          </p:nvSpPr>
          <p:spPr>
            <a:xfrm flipH="false" flipV="false" rot="-153286">
              <a:off x="13490" y="22258"/>
              <a:ext cx="1012671" cy="627856"/>
            </a:xfrm>
            <a:custGeom>
              <a:avLst/>
              <a:gdLst/>
              <a:ahLst/>
              <a:cxnLst/>
              <a:rect r="r" b="b" t="t" l="l"/>
              <a:pathLst>
                <a:path h="627856" w="1012671">
                  <a:moveTo>
                    <a:pt x="0" y="0"/>
                  </a:moveTo>
                  <a:lnTo>
                    <a:pt x="1012671" y="0"/>
                  </a:lnTo>
                  <a:lnTo>
                    <a:pt x="1012671" y="627855"/>
                  </a:lnTo>
                  <a:lnTo>
                    <a:pt x="0" y="62785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l="0" t="0" r="0" b="0"/>
              </a:stretch>
            </a:blipFill>
          </p:spPr>
        </p:sp>
      </p:grpSp>
    </p:spTree>
  </p:cSld>
  <p:clrMapOvr>
    <a:masterClrMapping/>
  </p:clrMapOvr>
</p:sld>
</file>

<file path=ppt/slides/slide6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2415389" y="2017248"/>
            <a:ext cx="13457222" cy="6917853"/>
          </a:xfrm>
          <a:custGeom>
            <a:avLst/>
            <a:gdLst/>
            <a:ahLst/>
            <a:cxnLst/>
            <a:rect r="r" b="b" t="t" l="l"/>
            <a:pathLst>
              <a:path h="6917853" w="13457222">
                <a:moveTo>
                  <a:pt x="0" y="0"/>
                </a:moveTo>
                <a:lnTo>
                  <a:pt x="13457222" y="0"/>
                </a:lnTo>
                <a:lnTo>
                  <a:pt x="13457222" y="6917853"/>
                </a:lnTo>
                <a:lnTo>
                  <a:pt x="0" y="691785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2568991" y="102404"/>
            <a:ext cx="13150017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Users’ Website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2157553" y="1653636"/>
            <a:ext cx="13972894" cy="8789057"/>
          </a:xfrm>
          <a:custGeom>
            <a:avLst/>
            <a:gdLst/>
            <a:ahLst/>
            <a:cxnLst/>
            <a:rect r="r" b="b" t="t" l="l"/>
            <a:pathLst>
              <a:path h="8789057" w="13972894">
                <a:moveTo>
                  <a:pt x="0" y="0"/>
                </a:moveTo>
                <a:lnTo>
                  <a:pt x="13972894" y="0"/>
                </a:lnTo>
                <a:lnTo>
                  <a:pt x="13972894" y="8789057"/>
                </a:lnTo>
                <a:lnTo>
                  <a:pt x="0" y="878905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0">
            <a:off x="15125781" y="363919"/>
            <a:ext cx="7293280" cy="1280192"/>
            <a:chOff x="0" y="0"/>
            <a:chExt cx="2975485" cy="522288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975485" cy="522288"/>
            </a:xfrm>
            <a:custGeom>
              <a:avLst/>
              <a:gdLst/>
              <a:ahLst/>
              <a:cxnLst/>
              <a:rect r="r" b="b" t="t" l="l"/>
              <a:pathLst>
                <a:path h="522288" w="2975485">
                  <a:moveTo>
                    <a:pt x="2772285" y="0"/>
                  </a:moveTo>
                  <a:cubicBezTo>
                    <a:pt x="2884509" y="0"/>
                    <a:pt x="2975485" y="116918"/>
                    <a:pt x="2975485" y="261144"/>
                  </a:cubicBezTo>
                  <a:cubicBezTo>
                    <a:pt x="2975485" y="405370"/>
                    <a:pt x="2884509" y="522288"/>
                    <a:pt x="2772285" y="522288"/>
                  </a:cubicBezTo>
                  <a:lnTo>
                    <a:pt x="203200" y="522288"/>
                  </a:lnTo>
                  <a:cubicBezTo>
                    <a:pt x="90976" y="522288"/>
                    <a:pt x="0" y="405370"/>
                    <a:pt x="0" y="261144"/>
                  </a:cubicBezTo>
                  <a:cubicBezTo>
                    <a:pt x="0" y="116918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w="38100" cap="sq">
              <a:solidFill>
                <a:srgbClr val="00331A">
                  <a:alpha val="69804"/>
                </a:srgbClr>
              </a:solidFill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76200"/>
              <a:ext cx="2975485" cy="59848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12689508" y="564541"/>
            <a:ext cx="8026256" cy="8425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989"/>
              </a:lnSpc>
              <a:spcBef>
                <a:spcPct val="0"/>
              </a:spcBef>
            </a:pPr>
            <a:r>
              <a:rPr lang="en-US" b="true" sz="4992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Home</a:t>
            </a:r>
          </a:p>
        </p:txBody>
      </p:sp>
    </p:spTree>
  </p:cSld>
  <p:clrMapOvr>
    <a:masterClrMapping/>
  </p:clrMapOvr>
</p:sld>
</file>

<file path=ppt/slides/slide6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2157553" y="1647080"/>
            <a:ext cx="13972894" cy="8789057"/>
          </a:xfrm>
          <a:custGeom>
            <a:avLst/>
            <a:gdLst/>
            <a:ahLst/>
            <a:cxnLst/>
            <a:rect r="r" b="b" t="t" l="l"/>
            <a:pathLst>
              <a:path h="8789057" w="13972894">
                <a:moveTo>
                  <a:pt x="0" y="0"/>
                </a:moveTo>
                <a:lnTo>
                  <a:pt x="13972894" y="0"/>
                </a:lnTo>
                <a:lnTo>
                  <a:pt x="13972894" y="8789058"/>
                </a:lnTo>
                <a:lnTo>
                  <a:pt x="0" y="878905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2415389" y="1994291"/>
            <a:ext cx="13457222" cy="6917853"/>
          </a:xfrm>
          <a:custGeom>
            <a:avLst/>
            <a:gdLst/>
            <a:ahLst/>
            <a:cxnLst/>
            <a:rect r="r" b="b" t="t" l="l"/>
            <a:pathLst>
              <a:path h="6917853" w="13457222">
                <a:moveTo>
                  <a:pt x="0" y="0"/>
                </a:moveTo>
                <a:lnTo>
                  <a:pt x="13457222" y="0"/>
                </a:lnTo>
                <a:lnTo>
                  <a:pt x="13457222" y="6917853"/>
                </a:lnTo>
                <a:lnTo>
                  <a:pt x="0" y="691785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2568991" y="102404"/>
            <a:ext cx="13150017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Users’ Website</a:t>
            </a:r>
          </a:p>
        </p:txBody>
      </p:sp>
      <p:grpSp>
        <p:nvGrpSpPr>
          <p:cNvPr name="Group 11" id="11"/>
          <p:cNvGrpSpPr/>
          <p:nvPr/>
        </p:nvGrpSpPr>
        <p:grpSpPr>
          <a:xfrm rot="0">
            <a:off x="15125781" y="363919"/>
            <a:ext cx="7293280" cy="1280192"/>
            <a:chOff x="0" y="0"/>
            <a:chExt cx="2975485" cy="522288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2975485" cy="522288"/>
            </a:xfrm>
            <a:custGeom>
              <a:avLst/>
              <a:gdLst/>
              <a:ahLst/>
              <a:cxnLst/>
              <a:rect r="r" b="b" t="t" l="l"/>
              <a:pathLst>
                <a:path h="522288" w="2975485">
                  <a:moveTo>
                    <a:pt x="2772285" y="0"/>
                  </a:moveTo>
                  <a:cubicBezTo>
                    <a:pt x="2884509" y="0"/>
                    <a:pt x="2975485" y="116918"/>
                    <a:pt x="2975485" y="261144"/>
                  </a:cubicBezTo>
                  <a:cubicBezTo>
                    <a:pt x="2975485" y="405370"/>
                    <a:pt x="2884509" y="522288"/>
                    <a:pt x="2772285" y="522288"/>
                  </a:cubicBezTo>
                  <a:lnTo>
                    <a:pt x="203200" y="522288"/>
                  </a:lnTo>
                  <a:cubicBezTo>
                    <a:pt x="90976" y="522288"/>
                    <a:pt x="0" y="405370"/>
                    <a:pt x="0" y="261144"/>
                  </a:cubicBezTo>
                  <a:cubicBezTo>
                    <a:pt x="0" y="116918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w="38100" cap="sq">
              <a:solidFill>
                <a:srgbClr val="00331A">
                  <a:alpha val="69804"/>
                </a:srgbClr>
              </a:solidFill>
              <a:prstDash val="solid"/>
              <a:miter/>
            </a:ln>
          </p:spPr>
        </p:sp>
        <p:sp>
          <p:nvSpPr>
            <p:cNvPr name="TextBox 13" id="13"/>
            <p:cNvSpPr txBox="true"/>
            <p:nvPr/>
          </p:nvSpPr>
          <p:spPr>
            <a:xfrm>
              <a:off x="0" y="-76200"/>
              <a:ext cx="2975485" cy="59848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TextBox 14" id="14"/>
          <p:cNvSpPr txBox="true"/>
          <p:nvPr/>
        </p:nvSpPr>
        <p:spPr>
          <a:xfrm rot="0">
            <a:off x="12689508" y="564541"/>
            <a:ext cx="8026256" cy="8425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989"/>
              </a:lnSpc>
              <a:spcBef>
                <a:spcPct val="0"/>
              </a:spcBef>
            </a:pPr>
            <a:r>
              <a:rPr lang="en-US" b="true" sz="4992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Profile</a:t>
            </a:r>
          </a:p>
        </p:txBody>
      </p:sp>
    </p:spTree>
  </p:cSld>
  <p:clrMapOvr>
    <a:masterClrMapping/>
  </p:clrMapOvr>
</p:sld>
</file>

<file path=ppt/slides/slide6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593004" y="1566613"/>
            <a:ext cx="7633964" cy="4801822"/>
          </a:xfrm>
          <a:custGeom>
            <a:avLst/>
            <a:gdLst/>
            <a:ahLst/>
            <a:cxnLst/>
            <a:rect r="r" b="b" t="t" l="l"/>
            <a:pathLst>
              <a:path h="4801822" w="7633964">
                <a:moveTo>
                  <a:pt x="0" y="0"/>
                </a:moveTo>
                <a:lnTo>
                  <a:pt x="7633964" y="0"/>
                </a:lnTo>
                <a:lnTo>
                  <a:pt x="7633964" y="4801821"/>
                </a:lnTo>
                <a:lnTo>
                  <a:pt x="0" y="480182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734858" y="1746487"/>
            <a:ext cx="7350256" cy="3817069"/>
          </a:xfrm>
          <a:custGeom>
            <a:avLst/>
            <a:gdLst/>
            <a:ahLst/>
            <a:cxnLst/>
            <a:rect r="r" b="b" t="t" l="l"/>
            <a:pathLst>
              <a:path h="3817069" w="7350256">
                <a:moveTo>
                  <a:pt x="0" y="0"/>
                </a:moveTo>
                <a:lnTo>
                  <a:pt x="7350256" y="0"/>
                </a:lnTo>
                <a:lnTo>
                  <a:pt x="7350256" y="3817069"/>
                </a:lnTo>
                <a:lnTo>
                  <a:pt x="0" y="38170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2568991" y="121454"/>
            <a:ext cx="11660086" cy="12328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154"/>
              </a:lnSpc>
              <a:spcBef>
                <a:spcPct val="0"/>
              </a:spcBef>
            </a:pPr>
            <a:r>
              <a:rPr lang="en-US" b="true" sz="7253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Users’ Website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9477118" y="1566613"/>
            <a:ext cx="7782182" cy="4895052"/>
          </a:xfrm>
          <a:custGeom>
            <a:avLst/>
            <a:gdLst/>
            <a:ahLst/>
            <a:cxnLst/>
            <a:rect r="r" b="b" t="t" l="l"/>
            <a:pathLst>
              <a:path h="4895052" w="7782182">
                <a:moveTo>
                  <a:pt x="0" y="0"/>
                </a:moveTo>
                <a:lnTo>
                  <a:pt x="7782182" y="0"/>
                </a:lnTo>
                <a:lnTo>
                  <a:pt x="7782182" y="4895051"/>
                </a:lnTo>
                <a:lnTo>
                  <a:pt x="0" y="489505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620720" y="1765222"/>
            <a:ext cx="7494979" cy="3860695"/>
          </a:xfrm>
          <a:custGeom>
            <a:avLst/>
            <a:gdLst/>
            <a:ahLst/>
            <a:cxnLst/>
            <a:rect r="r" b="b" t="t" l="l"/>
            <a:pathLst>
              <a:path h="3860695" w="7494979">
                <a:moveTo>
                  <a:pt x="0" y="0"/>
                </a:moveTo>
                <a:lnTo>
                  <a:pt x="7494979" y="0"/>
                </a:lnTo>
                <a:lnTo>
                  <a:pt x="7494979" y="3860695"/>
                </a:lnTo>
                <a:lnTo>
                  <a:pt x="0" y="386069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444787" y="5955015"/>
            <a:ext cx="7740737" cy="4868983"/>
          </a:xfrm>
          <a:custGeom>
            <a:avLst/>
            <a:gdLst/>
            <a:ahLst/>
            <a:cxnLst/>
            <a:rect r="r" b="b" t="t" l="l"/>
            <a:pathLst>
              <a:path h="4868983" w="7740737">
                <a:moveTo>
                  <a:pt x="0" y="0"/>
                </a:moveTo>
                <a:lnTo>
                  <a:pt x="7740737" y="0"/>
                </a:lnTo>
                <a:lnTo>
                  <a:pt x="7740737" y="4868983"/>
                </a:lnTo>
                <a:lnTo>
                  <a:pt x="0" y="48689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587623" y="6175593"/>
            <a:ext cx="7455064" cy="3820720"/>
          </a:xfrm>
          <a:custGeom>
            <a:avLst/>
            <a:gdLst/>
            <a:ahLst/>
            <a:cxnLst/>
            <a:rect r="r" b="b" t="t" l="l"/>
            <a:pathLst>
              <a:path h="3820720" w="7455064">
                <a:moveTo>
                  <a:pt x="0" y="0"/>
                </a:moveTo>
                <a:lnTo>
                  <a:pt x="7455064" y="0"/>
                </a:lnTo>
                <a:lnTo>
                  <a:pt x="7455064" y="3820720"/>
                </a:lnTo>
                <a:lnTo>
                  <a:pt x="0" y="382072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9477118" y="5955015"/>
            <a:ext cx="7782182" cy="4895052"/>
          </a:xfrm>
          <a:custGeom>
            <a:avLst/>
            <a:gdLst/>
            <a:ahLst/>
            <a:cxnLst/>
            <a:rect r="r" b="b" t="t" l="l"/>
            <a:pathLst>
              <a:path h="4895052" w="7782182">
                <a:moveTo>
                  <a:pt x="0" y="0"/>
                </a:moveTo>
                <a:lnTo>
                  <a:pt x="7782182" y="0"/>
                </a:lnTo>
                <a:lnTo>
                  <a:pt x="7782182" y="4895052"/>
                </a:lnTo>
                <a:lnTo>
                  <a:pt x="0" y="489505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9620720" y="6159480"/>
            <a:ext cx="7494979" cy="3848984"/>
          </a:xfrm>
          <a:custGeom>
            <a:avLst/>
            <a:gdLst/>
            <a:ahLst/>
            <a:cxnLst/>
            <a:rect r="r" b="b" t="t" l="l"/>
            <a:pathLst>
              <a:path h="3848984" w="7494979">
                <a:moveTo>
                  <a:pt x="0" y="0"/>
                </a:moveTo>
                <a:lnTo>
                  <a:pt x="7494979" y="0"/>
                </a:lnTo>
                <a:lnTo>
                  <a:pt x="7494979" y="3848984"/>
                </a:lnTo>
                <a:lnTo>
                  <a:pt x="0" y="384898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grpSp>
        <p:nvGrpSpPr>
          <p:cNvPr name="Group 14" id="14"/>
          <p:cNvGrpSpPr/>
          <p:nvPr/>
        </p:nvGrpSpPr>
        <p:grpSpPr>
          <a:xfrm rot="0">
            <a:off x="14229078" y="297244"/>
            <a:ext cx="8189983" cy="1259844"/>
            <a:chOff x="0" y="0"/>
            <a:chExt cx="3341319" cy="513986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3341319" cy="513986"/>
            </a:xfrm>
            <a:custGeom>
              <a:avLst/>
              <a:gdLst/>
              <a:ahLst/>
              <a:cxnLst/>
              <a:rect r="r" b="b" t="t" l="l"/>
              <a:pathLst>
                <a:path h="513986" w="3341319">
                  <a:moveTo>
                    <a:pt x="3138119" y="0"/>
                  </a:moveTo>
                  <a:cubicBezTo>
                    <a:pt x="3250343" y="0"/>
                    <a:pt x="3341319" y="115060"/>
                    <a:pt x="3341319" y="256993"/>
                  </a:cubicBezTo>
                  <a:cubicBezTo>
                    <a:pt x="3341319" y="398926"/>
                    <a:pt x="3250343" y="513986"/>
                    <a:pt x="3138119" y="513986"/>
                  </a:cubicBezTo>
                  <a:lnTo>
                    <a:pt x="203200" y="513986"/>
                  </a:lnTo>
                  <a:cubicBezTo>
                    <a:pt x="90976" y="513986"/>
                    <a:pt x="0" y="398926"/>
                    <a:pt x="0" y="256993"/>
                  </a:cubicBezTo>
                  <a:cubicBezTo>
                    <a:pt x="0" y="115060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w="38100" cap="sq">
              <a:solidFill>
                <a:srgbClr val="00331A">
                  <a:alpha val="69804"/>
                </a:srgbClr>
              </a:solidFill>
              <a:prstDash val="solid"/>
              <a:miter/>
            </a:ln>
          </p:spPr>
        </p:sp>
        <p:sp>
          <p:nvSpPr>
            <p:cNvPr name="TextBox 16" id="16"/>
            <p:cNvSpPr txBox="true"/>
            <p:nvPr/>
          </p:nvSpPr>
          <p:spPr>
            <a:xfrm>
              <a:off x="0" y="-76200"/>
              <a:ext cx="3341319" cy="5901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TextBox 17" id="17"/>
          <p:cNvSpPr txBox="true"/>
          <p:nvPr/>
        </p:nvSpPr>
        <p:spPr>
          <a:xfrm rot="0">
            <a:off x="12303149" y="497866"/>
            <a:ext cx="8026256" cy="8425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989"/>
              </a:lnSpc>
              <a:spcBef>
                <a:spcPct val="0"/>
              </a:spcBef>
            </a:pPr>
            <a:r>
              <a:rPr lang="en-US" b="true" sz="4992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Community</a:t>
            </a:r>
          </a:p>
        </p:txBody>
      </p:sp>
    </p:spTree>
  </p:cSld>
  <p:clrMapOvr>
    <a:masterClrMapping/>
  </p:clrMapOvr>
</p:sld>
</file>

<file path=ppt/slides/slide6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200596" y="2766508"/>
            <a:ext cx="9722940" cy="6115804"/>
          </a:xfrm>
          <a:custGeom>
            <a:avLst/>
            <a:gdLst/>
            <a:ahLst/>
            <a:cxnLst/>
            <a:rect r="r" b="b" t="t" l="l"/>
            <a:pathLst>
              <a:path h="6115804" w="9722940">
                <a:moveTo>
                  <a:pt x="0" y="0"/>
                </a:moveTo>
                <a:lnTo>
                  <a:pt x="9722940" y="0"/>
                </a:lnTo>
                <a:lnTo>
                  <a:pt x="9722940" y="6115803"/>
                </a:lnTo>
                <a:lnTo>
                  <a:pt x="0" y="611580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380009" y="3047874"/>
            <a:ext cx="9364113" cy="4818617"/>
          </a:xfrm>
          <a:custGeom>
            <a:avLst/>
            <a:gdLst/>
            <a:ahLst/>
            <a:cxnLst/>
            <a:rect r="r" b="b" t="t" l="l"/>
            <a:pathLst>
              <a:path h="4818617" w="9364113">
                <a:moveTo>
                  <a:pt x="0" y="0"/>
                </a:moveTo>
                <a:lnTo>
                  <a:pt x="9364114" y="0"/>
                </a:lnTo>
                <a:lnTo>
                  <a:pt x="9364114" y="4818617"/>
                </a:lnTo>
                <a:lnTo>
                  <a:pt x="0" y="481861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2568991" y="102404"/>
            <a:ext cx="13150017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Users’ Website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10092260" y="4416280"/>
            <a:ext cx="7901263" cy="4969955"/>
          </a:xfrm>
          <a:custGeom>
            <a:avLst/>
            <a:gdLst/>
            <a:ahLst/>
            <a:cxnLst/>
            <a:rect r="r" b="b" t="t" l="l"/>
            <a:pathLst>
              <a:path h="4969955" w="7901263">
                <a:moveTo>
                  <a:pt x="0" y="0"/>
                </a:moveTo>
                <a:lnTo>
                  <a:pt x="7901263" y="0"/>
                </a:lnTo>
                <a:lnTo>
                  <a:pt x="7901263" y="4969955"/>
                </a:lnTo>
                <a:lnTo>
                  <a:pt x="0" y="496995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0238059" y="4649359"/>
            <a:ext cx="7609666" cy="3884100"/>
          </a:xfrm>
          <a:custGeom>
            <a:avLst/>
            <a:gdLst/>
            <a:ahLst/>
            <a:cxnLst/>
            <a:rect r="r" b="b" t="t" l="l"/>
            <a:pathLst>
              <a:path h="3884100" w="7609666">
                <a:moveTo>
                  <a:pt x="0" y="0"/>
                </a:moveTo>
                <a:lnTo>
                  <a:pt x="7609665" y="0"/>
                </a:lnTo>
                <a:lnTo>
                  <a:pt x="7609665" y="3884100"/>
                </a:lnTo>
                <a:lnTo>
                  <a:pt x="0" y="38841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grpSp>
        <p:nvGrpSpPr>
          <p:cNvPr name="Group 13" id="13"/>
          <p:cNvGrpSpPr/>
          <p:nvPr/>
        </p:nvGrpSpPr>
        <p:grpSpPr>
          <a:xfrm rot="0">
            <a:off x="15125781" y="363919"/>
            <a:ext cx="7293280" cy="1280192"/>
            <a:chOff x="0" y="0"/>
            <a:chExt cx="2975485" cy="522288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2975485" cy="522288"/>
            </a:xfrm>
            <a:custGeom>
              <a:avLst/>
              <a:gdLst/>
              <a:ahLst/>
              <a:cxnLst/>
              <a:rect r="r" b="b" t="t" l="l"/>
              <a:pathLst>
                <a:path h="522288" w="2975485">
                  <a:moveTo>
                    <a:pt x="2772285" y="0"/>
                  </a:moveTo>
                  <a:cubicBezTo>
                    <a:pt x="2884509" y="0"/>
                    <a:pt x="2975485" y="116918"/>
                    <a:pt x="2975485" y="261144"/>
                  </a:cubicBezTo>
                  <a:cubicBezTo>
                    <a:pt x="2975485" y="405370"/>
                    <a:pt x="2884509" y="522288"/>
                    <a:pt x="2772285" y="522288"/>
                  </a:cubicBezTo>
                  <a:lnTo>
                    <a:pt x="203200" y="522288"/>
                  </a:lnTo>
                  <a:cubicBezTo>
                    <a:pt x="90976" y="522288"/>
                    <a:pt x="0" y="405370"/>
                    <a:pt x="0" y="261144"/>
                  </a:cubicBezTo>
                  <a:cubicBezTo>
                    <a:pt x="0" y="116918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w="38100" cap="sq">
              <a:solidFill>
                <a:srgbClr val="00331A">
                  <a:alpha val="69804"/>
                </a:srgbClr>
              </a:solidFill>
              <a:prstDash val="solid"/>
              <a:miter/>
            </a:ln>
          </p:spPr>
        </p:sp>
        <p:sp>
          <p:nvSpPr>
            <p:cNvPr name="TextBox 15" id="15"/>
            <p:cNvSpPr txBox="true"/>
            <p:nvPr/>
          </p:nvSpPr>
          <p:spPr>
            <a:xfrm>
              <a:off x="0" y="-76200"/>
              <a:ext cx="2975485" cy="59848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TextBox 16" id="16"/>
          <p:cNvSpPr txBox="true"/>
          <p:nvPr/>
        </p:nvSpPr>
        <p:spPr>
          <a:xfrm rot="0">
            <a:off x="12689508" y="564541"/>
            <a:ext cx="8026256" cy="8425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989"/>
              </a:lnSpc>
              <a:spcBef>
                <a:spcPct val="0"/>
              </a:spcBef>
            </a:pPr>
            <a:r>
              <a:rPr lang="en-US" b="true" sz="4992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Recipes</a:t>
            </a:r>
          </a:p>
        </p:txBody>
      </p:sp>
    </p:spTree>
  </p:cSld>
  <p:clrMapOvr>
    <a:masterClrMapping/>
  </p:clrMapOvr>
</p:sld>
</file>

<file path=ppt/slides/slide6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2157553" y="1674924"/>
            <a:ext cx="13972894" cy="8789057"/>
          </a:xfrm>
          <a:custGeom>
            <a:avLst/>
            <a:gdLst/>
            <a:ahLst/>
            <a:cxnLst/>
            <a:rect r="r" b="b" t="t" l="l"/>
            <a:pathLst>
              <a:path h="8789057" w="13972894">
                <a:moveTo>
                  <a:pt x="0" y="0"/>
                </a:moveTo>
                <a:lnTo>
                  <a:pt x="13972894" y="0"/>
                </a:lnTo>
                <a:lnTo>
                  <a:pt x="13972894" y="8789058"/>
                </a:lnTo>
                <a:lnTo>
                  <a:pt x="0" y="878905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2415840" y="2059089"/>
            <a:ext cx="13456320" cy="6920994"/>
          </a:xfrm>
          <a:custGeom>
            <a:avLst/>
            <a:gdLst/>
            <a:ahLst/>
            <a:cxnLst/>
            <a:rect r="r" b="b" t="t" l="l"/>
            <a:pathLst>
              <a:path h="6920994" w="13456320">
                <a:moveTo>
                  <a:pt x="0" y="0"/>
                </a:moveTo>
                <a:lnTo>
                  <a:pt x="13456320" y="0"/>
                </a:lnTo>
                <a:lnTo>
                  <a:pt x="13456320" y="6920994"/>
                </a:lnTo>
                <a:lnTo>
                  <a:pt x="0" y="692099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2568991" y="102404"/>
            <a:ext cx="13150017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Users’ Website</a:t>
            </a:r>
          </a:p>
        </p:txBody>
      </p:sp>
      <p:grpSp>
        <p:nvGrpSpPr>
          <p:cNvPr name="Group 11" id="11"/>
          <p:cNvGrpSpPr/>
          <p:nvPr/>
        </p:nvGrpSpPr>
        <p:grpSpPr>
          <a:xfrm rot="0">
            <a:off x="15125781" y="363919"/>
            <a:ext cx="7293280" cy="1280192"/>
            <a:chOff x="0" y="0"/>
            <a:chExt cx="2975485" cy="522288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2975485" cy="522288"/>
            </a:xfrm>
            <a:custGeom>
              <a:avLst/>
              <a:gdLst/>
              <a:ahLst/>
              <a:cxnLst/>
              <a:rect r="r" b="b" t="t" l="l"/>
              <a:pathLst>
                <a:path h="522288" w="2975485">
                  <a:moveTo>
                    <a:pt x="2772285" y="0"/>
                  </a:moveTo>
                  <a:cubicBezTo>
                    <a:pt x="2884509" y="0"/>
                    <a:pt x="2975485" y="116918"/>
                    <a:pt x="2975485" y="261144"/>
                  </a:cubicBezTo>
                  <a:cubicBezTo>
                    <a:pt x="2975485" y="405370"/>
                    <a:pt x="2884509" y="522288"/>
                    <a:pt x="2772285" y="522288"/>
                  </a:cubicBezTo>
                  <a:lnTo>
                    <a:pt x="203200" y="522288"/>
                  </a:lnTo>
                  <a:cubicBezTo>
                    <a:pt x="90976" y="522288"/>
                    <a:pt x="0" y="405370"/>
                    <a:pt x="0" y="261144"/>
                  </a:cubicBezTo>
                  <a:cubicBezTo>
                    <a:pt x="0" y="116918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w="38100" cap="sq">
              <a:solidFill>
                <a:srgbClr val="00331A">
                  <a:alpha val="69804"/>
                </a:srgbClr>
              </a:solidFill>
              <a:prstDash val="solid"/>
              <a:miter/>
            </a:ln>
          </p:spPr>
        </p:sp>
        <p:sp>
          <p:nvSpPr>
            <p:cNvPr name="TextBox 13" id="13"/>
            <p:cNvSpPr txBox="true"/>
            <p:nvPr/>
          </p:nvSpPr>
          <p:spPr>
            <a:xfrm>
              <a:off x="0" y="-76200"/>
              <a:ext cx="2975485" cy="59848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TextBox 14" id="14"/>
          <p:cNvSpPr txBox="true"/>
          <p:nvPr/>
        </p:nvSpPr>
        <p:spPr>
          <a:xfrm rot="0">
            <a:off x="12689508" y="564541"/>
            <a:ext cx="8026256" cy="8425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989"/>
              </a:lnSpc>
              <a:spcBef>
                <a:spcPct val="0"/>
              </a:spcBef>
            </a:pPr>
            <a:r>
              <a:rPr lang="en-US" b="true" sz="4992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Courses</a:t>
            </a:r>
          </a:p>
        </p:txBody>
      </p:sp>
    </p:spTree>
  </p:cSld>
  <p:clrMapOvr>
    <a:masterClrMapping/>
  </p:clrMapOvr>
</p:sld>
</file>

<file path=ppt/slides/slide6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242839" y="3028698"/>
            <a:ext cx="1080470" cy="108047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4027" r="0" b="-4027"/>
              </a:stretch>
            </a:blipFill>
          </p:spPr>
        </p:sp>
      </p:grpSp>
      <p:grpSp>
        <p:nvGrpSpPr>
          <p:cNvPr name="Group 4" id="4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6" id="6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grpSp>
        <p:nvGrpSpPr>
          <p:cNvPr name="Group 7" id="7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9" id="9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10" id="10"/>
          <p:cNvSpPr/>
          <p:nvPr/>
        </p:nvSpPr>
        <p:spPr>
          <a:xfrm flipH="false" flipV="false" rot="0">
            <a:off x="1380232" y="6132610"/>
            <a:ext cx="943077" cy="1058556"/>
          </a:xfrm>
          <a:custGeom>
            <a:avLst/>
            <a:gdLst/>
            <a:ahLst/>
            <a:cxnLst/>
            <a:rect r="r" b="b" t="t" l="l"/>
            <a:pathLst>
              <a:path h="1058556" w="943077">
                <a:moveTo>
                  <a:pt x="0" y="0"/>
                </a:moveTo>
                <a:lnTo>
                  <a:pt x="943077" y="0"/>
                </a:lnTo>
                <a:lnTo>
                  <a:pt x="943077" y="1058555"/>
                </a:lnTo>
                <a:lnTo>
                  <a:pt x="0" y="105855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250653" y="4512836"/>
            <a:ext cx="1072655" cy="1072655"/>
          </a:xfrm>
          <a:custGeom>
            <a:avLst/>
            <a:gdLst/>
            <a:ahLst/>
            <a:cxnLst/>
            <a:rect r="r" b="b" t="t" l="l"/>
            <a:pathLst>
              <a:path h="1072655" w="1072655">
                <a:moveTo>
                  <a:pt x="0" y="0"/>
                </a:moveTo>
                <a:lnTo>
                  <a:pt x="1072656" y="0"/>
                </a:lnTo>
                <a:lnTo>
                  <a:pt x="1072656" y="1072655"/>
                </a:lnTo>
                <a:lnTo>
                  <a:pt x="0" y="107265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250653" y="7678987"/>
            <a:ext cx="1235605" cy="1235605"/>
          </a:xfrm>
          <a:custGeom>
            <a:avLst/>
            <a:gdLst/>
            <a:ahLst/>
            <a:cxnLst/>
            <a:rect r="r" b="b" t="t" l="l"/>
            <a:pathLst>
              <a:path h="1235605" w="1235605">
                <a:moveTo>
                  <a:pt x="0" y="0"/>
                </a:moveTo>
                <a:lnTo>
                  <a:pt x="1235605" y="0"/>
                </a:lnTo>
                <a:lnTo>
                  <a:pt x="1235605" y="1235605"/>
                </a:lnTo>
                <a:lnTo>
                  <a:pt x="0" y="123560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2878183" y="6287699"/>
            <a:ext cx="19550993" cy="6721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475"/>
              </a:lnSpc>
              <a:spcBef>
                <a:spcPct val="0"/>
              </a:spcBef>
            </a:pPr>
            <a:r>
              <a:rPr lang="en-US" b="true" sz="3911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Enhancing collaboration in the DishDash community.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2141389" y="367165"/>
            <a:ext cx="13681106" cy="16092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153"/>
              </a:lnSpc>
              <a:spcBef>
                <a:spcPct val="0"/>
              </a:spcBef>
            </a:pPr>
            <a:r>
              <a:rPr lang="en-US" b="true" sz="9395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Future Work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2878382" y="3307341"/>
            <a:ext cx="5522318" cy="6721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475"/>
              </a:lnSpc>
              <a:spcBef>
                <a:spcPct val="0"/>
              </a:spcBef>
            </a:pPr>
            <a:r>
              <a:rPr lang="en-US" b="true" sz="3911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Multiling</a:t>
            </a:r>
            <a:r>
              <a:rPr lang="en-US" b="true" sz="3911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ual Support.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2812947" y="7922601"/>
            <a:ext cx="5873353" cy="6721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475"/>
              </a:lnSpc>
              <a:spcBef>
                <a:spcPct val="0"/>
              </a:spcBef>
            </a:pPr>
            <a:r>
              <a:rPr lang="en-US" b="true" sz="3911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Include chefs as users.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2878183" y="4798668"/>
            <a:ext cx="17462972" cy="6721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475"/>
              </a:lnSpc>
              <a:spcBef>
                <a:spcPct val="0"/>
              </a:spcBef>
            </a:pPr>
            <a:r>
              <a:rPr lang="en-US" b="true" sz="3911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Expanding integration with payment systems.</a:t>
            </a:r>
          </a:p>
        </p:txBody>
      </p:sp>
    </p:spTree>
  </p:cSld>
  <p:clrMapOvr>
    <a:masterClrMapping/>
  </p:clrMapOvr>
</p:sld>
</file>

<file path=ppt/slides/slide6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8922956" y="-515260"/>
            <a:ext cx="16075350" cy="7128781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0254669" y="2475541"/>
            <a:ext cx="6558714" cy="6558714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2"/>
              <a:stretch>
                <a:fillRect l="-6000" t="-22690" r="-4874" b="-43924"/>
              </a:stretch>
            </a:blipFill>
            <a:ln cap="sq">
              <a:noFill/>
              <a:prstDash val="solid"/>
              <a:miter/>
            </a:ln>
          </p:spPr>
        </p:sp>
      </p:grpSp>
      <p:grpSp>
        <p:nvGrpSpPr>
          <p:cNvPr name="Group 7" id="7"/>
          <p:cNvGrpSpPr/>
          <p:nvPr/>
        </p:nvGrpSpPr>
        <p:grpSpPr>
          <a:xfrm rot="-2251186">
            <a:off x="-2434517" y="1127421"/>
            <a:ext cx="6926433" cy="3071599"/>
            <a:chOff x="0" y="0"/>
            <a:chExt cx="916429" cy="4064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033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9" id="9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12" id="12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TextBox 13" id="13"/>
          <p:cNvSpPr txBox="true"/>
          <p:nvPr/>
        </p:nvSpPr>
        <p:spPr>
          <a:xfrm rot="0">
            <a:off x="1701507" y="4686361"/>
            <a:ext cx="7988883" cy="13041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103"/>
              </a:lnSpc>
            </a:pPr>
            <a:r>
              <a:rPr lang="en-US" sz="9102" b="true">
                <a:solidFill>
                  <a:srgbClr val="3E754A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THANK YOU!</a:t>
            </a:r>
          </a:p>
        </p:txBody>
      </p:sp>
      <p:sp>
        <p:nvSpPr>
          <p:cNvPr name="Freeform 14" id="14"/>
          <p:cNvSpPr/>
          <p:nvPr/>
        </p:nvSpPr>
        <p:spPr>
          <a:xfrm flipH="false" flipV="false" rot="999091">
            <a:off x="8255219" y="3759926"/>
            <a:ext cx="1777562" cy="1777562"/>
          </a:xfrm>
          <a:custGeom>
            <a:avLst/>
            <a:gdLst/>
            <a:ahLst/>
            <a:cxnLst/>
            <a:rect r="r" b="b" t="t" l="l"/>
            <a:pathLst>
              <a:path h="1777562" w="1777562">
                <a:moveTo>
                  <a:pt x="0" y="0"/>
                </a:moveTo>
                <a:lnTo>
                  <a:pt x="1777562" y="0"/>
                </a:lnTo>
                <a:lnTo>
                  <a:pt x="1777562" y="1777562"/>
                </a:lnTo>
                <a:lnTo>
                  <a:pt x="0" y="177756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2471202" y="6337212"/>
            <a:ext cx="7219188" cy="4721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806"/>
              </a:lnSpc>
              <a:spcBef>
                <a:spcPct val="0"/>
              </a:spcBef>
            </a:pPr>
            <a:r>
              <a:rPr lang="en-US" sz="2819" spc="169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Jana Khammash &amp; Zain Abubaker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234839" y="2195803"/>
            <a:ext cx="3441346" cy="7620850"/>
          </a:xfrm>
          <a:custGeom>
            <a:avLst/>
            <a:gdLst/>
            <a:ahLst/>
            <a:cxnLst/>
            <a:rect r="r" b="b" t="t" l="l"/>
            <a:pathLst>
              <a:path h="7620850" w="3441346">
                <a:moveTo>
                  <a:pt x="0" y="0"/>
                </a:moveTo>
                <a:lnTo>
                  <a:pt x="3441346" y="0"/>
                </a:lnTo>
                <a:lnTo>
                  <a:pt x="3441346" y="7620850"/>
                </a:lnTo>
                <a:lnTo>
                  <a:pt x="0" y="762085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03" t="0" r="-1103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5503841" y="2162392"/>
            <a:ext cx="3456433" cy="7654262"/>
          </a:xfrm>
          <a:custGeom>
            <a:avLst/>
            <a:gdLst/>
            <a:ahLst/>
            <a:cxnLst/>
            <a:rect r="r" b="b" t="t" l="l"/>
            <a:pathLst>
              <a:path h="7654262" w="3456433">
                <a:moveTo>
                  <a:pt x="0" y="0"/>
                </a:moveTo>
                <a:lnTo>
                  <a:pt x="3456433" y="0"/>
                </a:lnTo>
                <a:lnTo>
                  <a:pt x="3456433" y="7654261"/>
                </a:lnTo>
                <a:lnTo>
                  <a:pt x="0" y="765426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103" t="0" r="-1103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72797" y="1972784"/>
            <a:ext cx="5765431" cy="7843869"/>
          </a:xfrm>
          <a:custGeom>
            <a:avLst/>
            <a:gdLst/>
            <a:ahLst/>
            <a:cxnLst/>
            <a:rect r="r" b="b" t="t" l="l"/>
            <a:pathLst>
              <a:path h="7843869" w="5765431">
                <a:moveTo>
                  <a:pt x="0" y="0"/>
                </a:moveTo>
                <a:lnTo>
                  <a:pt x="5765431" y="0"/>
                </a:lnTo>
                <a:lnTo>
                  <a:pt x="5765431" y="7843869"/>
                </a:lnTo>
                <a:lnTo>
                  <a:pt x="0" y="78438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103" t="0" r="-1103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3188427" y="257591"/>
            <a:ext cx="13168447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Login and Registration</a:t>
            </a:r>
          </a:p>
        </p:txBody>
      </p:sp>
      <p:grpSp>
        <p:nvGrpSpPr>
          <p:cNvPr name="Group 6" id="6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8" id="8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9892083" y="1972784"/>
            <a:ext cx="3550851" cy="7687255"/>
          </a:xfrm>
          <a:custGeom>
            <a:avLst/>
            <a:gdLst/>
            <a:ahLst/>
            <a:cxnLst/>
            <a:rect r="r" b="b" t="t" l="l"/>
            <a:pathLst>
              <a:path h="7687255" w="3550851">
                <a:moveTo>
                  <a:pt x="0" y="0"/>
                </a:moveTo>
                <a:lnTo>
                  <a:pt x="3550851" y="0"/>
                </a:lnTo>
                <a:lnTo>
                  <a:pt x="3550851" y="7687256"/>
                </a:lnTo>
                <a:lnTo>
                  <a:pt x="0" y="768725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8727235" y="1816171"/>
            <a:ext cx="5880546" cy="8000483"/>
          </a:xfrm>
          <a:custGeom>
            <a:avLst/>
            <a:gdLst/>
            <a:ahLst/>
            <a:cxnLst/>
            <a:rect r="r" b="b" t="t" l="l"/>
            <a:pathLst>
              <a:path h="8000483" w="5880546">
                <a:moveTo>
                  <a:pt x="0" y="0"/>
                </a:moveTo>
                <a:lnTo>
                  <a:pt x="5880547" y="0"/>
                </a:lnTo>
                <a:lnTo>
                  <a:pt x="5880547" y="8000482"/>
                </a:lnTo>
                <a:lnTo>
                  <a:pt x="0" y="800048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103" t="0" r="-1103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4349342" y="1972784"/>
            <a:ext cx="5765431" cy="7843869"/>
          </a:xfrm>
          <a:custGeom>
            <a:avLst/>
            <a:gdLst/>
            <a:ahLst/>
            <a:cxnLst/>
            <a:rect r="r" b="b" t="t" l="l"/>
            <a:pathLst>
              <a:path h="7843869" w="5765431">
                <a:moveTo>
                  <a:pt x="0" y="0"/>
                </a:moveTo>
                <a:lnTo>
                  <a:pt x="5765431" y="0"/>
                </a:lnTo>
                <a:lnTo>
                  <a:pt x="5765431" y="7843869"/>
                </a:lnTo>
                <a:lnTo>
                  <a:pt x="0" y="78438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103" t="0" r="-1103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14100904" y="4049202"/>
            <a:ext cx="3613855" cy="34582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64"/>
              </a:lnSpc>
            </a:pPr>
            <a:r>
              <a:rPr lang="en-US" b="true" sz="4474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Roles:</a:t>
            </a:r>
          </a:p>
          <a:p>
            <a:pPr algn="ctr">
              <a:lnSpc>
                <a:spcPts val="2684"/>
              </a:lnSpc>
            </a:pPr>
          </a:p>
          <a:p>
            <a:pPr algn="l" marL="966074" indent="-483037" lvl="1">
              <a:lnSpc>
                <a:spcPts val="6264"/>
              </a:lnSpc>
              <a:buFont typeface="Arial"/>
              <a:buChar char="•"/>
            </a:pPr>
            <a:r>
              <a:rPr lang="en-US" sz="4474">
                <a:solidFill>
                  <a:srgbClr val="15592B"/>
                </a:solidFill>
                <a:latin typeface="Montserrat"/>
                <a:ea typeface="Montserrat"/>
                <a:cs typeface="Montserrat"/>
                <a:sym typeface="Montserrat"/>
              </a:rPr>
              <a:t>Users</a:t>
            </a:r>
          </a:p>
          <a:p>
            <a:pPr algn="l" marL="966074" indent="-483037" lvl="1">
              <a:lnSpc>
                <a:spcPts val="6264"/>
              </a:lnSpc>
              <a:buFont typeface="Arial"/>
              <a:buChar char="•"/>
            </a:pPr>
            <a:r>
              <a:rPr lang="en-US" sz="4474">
                <a:solidFill>
                  <a:srgbClr val="15592B"/>
                </a:solidFill>
                <a:latin typeface="Montserrat"/>
                <a:ea typeface="Montserrat"/>
                <a:cs typeface="Montserrat"/>
                <a:sym typeface="Montserrat"/>
              </a:rPr>
              <a:t>Stores</a:t>
            </a:r>
          </a:p>
          <a:p>
            <a:pPr algn="l" marL="966074" indent="-483037" lvl="1">
              <a:lnSpc>
                <a:spcPts val="6264"/>
              </a:lnSpc>
              <a:buFont typeface="Arial"/>
              <a:buChar char="•"/>
            </a:pPr>
            <a:r>
              <a:rPr lang="en-US" sz="4474">
                <a:solidFill>
                  <a:srgbClr val="15592B"/>
                </a:solidFill>
                <a:latin typeface="Montserrat"/>
                <a:ea typeface="Montserrat"/>
                <a:cs typeface="Montserrat"/>
                <a:sym typeface="Montserrat"/>
              </a:rPr>
              <a:t>Admin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2251186">
            <a:off x="-4267216" y="280371"/>
            <a:ext cx="6926433" cy="3071599"/>
            <a:chOff x="0" y="0"/>
            <a:chExt cx="916429" cy="4064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5869519" y="2164421"/>
            <a:ext cx="3523101" cy="7627178"/>
          </a:xfrm>
          <a:custGeom>
            <a:avLst/>
            <a:gdLst/>
            <a:ahLst/>
            <a:cxnLst/>
            <a:rect r="r" b="b" t="t" l="l"/>
            <a:pathLst>
              <a:path h="7627178" w="3523101">
                <a:moveTo>
                  <a:pt x="0" y="0"/>
                </a:moveTo>
                <a:lnTo>
                  <a:pt x="3523100" y="0"/>
                </a:lnTo>
                <a:lnTo>
                  <a:pt x="3523100" y="7627177"/>
                </a:lnTo>
                <a:lnTo>
                  <a:pt x="0" y="762717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0548363" y="2164421"/>
            <a:ext cx="3523101" cy="7627178"/>
          </a:xfrm>
          <a:custGeom>
            <a:avLst/>
            <a:gdLst/>
            <a:ahLst/>
            <a:cxnLst/>
            <a:rect r="r" b="b" t="t" l="l"/>
            <a:pathLst>
              <a:path h="7627178" w="3523101">
                <a:moveTo>
                  <a:pt x="0" y="0"/>
                </a:moveTo>
                <a:lnTo>
                  <a:pt x="3523101" y="0"/>
                </a:lnTo>
                <a:lnTo>
                  <a:pt x="3523101" y="7627177"/>
                </a:lnTo>
                <a:lnTo>
                  <a:pt x="0" y="762717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3411019" y="256283"/>
            <a:ext cx="12654097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Survey Registration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4713775" y="2009031"/>
            <a:ext cx="5834588" cy="7937957"/>
          </a:xfrm>
          <a:custGeom>
            <a:avLst/>
            <a:gdLst/>
            <a:ahLst/>
            <a:cxnLst/>
            <a:rect r="r" b="b" t="t" l="l"/>
            <a:pathLst>
              <a:path h="7937957" w="5834588">
                <a:moveTo>
                  <a:pt x="0" y="0"/>
                </a:moveTo>
                <a:lnTo>
                  <a:pt x="5834588" y="0"/>
                </a:lnTo>
                <a:lnTo>
                  <a:pt x="5834588" y="7937957"/>
                </a:lnTo>
                <a:lnTo>
                  <a:pt x="0" y="793795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103" t="0" r="-1103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9392619" y="2009031"/>
            <a:ext cx="5834588" cy="7937957"/>
          </a:xfrm>
          <a:custGeom>
            <a:avLst/>
            <a:gdLst/>
            <a:ahLst/>
            <a:cxnLst/>
            <a:rect r="r" b="b" t="t" l="l"/>
            <a:pathLst>
              <a:path h="7937957" w="5834588">
                <a:moveTo>
                  <a:pt x="0" y="0"/>
                </a:moveTo>
                <a:lnTo>
                  <a:pt x="5834589" y="0"/>
                </a:lnTo>
                <a:lnTo>
                  <a:pt x="5834589" y="7937957"/>
                </a:lnTo>
                <a:lnTo>
                  <a:pt x="0" y="793795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103" t="0" r="-1103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1028700" y="3457877"/>
            <a:ext cx="3474656" cy="33045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14763" indent="-407381" lvl="1">
              <a:lnSpc>
                <a:spcPts val="5283"/>
              </a:lnSpc>
              <a:buFont typeface="Arial"/>
              <a:buChar char="•"/>
            </a:pPr>
            <a:r>
              <a:rPr lang="en-US" b="true" sz="3773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Allergies</a:t>
            </a:r>
          </a:p>
          <a:p>
            <a:pPr algn="l" marL="814763" indent="-407381" lvl="1">
              <a:lnSpc>
                <a:spcPts val="5283"/>
              </a:lnSpc>
              <a:buFont typeface="Arial"/>
              <a:buChar char="•"/>
            </a:pPr>
            <a:r>
              <a:rPr lang="en-US" b="true" sz="3773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Diet</a:t>
            </a:r>
          </a:p>
          <a:p>
            <a:pPr algn="l" marL="814763" indent="-407381" lvl="1">
              <a:lnSpc>
                <a:spcPts val="5283"/>
              </a:lnSpc>
              <a:buFont typeface="Arial"/>
              <a:buChar char="•"/>
            </a:pPr>
            <a:r>
              <a:rPr lang="en-US" b="true" sz="3773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Tags</a:t>
            </a:r>
          </a:p>
          <a:p>
            <a:pPr algn="l" marL="814763" indent="-407381" lvl="1">
              <a:lnSpc>
                <a:spcPts val="5283"/>
              </a:lnSpc>
              <a:buFont typeface="Arial"/>
              <a:buChar char="•"/>
            </a:pPr>
            <a:r>
              <a:rPr lang="en-US" b="true" sz="3773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Height</a:t>
            </a:r>
          </a:p>
          <a:p>
            <a:pPr algn="l" marL="814763" indent="-407381" lvl="1">
              <a:lnSpc>
                <a:spcPts val="5283"/>
              </a:lnSpc>
              <a:buFont typeface="Arial"/>
              <a:buChar char="•"/>
            </a:pPr>
            <a:r>
              <a:rPr lang="en-US" b="true" sz="3773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Weight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382450" y="2187161"/>
            <a:ext cx="3523101" cy="7627178"/>
          </a:xfrm>
          <a:custGeom>
            <a:avLst/>
            <a:gdLst/>
            <a:ahLst/>
            <a:cxnLst/>
            <a:rect r="r" b="b" t="t" l="l"/>
            <a:pathLst>
              <a:path h="7627178" w="3523101">
                <a:moveTo>
                  <a:pt x="0" y="0"/>
                </a:moveTo>
                <a:lnTo>
                  <a:pt x="3523100" y="0"/>
                </a:lnTo>
                <a:lnTo>
                  <a:pt x="3523100" y="7627178"/>
                </a:lnTo>
                <a:lnTo>
                  <a:pt x="0" y="76271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-2251186">
            <a:off x="11893853" y="9675439"/>
            <a:ext cx="6926433" cy="3071599"/>
            <a:chOff x="0" y="0"/>
            <a:chExt cx="916429" cy="4064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11772837" y="2187161"/>
            <a:ext cx="3523101" cy="7627178"/>
          </a:xfrm>
          <a:custGeom>
            <a:avLst/>
            <a:gdLst/>
            <a:ahLst/>
            <a:cxnLst/>
            <a:rect r="r" b="b" t="t" l="l"/>
            <a:pathLst>
              <a:path h="7627178" w="3523101">
                <a:moveTo>
                  <a:pt x="0" y="0"/>
                </a:moveTo>
                <a:lnTo>
                  <a:pt x="3523101" y="0"/>
                </a:lnTo>
                <a:lnTo>
                  <a:pt x="3523101" y="7627178"/>
                </a:lnTo>
                <a:lnTo>
                  <a:pt x="0" y="762717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6226706" y="2031772"/>
            <a:ext cx="5834588" cy="7937957"/>
          </a:xfrm>
          <a:custGeom>
            <a:avLst/>
            <a:gdLst/>
            <a:ahLst/>
            <a:cxnLst/>
            <a:rect r="r" b="b" t="t" l="l"/>
            <a:pathLst>
              <a:path h="7937957" w="5834588">
                <a:moveTo>
                  <a:pt x="0" y="0"/>
                </a:moveTo>
                <a:lnTo>
                  <a:pt x="5834588" y="0"/>
                </a:lnTo>
                <a:lnTo>
                  <a:pt x="5834588" y="7937956"/>
                </a:lnTo>
                <a:lnTo>
                  <a:pt x="0" y="793795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103" t="0" r="-1103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0617093" y="2031772"/>
            <a:ext cx="5834588" cy="7937957"/>
          </a:xfrm>
          <a:custGeom>
            <a:avLst/>
            <a:gdLst/>
            <a:ahLst/>
            <a:cxnLst/>
            <a:rect r="r" b="b" t="t" l="l"/>
            <a:pathLst>
              <a:path h="7937957" w="5834588">
                <a:moveTo>
                  <a:pt x="0" y="0"/>
                </a:moveTo>
                <a:lnTo>
                  <a:pt x="5834589" y="0"/>
                </a:lnTo>
                <a:lnTo>
                  <a:pt x="5834589" y="7937956"/>
                </a:lnTo>
                <a:lnTo>
                  <a:pt x="0" y="793795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103" t="0" r="-1103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703456" y="423738"/>
            <a:ext cx="6881088" cy="1392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51"/>
              </a:lnSpc>
              <a:spcBef>
                <a:spcPct val="0"/>
              </a:spcBef>
            </a:pPr>
            <a:r>
              <a:rPr lang="en-US" b="true" sz="8179">
                <a:solidFill>
                  <a:srgbClr val="1559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OTP Code</a:t>
            </a:r>
          </a:p>
        </p:txBody>
      </p:sp>
      <p:sp>
        <p:nvSpPr>
          <p:cNvPr name="Freeform 10" id="10"/>
          <p:cNvSpPr/>
          <p:nvPr/>
        </p:nvSpPr>
        <p:spPr>
          <a:xfrm flipH="false" flipV="false" rot="0">
            <a:off x="2906436" y="2187161"/>
            <a:ext cx="3523101" cy="7627178"/>
          </a:xfrm>
          <a:custGeom>
            <a:avLst/>
            <a:gdLst/>
            <a:ahLst/>
            <a:cxnLst/>
            <a:rect r="r" b="b" t="t" l="l"/>
            <a:pathLst>
              <a:path h="7627178" w="3523101">
                <a:moveTo>
                  <a:pt x="0" y="0"/>
                </a:moveTo>
                <a:lnTo>
                  <a:pt x="3523100" y="0"/>
                </a:lnTo>
                <a:lnTo>
                  <a:pt x="3523100" y="7627178"/>
                </a:lnTo>
                <a:lnTo>
                  <a:pt x="0" y="762717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750692" y="2031772"/>
            <a:ext cx="5834588" cy="7937957"/>
          </a:xfrm>
          <a:custGeom>
            <a:avLst/>
            <a:gdLst/>
            <a:ahLst/>
            <a:cxnLst/>
            <a:rect r="r" b="b" t="t" l="l"/>
            <a:pathLst>
              <a:path h="7937957" w="5834588">
                <a:moveTo>
                  <a:pt x="0" y="0"/>
                </a:moveTo>
                <a:lnTo>
                  <a:pt x="5834588" y="0"/>
                </a:lnTo>
                <a:lnTo>
                  <a:pt x="5834588" y="7937956"/>
                </a:lnTo>
                <a:lnTo>
                  <a:pt x="0" y="793795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103" t="0" r="-1103" b="0"/>
            </a:stretch>
          </a:blipFill>
        </p:spPr>
      </p:sp>
      <p:grpSp>
        <p:nvGrpSpPr>
          <p:cNvPr name="Group 12" id="12"/>
          <p:cNvGrpSpPr/>
          <p:nvPr/>
        </p:nvGrpSpPr>
        <p:grpSpPr>
          <a:xfrm rot="-2251186">
            <a:off x="-4276741" y="280371"/>
            <a:ext cx="6926433" cy="3071599"/>
            <a:chOff x="0" y="0"/>
            <a:chExt cx="916429" cy="4064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916429" cy="406400"/>
            </a:xfrm>
            <a:custGeom>
              <a:avLst/>
              <a:gdLst/>
              <a:ahLst/>
              <a:cxnLst/>
              <a:rect r="r" b="b" t="t" l="l"/>
              <a:pathLst>
                <a:path h="406400" w="916429">
                  <a:moveTo>
                    <a:pt x="713229" y="0"/>
                  </a:moveTo>
                  <a:cubicBezTo>
                    <a:pt x="825453" y="0"/>
                    <a:pt x="916429" y="90976"/>
                    <a:pt x="916429" y="203200"/>
                  </a:cubicBezTo>
                  <a:cubicBezTo>
                    <a:pt x="916429" y="315424"/>
                    <a:pt x="825453" y="406400"/>
                    <a:pt x="713229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21A">
                <a:alpha val="6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14" id="14"/>
            <p:cNvSpPr txBox="true"/>
            <p:nvPr/>
          </p:nvSpPr>
          <p:spPr>
            <a:xfrm>
              <a:off x="0" y="-76200"/>
              <a:ext cx="916429" cy="482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88"/>
                </a:lnSpc>
              </a:p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DAGp_iPqBoo</dc:identifier>
  <dcterms:modified xsi:type="dcterms:W3CDTF">2011-08-01T06:04:30Z</dcterms:modified>
  <cp:revision>1</cp:revision>
  <dc:title>Green Modern Healthy Food Recipe Presentation</dc:title>
</cp:coreProperties>
</file>