
<file path=[Content_Types].xml><?xml version="1.0" encoding="utf-8"?>
<Types xmlns="http://schemas.openxmlformats.org/package/2006/content-types">
  <Default ContentType="application/x-fontdata" Extension="fntdata"/>
  <Default ContentType="image/gif" Extension="gif"/>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slide+xml" PartName="/ppt/slides/slide78.xml"/>
  <Override ContentType="application/vnd.openxmlformats-officedocument.presentationml.slide+xml" PartName="/ppt/slides/slide79.xml"/>
  <Override ContentType="application/vnd.openxmlformats-officedocument.presentationml.slide+xml" PartName="/ppt/slides/slide80.xml"/>
  <Override ContentType="application/vnd.openxmlformats-officedocument.presentationml.slide+xml" PartName="/ppt/slides/slide81.xml"/>
  <Override ContentType="application/vnd.openxmlformats-officedocument.presentationml.slide+xml" PartName="/ppt/slides/slide82.xml"/>
  <Override ContentType="application/vnd.openxmlformats-officedocument.presentationml.slide+xml" PartName="/ppt/slides/slide83.xml"/>
  <Override ContentType="application/vnd.openxmlformats-officedocument.presentationml.slide+xml" PartName="/ppt/slides/slide84.xml"/>
  <Override ContentType="application/vnd.openxmlformats-officedocument.presentationml.slide+xml" PartName="/ppt/slides/slide85.xml"/>
  <Override ContentType="application/vnd.openxmlformats-officedocument.presentationml.slide+xml" PartName="/ppt/slides/slide86.xml"/>
  <Override ContentType="application/vnd.openxmlformats-officedocument.presentationml.slide+xml" PartName="/ppt/slides/slide87.xml"/>
  <Override ContentType="application/vnd.openxmlformats-officedocument.presentationml.slide+xml" PartName="/ppt/slides/slide88.xml"/>
  <Override ContentType="application/vnd.openxmlformats-officedocument.presentationml.slide+xml" PartName="/ppt/slides/slide89.xml"/>
  <Override ContentType="application/vnd.openxmlformats-officedocument.presentationml.slide+xml" PartName="/ppt/slides/slide90.xml"/>
  <Override ContentType="application/vnd.openxmlformats-officedocument.presentationml.slide+xml" PartName="/ppt/slides/slide91.xml"/>
  <Override ContentType="application/vnd.openxmlformats-officedocument.presentationml.slide+xml" PartName="/ppt/slides/slide92.xml"/>
  <Override ContentType="application/vnd.openxmlformats-officedocument.presentationml.slide+xml" PartName="/ppt/slides/slide93.xml"/>
  <Override ContentType="application/vnd.openxmlformats-officedocument.presentationml.slide+xml" PartName="/ppt/slides/slide94.xml"/>
  <Override ContentType="application/vnd.openxmlformats-officedocument.presentationml.slide+xml" PartName="/ppt/slides/slide95.xml"/>
  <Override ContentType="application/vnd.openxmlformats-officedocument.presentationml.slide+xml" PartName="/ppt/slides/slide96.xml"/>
  <Override ContentType="application/vnd.openxmlformats-officedocument.presentationml.slide+xml" PartName="/ppt/slides/slide97.xml"/>
  <Override ContentType="application/vnd.openxmlformats-officedocument.presentationml.slide+xml" PartName="/ppt/slides/slide98.xml"/>
  <Override ContentType="application/vnd.openxmlformats-officedocument.presentationml.slide+xml" PartName="/ppt/slides/slide99.xml"/>
  <Override ContentType="application/vnd.openxmlformats-officedocument.presentationml.slide+xml" PartName="/ppt/slides/slide100.xml"/>
  <Override ContentType="application/vnd.openxmlformats-officedocument.presentationml.slide+xml" PartName="/ppt/slides/slide101.xml"/>
  <Override ContentType="application/vnd.openxmlformats-officedocument.presentationml.slide+xml" PartName="/ppt/slides/slide102.xml"/>
  <Override ContentType="application/vnd.openxmlformats-officedocument.presentationml.slide+xml" PartName="/ppt/slides/slide103.xml"/>
  <Override ContentType="application/vnd.openxmlformats-officedocument.presentationml.slide+xml" PartName="/ppt/slides/slide104.xml"/>
  <Override ContentType="application/vnd.openxmlformats-officedocument.presentationml.slide+xml" PartName="/ppt/slides/slide105.xml"/>
  <Override ContentType="application/vnd.openxmlformats-officedocument.presentationml.slide+xml" PartName="/ppt/slides/slide106.xml"/>
  <Override ContentType="application/vnd.openxmlformats-officedocument.presentationml.slide+xml" PartName="/ppt/slides/slide107.xml"/>
  <Override ContentType="application/vnd.openxmlformats-officedocument.presentationml.slide+xml" PartName="/ppt/slides/slide108.xml"/>
  <Override ContentType="application/vnd.openxmlformats-officedocument.presentationml.slide+xml" PartName="/ppt/slides/slide109.xml"/>
  <Override ContentType="application/vnd.openxmlformats-officedocument.presentationml.slide+xml" PartName="/ppt/slides/slide110.xml"/>
  <Override ContentType="application/vnd.openxmlformats-officedocument.presentationml.slide+xml" PartName="/ppt/slides/slide111.xml"/>
  <Override ContentType="application/vnd.openxmlformats-officedocument.presentationml.slide+xml" PartName="/ppt/slides/slide112.xml"/>
  <Override ContentType="application/vnd.openxmlformats-officedocument.presentationml.slide+xml" PartName="/ppt/slides/slide113.xml"/>
  <Override ContentType="application/vnd.openxmlformats-officedocument.presentationml.slide+xml" PartName="/ppt/slides/slide114.xml"/>
  <Override ContentType="application/vnd.openxmlformats-officedocument.presentationml.slide+xml" PartName="/ppt/slides/slide115.xml"/>
  <Override ContentType="application/vnd.openxmlformats-officedocument.presentationml.slide+xml" PartName="/ppt/slides/slide116.xml"/>
  <Override ContentType="application/vnd.openxmlformats-officedocument.presentationml.slide+xml" PartName="/ppt/slides/slide117.xml"/>
  <Override ContentType="application/vnd.openxmlformats-officedocument.presentationml.slide+xml" PartName="/ppt/slides/slide118.xml"/>
  <Override ContentType="application/vnd.openxmlformats-officedocument.presentationml.slide+xml" PartName="/ppt/slides/slide119.xml"/>
  <Override ContentType="application/vnd.openxmlformats-officedocument.presentationml.slide+xml" PartName="/ppt/slides/slide120.xml"/>
  <Override ContentType="application/vnd.openxmlformats-officedocument.presentationml.slide+xml" PartName="/ppt/slides/slide121.xml"/>
  <Override ContentType="application/vnd.openxmlformats-officedocument.presentationml.slide+xml" PartName="/ppt/slides/slide122.xml"/>
  <Override ContentType="application/vnd.openxmlformats-officedocument.presentationml.slide+xml" PartName="/ppt/slides/slide123.xml"/>
  <Override ContentType="application/vnd.openxmlformats-officedocument.presentationml.slide+xml" PartName="/ppt/slides/slide124.xml"/>
  <Override ContentType="application/vnd.openxmlformats-officedocument.presentationml.slide+xml" PartName="/ppt/slides/slide125.xml"/>
  <Override ContentType="application/vnd.openxmlformats-officedocument.presentationml.slide+xml" PartName="/ppt/slides/slide126.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 id="369" r:id="rId119"/>
    <p:sldId id="370" r:id="rId120"/>
    <p:sldId id="371" r:id="rId121"/>
    <p:sldId id="372" r:id="rId122"/>
    <p:sldId id="373" r:id="rId123"/>
    <p:sldId id="374" r:id="rId124"/>
    <p:sldId id="375" r:id="rId125"/>
    <p:sldId id="376" r:id="rId126"/>
    <p:sldId id="377" r:id="rId127"/>
    <p:sldId id="378" r:id="rId128"/>
    <p:sldId id="379" r:id="rId129"/>
    <p:sldId id="380" r:id="rId130"/>
    <p:sldId id="381" r:id="rId131"/>
  </p:sldIdLst>
  <p:sldSz cx="18288000" cy="10287000"/>
  <p:notesSz cx="6858000" cy="9144000"/>
  <p:embeddedFontLst>
    <p:embeddedFont>
      <p:font typeface="Poppins" charset="1" panose="00000500000000000000"/>
      <p:regular r:id="rId132"/>
    </p:embeddedFont>
    <p:embeddedFont>
      <p:font typeface="Poppins Bold" charset="1" panose="00000800000000000000"/>
      <p:regular r:id="rId133"/>
    </p:embeddedFont>
    <p:embeddedFont>
      <p:font typeface="Inter Ultra-Bold" charset="1" panose="02000503000000020004"/>
      <p:regular r:id="rId134"/>
    </p:embeddedFont>
    <p:embeddedFont>
      <p:font typeface="Archivo Black" charset="1" panose="020B0A03020202020B04"/>
      <p:regular r:id="rId135"/>
    </p:embeddedFont>
    <p:embeddedFont>
      <p:font typeface="Blacker Sans Text Bold" charset="1" panose="00000700000000000000"/>
      <p:regular r:id="rId136"/>
    </p:embeddedFont>
    <p:embeddedFont>
      <p:font typeface="Blacker Sans Text" charset="1" panose="00000500000000000000"/>
      <p:regular r:id="rId137"/>
    </p:embeddedFont>
    <p:embeddedFont>
      <p:font typeface="League Spartan" charset="1" panose="00000800000000000000"/>
      <p:regular r:id="rId138"/>
    </p:embeddedFont>
    <p:embeddedFont>
      <p:font typeface="Canva Sans" charset="1" panose="020B0503030501040103"/>
      <p:regular r:id="rId139"/>
    </p:embeddedFont>
    <p:embeddedFont>
      <p:font typeface="Aileron Bold" charset="1" panose="00000800000000000000"/>
      <p:regular r:id="rId140"/>
    </p:embeddedFont>
    <p:embeddedFont>
      <p:font typeface="Inter" charset="1" panose="020B0502030000000004"/>
      <p:regular r:id="rId141"/>
    </p:embeddedFont>
    <p:embeddedFont>
      <p:font typeface="Aileron" charset="1" panose="00000500000000000000"/>
      <p:regular r:id="rId142"/>
    </p:embeddedFont>
    <p:embeddedFont>
      <p:font typeface="Canva Sans Bold" charset="1" panose="020B0803030501040103"/>
      <p:regular r:id="rId14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00" Target="slides/slide95.xml" Type="http://schemas.openxmlformats.org/officeDocument/2006/relationships/slide"/><Relationship Id="rId101" Target="slides/slide96.xml" Type="http://schemas.openxmlformats.org/officeDocument/2006/relationships/slide"/><Relationship Id="rId102" Target="slides/slide97.xml" Type="http://schemas.openxmlformats.org/officeDocument/2006/relationships/slide"/><Relationship Id="rId103" Target="slides/slide98.xml" Type="http://schemas.openxmlformats.org/officeDocument/2006/relationships/slide"/><Relationship Id="rId104" Target="slides/slide99.xml" Type="http://schemas.openxmlformats.org/officeDocument/2006/relationships/slide"/><Relationship Id="rId105" Target="slides/slide100.xml" Type="http://schemas.openxmlformats.org/officeDocument/2006/relationships/slide"/><Relationship Id="rId106" Target="slides/slide101.xml" Type="http://schemas.openxmlformats.org/officeDocument/2006/relationships/slide"/><Relationship Id="rId107" Target="slides/slide102.xml" Type="http://schemas.openxmlformats.org/officeDocument/2006/relationships/slide"/><Relationship Id="rId108" Target="slides/slide103.xml" Type="http://schemas.openxmlformats.org/officeDocument/2006/relationships/slide"/><Relationship Id="rId109" Target="slides/slide104.xml" Type="http://schemas.openxmlformats.org/officeDocument/2006/relationships/slide"/><Relationship Id="rId11" Target="slides/slide6.xml" Type="http://schemas.openxmlformats.org/officeDocument/2006/relationships/slide"/><Relationship Id="rId110" Target="slides/slide105.xml" Type="http://schemas.openxmlformats.org/officeDocument/2006/relationships/slide"/><Relationship Id="rId111" Target="slides/slide106.xml" Type="http://schemas.openxmlformats.org/officeDocument/2006/relationships/slide"/><Relationship Id="rId112" Target="slides/slide107.xml" Type="http://schemas.openxmlformats.org/officeDocument/2006/relationships/slide"/><Relationship Id="rId113" Target="slides/slide108.xml" Type="http://schemas.openxmlformats.org/officeDocument/2006/relationships/slide"/><Relationship Id="rId114" Target="slides/slide109.xml" Type="http://schemas.openxmlformats.org/officeDocument/2006/relationships/slide"/><Relationship Id="rId115" Target="slides/slide110.xml" Type="http://schemas.openxmlformats.org/officeDocument/2006/relationships/slide"/><Relationship Id="rId116" Target="slides/slide111.xml" Type="http://schemas.openxmlformats.org/officeDocument/2006/relationships/slide"/><Relationship Id="rId117" Target="slides/slide112.xml" Type="http://schemas.openxmlformats.org/officeDocument/2006/relationships/slide"/><Relationship Id="rId118" Target="slides/slide113.xml" Type="http://schemas.openxmlformats.org/officeDocument/2006/relationships/slide"/><Relationship Id="rId119" Target="slides/slide114.xml" Type="http://schemas.openxmlformats.org/officeDocument/2006/relationships/slide"/><Relationship Id="rId12" Target="slides/slide7.xml" Type="http://schemas.openxmlformats.org/officeDocument/2006/relationships/slide"/><Relationship Id="rId120" Target="slides/slide115.xml" Type="http://schemas.openxmlformats.org/officeDocument/2006/relationships/slide"/><Relationship Id="rId121" Target="slides/slide116.xml" Type="http://schemas.openxmlformats.org/officeDocument/2006/relationships/slide"/><Relationship Id="rId122" Target="slides/slide117.xml" Type="http://schemas.openxmlformats.org/officeDocument/2006/relationships/slide"/><Relationship Id="rId123" Target="slides/slide118.xml" Type="http://schemas.openxmlformats.org/officeDocument/2006/relationships/slide"/><Relationship Id="rId124" Target="slides/slide119.xml" Type="http://schemas.openxmlformats.org/officeDocument/2006/relationships/slide"/><Relationship Id="rId125" Target="slides/slide120.xml" Type="http://schemas.openxmlformats.org/officeDocument/2006/relationships/slide"/><Relationship Id="rId126" Target="slides/slide121.xml" Type="http://schemas.openxmlformats.org/officeDocument/2006/relationships/slide"/><Relationship Id="rId127" Target="slides/slide122.xml" Type="http://schemas.openxmlformats.org/officeDocument/2006/relationships/slide"/><Relationship Id="rId128" Target="slides/slide123.xml" Type="http://schemas.openxmlformats.org/officeDocument/2006/relationships/slide"/><Relationship Id="rId129" Target="slides/slide124.xml" Type="http://schemas.openxmlformats.org/officeDocument/2006/relationships/slide"/><Relationship Id="rId13" Target="slides/slide8.xml" Type="http://schemas.openxmlformats.org/officeDocument/2006/relationships/slide"/><Relationship Id="rId130" Target="slides/slide125.xml" Type="http://schemas.openxmlformats.org/officeDocument/2006/relationships/slide"/><Relationship Id="rId131" Target="slides/slide126.xml" Type="http://schemas.openxmlformats.org/officeDocument/2006/relationships/slide"/><Relationship Id="rId132" Target="fonts/font132.fntdata" Type="http://schemas.openxmlformats.org/officeDocument/2006/relationships/font"/><Relationship Id="rId133" Target="fonts/font133.fntdata" Type="http://schemas.openxmlformats.org/officeDocument/2006/relationships/font"/><Relationship Id="rId134" Target="fonts/font134.fntdata" Type="http://schemas.openxmlformats.org/officeDocument/2006/relationships/font"/><Relationship Id="rId135" Target="fonts/font135.fntdata" Type="http://schemas.openxmlformats.org/officeDocument/2006/relationships/font"/><Relationship Id="rId136" Target="fonts/font136.fntdata" Type="http://schemas.openxmlformats.org/officeDocument/2006/relationships/font"/><Relationship Id="rId137" Target="fonts/font137.fntdata" Type="http://schemas.openxmlformats.org/officeDocument/2006/relationships/font"/><Relationship Id="rId138" Target="fonts/font138.fntdata" Type="http://schemas.openxmlformats.org/officeDocument/2006/relationships/font"/><Relationship Id="rId139" Target="fonts/font139.fntdata" Type="http://schemas.openxmlformats.org/officeDocument/2006/relationships/font"/><Relationship Id="rId14" Target="slides/slide9.xml" Type="http://schemas.openxmlformats.org/officeDocument/2006/relationships/slide"/><Relationship Id="rId140" Target="fonts/font140.fntdata" Type="http://schemas.openxmlformats.org/officeDocument/2006/relationships/font"/><Relationship Id="rId141" Target="fonts/font141.fntdata" Type="http://schemas.openxmlformats.org/officeDocument/2006/relationships/font"/><Relationship Id="rId142" Target="fonts/font142.fntdata" Type="http://schemas.openxmlformats.org/officeDocument/2006/relationships/font"/><Relationship Id="rId143" Target="fonts/font143.fntdata" Type="http://schemas.openxmlformats.org/officeDocument/2006/relationships/font"/><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slides/slide55.xml" Type="http://schemas.openxmlformats.org/officeDocument/2006/relationships/slide"/><Relationship Id="rId61" Target="slides/slide56.xml" Type="http://schemas.openxmlformats.org/officeDocument/2006/relationships/slide"/><Relationship Id="rId62" Target="slides/slide57.xml" Type="http://schemas.openxmlformats.org/officeDocument/2006/relationships/slide"/><Relationship Id="rId63" Target="slides/slide58.xml" Type="http://schemas.openxmlformats.org/officeDocument/2006/relationships/slide"/><Relationship Id="rId64" Target="slides/slide59.xml" Type="http://schemas.openxmlformats.org/officeDocument/2006/relationships/slide"/><Relationship Id="rId65" Target="slides/slide60.xml" Type="http://schemas.openxmlformats.org/officeDocument/2006/relationships/slide"/><Relationship Id="rId66" Target="slides/slide61.xml" Type="http://schemas.openxmlformats.org/officeDocument/2006/relationships/slide"/><Relationship Id="rId67" Target="slides/slide62.xml" Type="http://schemas.openxmlformats.org/officeDocument/2006/relationships/slide"/><Relationship Id="rId68" Target="slides/slide63.xml" Type="http://schemas.openxmlformats.org/officeDocument/2006/relationships/slide"/><Relationship Id="rId69" Target="slides/slide64.xml" Type="http://schemas.openxmlformats.org/officeDocument/2006/relationships/slide"/><Relationship Id="rId7" Target="slides/slide2.xml" Type="http://schemas.openxmlformats.org/officeDocument/2006/relationships/slide"/><Relationship Id="rId70" Target="slides/slide65.xml" Type="http://schemas.openxmlformats.org/officeDocument/2006/relationships/slide"/><Relationship Id="rId71" Target="slides/slide66.xml" Type="http://schemas.openxmlformats.org/officeDocument/2006/relationships/slide"/><Relationship Id="rId72" Target="slides/slide67.xml" Type="http://schemas.openxmlformats.org/officeDocument/2006/relationships/slide"/><Relationship Id="rId73" Target="slides/slide68.xml" Type="http://schemas.openxmlformats.org/officeDocument/2006/relationships/slide"/><Relationship Id="rId74" Target="slides/slide69.xml" Type="http://schemas.openxmlformats.org/officeDocument/2006/relationships/slide"/><Relationship Id="rId75" Target="slides/slide70.xml" Type="http://schemas.openxmlformats.org/officeDocument/2006/relationships/slide"/><Relationship Id="rId76" Target="slides/slide71.xml" Type="http://schemas.openxmlformats.org/officeDocument/2006/relationships/slide"/><Relationship Id="rId77" Target="slides/slide72.xml" Type="http://schemas.openxmlformats.org/officeDocument/2006/relationships/slide"/><Relationship Id="rId78" Target="slides/slide73.xml" Type="http://schemas.openxmlformats.org/officeDocument/2006/relationships/slide"/><Relationship Id="rId79" Target="slides/slide74.xml" Type="http://schemas.openxmlformats.org/officeDocument/2006/relationships/slide"/><Relationship Id="rId8" Target="slides/slide3.xml" Type="http://schemas.openxmlformats.org/officeDocument/2006/relationships/slide"/><Relationship Id="rId80" Target="slides/slide75.xml" Type="http://schemas.openxmlformats.org/officeDocument/2006/relationships/slide"/><Relationship Id="rId81" Target="slides/slide76.xml" Type="http://schemas.openxmlformats.org/officeDocument/2006/relationships/slide"/><Relationship Id="rId82" Target="slides/slide77.xml" Type="http://schemas.openxmlformats.org/officeDocument/2006/relationships/slide"/><Relationship Id="rId83" Target="slides/slide78.xml" Type="http://schemas.openxmlformats.org/officeDocument/2006/relationships/slide"/><Relationship Id="rId84" Target="slides/slide79.xml" Type="http://schemas.openxmlformats.org/officeDocument/2006/relationships/slide"/><Relationship Id="rId85" Target="slides/slide80.xml" Type="http://schemas.openxmlformats.org/officeDocument/2006/relationships/slide"/><Relationship Id="rId86" Target="slides/slide81.xml" Type="http://schemas.openxmlformats.org/officeDocument/2006/relationships/slide"/><Relationship Id="rId87" Target="slides/slide82.xml" Type="http://schemas.openxmlformats.org/officeDocument/2006/relationships/slide"/><Relationship Id="rId88" Target="slides/slide83.xml" Type="http://schemas.openxmlformats.org/officeDocument/2006/relationships/slide"/><Relationship Id="rId89" Target="slides/slide84.xml" Type="http://schemas.openxmlformats.org/officeDocument/2006/relationships/slide"/><Relationship Id="rId9" Target="slides/slide4.xml" Type="http://schemas.openxmlformats.org/officeDocument/2006/relationships/slide"/><Relationship Id="rId90" Target="slides/slide85.xml" Type="http://schemas.openxmlformats.org/officeDocument/2006/relationships/slide"/><Relationship Id="rId91" Target="slides/slide86.xml" Type="http://schemas.openxmlformats.org/officeDocument/2006/relationships/slide"/><Relationship Id="rId92" Target="slides/slide87.xml" Type="http://schemas.openxmlformats.org/officeDocument/2006/relationships/slide"/><Relationship Id="rId93" Target="slides/slide88.xml" Type="http://schemas.openxmlformats.org/officeDocument/2006/relationships/slide"/><Relationship Id="rId94" Target="slides/slide89.xml" Type="http://schemas.openxmlformats.org/officeDocument/2006/relationships/slide"/><Relationship Id="rId95" Target="slides/slide90.xml" Type="http://schemas.openxmlformats.org/officeDocument/2006/relationships/slide"/><Relationship Id="rId96" Target="slides/slide91.xml" Type="http://schemas.openxmlformats.org/officeDocument/2006/relationships/slide"/><Relationship Id="rId97" Target="slides/slide92.xml" Type="http://schemas.openxmlformats.org/officeDocument/2006/relationships/slide"/><Relationship Id="rId98" Target="slides/slide93.xml" Type="http://schemas.openxmlformats.org/officeDocument/2006/relationships/slide"/><Relationship Id="rId99" Target="slides/slide9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4.png" Type="http://schemas.openxmlformats.org/officeDocument/2006/relationships/image"/><Relationship Id="rId4" Target="../media/image15.png" Type="http://schemas.openxmlformats.org/officeDocument/2006/relationships/image"/><Relationship Id="rId5" Target="../media/image16.png" Type="http://schemas.openxmlformats.org/officeDocument/2006/relationships/image"/><Relationship Id="rId6" Target="https://edu-sanad3.odoo.com/odoo" TargetMode="External" Type="http://schemas.openxmlformats.org/officeDocument/2006/relationships/hyperlink"/></Relationships>
</file>

<file path=ppt/slides/_rels/slide10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58.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259.png" Type="http://schemas.openxmlformats.org/officeDocument/2006/relationships/image"/><Relationship Id="rId6" Target="../media/image2.png" Type="http://schemas.openxmlformats.org/officeDocument/2006/relationships/image"/></Relationships>
</file>

<file path=ppt/slides/_rels/slide10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60.png" Type="http://schemas.openxmlformats.org/officeDocument/2006/relationships/image"/><Relationship Id="rId3" Target="../media/image261.png" Type="http://schemas.openxmlformats.org/officeDocument/2006/relationships/image"/><Relationship Id="rId4" Target="../media/image2.png" Type="http://schemas.openxmlformats.org/officeDocument/2006/relationships/image"/></Relationships>
</file>

<file path=ppt/slides/_rels/slide10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https://edu-sanad3.odoo.com/odoo" TargetMode="External" Type="http://schemas.openxmlformats.org/officeDocument/2006/relationships/hyperlink"/><Relationship Id="rId4" Target="../media/image262.png" Type="http://schemas.openxmlformats.org/officeDocument/2006/relationships/image"/><Relationship Id="rId5" Target="../media/image23.png" Type="http://schemas.openxmlformats.org/officeDocument/2006/relationships/image"/></Relationships>
</file>

<file path=ppt/slides/_rels/slide10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https://edu-sanad3.odoo.com/odoo" TargetMode="External" Type="http://schemas.openxmlformats.org/officeDocument/2006/relationships/hyperlink"/><Relationship Id="rId4" Target="../media/image263.png" Type="http://schemas.openxmlformats.org/officeDocument/2006/relationships/image"/><Relationship Id="rId5" Target="../media/image23.png" Type="http://schemas.openxmlformats.org/officeDocument/2006/relationships/image"/></Relationships>
</file>

<file path=ppt/slides/_rels/slide10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https://edu-sanad3.odoo.com/odoo" TargetMode="External" Type="http://schemas.openxmlformats.org/officeDocument/2006/relationships/hyperlink"/><Relationship Id="rId4" Target="../media/image264.png" Type="http://schemas.openxmlformats.org/officeDocument/2006/relationships/image"/><Relationship Id="rId5" Target="../media/image23.png" Type="http://schemas.openxmlformats.org/officeDocument/2006/relationships/image"/></Relationships>
</file>

<file path=ppt/slides/_rels/slide10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https://edu-sanad3.odoo.com/odoo" TargetMode="External" Type="http://schemas.openxmlformats.org/officeDocument/2006/relationships/hyperlink"/><Relationship Id="rId4" Target="../media/image265.png" Type="http://schemas.openxmlformats.org/officeDocument/2006/relationships/image"/><Relationship Id="rId5" Target="../media/image23.png" Type="http://schemas.openxmlformats.org/officeDocument/2006/relationships/image"/></Relationships>
</file>

<file path=ppt/slides/_rels/slide106.xml.rels><?xml version="1.0" encoding="UTF-8" standalone="yes"?><Relationships xmlns="http://schemas.openxmlformats.org/package/2006/relationships"><Relationship Id="rId1" Target="../slideLayouts/slideLayout7.xml" Type="http://schemas.openxmlformats.org/officeDocument/2006/relationships/slideLayout"/><Relationship Id="rId2" Target="https://edu-sanad3.odoo.com/odoo" TargetMode="External" Type="http://schemas.openxmlformats.org/officeDocument/2006/relationships/hyperlink"/><Relationship Id="rId3" Target="../media/image18.png" Type="http://schemas.openxmlformats.org/officeDocument/2006/relationships/image"/><Relationship Id="rId4" Target="../media/image2.png" Type="http://schemas.openxmlformats.org/officeDocument/2006/relationships/image"/></Relationships>
</file>

<file path=ppt/slides/_rels/slide10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66.png" Type="http://schemas.openxmlformats.org/officeDocument/2006/relationships/image"/><Relationship Id="rId3" Target="../media/image2.png" Type="http://schemas.openxmlformats.org/officeDocument/2006/relationships/image"/><Relationship Id="rId4" Target="../media/image267.png" Type="http://schemas.openxmlformats.org/officeDocument/2006/relationships/image"/><Relationship Id="rId5" Target="../media/image268.png" Type="http://schemas.openxmlformats.org/officeDocument/2006/relationships/image"/><Relationship Id="rId6" Target="../media/image269.svg" Type="http://schemas.openxmlformats.org/officeDocument/2006/relationships/image"/></Relationships>
</file>

<file path=ppt/slides/_rels/slide10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0.png" Type="http://schemas.openxmlformats.org/officeDocument/2006/relationships/image"/><Relationship Id="rId3" Target="../media/image2.png" Type="http://schemas.openxmlformats.org/officeDocument/2006/relationships/image"/><Relationship Id="rId4" Target="../media/image120.png" Type="http://schemas.openxmlformats.org/officeDocument/2006/relationships/image"/><Relationship Id="rId5" Target="../media/image121.svg" Type="http://schemas.openxmlformats.org/officeDocument/2006/relationships/image"/><Relationship Id="rId6" Target="../media/image271.png" Type="http://schemas.openxmlformats.org/officeDocument/2006/relationships/image"/><Relationship Id="rId7" Target="../media/image272.png" Type="http://schemas.openxmlformats.org/officeDocument/2006/relationships/image"/><Relationship Id="rId8" Target="../media/image273.svg" Type="http://schemas.openxmlformats.org/officeDocument/2006/relationships/image"/></Relationships>
</file>

<file path=ppt/slides/_rels/slide10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4.png" Type="http://schemas.openxmlformats.org/officeDocument/2006/relationships/image"/><Relationship Id="rId3" Target="../media/image2.png" Type="http://schemas.openxmlformats.org/officeDocument/2006/relationships/image"/><Relationship Id="rId4" Target="../media/image275.png" Type="http://schemas.openxmlformats.org/officeDocument/2006/relationships/image"/><Relationship Id="rId5" Target="../media/image120.png" Type="http://schemas.openxmlformats.org/officeDocument/2006/relationships/image"/><Relationship Id="rId6" Target="../media/image121.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7.png" Type="http://schemas.openxmlformats.org/officeDocument/2006/relationships/image"/><Relationship Id="rId4" Target="../media/image18.png" Type="http://schemas.openxmlformats.org/officeDocument/2006/relationships/image"/><Relationship Id="rId5" Target="../media/image19.png" Type="http://schemas.openxmlformats.org/officeDocument/2006/relationships/image"/><Relationship Id="rId6" Target="../media/image20.png" Type="http://schemas.openxmlformats.org/officeDocument/2006/relationships/image"/><Relationship Id="rId7" Target="../media/image21.png" Type="http://schemas.openxmlformats.org/officeDocument/2006/relationships/image"/><Relationship Id="rId8" Target="../media/image22.png" Type="http://schemas.openxmlformats.org/officeDocument/2006/relationships/image"/><Relationship Id="rId9" Target="https://edu-sanad3.odoo.com/odoo" TargetMode="External" Type="http://schemas.openxmlformats.org/officeDocument/2006/relationships/hyperlink"/></Relationships>
</file>

<file path=ppt/slides/_rels/slide1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6.png" Type="http://schemas.openxmlformats.org/officeDocument/2006/relationships/image"/><Relationship Id="rId3" Target="../media/image277.png" Type="http://schemas.openxmlformats.org/officeDocument/2006/relationships/image"/><Relationship Id="rId4" Target="../media/image2.png" Type="http://schemas.openxmlformats.org/officeDocument/2006/relationships/image"/><Relationship Id="rId5" Target="../media/image154.png" Type="http://schemas.openxmlformats.org/officeDocument/2006/relationships/image"/><Relationship Id="rId6" Target="../media/image155.svg" Type="http://schemas.openxmlformats.org/officeDocument/2006/relationships/image"/></Relationships>
</file>

<file path=ppt/slides/_rels/slide1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4.png" Type="http://schemas.openxmlformats.org/officeDocument/2006/relationships/image"/><Relationship Id="rId3" Target="../media/image2.png" Type="http://schemas.openxmlformats.org/officeDocument/2006/relationships/image"/><Relationship Id="rId4" Target="../media/image228.png" Type="http://schemas.openxmlformats.org/officeDocument/2006/relationships/image"/><Relationship Id="rId5" Target="../media/image229.svg" Type="http://schemas.openxmlformats.org/officeDocument/2006/relationships/image"/></Relationships>
</file>

<file path=ppt/slides/_rels/slide1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8.png" Type="http://schemas.openxmlformats.org/officeDocument/2006/relationships/image"/></Relationships>
</file>

<file path=ppt/slides/_rels/slide1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79.png" Type="http://schemas.openxmlformats.org/officeDocument/2006/relationships/image"/></Relationships>
</file>

<file path=ppt/slides/_rels/slide1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0.png" Type="http://schemas.openxmlformats.org/officeDocument/2006/relationships/image"/></Relationships>
</file>

<file path=ppt/slides/_rels/slide1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0.png" Type="http://schemas.openxmlformats.org/officeDocument/2006/relationships/image"/><Relationship Id="rId3" Target="../media/image228.png" Type="http://schemas.openxmlformats.org/officeDocument/2006/relationships/image"/><Relationship Id="rId4" Target="../media/image229.svg" Type="http://schemas.openxmlformats.org/officeDocument/2006/relationships/image"/></Relationships>
</file>

<file path=ppt/slides/_rels/slide1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81.png" Type="http://schemas.openxmlformats.org/officeDocument/2006/relationships/image"/></Relationships>
</file>

<file path=ppt/slides/_rels/slide1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82.png" Type="http://schemas.openxmlformats.org/officeDocument/2006/relationships/image"/><Relationship Id="rId4" Target="https://edu-sanad3.odoo.com/odoo" TargetMode="External" Type="http://schemas.openxmlformats.org/officeDocument/2006/relationships/hyperlink"/></Relationships>
</file>

<file path=ppt/slides/_rels/slide1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3.png" Type="http://schemas.openxmlformats.org/officeDocument/2006/relationships/image"/><Relationship Id="rId3" Target="../media/image284.png" Type="http://schemas.openxmlformats.org/officeDocument/2006/relationships/image"/><Relationship Id="rId4" Target="../media/image201.png" Type="http://schemas.openxmlformats.org/officeDocument/2006/relationships/image"/><Relationship Id="rId5" Target="../media/image202.svg" Type="http://schemas.openxmlformats.org/officeDocument/2006/relationships/image"/></Relationships>
</file>

<file path=ppt/slides/_rels/slide1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5.png" Type="http://schemas.openxmlformats.org/officeDocument/2006/relationships/image"/><Relationship Id="rId3" Target="../media/image286.png" Type="http://schemas.openxmlformats.org/officeDocument/2006/relationships/image"/><Relationship Id="rId4" Target="../media/image201.png" Type="http://schemas.openxmlformats.org/officeDocument/2006/relationships/image"/><Relationship Id="rId5" Target="../media/image202.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3.png" Type="http://schemas.openxmlformats.org/officeDocument/2006/relationships/image"/><Relationship Id="rId4" Target="../media/image24.png" Type="http://schemas.openxmlformats.org/officeDocument/2006/relationships/image"/><Relationship Id="rId5" Target="../media/image25.png" Type="http://schemas.openxmlformats.org/officeDocument/2006/relationships/image"/><Relationship Id="rId6" Target="../media/image26.png" Type="http://schemas.openxmlformats.org/officeDocument/2006/relationships/image"/><Relationship Id="rId7" Target="https://edu-sanad3.odoo.com/odoo" TargetMode="External" Type="http://schemas.openxmlformats.org/officeDocument/2006/relationships/hyperlink"/><Relationship Id="rId8" Target="../media/image27.png" Type="http://schemas.openxmlformats.org/officeDocument/2006/relationships/image"/><Relationship Id="rId9" Target="../media/image28.png" Type="http://schemas.openxmlformats.org/officeDocument/2006/relationships/image"/></Relationships>
</file>

<file path=ppt/slides/_rels/slide1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87.png" Type="http://schemas.openxmlformats.org/officeDocument/2006/relationships/image"/><Relationship Id="rId4" Target="https://edu-sanad3.odoo.com/odoo" TargetMode="External" Type="http://schemas.openxmlformats.org/officeDocument/2006/relationships/hyperlink"/></Relationships>
</file>

<file path=ppt/slides/_rels/slide12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4.png" Type="http://schemas.openxmlformats.org/officeDocument/2006/relationships/image"/><Relationship Id="rId11" Target="../media/image55.svg" Type="http://schemas.openxmlformats.org/officeDocument/2006/relationships/image"/><Relationship Id="rId2" Target="../media/image288.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289.png" Type="http://schemas.openxmlformats.org/officeDocument/2006/relationships/image"/><Relationship Id="rId6" Target="../media/image109.png" Type="http://schemas.openxmlformats.org/officeDocument/2006/relationships/image"/><Relationship Id="rId7" Target="../media/image110.svg" Type="http://schemas.openxmlformats.org/officeDocument/2006/relationships/image"/><Relationship Id="rId8" Target="../media/image290.png" Type="http://schemas.openxmlformats.org/officeDocument/2006/relationships/image"/><Relationship Id="rId9" Target="../media/image291.svg" Type="http://schemas.openxmlformats.org/officeDocument/2006/relationships/image"/></Relationships>
</file>

<file path=ppt/slides/_rels/slide1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2.png" Type="http://schemas.openxmlformats.org/officeDocument/2006/relationships/image"/><Relationship Id="rId3" Target="../media/image196.gif" Type="http://schemas.openxmlformats.org/officeDocument/2006/relationships/image"/><Relationship Id="rId4" Target="../media/image293.png" Type="http://schemas.openxmlformats.org/officeDocument/2006/relationships/image"/><Relationship Id="rId5" Target="../media/image294.gif" Type="http://schemas.openxmlformats.org/officeDocument/2006/relationships/image"/></Relationships>
</file>

<file path=ppt/slides/_rels/slide1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5.jpeg" Type="http://schemas.openxmlformats.org/officeDocument/2006/relationships/image"/><Relationship Id="rId3" Target="../media/image296.jpeg" Type="http://schemas.openxmlformats.org/officeDocument/2006/relationships/image"/><Relationship Id="rId4" Target="../media/image297.jpeg" Type="http://schemas.openxmlformats.org/officeDocument/2006/relationships/image"/><Relationship Id="rId5" Target="../media/image43.png" Type="http://schemas.openxmlformats.org/officeDocument/2006/relationships/image"/><Relationship Id="rId6" Target="../media/image44.svg" Type="http://schemas.openxmlformats.org/officeDocument/2006/relationships/image"/></Relationships>
</file>

<file path=ppt/slides/_rels/slide1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8.png" Type="http://schemas.openxmlformats.org/officeDocument/2006/relationships/image"/><Relationship Id="rId3" Target="../media/image295.jpeg" Type="http://schemas.openxmlformats.org/officeDocument/2006/relationships/image"/><Relationship Id="rId4" Target="../media/image43.png" Type="http://schemas.openxmlformats.org/officeDocument/2006/relationships/image"/><Relationship Id="rId5" Target="../media/image44.svg" Type="http://schemas.openxmlformats.org/officeDocument/2006/relationships/image"/></Relationships>
</file>

<file path=ppt/slides/_rels/slide1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3.png" Type="http://schemas.openxmlformats.org/officeDocument/2006/relationships/image"/><Relationship Id="rId4" Target="../media/image299.png" Type="http://schemas.openxmlformats.org/officeDocument/2006/relationships/image"/><Relationship Id="rId5" Target="../media/image300.png" Type="http://schemas.openxmlformats.org/officeDocument/2006/relationships/image"/><Relationship Id="rId6" Target="https://edu-sanad3.odoo.com/odoo" TargetMode="External" Type="http://schemas.openxmlformats.org/officeDocument/2006/relationships/hyperlink"/></Relationships>
</file>

<file path=ppt/slides/_rels/slide1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https://edu-sanad3.odoo.com/odoo" TargetMode="External" Type="http://schemas.openxmlformats.org/officeDocument/2006/relationships/hyperlink"/></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9.png" Type="http://schemas.openxmlformats.org/officeDocument/2006/relationships/image"/><Relationship Id="rId4" Target="https://edu-sanad3.odoo.com/odoo" TargetMode="External" Type="http://schemas.openxmlformats.org/officeDocument/2006/relationships/hyperlink"/></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jpe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34.png" Type="http://schemas.openxmlformats.org/officeDocument/2006/relationships/image"/><Relationship Id="rId6" Target="../media/image35.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36.png" Type="http://schemas.openxmlformats.org/officeDocument/2006/relationships/image"/><Relationship Id="rId6" Target="../media/image37.png" Type="http://schemas.openxmlformats.org/officeDocument/2006/relationships/image"/><Relationship Id="rId7" Target="../media/image38.gif" Type="http://schemas.openxmlformats.org/officeDocument/2006/relationships/image"/><Relationship Id="rId8" Target="../media/image39.png" Type="http://schemas.openxmlformats.org/officeDocument/2006/relationships/image"/><Relationship Id="rId9" Target="../media/image40.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41.png" Type="http://schemas.openxmlformats.org/officeDocument/2006/relationships/image"/><Relationship Id="rId6" Target="../media/image42.png" Type="http://schemas.openxmlformats.org/officeDocument/2006/relationships/image"/><Relationship Id="rId7" Target="../media/image43.png" Type="http://schemas.openxmlformats.org/officeDocument/2006/relationships/image"/><Relationship Id="rId8" Target="../media/image44.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45.png" Type="http://schemas.openxmlformats.org/officeDocument/2006/relationships/image"/><Relationship Id="rId6" Target="../media/image46.png" Type="http://schemas.openxmlformats.org/officeDocument/2006/relationships/image"/><Relationship Id="rId7" Target="../media/image47.png" Type="http://schemas.openxmlformats.org/officeDocument/2006/relationships/image"/><Relationship Id="rId8" Target="../media/image48.svg" Type="http://schemas.openxmlformats.org/officeDocument/2006/relationships/image"/><Relationship Id="rId9" Target="../media/image38.gif"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4.png" Type="http://schemas.openxmlformats.org/officeDocument/2006/relationships/image"/><Relationship Id="rId11" Target="../media/image55.svg" Type="http://schemas.openxmlformats.org/officeDocument/2006/relationships/image"/><Relationship Id="rId2" Target="../media/image30.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49.png" Type="http://schemas.openxmlformats.org/officeDocument/2006/relationships/image"/><Relationship Id="rId6" Target="../media/image50.png" Type="http://schemas.openxmlformats.org/officeDocument/2006/relationships/image"/><Relationship Id="rId7" Target="../media/image51.png" Type="http://schemas.openxmlformats.org/officeDocument/2006/relationships/image"/><Relationship Id="rId8" Target="../media/image52.png" Type="http://schemas.openxmlformats.org/officeDocument/2006/relationships/image"/><Relationship Id="rId9" Target="../media/image53.gif"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png" Type="http://schemas.openxmlformats.org/officeDocument/2006/relationships/image"/><Relationship Id="rId4" Target="../media/image5.png" Type="http://schemas.openxmlformats.org/officeDocument/2006/relationships/image"/><Relationship Id="rId5" Target="../media/image2.png" Type="http://schemas.openxmlformats.org/officeDocument/2006/relationships/image"/><Relationship Id="rId6" Target="../media/image6.png" Type="http://schemas.openxmlformats.org/officeDocument/2006/relationships/image"/><Relationship Id="rId7" Target="../media/image7.png" Type="http://schemas.openxmlformats.org/officeDocument/2006/relationships/image"/><Relationship Id="rId8" Target="https://edu-sanad3.odoo.com/odoo" TargetMode="External" Type="http://schemas.openxmlformats.org/officeDocument/2006/relationships/hyperlink"/></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57.png" Type="http://schemas.openxmlformats.org/officeDocument/2006/relationships/image"/><Relationship Id="rId6" Target="../media/image58.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59.png" Type="http://schemas.openxmlformats.org/officeDocument/2006/relationships/image"/><Relationship Id="rId6" Target="../media/image60.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61.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2.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63.png" Type="http://schemas.openxmlformats.org/officeDocument/2006/relationships/image"/><Relationship Id="rId6" Target="../media/image64.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1.png" Type="http://schemas.openxmlformats.org/officeDocument/2006/relationships/image"/><Relationship Id="rId11" Target="../media/image72.png" Type="http://schemas.openxmlformats.org/officeDocument/2006/relationships/image"/><Relationship Id="rId2" Target="../media/image65.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66.png" Type="http://schemas.openxmlformats.org/officeDocument/2006/relationships/image"/><Relationship Id="rId6" Target="../media/image67.png" Type="http://schemas.openxmlformats.org/officeDocument/2006/relationships/image"/><Relationship Id="rId7" Target="../media/image68.png" Type="http://schemas.openxmlformats.org/officeDocument/2006/relationships/image"/><Relationship Id="rId8" Target="../media/image69.png" Type="http://schemas.openxmlformats.org/officeDocument/2006/relationships/image"/><Relationship Id="rId9" Target="../media/image70.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9.png" Type="http://schemas.openxmlformats.org/officeDocument/2006/relationships/image"/><Relationship Id="rId11" Target="../media/image80.svg" Type="http://schemas.openxmlformats.org/officeDocument/2006/relationships/image"/><Relationship Id="rId12" Target="../media/image38.gif" Type="http://schemas.openxmlformats.org/officeDocument/2006/relationships/image"/><Relationship Id="rId2" Target="../media/image73.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74.png" Type="http://schemas.openxmlformats.org/officeDocument/2006/relationships/image"/><Relationship Id="rId6" Target="../media/image75.png" Type="http://schemas.openxmlformats.org/officeDocument/2006/relationships/image"/><Relationship Id="rId7" Target="../media/image76.png" Type="http://schemas.openxmlformats.org/officeDocument/2006/relationships/image"/><Relationship Id="rId8" Target="../media/image77.png" Type="http://schemas.openxmlformats.org/officeDocument/2006/relationships/image"/><Relationship Id="rId9" Target="../media/image78.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87.png" Type="http://schemas.openxmlformats.org/officeDocument/2006/relationships/image"/><Relationship Id="rId11" Target="../media/image53.gif" Type="http://schemas.openxmlformats.org/officeDocument/2006/relationships/image"/><Relationship Id="rId12" Target="../media/image88.png" Type="http://schemas.openxmlformats.org/officeDocument/2006/relationships/image"/><Relationship Id="rId13" Target="../media/image89.svg" Type="http://schemas.openxmlformats.org/officeDocument/2006/relationships/image"/><Relationship Id="rId2" Target="../media/image81.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82.png" Type="http://schemas.openxmlformats.org/officeDocument/2006/relationships/image"/><Relationship Id="rId6" Target="../media/image83.png" Type="http://schemas.openxmlformats.org/officeDocument/2006/relationships/image"/><Relationship Id="rId7" Target="../media/image84.png" Type="http://schemas.openxmlformats.org/officeDocument/2006/relationships/image"/><Relationship Id="rId8" Target="../media/image85.png" Type="http://schemas.openxmlformats.org/officeDocument/2006/relationships/image"/><Relationship Id="rId9" Target="../media/image86.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4.png" Type="http://schemas.openxmlformats.org/officeDocument/2006/relationships/image"/><Relationship Id="rId11" Target="../media/image95.svg" Type="http://schemas.openxmlformats.org/officeDocument/2006/relationships/image"/><Relationship Id="rId12" Target="../media/image96.png" Type="http://schemas.openxmlformats.org/officeDocument/2006/relationships/image"/><Relationship Id="rId13" Target="../media/image54.png" Type="http://schemas.openxmlformats.org/officeDocument/2006/relationships/image"/><Relationship Id="rId14" Target="../media/image55.svg" Type="http://schemas.openxmlformats.org/officeDocument/2006/relationships/image"/><Relationship Id="rId2" Target="../media/image81.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90.png" Type="http://schemas.openxmlformats.org/officeDocument/2006/relationships/image"/><Relationship Id="rId6" Target="../media/image91.png" Type="http://schemas.openxmlformats.org/officeDocument/2006/relationships/image"/><Relationship Id="rId7" Target="../media/image92.png" Type="http://schemas.openxmlformats.org/officeDocument/2006/relationships/image"/><Relationship Id="rId8" Target="../media/image93.png" Type="http://schemas.openxmlformats.org/officeDocument/2006/relationships/image"/><Relationship Id="rId9" Target="../media/image53.gif"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3.png" Type="http://schemas.openxmlformats.org/officeDocument/2006/relationships/image"/><Relationship Id="rId11" Target="../media/image44.svg" Type="http://schemas.openxmlformats.org/officeDocument/2006/relationships/image"/><Relationship Id="rId12" Target="../media/image99.png" Type="http://schemas.openxmlformats.org/officeDocument/2006/relationships/image"/><Relationship Id="rId13" Target="../media/image100.png" Type="http://schemas.openxmlformats.org/officeDocument/2006/relationships/image"/><Relationship Id="rId14" Target="../media/image101.svg" Type="http://schemas.openxmlformats.org/officeDocument/2006/relationships/image"/><Relationship Id="rId2" Target="../media/image81.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90.png" Type="http://schemas.openxmlformats.org/officeDocument/2006/relationships/image"/><Relationship Id="rId6" Target="../media/image97.png" Type="http://schemas.openxmlformats.org/officeDocument/2006/relationships/image"/><Relationship Id="rId7" Target="../media/image94.png" Type="http://schemas.openxmlformats.org/officeDocument/2006/relationships/image"/><Relationship Id="rId8" Target="../media/image95.svg" Type="http://schemas.openxmlformats.org/officeDocument/2006/relationships/image"/><Relationship Id="rId9" Target="../media/image98.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2.png" Type="http://schemas.openxmlformats.org/officeDocument/2006/relationships/image"/><Relationship Id="rId3" Target="../media/image103.png" Type="http://schemas.openxmlformats.org/officeDocument/2006/relationships/image"/><Relationship Id="rId4" Target="../media/image81.png" Type="http://schemas.openxmlformats.org/officeDocument/2006/relationships/image"/><Relationship Id="rId5" Target="../media/image32.png" Type="http://schemas.openxmlformats.org/officeDocument/2006/relationships/image"/><Relationship Id="rId6" Target="../media/image33.svg" Type="http://schemas.openxmlformats.org/officeDocument/2006/relationships/image"/><Relationship Id="rId7" Target="../media/image79.png" Type="http://schemas.openxmlformats.org/officeDocument/2006/relationships/image"/><Relationship Id="rId8" Target="../media/image80.svg" Type="http://schemas.openxmlformats.org/officeDocument/2006/relationships/image"/><Relationship Id="rId9" Target="../media/image104.jpe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https://edu-sanad3.odoo.com/odoo" TargetMode="External" Type="http://schemas.openxmlformats.org/officeDocument/2006/relationships/hyperlink"/></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5.png" Type="http://schemas.openxmlformats.org/officeDocument/2006/relationships/image"/><Relationship Id="rId3" Target="../media/image106.jpeg" Type="http://schemas.openxmlformats.org/officeDocument/2006/relationships/image"/><Relationship Id="rId4" Target="../media/image81.png" Type="http://schemas.openxmlformats.org/officeDocument/2006/relationships/image"/><Relationship Id="rId5" Target="../media/image32.png" Type="http://schemas.openxmlformats.org/officeDocument/2006/relationships/image"/><Relationship Id="rId6" Target="../media/image33.svg" Type="http://schemas.openxmlformats.org/officeDocument/2006/relationships/image"/><Relationship Id="rId7" Target="../media/image79.png" Type="http://schemas.openxmlformats.org/officeDocument/2006/relationships/image"/><Relationship Id="rId8" Target="../media/image80.svg" Type="http://schemas.openxmlformats.org/officeDocument/2006/relationships/image"/><Relationship Id="rId9" Target="../media/image53.gif"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7.png" Type="http://schemas.openxmlformats.org/officeDocument/2006/relationships/image"/><Relationship Id="rId3" Target="../media/image2.pn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8.png" Type="http://schemas.openxmlformats.org/officeDocument/2006/relationships/image"/><Relationship Id="rId3" Target="../media/image109.png" Type="http://schemas.openxmlformats.org/officeDocument/2006/relationships/image"/><Relationship Id="rId4" Target="../media/image110.svg" Type="http://schemas.openxmlformats.org/officeDocument/2006/relationships/image"/><Relationship Id="rId5" Target="../media/image32.png" Type="http://schemas.openxmlformats.org/officeDocument/2006/relationships/image"/><Relationship Id="rId6" Target="../media/image33.sv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1.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112.png" Type="http://schemas.openxmlformats.org/officeDocument/2006/relationships/image"/><Relationship Id="rId6" Target="../media/image113.sv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4.png" Type="http://schemas.openxmlformats.org/officeDocument/2006/relationships/image"/><Relationship Id="rId3" Target="../media/image115.pn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109.png" Type="http://schemas.openxmlformats.org/officeDocument/2006/relationships/image"/><Relationship Id="rId7" Target="../media/image110.sv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2.png" Type="http://schemas.openxmlformats.org/officeDocument/2006/relationships/image"/><Relationship Id="rId11" Target="../media/image33.svg" Type="http://schemas.openxmlformats.org/officeDocument/2006/relationships/image"/><Relationship Id="rId2" Target="../media/image116.png" Type="http://schemas.openxmlformats.org/officeDocument/2006/relationships/image"/><Relationship Id="rId3" Target="../media/image117.png" Type="http://schemas.openxmlformats.org/officeDocument/2006/relationships/image"/><Relationship Id="rId4" Target="../media/image118.png" Type="http://schemas.openxmlformats.org/officeDocument/2006/relationships/image"/><Relationship Id="rId5" Target="../media/image109.png" Type="http://schemas.openxmlformats.org/officeDocument/2006/relationships/image"/><Relationship Id="rId6" Target="../media/image110.svg" Type="http://schemas.openxmlformats.org/officeDocument/2006/relationships/image"/><Relationship Id="rId7" Target="../media/image119.png" Type="http://schemas.openxmlformats.org/officeDocument/2006/relationships/image"/><Relationship Id="rId8" Target="../media/image120.png" Type="http://schemas.openxmlformats.org/officeDocument/2006/relationships/image"/><Relationship Id="rId9" Target="../media/image121.sv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2.png" Type="http://schemas.openxmlformats.org/officeDocument/2006/relationships/image"/><Relationship Id="rId3" Target="../media/image123.png" Type="http://schemas.openxmlformats.org/officeDocument/2006/relationships/image"/><Relationship Id="rId4" Target="../media/image124.png" Type="http://schemas.openxmlformats.org/officeDocument/2006/relationships/image"/><Relationship Id="rId5" Target="../media/image32.png" Type="http://schemas.openxmlformats.org/officeDocument/2006/relationships/image"/><Relationship Id="rId6" Target="../media/image33.svg" Type="http://schemas.openxmlformats.org/officeDocument/2006/relationships/image"/><Relationship Id="rId7" Target="../media/image125.png" Type="http://schemas.openxmlformats.org/officeDocument/2006/relationships/image"/><Relationship Id="rId8" Target="../media/image126.sv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https://edu-sanad3.odoo.com/odoo" TargetMode="External" Type="http://schemas.openxmlformats.org/officeDocument/2006/relationships/hyperlink"/><Relationship Id="rId4" Target="../media/image127.pn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8.png" Type="http://schemas.openxmlformats.org/officeDocument/2006/relationships/image"/><Relationship Id="rId3" Target="../media/image2.pn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9.png" Type="http://schemas.openxmlformats.org/officeDocument/2006/relationships/image"/><Relationship Id="rId3" Target="../media/image130.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https://edu-sanad3.odoo.com/odoo" TargetMode="External" Type="http://schemas.openxmlformats.org/officeDocument/2006/relationships/hyperlink"/></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1.png" Type="http://schemas.openxmlformats.org/officeDocument/2006/relationships/image"/><Relationship Id="rId3" Target="../media/image132.png" Type="http://schemas.openxmlformats.org/officeDocument/2006/relationships/image"/><Relationship Id="rId4" Target="../media/image133.svg" Type="http://schemas.openxmlformats.org/officeDocument/2006/relationships/image"/><Relationship Id="rId5" Target="../media/image134.png" Type="http://schemas.openxmlformats.org/officeDocument/2006/relationships/image"/><Relationship Id="rId6" Target="../media/image135.sv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6.png" Type="http://schemas.openxmlformats.org/officeDocument/2006/relationships/image"/><Relationship Id="rId3" Target="../media/image132.png" Type="http://schemas.openxmlformats.org/officeDocument/2006/relationships/image"/><Relationship Id="rId4" Target="../media/image133.sv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7.png" Type="http://schemas.openxmlformats.org/officeDocument/2006/relationships/image"/><Relationship Id="rId3" Target="../media/image132.png" Type="http://schemas.openxmlformats.org/officeDocument/2006/relationships/image"/><Relationship Id="rId4" Target="../media/image133.sv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8.png" Type="http://schemas.openxmlformats.org/officeDocument/2006/relationships/image"/><Relationship Id="rId3" Target="../media/image139.png" Type="http://schemas.openxmlformats.org/officeDocument/2006/relationships/image"/><Relationship Id="rId4" Target="../media/image140.svg" Type="http://schemas.openxmlformats.org/officeDocument/2006/relationships/image"/><Relationship Id="rId5" Target="../media/image132.png" Type="http://schemas.openxmlformats.org/officeDocument/2006/relationships/image"/><Relationship Id="rId6" Target="../media/image133.sv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1.png" Type="http://schemas.openxmlformats.org/officeDocument/2006/relationships/image"/><Relationship Id="rId3" Target="../media/image142.png" Type="http://schemas.openxmlformats.org/officeDocument/2006/relationships/image"/><Relationship Id="rId4" Target="../media/image138.png" Type="http://schemas.openxmlformats.org/officeDocument/2006/relationships/image"/><Relationship Id="rId5" Target="../media/image143.png" Type="http://schemas.openxmlformats.org/officeDocument/2006/relationships/image"/><Relationship Id="rId6" Target="../media/image144.svg" Type="http://schemas.openxmlformats.org/officeDocument/2006/relationships/image"/><Relationship Id="rId7" Target="../media/image145.png" Type="http://schemas.openxmlformats.org/officeDocument/2006/relationships/image"/><Relationship Id="rId8" Target="../media/image146.sv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7.pn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8.png" Type="http://schemas.openxmlformats.org/officeDocument/2006/relationships/image"/><Relationship Id="rId3" Target="../media/image149.png" Type="http://schemas.openxmlformats.org/officeDocument/2006/relationships/image"/><Relationship Id="rId4" Target="../media/image150.png" Type="http://schemas.openxmlformats.org/officeDocument/2006/relationships/image"/><Relationship Id="rId5" Target="../media/image151.png" Type="http://schemas.openxmlformats.org/officeDocument/2006/relationships/image"/><Relationship Id="rId6" Target="../media/image152.sv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3.png" Type="http://schemas.openxmlformats.org/officeDocument/2006/relationships/image"/><Relationship Id="rId3" Target="../media/image154.png" Type="http://schemas.openxmlformats.org/officeDocument/2006/relationships/image"/><Relationship Id="rId4" Target="../media/image155.svg" Type="http://schemas.openxmlformats.org/officeDocument/2006/relationships/image"/><Relationship Id="rId5" Target="../media/image156.pn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7.png" Type="http://schemas.openxmlformats.org/officeDocument/2006/relationships/image"/><Relationship Id="rId3" Target="../media/image154.png" Type="http://schemas.openxmlformats.org/officeDocument/2006/relationships/image"/><Relationship Id="rId4" Target="../media/image155.sv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8.png" Type="http://schemas.openxmlformats.org/officeDocument/2006/relationships/image"/><Relationship Id="rId3" Target="../media/image159.png" Type="http://schemas.openxmlformats.org/officeDocument/2006/relationships/image"/><Relationship Id="rId4" Target="../media/image160.png" Type="http://schemas.openxmlformats.org/officeDocument/2006/relationships/image"/><Relationship Id="rId5" Target="../media/image161.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pn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2.pn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3.png" Type="http://schemas.openxmlformats.org/officeDocument/2006/relationships/image"/><Relationship Id="rId3" Target="../media/image151.png" Type="http://schemas.openxmlformats.org/officeDocument/2006/relationships/image"/><Relationship Id="rId4" Target="../media/image152.svg" Type="http://schemas.openxmlformats.org/officeDocument/2006/relationships/image"/><Relationship Id="rId5" Target="../media/image43.png" Type="http://schemas.openxmlformats.org/officeDocument/2006/relationships/image"/><Relationship Id="rId6" Target="../media/image44.svg" Type="http://schemas.openxmlformats.org/officeDocument/2006/relationships/image"/><Relationship Id="rId7" Target="../media/image164.png" Type="http://schemas.openxmlformats.org/officeDocument/2006/relationships/image"/><Relationship Id="rId8" Target="../media/image2.pn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5.pn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6.png" Type="http://schemas.openxmlformats.org/officeDocument/2006/relationships/image"/><Relationship Id="rId3" Target="../media/image151.png" Type="http://schemas.openxmlformats.org/officeDocument/2006/relationships/image"/><Relationship Id="rId4" Target="../media/image152.svg" Type="http://schemas.openxmlformats.org/officeDocument/2006/relationships/image"/><Relationship Id="rId5" Target="../media/image43.png" Type="http://schemas.openxmlformats.org/officeDocument/2006/relationships/image"/><Relationship Id="rId6" Target="../media/image44.svg" Type="http://schemas.openxmlformats.org/officeDocument/2006/relationships/image"/><Relationship Id="rId7" Target="../media/image2.png" Type="http://schemas.openxmlformats.org/officeDocument/2006/relationships/image"/></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7.png" Type="http://schemas.openxmlformats.org/officeDocument/2006/relationships/image"/><Relationship Id="rId3" Target="../media/image151.png" Type="http://schemas.openxmlformats.org/officeDocument/2006/relationships/image"/><Relationship Id="rId4" Target="../media/image152.svg" Type="http://schemas.openxmlformats.org/officeDocument/2006/relationships/image"/><Relationship Id="rId5" Target="../media/image2.png" Type="http://schemas.openxmlformats.org/officeDocument/2006/relationships/image"/></Relationships>
</file>

<file path=ppt/slides/_rels/slide5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8.png" Type="http://schemas.openxmlformats.org/officeDocument/2006/relationships/image"/><Relationship Id="rId3" Target="../media/image169.png" Type="http://schemas.openxmlformats.org/officeDocument/2006/relationships/image"/></Relationships>
</file>

<file path=ppt/slides/_rels/slide5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0.png" Type="http://schemas.openxmlformats.org/officeDocument/2006/relationships/image"/><Relationship Id="rId3" Target="../media/image145.png" Type="http://schemas.openxmlformats.org/officeDocument/2006/relationships/image"/><Relationship Id="rId4" Target="../media/image146.svg" Type="http://schemas.openxmlformats.org/officeDocument/2006/relationships/image"/></Relationships>
</file>

<file path=ppt/slides/_rels/slide5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71.png" Type="http://schemas.openxmlformats.org/officeDocument/2006/relationships/image"/></Relationships>
</file>

<file path=ppt/slides/_rels/slide5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2.jpeg" Type="http://schemas.openxmlformats.org/officeDocument/2006/relationships/image"/><Relationship Id="rId3" Target="../media/image2.png" Type="http://schemas.openxmlformats.org/officeDocument/2006/relationships/image"/></Relationships>
</file>

<file path=ppt/slides/_rels/slide5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3.jpeg" Type="http://schemas.openxmlformats.org/officeDocument/2006/relationships/image"/><Relationship Id="rId3" Target="../media/image174.jpeg" Type="http://schemas.openxmlformats.org/officeDocument/2006/relationships/image"/><Relationship Id="rId4" Target="../media/image2.png" Type="http://schemas.openxmlformats.org/officeDocument/2006/relationships/image"/><Relationship Id="rId5" Target="../media/image175.png" Type="http://schemas.openxmlformats.org/officeDocument/2006/relationships/image"/><Relationship Id="rId6" Target="../media/image176.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png" Type="http://schemas.openxmlformats.org/officeDocument/2006/relationships/image"/></Relationships>
</file>

<file path=ppt/slides/_rels/slide6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7.jpeg" Type="http://schemas.openxmlformats.org/officeDocument/2006/relationships/image"/><Relationship Id="rId3" Target="../media/image178.jpeg" Type="http://schemas.openxmlformats.org/officeDocument/2006/relationships/image"/><Relationship Id="rId4" Target="../media/image2.png" Type="http://schemas.openxmlformats.org/officeDocument/2006/relationships/image"/><Relationship Id="rId5" Target="../media/image175.png" Type="http://schemas.openxmlformats.org/officeDocument/2006/relationships/image"/><Relationship Id="rId6" Target="../media/image176.svg" Type="http://schemas.openxmlformats.org/officeDocument/2006/relationships/image"/></Relationships>
</file>

<file path=ppt/slides/_rels/slide6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0.png" Type="http://schemas.openxmlformats.org/officeDocument/2006/relationships/image"/><Relationship Id="rId3" Target="../media/image179.png" Type="http://schemas.openxmlformats.org/officeDocument/2006/relationships/image"/><Relationship Id="rId4" Target="../media/image54.png" Type="http://schemas.openxmlformats.org/officeDocument/2006/relationships/image"/><Relationship Id="rId5" Target="../media/image55.svg" Type="http://schemas.openxmlformats.org/officeDocument/2006/relationships/image"/></Relationships>
</file>

<file path=ppt/slides/_rels/slide6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0.png" Type="http://schemas.openxmlformats.org/officeDocument/2006/relationships/image"/><Relationship Id="rId3" Target="../media/image109.png" Type="http://schemas.openxmlformats.org/officeDocument/2006/relationships/image"/><Relationship Id="rId4" Target="../media/image110.svg" Type="http://schemas.openxmlformats.org/officeDocument/2006/relationships/image"/><Relationship Id="rId5" Target="../media/image2.png" Type="http://schemas.openxmlformats.org/officeDocument/2006/relationships/image"/></Relationships>
</file>

<file path=ppt/slides/_rels/slide6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1.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s>
</file>

<file path=ppt/slides/_rels/slide6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2.png" Type="http://schemas.openxmlformats.org/officeDocument/2006/relationships/image"/><Relationship Id="rId3" Target="../media/image183.png" Type="http://schemas.openxmlformats.org/officeDocument/2006/relationships/image"/><Relationship Id="rId4" Target="../media/image184.png" Type="http://schemas.openxmlformats.org/officeDocument/2006/relationships/image"/><Relationship Id="rId5" Target="../media/image32.png" Type="http://schemas.openxmlformats.org/officeDocument/2006/relationships/image"/><Relationship Id="rId6" Target="../media/image33.svg" Type="http://schemas.openxmlformats.org/officeDocument/2006/relationships/image"/></Relationships>
</file>

<file path=ppt/slides/_rels/slide6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5.png" Type="http://schemas.openxmlformats.org/officeDocument/2006/relationships/image"/><Relationship Id="rId3" Target="../media/image120.png" Type="http://schemas.openxmlformats.org/officeDocument/2006/relationships/image"/><Relationship Id="rId4" Target="../media/image121.svg" Type="http://schemas.openxmlformats.org/officeDocument/2006/relationships/image"/></Relationships>
</file>

<file path=ppt/slides/_rels/slide6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7.png" Type="http://schemas.openxmlformats.org/officeDocument/2006/relationships/image"/><Relationship Id="rId4" Target="https://edu-sanad3.odoo.com/odoo" TargetMode="External" Type="http://schemas.openxmlformats.org/officeDocument/2006/relationships/hyperlink"/></Relationships>
</file>

<file path=ppt/slides/_rels/slide6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1.svg" Type="http://schemas.openxmlformats.org/officeDocument/2006/relationships/image"/><Relationship Id="rId2" Target="../media/image186.png" Type="http://schemas.openxmlformats.org/officeDocument/2006/relationships/image"/><Relationship Id="rId3" Target="../media/image187.png" Type="http://schemas.openxmlformats.org/officeDocument/2006/relationships/image"/><Relationship Id="rId4" Target="../media/image43.png" Type="http://schemas.openxmlformats.org/officeDocument/2006/relationships/image"/><Relationship Id="rId5" Target="../media/image44.svg" Type="http://schemas.openxmlformats.org/officeDocument/2006/relationships/image"/><Relationship Id="rId6" Target="../media/image2.png" Type="http://schemas.openxmlformats.org/officeDocument/2006/relationships/image"/><Relationship Id="rId7" Target="../media/image188.png" Type="http://schemas.openxmlformats.org/officeDocument/2006/relationships/image"/><Relationship Id="rId8" Target="../media/image189.png" Type="http://schemas.openxmlformats.org/officeDocument/2006/relationships/image"/><Relationship Id="rId9" Target="../media/image190.png" Type="http://schemas.openxmlformats.org/officeDocument/2006/relationships/image"/></Relationships>
</file>

<file path=ppt/slides/_rels/slide6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92.png" Type="http://schemas.openxmlformats.org/officeDocument/2006/relationships/image"/><Relationship Id="rId4" Target="../media/image193.png" Type="http://schemas.openxmlformats.org/officeDocument/2006/relationships/image"/><Relationship Id="rId5" Target="../media/image194.svg" Type="http://schemas.openxmlformats.org/officeDocument/2006/relationships/image"/><Relationship Id="rId6" Target="../media/image195.png" Type="http://schemas.openxmlformats.org/officeDocument/2006/relationships/image"/><Relationship Id="rId7" Target="../media/image196.gif" Type="http://schemas.openxmlformats.org/officeDocument/2006/relationships/image"/></Relationships>
</file>

<file path=ppt/slides/_rels/slide6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2.svg" Type="http://schemas.openxmlformats.org/officeDocument/2006/relationships/image"/><Relationship Id="rId11" Target="../media/image154.png" Type="http://schemas.openxmlformats.org/officeDocument/2006/relationships/image"/><Relationship Id="rId12" Target="../media/image155.svg" Type="http://schemas.openxmlformats.org/officeDocument/2006/relationships/image"/><Relationship Id="rId2" Target="../media/image2.png" Type="http://schemas.openxmlformats.org/officeDocument/2006/relationships/image"/><Relationship Id="rId3" Target="../media/image197.jpeg" Type="http://schemas.openxmlformats.org/officeDocument/2006/relationships/image"/><Relationship Id="rId4" Target="../media/image198.jpeg" Type="http://schemas.openxmlformats.org/officeDocument/2006/relationships/image"/><Relationship Id="rId5" Target="../media/image43.png" Type="http://schemas.openxmlformats.org/officeDocument/2006/relationships/image"/><Relationship Id="rId6" Target="../media/image44.svg" Type="http://schemas.openxmlformats.org/officeDocument/2006/relationships/image"/><Relationship Id="rId7" Target="../media/image199.png" Type="http://schemas.openxmlformats.org/officeDocument/2006/relationships/image"/><Relationship Id="rId8" Target="../media/image200.png" Type="http://schemas.openxmlformats.org/officeDocument/2006/relationships/image"/><Relationship Id="rId9" Target="../media/image201.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9.png" Type="http://schemas.openxmlformats.org/officeDocument/2006/relationships/image"/></Relationships>
</file>

<file path=ppt/slides/_rels/slide7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03.png" Type="http://schemas.openxmlformats.org/officeDocument/2006/relationships/image"/><Relationship Id="rId3" Target="../media/image2.png" Type="http://schemas.openxmlformats.org/officeDocument/2006/relationships/image"/></Relationships>
</file>

<file path=ppt/slides/_rels/slide7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https://edu-sanad3.odoo.com/odoo" TargetMode="External" Type="http://schemas.openxmlformats.org/officeDocument/2006/relationships/hyperlink"/><Relationship Id="rId4" Target="../media/image204.png" Type="http://schemas.openxmlformats.org/officeDocument/2006/relationships/image"/><Relationship Id="rId5" Target="../media/image23.png" Type="http://schemas.openxmlformats.org/officeDocument/2006/relationships/image"/></Relationships>
</file>

<file path=ppt/slides/_rels/slide7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05.png" Type="http://schemas.openxmlformats.org/officeDocument/2006/relationships/image"/><Relationship Id="rId4" Target="https://edu-sanad3.odoo.com/odoo" TargetMode="External" Type="http://schemas.openxmlformats.org/officeDocument/2006/relationships/hyperlink"/><Relationship Id="rId5" Target="../media/image23.png" Type="http://schemas.openxmlformats.org/officeDocument/2006/relationships/image"/></Relationships>
</file>

<file path=ppt/slides/_rels/slide7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png" Type="http://schemas.openxmlformats.org/officeDocument/2006/relationships/image"/><Relationship Id="rId3" Target="../media/image2.png" Type="http://schemas.openxmlformats.org/officeDocument/2006/relationships/image"/><Relationship Id="rId4" Target="../media/image206.png" Type="http://schemas.openxmlformats.org/officeDocument/2006/relationships/image"/><Relationship Id="rId5" Target="../media/image207.png" Type="http://schemas.openxmlformats.org/officeDocument/2006/relationships/image"/></Relationships>
</file>

<file path=ppt/slides/_rels/slide7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08.png" Type="http://schemas.openxmlformats.org/officeDocument/2006/relationships/image"/><Relationship Id="rId4" Target="https://edu-sanad3.odoo.com/odoo" TargetMode="External" Type="http://schemas.openxmlformats.org/officeDocument/2006/relationships/hyperlink"/><Relationship Id="rId5" Target="../media/image23.png" Type="http://schemas.openxmlformats.org/officeDocument/2006/relationships/image"/></Relationships>
</file>

<file path=ppt/slides/_rels/slide7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09.png" Type="http://schemas.openxmlformats.org/officeDocument/2006/relationships/image"/><Relationship Id="rId4" Target="https://edu-sanad3.odoo.com/odoo" TargetMode="External" Type="http://schemas.openxmlformats.org/officeDocument/2006/relationships/hyperlink"/></Relationships>
</file>

<file path=ppt/slides/_rels/slide7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10.png" Type="http://schemas.openxmlformats.org/officeDocument/2006/relationships/image"/><Relationship Id="rId3" Target="../media/image211.png" Type="http://schemas.openxmlformats.org/officeDocument/2006/relationships/image"/><Relationship Id="rId4" Target="../media/image201.png" Type="http://schemas.openxmlformats.org/officeDocument/2006/relationships/image"/><Relationship Id="rId5" Target="../media/image202.svg" Type="http://schemas.openxmlformats.org/officeDocument/2006/relationships/image"/><Relationship Id="rId6" Target="../media/image43.png" Type="http://schemas.openxmlformats.org/officeDocument/2006/relationships/image"/><Relationship Id="rId7" Target="../media/image44.svg" Type="http://schemas.openxmlformats.org/officeDocument/2006/relationships/image"/><Relationship Id="rId8" Target="../media/image212.png" Type="http://schemas.openxmlformats.org/officeDocument/2006/relationships/image"/></Relationships>
</file>

<file path=ppt/slides/_rels/slide7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10.png" Type="http://schemas.openxmlformats.org/officeDocument/2006/relationships/image"/><Relationship Id="rId4" Target="../media/image201.png" Type="http://schemas.openxmlformats.org/officeDocument/2006/relationships/image"/><Relationship Id="rId5" Target="../media/image202.svg" Type="http://schemas.openxmlformats.org/officeDocument/2006/relationships/image"/><Relationship Id="rId6" Target="../media/image43.png" Type="http://schemas.openxmlformats.org/officeDocument/2006/relationships/image"/><Relationship Id="rId7" Target="../media/image44.svg" Type="http://schemas.openxmlformats.org/officeDocument/2006/relationships/image"/></Relationships>
</file>

<file path=ppt/slides/_rels/slide7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13.png" Type="http://schemas.openxmlformats.org/officeDocument/2006/relationships/image"/><Relationship Id="rId3" Target="../media/image2.png" Type="http://schemas.openxmlformats.org/officeDocument/2006/relationships/image"/></Relationships>
</file>

<file path=ppt/slides/_rels/slide7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14.png" Type="http://schemas.openxmlformats.org/officeDocument/2006/relationships/image"/><Relationship Id="rId3" Target="../media/image32.png" Type="http://schemas.openxmlformats.org/officeDocument/2006/relationships/image"/><Relationship Id="rId4" Target="../media/image33.svg" Type="http://schemas.openxmlformats.org/officeDocument/2006/relationships/image"/><Relationship Id="rId5" Target="../media/image2.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2.png" Type="http://schemas.openxmlformats.org/officeDocument/2006/relationships/image"/></Relationships>
</file>

<file path=ppt/slides/_rels/slide8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15.png" Type="http://schemas.openxmlformats.org/officeDocument/2006/relationships/image"/><Relationship Id="rId3" Target="../media/image2.png" Type="http://schemas.openxmlformats.org/officeDocument/2006/relationships/image"/></Relationships>
</file>

<file path=ppt/slides/_rels/slide8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16.png" Type="http://schemas.openxmlformats.org/officeDocument/2006/relationships/image"/><Relationship Id="rId3" Target="../media/image132.png" Type="http://schemas.openxmlformats.org/officeDocument/2006/relationships/image"/><Relationship Id="rId4" Target="../media/image133.svg" Type="http://schemas.openxmlformats.org/officeDocument/2006/relationships/image"/><Relationship Id="rId5" Target="../media/image143.png" Type="http://schemas.openxmlformats.org/officeDocument/2006/relationships/image"/><Relationship Id="rId6" Target="../media/image144.svg" Type="http://schemas.openxmlformats.org/officeDocument/2006/relationships/image"/><Relationship Id="rId7" Target="../media/image2.png" Type="http://schemas.openxmlformats.org/officeDocument/2006/relationships/image"/></Relationships>
</file>

<file path=ppt/slides/_rels/slide8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17.png" Type="http://schemas.openxmlformats.org/officeDocument/2006/relationships/image"/><Relationship Id="rId4" Target="../media/image218.png" Type="http://schemas.openxmlformats.org/officeDocument/2006/relationships/image"/><Relationship Id="rId5" Target="../media/image154.png" Type="http://schemas.openxmlformats.org/officeDocument/2006/relationships/image"/><Relationship Id="rId6" Target="../media/image155.svg" Type="http://schemas.openxmlformats.org/officeDocument/2006/relationships/image"/></Relationships>
</file>

<file path=ppt/slides/_rels/slide8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19.png" Type="http://schemas.openxmlformats.org/officeDocument/2006/relationships/image"/><Relationship Id="rId4" Target="../media/image220.png" Type="http://schemas.openxmlformats.org/officeDocument/2006/relationships/image"/></Relationships>
</file>

<file path=ppt/slides/_rels/slide8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21.png" Type="http://schemas.openxmlformats.org/officeDocument/2006/relationships/image"/><Relationship Id="rId4" Target="../media/image201.png" Type="http://schemas.openxmlformats.org/officeDocument/2006/relationships/image"/><Relationship Id="rId5" Target="../media/image202.svg" Type="http://schemas.openxmlformats.org/officeDocument/2006/relationships/image"/></Relationships>
</file>

<file path=ppt/slides/_rels/slide8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2.svg" Type="http://schemas.openxmlformats.org/officeDocument/2006/relationships/image"/><Relationship Id="rId2" Target="../media/image2.png" Type="http://schemas.openxmlformats.org/officeDocument/2006/relationships/image"/><Relationship Id="rId3" Target="../media/image222.png" Type="http://schemas.openxmlformats.org/officeDocument/2006/relationships/image"/><Relationship Id="rId4" Target="../media/image32.png" Type="http://schemas.openxmlformats.org/officeDocument/2006/relationships/image"/><Relationship Id="rId5" Target="../media/image33.svg" Type="http://schemas.openxmlformats.org/officeDocument/2006/relationships/image"/><Relationship Id="rId6" Target="../media/image223.png" Type="http://schemas.openxmlformats.org/officeDocument/2006/relationships/image"/><Relationship Id="rId7" Target="../media/image224.svg" Type="http://schemas.openxmlformats.org/officeDocument/2006/relationships/image"/><Relationship Id="rId8" Target="../media/image225.png" Type="http://schemas.openxmlformats.org/officeDocument/2006/relationships/image"/><Relationship Id="rId9" Target="../media/image201.png" Type="http://schemas.openxmlformats.org/officeDocument/2006/relationships/image"/></Relationships>
</file>

<file path=ppt/slides/_rels/slide8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26.png" Type="http://schemas.openxmlformats.org/officeDocument/2006/relationships/image"/><Relationship Id="rId4" Target="../media/image43.png" Type="http://schemas.openxmlformats.org/officeDocument/2006/relationships/image"/><Relationship Id="rId5" Target="../media/image44.svg" Type="http://schemas.openxmlformats.org/officeDocument/2006/relationships/image"/></Relationships>
</file>

<file path=ppt/slides/_rels/slide8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27.png" Type="http://schemas.openxmlformats.org/officeDocument/2006/relationships/image"/><Relationship Id="rId3" Target="../media/image2.png" Type="http://schemas.openxmlformats.org/officeDocument/2006/relationships/image"/><Relationship Id="rId4" Target="../media/image228.png" Type="http://schemas.openxmlformats.org/officeDocument/2006/relationships/image"/><Relationship Id="rId5" Target="../media/image229.svg" Type="http://schemas.openxmlformats.org/officeDocument/2006/relationships/image"/></Relationships>
</file>

<file path=ppt/slides/_rels/slide8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0.png" Type="http://schemas.openxmlformats.org/officeDocument/2006/relationships/image"/><Relationship Id="rId3" Target="../media/image2.png" Type="http://schemas.openxmlformats.org/officeDocument/2006/relationships/image"/><Relationship Id="rId4" Target="../media/image43.png" Type="http://schemas.openxmlformats.org/officeDocument/2006/relationships/image"/><Relationship Id="rId5" Target="../media/image44.svg" Type="http://schemas.openxmlformats.org/officeDocument/2006/relationships/image"/><Relationship Id="rId6" Target="../media/image151.png" Type="http://schemas.openxmlformats.org/officeDocument/2006/relationships/image"/><Relationship Id="rId7" Target="../media/image152.svg" Type="http://schemas.openxmlformats.org/officeDocument/2006/relationships/image"/><Relationship Id="rId8" Target="../media/image231.png" Type="http://schemas.openxmlformats.org/officeDocument/2006/relationships/image"/></Relationships>
</file>

<file path=ppt/slides/_rels/slide8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2.png" Type="http://schemas.openxmlformats.org/officeDocument/2006/relationships/image"/><Relationship Id="rId3" Target="../media/image2.png" Type="http://schemas.openxmlformats.org/officeDocument/2006/relationships/image"/><Relationship Id="rId4" Target="../media/image233.png" Type="http://schemas.openxmlformats.org/officeDocument/2006/relationships/image"/><Relationship Id="rId5" Target="../media/image154.png" Type="http://schemas.openxmlformats.org/officeDocument/2006/relationships/image"/><Relationship Id="rId6" Target="../media/image155.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https://edu-sanad3.odoo.com/odoo" TargetMode="External" Type="http://schemas.openxmlformats.org/officeDocument/2006/relationships/hyperlink"/></Relationships>
</file>

<file path=ppt/slides/_rels/slide9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https://edu-sanad3.odoo.com/odoo" TargetMode="External" Type="http://schemas.openxmlformats.org/officeDocument/2006/relationships/hyperlink"/><Relationship Id="rId4" Target="../media/image234.png" Type="http://schemas.openxmlformats.org/officeDocument/2006/relationships/image"/></Relationships>
</file>

<file path=ppt/slides/_rels/slide9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35.png" Type="http://schemas.openxmlformats.org/officeDocument/2006/relationships/image"/><Relationship Id="rId4" Target="../media/image201.png" Type="http://schemas.openxmlformats.org/officeDocument/2006/relationships/image"/><Relationship Id="rId5" Target="../media/image202.svg" Type="http://schemas.openxmlformats.org/officeDocument/2006/relationships/image"/></Relationships>
</file>

<file path=ppt/slides/_rels/slide9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3.png" Type="http://schemas.openxmlformats.org/officeDocument/2006/relationships/image"/><Relationship Id="rId11" Target="../media/image44.svg" Type="http://schemas.openxmlformats.org/officeDocument/2006/relationships/image"/><Relationship Id="rId12" Target="../media/image2.png" Type="http://schemas.openxmlformats.org/officeDocument/2006/relationships/image"/><Relationship Id="rId2" Target="../media/image236.png" Type="http://schemas.openxmlformats.org/officeDocument/2006/relationships/image"/><Relationship Id="rId3" Target="../media/image201.png" Type="http://schemas.openxmlformats.org/officeDocument/2006/relationships/image"/><Relationship Id="rId4" Target="../media/image202.svg" Type="http://schemas.openxmlformats.org/officeDocument/2006/relationships/image"/><Relationship Id="rId5" Target="../media/image237.png" Type="http://schemas.openxmlformats.org/officeDocument/2006/relationships/image"/><Relationship Id="rId6" Target="../media/image238.png" Type="http://schemas.openxmlformats.org/officeDocument/2006/relationships/image"/><Relationship Id="rId7" Target="../media/image239.png" Type="http://schemas.openxmlformats.org/officeDocument/2006/relationships/image"/><Relationship Id="rId8" Target="../media/image240.png" Type="http://schemas.openxmlformats.org/officeDocument/2006/relationships/image"/><Relationship Id="rId9" Target="../media/image241.png" Type="http://schemas.openxmlformats.org/officeDocument/2006/relationships/image"/></Relationships>
</file>

<file path=ppt/slides/_rels/slide9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48.png" Type="http://schemas.openxmlformats.org/officeDocument/2006/relationships/image"/><Relationship Id="rId2" Target="../media/image242.png" Type="http://schemas.openxmlformats.org/officeDocument/2006/relationships/image"/><Relationship Id="rId3" Target="../media/image243.svg" Type="http://schemas.openxmlformats.org/officeDocument/2006/relationships/image"/><Relationship Id="rId4" Target="../media/image244.png" Type="http://schemas.openxmlformats.org/officeDocument/2006/relationships/image"/><Relationship Id="rId5" Target="../media/image201.png" Type="http://schemas.openxmlformats.org/officeDocument/2006/relationships/image"/><Relationship Id="rId6" Target="../media/image202.svg" Type="http://schemas.openxmlformats.org/officeDocument/2006/relationships/image"/><Relationship Id="rId7" Target="../media/image245.png" Type="http://schemas.openxmlformats.org/officeDocument/2006/relationships/image"/><Relationship Id="rId8" Target="../media/image246.png" Type="http://schemas.openxmlformats.org/officeDocument/2006/relationships/image"/><Relationship Id="rId9" Target="../media/image247.svg" Type="http://schemas.openxmlformats.org/officeDocument/2006/relationships/image"/></Relationships>
</file>

<file path=ppt/slides/_rels/slide9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42.png" Type="http://schemas.openxmlformats.org/officeDocument/2006/relationships/image"/><Relationship Id="rId3" Target="../media/image243.svg" Type="http://schemas.openxmlformats.org/officeDocument/2006/relationships/image"/><Relationship Id="rId4" Target="../media/image249.png" Type="http://schemas.openxmlformats.org/officeDocument/2006/relationships/image"/><Relationship Id="rId5" Target="../media/image250.png" Type="http://schemas.openxmlformats.org/officeDocument/2006/relationships/image"/></Relationships>
</file>

<file path=ppt/slides/_rels/slide9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51.png" Type="http://schemas.openxmlformats.org/officeDocument/2006/relationships/image"/><Relationship Id="rId3" Target="../media/image2.png" Type="http://schemas.openxmlformats.org/officeDocument/2006/relationships/image"/><Relationship Id="rId4" Target="../media/image120.png" Type="http://schemas.openxmlformats.org/officeDocument/2006/relationships/image"/><Relationship Id="rId5" Target="../media/image121.svg" Type="http://schemas.openxmlformats.org/officeDocument/2006/relationships/image"/></Relationships>
</file>

<file path=ppt/slides/_rels/slide9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52.png" Type="http://schemas.openxmlformats.org/officeDocument/2006/relationships/image"/><Relationship Id="rId3" Target="../media/image2.png" Type="http://schemas.openxmlformats.org/officeDocument/2006/relationships/image"/></Relationships>
</file>

<file path=ppt/slides/_rels/slide9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53.png" Type="http://schemas.openxmlformats.org/officeDocument/2006/relationships/image"/><Relationship Id="rId4" Target="https://edu-sanad3.odoo.com/odoo" TargetMode="External" Type="http://schemas.openxmlformats.org/officeDocument/2006/relationships/hyperlink"/></Relationships>
</file>

<file path=ppt/slides/_rels/slide9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54.png" Type="http://schemas.openxmlformats.org/officeDocument/2006/relationships/image"/><Relationship Id="rId3" Target="../media/image2.png" Type="http://schemas.openxmlformats.org/officeDocument/2006/relationships/image"/><Relationship Id="rId4" Target="../media/image255.png" Type="http://schemas.openxmlformats.org/officeDocument/2006/relationships/image"/></Relationships>
</file>

<file path=ppt/slides/_rels/slide9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56.png" Type="http://schemas.openxmlformats.org/officeDocument/2006/relationships/image"/><Relationship Id="rId4" Target="../media/image257.png" Type="http://schemas.openxmlformats.org/officeDocument/2006/relationships/image"/><Relationship Id="rId5" Target="../media/image175.png" Type="http://schemas.openxmlformats.org/officeDocument/2006/relationships/image"/><Relationship Id="rId6" Target="../media/image176.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22169"/>
            <a:ext cx="21227867" cy="13646727"/>
          </a:xfrm>
          <a:custGeom>
            <a:avLst/>
            <a:gdLst/>
            <a:ahLst/>
            <a:cxnLst/>
            <a:rect r="r" b="b" t="t" l="l"/>
            <a:pathLst>
              <a:path h="13646727" w="21227867">
                <a:moveTo>
                  <a:pt x="0" y="0"/>
                </a:moveTo>
                <a:lnTo>
                  <a:pt x="21227867" y="0"/>
                </a:lnTo>
                <a:lnTo>
                  <a:pt x="21227867" y="13646727"/>
                </a:lnTo>
                <a:lnTo>
                  <a:pt x="0" y="13646727"/>
                </a:lnTo>
                <a:lnTo>
                  <a:pt x="0" y="0"/>
                </a:lnTo>
                <a:close/>
              </a:path>
            </a:pathLst>
          </a:custGeom>
          <a:blipFill>
            <a:blip r:embed="rId2">
              <a:alphaModFix amt="36000"/>
            </a:blip>
            <a:stretch>
              <a:fillRect l="-13396" t="-3545" r="-13396" b="0"/>
            </a:stretch>
          </a:blipFill>
        </p:spPr>
      </p:sp>
      <p:grpSp>
        <p:nvGrpSpPr>
          <p:cNvPr name="Group 3" id="3"/>
          <p:cNvGrpSpPr/>
          <p:nvPr/>
        </p:nvGrpSpPr>
        <p:grpSpPr>
          <a:xfrm rot="0">
            <a:off x="11752396" y="7517755"/>
            <a:ext cx="6331551" cy="7074825"/>
            <a:chOff x="0" y="0"/>
            <a:chExt cx="1667569" cy="1863328"/>
          </a:xfrm>
        </p:grpSpPr>
        <p:sp>
          <p:nvSpPr>
            <p:cNvPr name="Freeform 4" id="4"/>
            <p:cNvSpPr/>
            <p:nvPr/>
          </p:nvSpPr>
          <p:spPr>
            <a:xfrm flipH="false" flipV="false" rot="0">
              <a:off x="0" y="0"/>
              <a:ext cx="1667569" cy="1863328"/>
            </a:xfrm>
            <a:custGeom>
              <a:avLst/>
              <a:gdLst/>
              <a:ahLst/>
              <a:cxnLst/>
              <a:rect r="r" b="b" t="t" l="l"/>
              <a:pathLst>
                <a:path h="1863328" w="1667569">
                  <a:moveTo>
                    <a:pt x="62360" y="0"/>
                  </a:moveTo>
                  <a:lnTo>
                    <a:pt x="1605209" y="0"/>
                  </a:lnTo>
                  <a:cubicBezTo>
                    <a:pt x="1639649" y="0"/>
                    <a:pt x="1667569" y="27920"/>
                    <a:pt x="1667569" y="62360"/>
                  </a:cubicBezTo>
                  <a:lnTo>
                    <a:pt x="1667569" y="1800968"/>
                  </a:lnTo>
                  <a:cubicBezTo>
                    <a:pt x="1667569" y="1817507"/>
                    <a:pt x="1660999" y="1833369"/>
                    <a:pt x="1649304" y="1845063"/>
                  </a:cubicBezTo>
                  <a:cubicBezTo>
                    <a:pt x="1637609" y="1856758"/>
                    <a:pt x="1621748" y="1863328"/>
                    <a:pt x="1605209" y="1863328"/>
                  </a:cubicBezTo>
                  <a:lnTo>
                    <a:pt x="62360" y="1863328"/>
                  </a:lnTo>
                  <a:cubicBezTo>
                    <a:pt x="27920" y="1863328"/>
                    <a:pt x="0" y="1835409"/>
                    <a:pt x="0" y="1800968"/>
                  </a:cubicBezTo>
                  <a:lnTo>
                    <a:pt x="0" y="62360"/>
                  </a:lnTo>
                  <a:cubicBezTo>
                    <a:pt x="0" y="27920"/>
                    <a:pt x="27920" y="0"/>
                    <a:pt x="62360" y="0"/>
                  </a:cubicBezTo>
                  <a:close/>
                </a:path>
              </a:pathLst>
            </a:custGeom>
            <a:solidFill>
              <a:srgbClr val="EDC254">
                <a:alpha val="34902"/>
              </a:srgbClr>
            </a:solidFill>
          </p:spPr>
        </p:sp>
        <p:sp>
          <p:nvSpPr>
            <p:cNvPr name="TextBox 5" id="5"/>
            <p:cNvSpPr txBox="true"/>
            <p:nvPr/>
          </p:nvSpPr>
          <p:spPr>
            <a:xfrm>
              <a:off x="0" y="-47625"/>
              <a:ext cx="1667569" cy="1910953"/>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1213837" y="-122169"/>
            <a:ext cx="805519" cy="2673350"/>
            <a:chOff x="0" y="0"/>
            <a:chExt cx="212153" cy="704092"/>
          </a:xfrm>
        </p:grpSpPr>
        <p:sp>
          <p:nvSpPr>
            <p:cNvPr name="Freeform 7" id="7"/>
            <p:cNvSpPr/>
            <p:nvPr/>
          </p:nvSpPr>
          <p:spPr>
            <a:xfrm flipH="false" flipV="false" rot="0">
              <a:off x="0" y="0"/>
              <a:ext cx="212153" cy="704092"/>
            </a:xfrm>
            <a:custGeom>
              <a:avLst/>
              <a:gdLst/>
              <a:ahLst/>
              <a:cxnLst/>
              <a:rect r="r" b="b" t="t" l="l"/>
              <a:pathLst>
                <a:path h="704092" w="212153">
                  <a:moveTo>
                    <a:pt x="0" y="0"/>
                  </a:moveTo>
                  <a:lnTo>
                    <a:pt x="212153" y="0"/>
                  </a:lnTo>
                  <a:lnTo>
                    <a:pt x="212153" y="704092"/>
                  </a:lnTo>
                  <a:lnTo>
                    <a:pt x="0" y="704092"/>
                  </a:lnTo>
                  <a:close/>
                </a:path>
              </a:pathLst>
            </a:custGeom>
            <a:solidFill>
              <a:srgbClr val="EDC254"/>
            </a:solidFill>
          </p:spPr>
        </p:sp>
        <p:sp>
          <p:nvSpPr>
            <p:cNvPr name="TextBox 8" id="8"/>
            <p:cNvSpPr txBox="true"/>
            <p:nvPr/>
          </p:nvSpPr>
          <p:spPr>
            <a:xfrm>
              <a:off x="0" y="-47625"/>
              <a:ext cx="212153" cy="751717"/>
            </a:xfrm>
            <a:prstGeom prst="rect">
              <a:avLst/>
            </a:prstGeom>
          </p:spPr>
          <p:txBody>
            <a:bodyPr anchor="ctr" rtlCol="false" tIns="50800" lIns="50800" bIns="50800" rIns="50800"/>
            <a:lstStyle/>
            <a:p>
              <a:pPr algn="ctr">
                <a:lnSpc>
                  <a:spcPts val="2659"/>
                </a:lnSpc>
              </a:pPr>
            </a:p>
          </p:txBody>
        </p:sp>
      </p:grpSp>
      <p:sp>
        <p:nvSpPr>
          <p:cNvPr name="TextBox 9" id="9"/>
          <p:cNvSpPr txBox="true"/>
          <p:nvPr/>
        </p:nvSpPr>
        <p:spPr>
          <a:xfrm rot="0">
            <a:off x="1213837" y="5253857"/>
            <a:ext cx="9204044" cy="1548878"/>
          </a:xfrm>
          <a:prstGeom prst="rect">
            <a:avLst/>
          </a:prstGeom>
        </p:spPr>
        <p:txBody>
          <a:bodyPr anchor="t" rtlCol="false" tIns="0" lIns="0" bIns="0" rIns="0">
            <a:spAutoFit/>
          </a:bodyPr>
          <a:lstStyle/>
          <a:p>
            <a:pPr algn="l">
              <a:lnSpc>
                <a:spcPts val="4136"/>
              </a:lnSpc>
              <a:spcBef>
                <a:spcPct val="0"/>
              </a:spcBef>
            </a:pPr>
            <a:r>
              <a:rPr lang="en-US" sz="2954">
                <a:solidFill>
                  <a:srgbClr val="2A0947"/>
                </a:solidFill>
                <a:latin typeface="Poppins"/>
                <a:ea typeface="Poppins"/>
                <a:cs typeface="Poppins"/>
                <a:sym typeface="Poppins"/>
              </a:rPr>
              <a:t>Development of an Integrated System for Managing Sanad Society for Persons With Special Needs Using Odoo.</a:t>
            </a:r>
          </a:p>
        </p:txBody>
      </p:sp>
      <p:sp>
        <p:nvSpPr>
          <p:cNvPr name="TextBox 10" id="10"/>
          <p:cNvSpPr txBox="true"/>
          <p:nvPr/>
        </p:nvSpPr>
        <p:spPr>
          <a:xfrm rot="0">
            <a:off x="12077868" y="7735791"/>
            <a:ext cx="6739658" cy="2078299"/>
          </a:xfrm>
          <a:prstGeom prst="rect">
            <a:avLst/>
          </a:prstGeom>
        </p:spPr>
        <p:txBody>
          <a:bodyPr anchor="t" rtlCol="false" tIns="0" lIns="0" bIns="0" rIns="0">
            <a:spAutoFit/>
          </a:bodyPr>
          <a:lstStyle/>
          <a:p>
            <a:pPr algn="l" marL="0" indent="0" lvl="0">
              <a:lnSpc>
                <a:spcPts val="4136"/>
              </a:lnSpc>
              <a:spcBef>
                <a:spcPct val="0"/>
              </a:spcBef>
            </a:pPr>
            <a:r>
              <a:rPr lang="en-US" sz="2954" strike="noStrike" u="none">
                <a:solidFill>
                  <a:srgbClr val="2A0947"/>
                </a:solidFill>
                <a:latin typeface="Poppins"/>
                <a:ea typeface="Poppins"/>
                <a:cs typeface="Poppins"/>
                <a:sym typeface="Poppins"/>
              </a:rPr>
              <a:t>Ayda Sayeh</a:t>
            </a:r>
          </a:p>
          <a:p>
            <a:pPr algn="l" marL="0" indent="0" lvl="0">
              <a:lnSpc>
                <a:spcPts val="4136"/>
              </a:lnSpc>
              <a:spcBef>
                <a:spcPct val="0"/>
              </a:spcBef>
            </a:pPr>
            <a:r>
              <a:rPr lang="en-US" sz="2954" strike="noStrike" u="none">
                <a:solidFill>
                  <a:srgbClr val="2A0947"/>
                </a:solidFill>
                <a:latin typeface="Poppins"/>
                <a:ea typeface="Poppins"/>
                <a:cs typeface="Poppins"/>
                <a:sym typeface="Poppins"/>
              </a:rPr>
              <a:t>Rama Qadi</a:t>
            </a:r>
          </a:p>
          <a:p>
            <a:pPr algn="l" marL="0" indent="0" lvl="0">
              <a:lnSpc>
                <a:spcPts val="4136"/>
              </a:lnSpc>
              <a:spcBef>
                <a:spcPct val="0"/>
              </a:spcBef>
            </a:pPr>
            <a:r>
              <a:rPr lang="en-US" sz="2954" strike="noStrike" u="none">
                <a:solidFill>
                  <a:srgbClr val="2A0947"/>
                </a:solidFill>
                <a:latin typeface="Poppins"/>
                <a:ea typeface="Poppins"/>
                <a:cs typeface="Poppins"/>
                <a:sym typeface="Poppins"/>
              </a:rPr>
              <a:t>Sarah Mabrouk</a:t>
            </a:r>
          </a:p>
          <a:p>
            <a:pPr algn="l" marL="0" indent="0" lvl="0">
              <a:lnSpc>
                <a:spcPts val="4136"/>
              </a:lnSpc>
              <a:spcBef>
                <a:spcPct val="0"/>
              </a:spcBef>
            </a:pPr>
            <a:r>
              <a:rPr lang="en-US" sz="2954" strike="noStrike" u="none">
                <a:solidFill>
                  <a:srgbClr val="2A0947"/>
                </a:solidFill>
                <a:latin typeface="Poppins"/>
                <a:ea typeface="Poppins"/>
                <a:cs typeface="Poppins"/>
                <a:sym typeface="Poppins"/>
              </a:rPr>
              <a:t>Supervised by Dr.Najwan Deleq.</a:t>
            </a:r>
          </a:p>
        </p:txBody>
      </p:sp>
      <p:sp>
        <p:nvSpPr>
          <p:cNvPr name="TextBox 11" id="11"/>
          <p:cNvSpPr txBox="true"/>
          <p:nvPr/>
        </p:nvSpPr>
        <p:spPr>
          <a:xfrm rot="0">
            <a:off x="1028700" y="3032197"/>
            <a:ext cx="7551453" cy="1683493"/>
          </a:xfrm>
          <a:prstGeom prst="rect">
            <a:avLst/>
          </a:prstGeom>
        </p:spPr>
        <p:txBody>
          <a:bodyPr anchor="t" rtlCol="false" tIns="0" lIns="0" bIns="0" rIns="0">
            <a:spAutoFit/>
          </a:bodyPr>
          <a:lstStyle/>
          <a:p>
            <a:pPr algn="l" marL="0" indent="0" lvl="0">
              <a:lnSpc>
                <a:spcPts val="6591"/>
              </a:lnSpc>
              <a:spcBef>
                <a:spcPct val="0"/>
              </a:spcBef>
            </a:pPr>
            <a:r>
              <a:rPr lang="en-US" b="true" sz="4708">
                <a:solidFill>
                  <a:srgbClr val="2A0947"/>
                </a:solidFill>
                <a:latin typeface="Poppins Bold"/>
                <a:ea typeface="Poppins Bold"/>
                <a:cs typeface="Poppins Bold"/>
                <a:sym typeface="Poppins Bold"/>
              </a:rPr>
              <a:t>Digital </a:t>
            </a:r>
            <a:r>
              <a:rPr lang="en-US" b="true" sz="4708" strike="noStrike" u="none">
                <a:solidFill>
                  <a:srgbClr val="2A0947"/>
                </a:solidFill>
                <a:latin typeface="Poppins Bold"/>
                <a:ea typeface="Poppins Bold"/>
                <a:cs typeface="Poppins Bold"/>
                <a:sym typeface="Poppins Bold"/>
              </a:rPr>
              <a:t>Transformation for Sanad Society</a:t>
            </a:r>
          </a:p>
        </p:txBody>
      </p:sp>
      <p:grpSp>
        <p:nvGrpSpPr>
          <p:cNvPr name="Group 12" id="12"/>
          <p:cNvGrpSpPr/>
          <p:nvPr/>
        </p:nvGrpSpPr>
        <p:grpSpPr>
          <a:xfrm rot="0">
            <a:off x="1213837" y="7517755"/>
            <a:ext cx="805519" cy="2865140"/>
            <a:chOff x="0" y="0"/>
            <a:chExt cx="212153" cy="754605"/>
          </a:xfrm>
        </p:grpSpPr>
        <p:sp>
          <p:nvSpPr>
            <p:cNvPr name="Freeform 13" id="13"/>
            <p:cNvSpPr/>
            <p:nvPr/>
          </p:nvSpPr>
          <p:spPr>
            <a:xfrm flipH="false" flipV="false" rot="0">
              <a:off x="0" y="0"/>
              <a:ext cx="212153" cy="754605"/>
            </a:xfrm>
            <a:custGeom>
              <a:avLst/>
              <a:gdLst/>
              <a:ahLst/>
              <a:cxnLst/>
              <a:rect r="r" b="b" t="t" l="l"/>
              <a:pathLst>
                <a:path h="754605" w="212153">
                  <a:moveTo>
                    <a:pt x="0" y="0"/>
                  </a:moveTo>
                  <a:lnTo>
                    <a:pt x="212153" y="0"/>
                  </a:lnTo>
                  <a:lnTo>
                    <a:pt x="212153" y="754605"/>
                  </a:lnTo>
                  <a:lnTo>
                    <a:pt x="0" y="754605"/>
                  </a:lnTo>
                  <a:close/>
                </a:path>
              </a:pathLst>
            </a:custGeom>
            <a:solidFill>
              <a:srgbClr val="EDC254"/>
            </a:solidFill>
          </p:spPr>
        </p:sp>
        <p:sp>
          <p:nvSpPr>
            <p:cNvPr name="TextBox 14" id="14"/>
            <p:cNvSpPr txBox="true"/>
            <p:nvPr/>
          </p:nvSpPr>
          <p:spPr>
            <a:xfrm>
              <a:off x="0" y="-47625"/>
              <a:ext cx="212153" cy="802230"/>
            </a:xfrm>
            <a:prstGeom prst="rect">
              <a:avLst/>
            </a:prstGeom>
          </p:spPr>
          <p:txBody>
            <a:bodyPr anchor="ctr" rtlCol="false" tIns="50800" lIns="50800" bIns="50800" rIns="50800"/>
            <a:lstStyle/>
            <a:p>
              <a:pPr algn="ctr">
                <a:lnSpc>
                  <a:spcPts val="2659"/>
                </a:lnSpc>
              </a:pPr>
            </a:p>
          </p:txBody>
        </p:sp>
      </p:grpSp>
      <p:sp>
        <p:nvSpPr>
          <p:cNvPr name="Freeform 15" id="15"/>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16" id="1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0">
            <a:off x="10136045" y="4723994"/>
            <a:ext cx="4180354" cy="0"/>
          </a:xfrm>
          <a:prstGeom prst="line">
            <a:avLst/>
          </a:prstGeom>
          <a:ln cap="flat" w="38100">
            <a:solidFill>
              <a:srgbClr val="FFCE08"/>
            </a:solidFill>
            <a:prstDash val="solid"/>
            <a:headEnd type="none" len="sm" w="sm"/>
            <a:tailEnd type="none" len="sm" w="sm"/>
          </a:ln>
        </p:spPr>
      </p:sp>
      <p:sp>
        <p:nvSpPr>
          <p:cNvPr name="AutoShape 3" id="3"/>
          <p:cNvSpPr/>
          <p:nvPr/>
        </p:nvSpPr>
        <p:spPr>
          <a:xfrm rot="0">
            <a:off x="3971601" y="4723994"/>
            <a:ext cx="4180354" cy="0"/>
          </a:xfrm>
          <a:prstGeom prst="line">
            <a:avLst/>
          </a:prstGeom>
          <a:ln cap="flat" w="38100">
            <a:solidFill>
              <a:srgbClr val="FFCE08"/>
            </a:solidFill>
            <a:prstDash val="solid"/>
            <a:headEnd type="none" len="sm" w="sm"/>
            <a:tailEnd type="none" len="sm" w="sm"/>
          </a:ln>
        </p:spPr>
      </p:sp>
      <p:sp>
        <p:nvSpPr>
          <p:cNvPr name="AutoShape 4" id="4"/>
          <p:cNvSpPr/>
          <p:nvPr/>
        </p:nvSpPr>
        <p:spPr>
          <a:xfrm rot="-10800000">
            <a:off x="1028700" y="2384326"/>
            <a:ext cx="4627174" cy="0"/>
          </a:xfrm>
          <a:prstGeom prst="line">
            <a:avLst/>
          </a:prstGeom>
          <a:ln cap="flat" w="19050">
            <a:solidFill>
              <a:srgbClr val="000000"/>
            </a:solidFill>
            <a:prstDash val="solid"/>
            <a:headEnd type="none" len="sm" w="sm"/>
            <a:tailEnd type="none" len="sm" w="sm"/>
          </a:ln>
        </p:spPr>
      </p:sp>
      <p:sp>
        <p:nvSpPr>
          <p:cNvPr name="Freeform 5" id="5"/>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6" id="6"/>
          <p:cNvSpPr/>
          <p:nvPr/>
        </p:nvSpPr>
        <p:spPr>
          <a:xfrm flipH="false" flipV="false" rot="0">
            <a:off x="2203894" y="3947746"/>
            <a:ext cx="1551323" cy="1590597"/>
          </a:xfrm>
          <a:custGeom>
            <a:avLst/>
            <a:gdLst/>
            <a:ahLst/>
            <a:cxnLst/>
            <a:rect r="r" b="b" t="t" l="l"/>
            <a:pathLst>
              <a:path h="1590597" w="1551323">
                <a:moveTo>
                  <a:pt x="0" y="0"/>
                </a:moveTo>
                <a:lnTo>
                  <a:pt x="1551323" y="0"/>
                </a:lnTo>
                <a:lnTo>
                  <a:pt x="1551323" y="1590596"/>
                </a:lnTo>
                <a:lnTo>
                  <a:pt x="0" y="1590596"/>
                </a:lnTo>
                <a:lnTo>
                  <a:pt x="0" y="0"/>
                </a:lnTo>
                <a:close/>
              </a:path>
            </a:pathLst>
          </a:custGeom>
          <a:blipFill>
            <a:blip r:embed="rId3"/>
            <a:stretch>
              <a:fillRect l="0" t="0" r="0" b="0"/>
            </a:stretch>
          </a:blipFill>
        </p:spPr>
      </p:sp>
      <p:grpSp>
        <p:nvGrpSpPr>
          <p:cNvPr name="Group 7" id="7"/>
          <p:cNvGrpSpPr/>
          <p:nvPr/>
        </p:nvGrpSpPr>
        <p:grpSpPr>
          <a:xfrm rot="0">
            <a:off x="1987510" y="3750999"/>
            <a:ext cx="1984090" cy="1984090"/>
            <a:chOff x="0" y="0"/>
            <a:chExt cx="2645454" cy="2645454"/>
          </a:xfrm>
        </p:grpSpPr>
        <p:grpSp>
          <p:nvGrpSpPr>
            <p:cNvPr name="Group 8" id="8"/>
            <p:cNvGrpSpPr/>
            <p:nvPr/>
          </p:nvGrpSpPr>
          <p:grpSpPr>
            <a:xfrm rot="0">
              <a:off x="306266" y="306266"/>
              <a:ext cx="2032921" cy="2032921"/>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10" id="10"/>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11" id="11"/>
            <p:cNvGrpSpPr/>
            <p:nvPr/>
          </p:nvGrpSpPr>
          <p:grpSpPr>
            <a:xfrm rot="0">
              <a:off x="182625" y="182625"/>
              <a:ext cx="2280203" cy="2280203"/>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13" id="13"/>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14" id="14"/>
            <p:cNvGrpSpPr/>
            <p:nvPr/>
          </p:nvGrpSpPr>
          <p:grpSpPr>
            <a:xfrm rot="0">
              <a:off x="0" y="0"/>
              <a:ext cx="2645454" cy="2645454"/>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16" id="16"/>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sp>
        <p:nvSpPr>
          <p:cNvPr name="Freeform 17" id="17"/>
          <p:cNvSpPr/>
          <p:nvPr/>
        </p:nvSpPr>
        <p:spPr>
          <a:xfrm flipH="false" flipV="false" rot="0">
            <a:off x="8428594" y="4073498"/>
            <a:ext cx="1430812" cy="1339093"/>
          </a:xfrm>
          <a:custGeom>
            <a:avLst/>
            <a:gdLst/>
            <a:ahLst/>
            <a:cxnLst/>
            <a:rect r="r" b="b" t="t" l="l"/>
            <a:pathLst>
              <a:path h="1339093" w="1430812">
                <a:moveTo>
                  <a:pt x="0" y="0"/>
                </a:moveTo>
                <a:lnTo>
                  <a:pt x="1430812" y="0"/>
                </a:lnTo>
                <a:lnTo>
                  <a:pt x="1430812" y="1339092"/>
                </a:lnTo>
                <a:lnTo>
                  <a:pt x="0" y="1339092"/>
                </a:lnTo>
                <a:lnTo>
                  <a:pt x="0" y="0"/>
                </a:lnTo>
                <a:close/>
              </a:path>
            </a:pathLst>
          </a:custGeom>
          <a:blipFill>
            <a:blip r:embed="rId4"/>
            <a:stretch>
              <a:fillRect l="0" t="0" r="0" b="0"/>
            </a:stretch>
          </a:blipFill>
        </p:spPr>
      </p:sp>
      <p:grpSp>
        <p:nvGrpSpPr>
          <p:cNvPr name="Group 18" id="18"/>
          <p:cNvGrpSpPr/>
          <p:nvPr/>
        </p:nvGrpSpPr>
        <p:grpSpPr>
          <a:xfrm rot="0">
            <a:off x="8115883" y="3750999"/>
            <a:ext cx="1984090" cy="1984090"/>
            <a:chOff x="0" y="0"/>
            <a:chExt cx="2645454" cy="2645454"/>
          </a:xfrm>
        </p:grpSpPr>
        <p:grpSp>
          <p:nvGrpSpPr>
            <p:cNvPr name="Group 19" id="19"/>
            <p:cNvGrpSpPr/>
            <p:nvPr/>
          </p:nvGrpSpPr>
          <p:grpSpPr>
            <a:xfrm rot="0">
              <a:off x="306266" y="306266"/>
              <a:ext cx="2032921" cy="2032921"/>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21" id="21"/>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22" id="22"/>
            <p:cNvGrpSpPr/>
            <p:nvPr/>
          </p:nvGrpSpPr>
          <p:grpSpPr>
            <a:xfrm rot="0">
              <a:off x="182625" y="182625"/>
              <a:ext cx="2280203" cy="2280203"/>
              <a:chOff x="0" y="0"/>
              <a:chExt cx="812800" cy="812800"/>
            </a:xfrm>
          </p:grpSpPr>
          <p:sp>
            <p:nvSpPr>
              <p:cNvPr name="Freeform 23" id="2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24" id="24"/>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25" id="25"/>
            <p:cNvGrpSpPr/>
            <p:nvPr/>
          </p:nvGrpSpPr>
          <p:grpSpPr>
            <a:xfrm rot="0">
              <a:off x="0" y="0"/>
              <a:ext cx="2645454" cy="2645454"/>
              <a:chOff x="0" y="0"/>
              <a:chExt cx="812800" cy="812800"/>
            </a:xfrm>
          </p:grpSpPr>
          <p:sp>
            <p:nvSpPr>
              <p:cNvPr name="Freeform 26" id="2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27" id="27"/>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sp>
          <p:nvSpPr>
            <p:cNvPr name="TextBox 28" id="28"/>
            <p:cNvSpPr txBox="true"/>
            <p:nvPr/>
          </p:nvSpPr>
          <p:spPr>
            <a:xfrm rot="0">
              <a:off x="394146" y="1099946"/>
              <a:ext cx="1857162" cy="483717"/>
            </a:xfrm>
            <a:prstGeom prst="rect">
              <a:avLst/>
            </a:prstGeom>
          </p:spPr>
          <p:txBody>
            <a:bodyPr anchor="t" rtlCol="false" tIns="0" lIns="0" bIns="0" rIns="0">
              <a:spAutoFit/>
            </a:bodyPr>
            <a:lstStyle/>
            <a:p>
              <a:pPr algn="ctr">
                <a:lnSpc>
                  <a:spcPts val="2646"/>
                </a:lnSpc>
              </a:pPr>
            </a:p>
          </p:txBody>
        </p:sp>
      </p:grpSp>
      <p:sp>
        <p:nvSpPr>
          <p:cNvPr name="Freeform 29" id="29"/>
          <p:cNvSpPr/>
          <p:nvPr/>
        </p:nvSpPr>
        <p:spPr>
          <a:xfrm flipH="false" flipV="false" rot="0">
            <a:off x="14687612" y="4060934"/>
            <a:ext cx="1317865" cy="1351657"/>
          </a:xfrm>
          <a:custGeom>
            <a:avLst/>
            <a:gdLst/>
            <a:ahLst/>
            <a:cxnLst/>
            <a:rect r="r" b="b" t="t" l="l"/>
            <a:pathLst>
              <a:path h="1351657" w="1317865">
                <a:moveTo>
                  <a:pt x="0" y="0"/>
                </a:moveTo>
                <a:lnTo>
                  <a:pt x="1317865" y="0"/>
                </a:lnTo>
                <a:lnTo>
                  <a:pt x="1317865" y="1351656"/>
                </a:lnTo>
                <a:lnTo>
                  <a:pt x="0" y="1351656"/>
                </a:lnTo>
                <a:lnTo>
                  <a:pt x="0" y="0"/>
                </a:lnTo>
                <a:close/>
              </a:path>
            </a:pathLst>
          </a:custGeom>
          <a:blipFill>
            <a:blip r:embed="rId5"/>
            <a:stretch>
              <a:fillRect l="0" t="0" r="0" b="0"/>
            </a:stretch>
          </a:blipFill>
        </p:spPr>
      </p:sp>
      <p:sp>
        <p:nvSpPr>
          <p:cNvPr name="TextBox 30" id="30"/>
          <p:cNvSpPr txBox="true"/>
          <p:nvPr/>
        </p:nvSpPr>
        <p:spPr>
          <a:xfrm rot="0">
            <a:off x="1028700" y="1162050"/>
            <a:ext cx="10704976" cy="1079501"/>
          </a:xfrm>
          <a:prstGeom prst="rect">
            <a:avLst/>
          </a:prstGeom>
        </p:spPr>
        <p:txBody>
          <a:bodyPr anchor="t" rtlCol="false" tIns="0" lIns="0" bIns="0" rIns="0">
            <a:spAutoFit/>
          </a:bodyPr>
          <a:lstStyle/>
          <a:p>
            <a:pPr algn="l">
              <a:lnSpc>
                <a:spcPts val="8000"/>
              </a:lnSpc>
            </a:pPr>
            <a:r>
              <a:rPr lang="en-US" sz="8000">
                <a:solidFill>
                  <a:srgbClr val="000000"/>
                </a:solidFill>
                <a:latin typeface="Archivo Black"/>
                <a:ea typeface="Archivo Black"/>
                <a:cs typeface="Archivo Black"/>
                <a:sym typeface="Archivo Black"/>
              </a:rPr>
              <a:t>System Modules</a:t>
            </a:r>
          </a:p>
        </p:txBody>
      </p:sp>
      <p:sp>
        <p:nvSpPr>
          <p:cNvPr name="TextBox 31" id="31"/>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32" id="32"/>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6" tooltip="https://edu-sanad3.odoo.com/odoo"/>
              </a:rPr>
              <a:t>https://edu-sanad3.odoo.com</a:t>
            </a:r>
          </a:p>
        </p:txBody>
      </p:sp>
      <p:grpSp>
        <p:nvGrpSpPr>
          <p:cNvPr name="Group 33" id="33"/>
          <p:cNvGrpSpPr/>
          <p:nvPr/>
        </p:nvGrpSpPr>
        <p:grpSpPr>
          <a:xfrm rot="0">
            <a:off x="14354499" y="3750999"/>
            <a:ext cx="1984090" cy="1984090"/>
            <a:chOff x="0" y="0"/>
            <a:chExt cx="2645454" cy="2645454"/>
          </a:xfrm>
        </p:grpSpPr>
        <p:grpSp>
          <p:nvGrpSpPr>
            <p:cNvPr name="Group 34" id="34"/>
            <p:cNvGrpSpPr/>
            <p:nvPr/>
          </p:nvGrpSpPr>
          <p:grpSpPr>
            <a:xfrm rot="0">
              <a:off x="306266" y="306266"/>
              <a:ext cx="2032921" cy="2032921"/>
              <a:chOff x="0" y="0"/>
              <a:chExt cx="812800" cy="812800"/>
            </a:xfrm>
          </p:grpSpPr>
          <p:sp>
            <p:nvSpPr>
              <p:cNvPr name="Freeform 35" id="3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36" id="36"/>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37" id="37"/>
            <p:cNvGrpSpPr/>
            <p:nvPr/>
          </p:nvGrpSpPr>
          <p:grpSpPr>
            <a:xfrm rot="0">
              <a:off x="182625" y="182625"/>
              <a:ext cx="2280203" cy="2280203"/>
              <a:chOff x="0" y="0"/>
              <a:chExt cx="812800" cy="812800"/>
            </a:xfrm>
          </p:grpSpPr>
          <p:sp>
            <p:nvSpPr>
              <p:cNvPr name="Freeform 38" id="3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39" id="39"/>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40" id="40"/>
            <p:cNvGrpSpPr/>
            <p:nvPr/>
          </p:nvGrpSpPr>
          <p:grpSpPr>
            <a:xfrm rot="0">
              <a:off x="0" y="0"/>
              <a:ext cx="2645454" cy="2645454"/>
              <a:chOff x="0" y="0"/>
              <a:chExt cx="812800" cy="812800"/>
            </a:xfrm>
          </p:grpSpPr>
          <p:sp>
            <p:nvSpPr>
              <p:cNvPr name="Freeform 41" id="4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42" id="42"/>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sp>
          <p:nvSpPr>
            <p:cNvPr name="TextBox 43" id="43"/>
            <p:cNvSpPr txBox="true"/>
            <p:nvPr/>
          </p:nvSpPr>
          <p:spPr>
            <a:xfrm rot="0">
              <a:off x="394146" y="1099946"/>
              <a:ext cx="1857162" cy="483717"/>
            </a:xfrm>
            <a:prstGeom prst="rect">
              <a:avLst/>
            </a:prstGeom>
          </p:spPr>
          <p:txBody>
            <a:bodyPr anchor="t" rtlCol="false" tIns="0" lIns="0" bIns="0" rIns="0">
              <a:spAutoFit/>
            </a:bodyPr>
            <a:lstStyle/>
            <a:p>
              <a:pPr algn="ctr">
                <a:lnSpc>
                  <a:spcPts val="2646"/>
                </a:lnSpc>
              </a:pPr>
            </a:p>
          </p:txBody>
        </p:sp>
      </p:grpSp>
      <p:sp>
        <p:nvSpPr>
          <p:cNvPr name="TextBox 44" id="44"/>
          <p:cNvSpPr txBox="true"/>
          <p:nvPr/>
        </p:nvSpPr>
        <p:spPr>
          <a:xfrm rot="0">
            <a:off x="2203894" y="2824995"/>
            <a:ext cx="6153403" cy="411554"/>
          </a:xfrm>
          <a:prstGeom prst="rect">
            <a:avLst/>
          </a:prstGeom>
        </p:spPr>
        <p:txBody>
          <a:bodyPr anchor="t" rtlCol="false" tIns="0" lIns="0" bIns="0" rIns="0">
            <a:spAutoFit/>
          </a:bodyPr>
          <a:lstStyle/>
          <a:p>
            <a:pPr algn="l" marL="664519" indent="-332260" lvl="1">
              <a:lnSpc>
                <a:spcPts val="3077"/>
              </a:lnSpc>
              <a:buFont typeface="Arial"/>
              <a:buChar char="•"/>
            </a:pPr>
            <a:r>
              <a:rPr lang="en-US" b="true" sz="3077">
                <a:solidFill>
                  <a:srgbClr val="000000"/>
                </a:solidFill>
                <a:latin typeface="Blacker Sans Text Bold"/>
                <a:ea typeface="Blacker Sans Text Bold"/>
                <a:cs typeface="Blacker Sans Text Bold"/>
                <a:sym typeface="Blacker Sans Text Bold"/>
              </a:rPr>
              <a:t>BASIC</a:t>
            </a:r>
            <a:r>
              <a:rPr lang="en-US" b="true" sz="3077">
                <a:solidFill>
                  <a:srgbClr val="000000"/>
                </a:solidFill>
                <a:latin typeface="Blacker Sans Text Bold"/>
                <a:ea typeface="Blacker Sans Text Bold"/>
                <a:cs typeface="Blacker Sans Text Bold"/>
                <a:sym typeface="Blacker Sans Text Bold"/>
              </a:rPr>
              <a:t> MODULES</a:t>
            </a:r>
          </a:p>
        </p:txBody>
      </p:sp>
      <p:sp>
        <p:nvSpPr>
          <p:cNvPr name="TextBox 45" id="45"/>
          <p:cNvSpPr txBox="true"/>
          <p:nvPr/>
        </p:nvSpPr>
        <p:spPr>
          <a:xfrm rot="0">
            <a:off x="12364411" y="6316114"/>
            <a:ext cx="6153403" cy="559743"/>
          </a:xfrm>
          <a:prstGeom prst="rect">
            <a:avLst/>
          </a:prstGeom>
        </p:spPr>
        <p:txBody>
          <a:bodyPr anchor="t" rtlCol="false" tIns="0" lIns="0" bIns="0" rIns="0">
            <a:spAutoFit/>
          </a:bodyPr>
          <a:lstStyle/>
          <a:p>
            <a:pPr algn="ctr" marL="0" indent="0" lvl="0">
              <a:lnSpc>
                <a:spcPts val="4323"/>
              </a:lnSpc>
              <a:spcBef>
                <a:spcPct val="0"/>
              </a:spcBef>
            </a:pPr>
            <a:r>
              <a:rPr lang="en-US" sz="3087">
                <a:solidFill>
                  <a:srgbClr val="2A0947"/>
                </a:solidFill>
                <a:latin typeface="Poppins"/>
                <a:ea typeface="Poppins"/>
                <a:cs typeface="Poppins"/>
                <a:sym typeface="Poppins"/>
              </a:rPr>
              <a:t>Web</a:t>
            </a:r>
            <a:r>
              <a:rPr lang="en-US" sz="3087" strike="noStrike" u="none">
                <a:solidFill>
                  <a:srgbClr val="2A0947"/>
                </a:solidFill>
                <a:latin typeface="Poppins"/>
                <a:ea typeface="Poppins"/>
                <a:cs typeface="Poppins"/>
                <a:sym typeface="Poppins"/>
              </a:rPr>
              <a:t>si</a:t>
            </a:r>
            <a:r>
              <a:rPr lang="en-US" sz="3087" strike="noStrike" u="none">
                <a:solidFill>
                  <a:srgbClr val="2A0947"/>
                </a:solidFill>
                <a:latin typeface="Poppins"/>
                <a:ea typeface="Poppins"/>
                <a:cs typeface="Poppins"/>
                <a:sym typeface="Poppins"/>
              </a:rPr>
              <a:t>te</a:t>
            </a:r>
            <a:r>
              <a:rPr lang="en-US" sz="3087" strike="noStrike" u="none">
                <a:solidFill>
                  <a:srgbClr val="2A0947"/>
                </a:solidFill>
                <a:latin typeface="Poppins"/>
                <a:ea typeface="Poppins"/>
                <a:cs typeface="Poppins"/>
                <a:sym typeface="Poppins"/>
              </a:rPr>
              <a:t> </a:t>
            </a:r>
            <a:r>
              <a:rPr lang="en-US" sz="3087" strike="noStrike" u="none">
                <a:solidFill>
                  <a:srgbClr val="2A0947"/>
                </a:solidFill>
                <a:latin typeface="Poppins"/>
                <a:ea typeface="Poppins"/>
                <a:cs typeface="Poppins"/>
                <a:sym typeface="Poppins"/>
              </a:rPr>
              <a:t>M</a:t>
            </a:r>
            <a:r>
              <a:rPr lang="en-US" sz="3087" strike="noStrike" u="none">
                <a:solidFill>
                  <a:srgbClr val="2A0947"/>
                </a:solidFill>
                <a:latin typeface="Poppins"/>
                <a:ea typeface="Poppins"/>
                <a:cs typeface="Poppins"/>
                <a:sym typeface="Poppins"/>
              </a:rPr>
              <a:t>odule</a:t>
            </a:r>
          </a:p>
        </p:txBody>
      </p:sp>
      <p:sp>
        <p:nvSpPr>
          <p:cNvPr name="TextBox 46" id="46"/>
          <p:cNvSpPr txBox="true"/>
          <p:nvPr/>
        </p:nvSpPr>
        <p:spPr>
          <a:xfrm rot="0">
            <a:off x="669383" y="6163714"/>
            <a:ext cx="4611213" cy="1102668"/>
          </a:xfrm>
          <a:prstGeom prst="rect">
            <a:avLst/>
          </a:prstGeom>
        </p:spPr>
        <p:txBody>
          <a:bodyPr anchor="t" rtlCol="false" tIns="0" lIns="0" bIns="0" rIns="0">
            <a:spAutoFit/>
          </a:bodyPr>
          <a:lstStyle/>
          <a:p>
            <a:pPr algn="ctr" marL="0" indent="0" lvl="0">
              <a:lnSpc>
                <a:spcPts val="4323"/>
              </a:lnSpc>
              <a:spcBef>
                <a:spcPct val="0"/>
              </a:spcBef>
            </a:pPr>
            <a:r>
              <a:rPr lang="en-US" sz="3087" strike="noStrike" u="none">
                <a:solidFill>
                  <a:srgbClr val="2A0947"/>
                </a:solidFill>
                <a:latin typeface="Poppins"/>
                <a:ea typeface="Poppins"/>
                <a:cs typeface="Poppins"/>
                <a:sym typeface="Poppins"/>
              </a:rPr>
              <a:t>Beneficiary Management Module</a:t>
            </a:r>
          </a:p>
        </p:txBody>
      </p:sp>
      <p:sp>
        <p:nvSpPr>
          <p:cNvPr name="TextBox 47" id="47"/>
          <p:cNvSpPr txBox="true"/>
          <p:nvPr/>
        </p:nvSpPr>
        <p:spPr>
          <a:xfrm rot="0">
            <a:off x="7121001" y="6316114"/>
            <a:ext cx="3776560" cy="559743"/>
          </a:xfrm>
          <a:prstGeom prst="rect">
            <a:avLst/>
          </a:prstGeom>
        </p:spPr>
        <p:txBody>
          <a:bodyPr anchor="t" rtlCol="false" tIns="0" lIns="0" bIns="0" rIns="0">
            <a:spAutoFit/>
          </a:bodyPr>
          <a:lstStyle/>
          <a:p>
            <a:pPr algn="ctr" marL="0" indent="0" lvl="0">
              <a:lnSpc>
                <a:spcPts val="4323"/>
              </a:lnSpc>
              <a:spcBef>
                <a:spcPct val="0"/>
              </a:spcBef>
            </a:pPr>
            <a:r>
              <a:rPr lang="en-US" sz="3087" strike="noStrike" u="none">
                <a:solidFill>
                  <a:srgbClr val="2A0947"/>
                </a:solidFill>
                <a:latin typeface="Poppins"/>
                <a:ea typeface="Poppins"/>
                <a:cs typeface="Poppins"/>
                <a:sym typeface="Poppins"/>
              </a:rPr>
              <a:t>Employee Module</a:t>
            </a:r>
          </a:p>
        </p:txBody>
      </p:sp>
    </p:spTree>
  </p:cSld>
  <p:clrMapOvr>
    <a:masterClrMapping/>
  </p:clrMapOvr>
</p:sld>
</file>

<file path=ppt/slides/slide10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091323" y="1342599"/>
            <a:ext cx="14420934" cy="1892748"/>
          </a:xfrm>
          <a:custGeom>
            <a:avLst/>
            <a:gdLst/>
            <a:ahLst/>
            <a:cxnLst/>
            <a:rect r="r" b="b" t="t" l="l"/>
            <a:pathLst>
              <a:path h="1892748" w="14420934">
                <a:moveTo>
                  <a:pt x="0" y="0"/>
                </a:moveTo>
                <a:lnTo>
                  <a:pt x="14420934" y="0"/>
                </a:lnTo>
                <a:lnTo>
                  <a:pt x="14420934" y="1892748"/>
                </a:lnTo>
                <a:lnTo>
                  <a:pt x="0" y="1892748"/>
                </a:lnTo>
                <a:lnTo>
                  <a:pt x="0" y="0"/>
                </a:lnTo>
                <a:close/>
              </a:path>
            </a:pathLst>
          </a:custGeom>
          <a:blipFill>
            <a:blip r:embed="rId2"/>
            <a:stretch>
              <a:fillRect l="0" t="0" r="0" b="0"/>
            </a:stretch>
          </a:blipFill>
        </p:spPr>
      </p:sp>
      <p:sp>
        <p:nvSpPr>
          <p:cNvPr name="Freeform 3" id="3"/>
          <p:cNvSpPr/>
          <p:nvPr/>
        </p:nvSpPr>
        <p:spPr>
          <a:xfrm flipH="false" flipV="false" rot="0">
            <a:off x="11603793" y="1602999"/>
            <a:ext cx="1601174" cy="855900"/>
          </a:xfrm>
          <a:custGeom>
            <a:avLst/>
            <a:gdLst/>
            <a:ahLst/>
            <a:cxnLst/>
            <a:rect r="r" b="b" t="t" l="l"/>
            <a:pathLst>
              <a:path h="855900" w="1601174">
                <a:moveTo>
                  <a:pt x="0" y="0"/>
                </a:moveTo>
                <a:lnTo>
                  <a:pt x="1601174" y="0"/>
                </a:lnTo>
                <a:lnTo>
                  <a:pt x="1601174" y="855900"/>
                </a:lnTo>
                <a:lnTo>
                  <a:pt x="0" y="8559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436475" y="3856161"/>
            <a:ext cx="15235152" cy="4705072"/>
          </a:xfrm>
          <a:custGeom>
            <a:avLst/>
            <a:gdLst/>
            <a:ahLst/>
            <a:cxnLst/>
            <a:rect r="r" b="b" t="t" l="l"/>
            <a:pathLst>
              <a:path h="4705072" w="15235152">
                <a:moveTo>
                  <a:pt x="0" y="0"/>
                </a:moveTo>
                <a:lnTo>
                  <a:pt x="15235152" y="0"/>
                </a:lnTo>
                <a:lnTo>
                  <a:pt x="15235152" y="4705072"/>
                </a:lnTo>
                <a:lnTo>
                  <a:pt x="0" y="4705072"/>
                </a:lnTo>
                <a:lnTo>
                  <a:pt x="0" y="0"/>
                </a:lnTo>
                <a:close/>
              </a:path>
            </a:pathLst>
          </a:custGeom>
          <a:blipFill>
            <a:blip r:embed="rId5"/>
            <a:stretch>
              <a:fillRect l="0" t="-20523" r="0" b="-4544"/>
            </a:stretch>
          </a:blipFill>
        </p:spPr>
      </p:sp>
      <p:sp>
        <p:nvSpPr>
          <p:cNvPr name="Freeform 5" id="5"/>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6"/>
            <a:stretch>
              <a:fillRect l="0" t="0" r="0" b="0"/>
            </a:stretch>
          </a:blipFill>
        </p:spPr>
      </p:sp>
      <p:sp>
        <p:nvSpPr>
          <p:cNvPr name="TextBox 6" id="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10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091296" y="1028700"/>
            <a:ext cx="10996730" cy="2566422"/>
          </a:xfrm>
          <a:custGeom>
            <a:avLst/>
            <a:gdLst/>
            <a:ahLst/>
            <a:cxnLst/>
            <a:rect r="r" b="b" t="t" l="l"/>
            <a:pathLst>
              <a:path h="2566422" w="10996730">
                <a:moveTo>
                  <a:pt x="0" y="0"/>
                </a:moveTo>
                <a:lnTo>
                  <a:pt x="10996730" y="0"/>
                </a:lnTo>
                <a:lnTo>
                  <a:pt x="10996730" y="2566422"/>
                </a:lnTo>
                <a:lnTo>
                  <a:pt x="0" y="2566422"/>
                </a:lnTo>
                <a:lnTo>
                  <a:pt x="0" y="0"/>
                </a:lnTo>
                <a:close/>
              </a:path>
            </a:pathLst>
          </a:custGeom>
          <a:blipFill>
            <a:blip r:embed="rId2"/>
            <a:stretch>
              <a:fillRect l="0" t="0" r="0" b="0"/>
            </a:stretch>
          </a:blipFill>
        </p:spPr>
      </p:sp>
      <p:sp>
        <p:nvSpPr>
          <p:cNvPr name="Freeform 3" id="3"/>
          <p:cNvSpPr/>
          <p:nvPr/>
        </p:nvSpPr>
        <p:spPr>
          <a:xfrm flipH="false" flipV="false" rot="0">
            <a:off x="2300338" y="3818307"/>
            <a:ext cx="13308851" cy="5439993"/>
          </a:xfrm>
          <a:custGeom>
            <a:avLst/>
            <a:gdLst/>
            <a:ahLst/>
            <a:cxnLst/>
            <a:rect r="r" b="b" t="t" l="l"/>
            <a:pathLst>
              <a:path h="5439993" w="13308851">
                <a:moveTo>
                  <a:pt x="0" y="0"/>
                </a:moveTo>
                <a:lnTo>
                  <a:pt x="13308852" y="0"/>
                </a:lnTo>
                <a:lnTo>
                  <a:pt x="13308852" y="5439993"/>
                </a:lnTo>
                <a:lnTo>
                  <a:pt x="0" y="5439993"/>
                </a:lnTo>
                <a:lnTo>
                  <a:pt x="0" y="0"/>
                </a:lnTo>
                <a:close/>
              </a:path>
            </a:pathLst>
          </a:custGeom>
          <a:blipFill>
            <a:blip r:embed="rId3"/>
            <a:stretch>
              <a:fillRect l="0" t="0" r="0" b="0"/>
            </a:stretch>
          </a:blipFill>
        </p:spPr>
      </p:sp>
      <p:sp>
        <p:nvSpPr>
          <p:cNvPr name="Freeform 4" id="4"/>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4"/>
            <a:stretch>
              <a:fillRect l="0" t="0" r="0" b="0"/>
            </a:stretch>
          </a:blipFill>
        </p:spPr>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10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AutoShape 3" id="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TextBox 4" id="4"/>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Dashb</a:t>
            </a:r>
            <a:r>
              <a:rPr lang="en-US" sz="5303">
                <a:solidFill>
                  <a:srgbClr val="000000"/>
                </a:solidFill>
                <a:latin typeface="Archivo Black"/>
                <a:ea typeface="Archivo Black"/>
                <a:cs typeface="Archivo Black"/>
                <a:sym typeface="Archivo Black"/>
              </a:rPr>
              <a:t>oard</a:t>
            </a:r>
          </a:p>
        </p:txBody>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6" id="6"/>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sp>
        <p:nvSpPr>
          <p:cNvPr name="Freeform 7" id="7"/>
          <p:cNvSpPr/>
          <p:nvPr/>
        </p:nvSpPr>
        <p:spPr>
          <a:xfrm flipH="false" flipV="false" rot="0">
            <a:off x="2846521" y="4026357"/>
            <a:ext cx="15441479" cy="5197792"/>
          </a:xfrm>
          <a:custGeom>
            <a:avLst/>
            <a:gdLst/>
            <a:ahLst/>
            <a:cxnLst/>
            <a:rect r="r" b="b" t="t" l="l"/>
            <a:pathLst>
              <a:path h="5197792" w="15441479">
                <a:moveTo>
                  <a:pt x="0" y="0"/>
                </a:moveTo>
                <a:lnTo>
                  <a:pt x="15441479" y="0"/>
                </a:lnTo>
                <a:lnTo>
                  <a:pt x="15441479" y="5197792"/>
                </a:lnTo>
                <a:lnTo>
                  <a:pt x="0" y="5197792"/>
                </a:lnTo>
                <a:lnTo>
                  <a:pt x="0" y="0"/>
                </a:lnTo>
                <a:close/>
              </a:path>
            </a:pathLst>
          </a:custGeom>
          <a:blipFill>
            <a:blip r:embed="rId4"/>
            <a:stretch>
              <a:fillRect l="0" t="0" r="0" b="-3234"/>
            </a:stretch>
          </a:blipFill>
        </p:spPr>
      </p:sp>
      <p:grpSp>
        <p:nvGrpSpPr>
          <p:cNvPr name="Group 8" id="8"/>
          <p:cNvGrpSpPr/>
          <p:nvPr/>
        </p:nvGrpSpPr>
        <p:grpSpPr>
          <a:xfrm rot="0">
            <a:off x="-3039687" y="-421467"/>
            <a:ext cx="5755327" cy="11129934"/>
            <a:chOff x="0" y="0"/>
            <a:chExt cx="1515806" cy="2931341"/>
          </a:xfrm>
        </p:grpSpPr>
        <p:sp>
          <p:nvSpPr>
            <p:cNvPr name="Freeform 9" id="9"/>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10" id="10"/>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11" id="11"/>
          <p:cNvGrpSpPr/>
          <p:nvPr/>
        </p:nvGrpSpPr>
        <p:grpSpPr>
          <a:xfrm rot="0">
            <a:off x="1372569" y="1131432"/>
            <a:ext cx="3126512" cy="3126512"/>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1588004" y="1346867"/>
            <a:ext cx="2695643" cy="2695643"/>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7" id="17"/>
          <p:cNvSpPr/>
          <p:nvPr/>
        </p:nvSpPr>
        <p:spPr>
          <a:xfrm flipH="false" flipV="false" rot="0">
            <a:off x="2069462" y="1756167"/>
            <a:ext cx="1766407" cy="1860615"/>
          </a:xfrm>
          <a:custGeom>
            <a:avLst/>
            <a:gdLst/>
            <a:ahLst/>
            <a:cxnLst/>
            <a:rect r="r" b="b" t="t" l="l"/>
            <a:pathLst>
              <a:path h="1860615" w="1766407">
                <a:moveTo>
                  <a:pt x="0" y="0"/>
                </a:moveTo>
                <a:lnTo>
                  <a:pt x="1766407" y="0"/>
                </a:lnTo>
                <a:lnTo>
                  <a:pt x="1766407" y="1860615"/>
                </a:lnTo>
                <a:lnTo>
                  <a:pt x="0" y="1860615"/>
                </a:lnTo>
                <a:lnTo>
                  <a:pt x="0" y="0"/>
                </a:lnTo>
                <a:close/>
              </a:path>
            </a:pathLst>
          </a:custGeom>
          <a:blipFill>
            <a:blip r:embed="rId5"/>
            <a:stretch>
              <a:fillRect l="0" t="0" r="0" b="0"/>
            </a:stretch>
          </a:blipFill>
        </p:spPr>
      </p:sp>
    </p:spTree>
  </p:cSld>
  <p:clrMapOvr>
    <a:masterClrMapping/>
  </p:clrMapOvr>
</p:sld>
</file>

<file path=ppt/slides/slide10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AutoShape 3" id="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TextBox 4" id="4"/>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Dashb</a:t>
            </a:r>
            <a:r>
              <a:rPr lang="en-US" sz="5303">
                <a:solidFill>
                  <a:srgbClr val="000000"/>
                </a:solidFill>
                <a:latin typeface="Archivo Black"/>
                <a:ea typeface="Archivo Black"/>
                <a:cs typeface="Archivo Black"/>
                <a:sym typeface="Archivo Black"/>
              </a:rPr>
              <a:t>oard</a:t>
            </a:r>
          </a:p>
        </p:txBody>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6" id="6"/>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sp>
        <p:nvSpPr>
          <p:cNvPr name="Freeform 7" id="7"/>
          <p:cNvSpPr/>
          <p:nvPr/>
        </p:nvSpPr>
        <p:spPr>
          <a:xfrm flipH="false" flipV="false" rot="0">
            <a:off x="2715641" y="3959161"/>
            <a:ext cx="15501668" cy="4956761"/>
          </a:xfrm>
          <a:custGeom>
            <a:avLst/>
            <a:gdLst/>
            <a:ahLst/>
            <a:cxnLst/>
            <a:rect r="r" b="b" t="t" l="l"/>
            <a:pathLst>
              <a:path h="4956761" w="15501668">
                <a:moveTo>
                  <a:pt x="0" y="0"/>
                </a:moveTo>
                <a:lnTo>
                  <a:pt x="15501668" y="0"/>
                </a:lnTo>
                <a:lnTo>
                  <a:pt x="15501668" y="4956760"/>
                </a:lnTo>
                <a:lnTo>
                  <a:pt x="0" y="4956760"/>
                </a:lnTo>
                <a:lnTo>
                  <a:pt x="0" y="0"/>
                </a:lnTo>
                <a:close/>
              </a:path>
            </a:pathLst>
          </a:custGeom>
          <a:blipFill>
            <a:blip r:embed="rId4"/>
            <a:stretch>
              <a:fillRect l="0" t="0" r="-5431" b="-5511"/>
            </a:stretch>
          </a:blipFill>
        </p:spPr>
      </p:sp>
      <p:grpSp>
        <p:nvGrpSpPr>
          <p:cNvPr name="Group 8" id="8"/>
          <p:cNvGrpSpPr/>
          <p:nvPr/>
        </p:nvGrpSpPr>
        <p:grpSpPr>
          <a:xfrm rot="0">
            <a:off x="-3039687" y="-421467"/>
            <a:ext cx="5755327" cy="11129934"/>
            <a:chOff x="0" y="0"/>
            <a:chExt cx="1515806" cy="2931341"/>
          </a:xfrm>
        </p:grpSpPr>
        <p:sp>
          <p:nvSpPr>
            <p:cNvPr name="Freeform 9" id="9"/>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10" id="10"/>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11" id="11"/>
          <p:cNvGrpSpPr/>
          <p:nvPr/>
        </p:nvGrpSpPr>
        <p:grpSpPr>
          <a:xfrm rot="0">
            <a:off x="1372569" y="1131432"/>
            <a:ext cx="3126512" cy="3126512"/>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1588004" y="1346867"/>
            <a:ext cx="2695643" cy="2695643"/>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7" id="17"/>
          <p:cNvSpPr/>
          <p:nvPr/>
        </p:nvSpPr>
        <p:spPr>
          <a:xfrm flipH="false" flipV="false" rot="0">
            <a:off x="2069462" y="1756167"/>
            <a:ext cx="1766407" cy="1860615"/>
          </a:xfrm>
          <a:custGeom>
            <a:avLst/>
            <a:gdLst/>
            <a:ahLst/>
            <a:cxnLst/>
            <a:rect r="r" b="b" t="t" l="l"/>
            <a:pathLst>
              <a:path h="1860615" w="1766407">
                <a:moveTo>
                  <a:pt x="0" y="0"/>
                </a:moveTo>
                <a:lnTo>
                  <a:pt x="1766407" y="0"/>
                </a:lnTo>
                <a:lnTo>
                  <a:pt x="1766407" y="1860615"/>
                </a:lnTo>
                <a:lnTo>
                  <a:pt x="0" y="1860615"/>
                </a:lnTo>
                <a:lnTo>
                  <a:pt x="0" y="0"/>
                </a:lnTo>
                <a:close/>
              </a:path>
            </a:pathLst>
          </a:custGeom>
          <a:blipFill>
            <a:blip r:embed="rId5"/>
            <a:stretch>
              <a:fillRect l="0" t="0" r="0" b="0"/>
            </a:stretch>
          </a:blipFill>
        </p:spPr>
      </p:sp>
    </p:spTree>
  </p:cSld>
  <p:clrMapOvr>
    <a:masterClrMapping/>
  </p:clrMapOvr>
</p:sld>
</file>

<file path=ppt/slides/slide10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AutoShape 3" id="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TextBox 4" id="4"/>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Dashb</a:t>
            </a:r>
            <a:r>
              <a:rPr lang="en-US" sz="5303">
                <a:solidFill>
                  <a:srgbClr val="000000"/>
                </a:solidFill>
                <a:latin typeface="Archivo Black"/>
                <a:ea typeface="Archivo Black"/>
                <a:cs typeface="Archivo Black"/>
                <a:sym typeface="Archivo Black"/>
              </a:rPr>
              <a:t>oard</a:t>
            </a:r>
          </a:p>
        </p:txBody>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6" id="6"/>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sp>
        <p:nvSpPr>
          <p:cNvPr name="Freeform 7" id="7"/>
          <p:cNvSpPr/>
          <p:nvPr/>
        </p:nvSpPr>
        <p:spPr>
          <a:xfrm flipH="false" flipV="false" rot="0">
            <a:off x="2715641" y="3258339"/>
            <a:ext cx="15572359" cy="5455361"/>
          </a:xfrm>
          <a:custGeom>
            <a:avLst/>
            <a:gdLst/>
            <a:ahLst/>
            <a:cxnLst/>
            <a:rect r="r" b="b" t="t" l="l"/>
            <a:pathLst>
              <a:path h="5455361" w="15572359">
                <a:moveTo>
                  <a:pt x="0" y="0"/>
                </a:moveTo>
                <a:lnTo>
                  <a:pt x="15572359" y="0"/>
                </a:lnTo>
                <a:lnTo>
                  <a:pt x="15572359" y="5455361"/>
                </a:lnTo>
                <a:lnTo>
                  <a:pt x="0" y="5455361"/>
                </a:lnTo>
                <a:lnTo>
                  <a:pt x="0" y="0"/>
                </a:lnTo>
                <a:close/>
              </a:path>
            </a:pathLst>
          </a:custGeom>
          <a:blipFill>
            <a:blip r:embed="rId4"/>
            <a:stretch>
              <a:fillRect l="-5817" t="0" r="-3232" b="0"/>
            </a:stretch>
          </a:blipFill>
        </p:spPr>
      </p:sp>
      <p:grpSp>
        <p:nvGrpSpPr>
          <p:cNvPr name="Group 8" id="8"/>
          <p:cNvGrpSpPr/>
          <p:nvPr/>
        </p:nvGrpSpPr>
        <p:grpSpPr>
          <a:xfrm rot="0">
            <a:off x="-3039687" y="-421467"/>
            <a:ext cx="5755327" cy="11129934"/>
            <a:chOff x="0" y="0"/>
            <a:chExt cx="1515806" cy="2931341"/>
          </a:xfrm>
        </p:grpSpPr>
        <p:sp>
          <p:nvSpPr>
            <p:cNvPr name="Freeform 9" id="9"/>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10" id="10"/>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11" id="11"/>
          <p:cNvGrpSpPr/>
          <p:nvPr/>
        </p:nvGrpSpPr>
        <p:grpSpPr>
          <a:xfrm rot="0">
            <a:off x="1372569" y="1131432"/>
            <a:ext cx="3126512" cy="3126512"/>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1588004" y="1346867"/>
            <a:ext cx="2695643" cy="2695643"/>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7" id="17"/>
          <p:cNvSpPr/>
          <p:nvPr/>
        </p:nvSpPr>
        <p:spPr>
          <a:xfrm flipH="false" flipV="false" rot="0">
            <a:off x="2069462" y="1756167"/>
            <a:ext cx="1766407" cy="1860615"/>
          </a:xfrm>
          <a:custGeom>
            <a:avLst/>
            <a:gdLst/>
            <a:ahLst/>
            <a:cxnLst/>
            <a:rect r="r" b="b" t="t" l="l"/>
            <a:pathLst>
              <a:path h="1860615" w="1766407">
                <a:moveTo>
                  <a:pt x="0" y="0"/>
                </a:moveTo>
                <a:lnTo>
                  <a:pt x="1766407" y="0"/>
                </a:lnTo>
                <a:lnTo>
                  <a:pt x="1766407" y="1860615"/>
                </a:lnTo>
                <a:lnTo>
                  <a:pt x="0" y="1860615"/>
                </a:lnTo>
                <a:lnTo>
                  <a:pt x="0" y="0"/>
                </a:lnTo>
                <a:close/>
              </a:path>
            </a:pathLst>
          </a:custGeom>
          <a:blipFill>
            <a:blip r:embed="rId5"/>
            <a:stretch>
              <a:fillRect l="0" t="0" r="0" b="0"/>
            </a:stretch>
          </a:blipFill>
        </p:spPr>
      </p:sp>
    </p:spTree>
  </p:cSld>
  <p:clrMapOvr>
    <a:masterClrMapping/>
  </p:clrMapOvr>
</p:sld>
</file>

<file path=ppt/slides/slide10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AutoShape 3" id="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TextBox 4" id="4"/>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Dashb</a:t>
            </a:r>
            <a:r>
              <a:rPr lang="en-US" sz="5303">
                <a:solidFill>
                  <a:srgbClr val="000000"/>
                </a:solidFill>
                <a:latin typeface="Archivo Black"/>
                <a:ea typeface="Archivo Black"/>
                <a:cs typeface="Archivo Black"/>
                <a:sym typeface="Archivo Black"/>
              </a:rPr>
              <a:t>oard</a:t>
            </a:r>
          </a:p>
        </p:txBody>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6" id="6"/>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sp>
        <p:nvSpPr>
          <p:cNvPr name="Freeform 7" id="7"/>
          <p:cNvSpPr/>
          <p:nvPr/>
        </p:nvSpPr>
        <p:spPr>
          <a:xfrm flipH="false" flipV="false" rot="0">
            <a:off x="2715641" y="3616782"/>
            <a:ext cx="15572359" cy="5144800"/>
          </a:xfrm>
          <a:custGeom>
            <a:avLst/>
            <a:gdLst/>
            <a:ahLst/>
            <a:cxnLst/>
            <a:rect r="r" b="b" t="t" l="l"/>
            <a:pathLst>
              <a:path h="5144800" w="15572359">
                <a:moveTo>
                  <a:pt x="0" y="0"/>
                </a:moveTo>
                <a:lnTo>
                  <a:pt x="15572359" y="0"/>
                </a:lnTo>
                <a:lnTo>
                  <a:pt x="15572359" y="5144800"/>
                </a:lnTo>
                <a:lnTo>
                  <a:pt x="0" y="5144800"/>
                </a:lnTo>
                <a:lnTo>
                  <a:pt x="0" y="0"/>
                </a:lnTo>
                <a:close/>
              </a:path>
            </a:pathLst>
          </a:custGeom>
          <a:blipFill>
            <a:blip r:embed="rId4"/>
            <a:stretch>
              <a:fillRect l="-1748" t="0" r="-2719" b="0"/>
            </a:stretch>
          </a:blipFill>
        </p:spPr>
      </p:sp>
      <p:grpSp>
        <p:nvGrpSpPr>
          <p:cNvPr name="Group 8" id="8"/>
          <p:cNvGrpSpPr/>
          <p:nvPr/>
        </p:nvGrpSpPr>
        <p:grpSpPr>
          <a:xfrm rot="0">
            <a:off x="-3039687" y="-421467"/>
            <a:ext cx="5755327" cy="11129934"/>
            <a:chOff x="0" y="0"/>
            <a:chExt cx="1515806" cy="2931341"/>
          </a:xfrm>
        </p:grpSpPr>
        <p:sp>
          <p:nvSpPr>
            <p:cNvPr name="Freeform 9" id="9"/>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10" id="10"/>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11" id="11"/>
          <p:cNvGrpSpPr/>
          <p:nvPr/>
        </p:nvGrpSpPr>
        <p:grpSpPr>
          <a:xfrm rot="0">
            <a:off x="1372569" y="1131432"/>
            <a:ext cx="3126512" cy="3126512"/>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1588004" y="1346867"/>
            <a:ext cx="2695643" cy="2695643"/>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7" id="17"/>
          <p:cNvSpPr/>
          <p:nvPr/>
        </p:nvSpPr>
        <p:spPr>
          <a:xfrm flipH="false" flipV="false" rot="0">
            <a:off x="2069462" y="1756167"/>
            <a:ext cx="1766407" cy="1860615"/>
          </a:xfrm>
          <a:custGeom>
            <a:avLst/>
            <a:gdLst/>
            <a:ahLst/>
            <a:cxnLst/>
            <a:rect r="r" b="b" t="t" l="l"/>
            <a:pathLst>
              <a:path h="1860615" w="1766407">
                <a:moveTo>
                  <a:pt x="0" y="0"/>
                </a:moveTo>
                <a:lnTo>
                  <a:pt x="1766407" y="0"/>
                </a:lnTo>
                <a:lnTo>
                  <a:pt x="1766407" y="1860615"/>
                </a:lnTo>
                <a:lnTo>
                  <a:pt x="0" y="1860615"/>
                </a:lnTo>
                <a:lnTo>
                  <a:pt x="0" y="0"/>
                </a:lnTo>
                <a:close/>
              </a:path>
            </a:pathLst>
          </a:custGeom>
          <a:blipFill>
            <a:blip r:embed="rId5"/>
            <a:stretch>
              <a:fillRect l="0" t="0" r="0" b="0"/>
            </a:stretch>
          </a:blipFill>
        </p:spPr>
      </p:sp>
    </p:spTree>
  </p:cSld>
  <p:clrMapOvr>
    <a:masterClrMapping/>
  </p:clrMapOvr>
</p:sld>
</file>

<file path=ppt/slides/slide10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702406" y="-421467"/>
            <a:ext cx="5755327" cy="11129934"/>
            <a:chOff x="0" y="0"/>
            <a:chExt cx="1515806" cy="2931341"/>
          </a:xfrm>
        </p:grpSpPr>
        <p:sp>
          <p:nvSpPr>
            <p:cNvPr name="Freeform 3" id="3"/>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4" id="4"/>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5" id="5"/>
          <p:cNvGrpSpPr/>
          <p:nvPr/>
        </p:nvGrpSpPr>
        <p:grpSpPr>
          <a:xfrm rot="0">
            <a:off x="1709850" y="1131432"/>
            <a:ext cx="3126512" cy="3126512"/>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1925284" y="1346867"/>
            <a:ext cx="2695643" cy="269564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1" id="11"/>
          <p:cNvSpPr/>
          <p:nvPr/>
        </p:nvSpPr>
        <p:spPr>
          <a:xfrm flipH="true">
            <a:off x="5727772" y="2856057"/>
            <a:ext cx="8884922" cy="0"/>
          </a:xfrm>
          <a:prstGeom prst="line">
            <a:avLst/>
          </a:prstGeom>
          <a:ln cap="flat" w="19050">
            <a:solidFill>
              <a:srgbClr val="000000"/>
            </a:solidFill>
            <a:prstDash val="solid"/>
            <a:headEnd type="none" len="sm" w="sm"/>
            <a:tailEnd type="none" len="sm" w="sm"/>
          </a:ln>
        </p:spPr>
      </p:sp>
      <p:sp>
        <p:nvSpPr>
          <p:cNvPr name="TextBox 12" id="12"/>
          <p:cNvSpPr txBox="true"/>
          <p:nvPr/>
        </p:nvSpPr>
        <p:spPr>
          <a:xfrm rot="0">
            <a:off x="5369211" y="3739833"/>
            <a:ext cx="9807595" cy="2044048"/>
          </a:xfrm>
          <a:prstGeom prst="rect">
            <a:avLst/>
          </a:prstGeom>
        </p:spPr>
        <p:txBody>
          <a:bodyPr anchor="t" rtlCol="false" tIns="0" lIns="0" bIns="0" rIns="0">
            <a:spAutoFit/>
          </a:bodyPr>
          <a:lstStyle/>
          <a:p>
            <a:pPr algn="ctr" marL="0" indent="0" lvl="0">
              <a:lnSpc>
                <a:spcPts val="4022"/>
              </a:lnSpc>
              <a:spcBef>
                <a:spcPct val="0"/>
              </a:spcBef>
            </a:pPr>
            <a:r>
              <a:rPr lang="en-US" sz="2873">
                <a:solidFill>
                  <a:srgbClr val="2A0947"/>
                </a:solidFill>
                <a:latin typeface="Poppins"/>
                <a:ea typeface="Poppins"/>
                <a:cs typeface="Poppins"/>
                <a:sym typeface="Poppins"/>
              </a:rPr>
              <a:t>The Payroll Module automates salary calculations, manages allowances/deductions, generates reports, and ensures accurate, efficient, and time-saving payroll processing.</a:t>
            </a:r>
          </a:p>
        </p:txBody>
      </p:sp>
      <p:sp>
        <p:nvSpPr>
          <p:cNvPr name="TextBox 13" id="13"/>
          <p:cNvSpPr txBox="true"/>
          <p:nvPr/>
        </p:nvSpPr>
        <p:spPr>
          <a:xfrm rot="0">
            <a:off x="6079671" y="1434447"/>
            <a:ext cx="8386677" cy="715729"/>
          </a:xfrm>
          <a:prstGeom prst="rect">
            <a:avLst/>
          </a:prstGeom>
        </p:spPr>
        <p:txBody>
          <a:bodyPr anchor="t" rtlCol="false" tIns="0" lIns="0" bIns="0" rIns="0">
            <a:spAutoFit/>
          </a:bodyPr>
          <a:lstStyle/>
          <a:p>
            <a:pPr algn="ctr" rtl="true">
              <a:lnSpc>
                <a:spcPts val="5303"/>
              </a:lnSpc>
            </a:pPr>
            <a:r>
              <a:rPr lang="en-US" sz="5303">
                <a:solidFill>
                  <a:srgbClr val="000000"/>
                </a:solidFill>
                <a:latin typeface="Archivo Black"/>
                <a:ea typeface="Archivo Black"/>
                <a:cs typeface="Archivo Black"/>
                <a:sym typeface="Archivo Black"/>
              </a:rPr>
              <a:t>Payroll Module</a:t>
            </a:r>
          </a:p>
        </p:txBody>
      </p:sp>
      <p:sp>
        <p:nvSpPr>
          <p:cNvPr name="TextBox 14" id="14"/>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2" tooltip="https://edu-sanad3.odoo.com/odoo"/>
              </a:rPr>
              <a:t>https://edu-sanad3.odoo.com</a:t>
            </a:r>
          </a:p>
        </p:txBody>
      </p:sp>
      <p:sp>
        <p:nvSpPr>
          <p:cNvPr name="Freeform 15" id="15"/>
          <p:cNvSpPr/>
          <p:nvPr/>
        </p:nvSpPr>
        <p:spPr>
          <a:xfrm flipH="false" flipV="false" rot="0">
            <a:off x="2233969" y="1921377"/>
            <a:ext cx="2078274" cy="1546623"/>
          </a:xfrm>
          <a:custGeom>
            <a:avLst/>
            <a:gdLst/>
            <a:ahLst/>
            <a:cxnLst/>
            <a:rect r="r" b="b" t="t" l="l"/>
            <a:pathLst>
              <a:path h="1546623" w="2078274">
                <a:moveTo>
                  <a:pt x="0" y="0"/>
                </a:moveTo>
                <a:lnTo>
                  <a:pt x="2078274" y="0"/>
                </a:lnTo>
                <a:lnTo>
                  <a:pt x="2078274" y="1546622"/>
                </a:lnTo>
                <a:lnTo>
                  <a:pt x="0" y="1546622"/>
                </a:lnTo>
                <a:lnTo>
                  <a:pt x="0" y="0"/>
                </a:lnTo>
                <a:close/>
              </a:path>
            </a:pathLst>
          </a:custGeom>
          <a:blipFill>
            <a:blip r:embed="rId3"/>
            <a:stretch>
              <a:fillRect l="-6083" t="-24346" r="-6724" b="-16147"/>
            </a:stretch>
          </a:blipFill>
        </p:spPr>
      </p:sp>
      <p:sp>
        <p:nvSpPr>
          <p:cNvPr name="Freeform 16" id="16"/>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4"/>
            <a:stretch>
              <a:fillRect l="0" t="0" r="0" b="0"/>
            </a:stretch>
          </a:blipFill>
        </p:spPr>
      </p:sp>
      <p:sp>
        <p:nvSpPr>
          <p:cNvPr name="TextBox 17" id="1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10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971344" y="1505887"/>
            <a:ext cx="12841915" cy="7271735"/>
          </a:xfrm>
          <a:custGeom>
            <a:avLst/>
            <a:gdLst/>
            <a:ahLst/>
            <a:cxnLst/>
            <a:rect r="r" b="b" t="t" l="l"/>
            <a:pathLst>
              <a:path h="7271735" w="12841915">
                <a:moveTo>
                  <a:pt x="0" y="0"/>
                </a:moveTo>
                <a:lnTo>
                  <a:pt x="12841915" y="0"/>
                </a:lnTo>
                <a:lnTo>
                  <a:pt x="12841915" y="7271735"/>
                </a:lnTo>
                <a:lnTo>
                  <a:pt x="0" y="7271735"/>
                </a:lnTo>
                <a:lnTo>
                  <a:pt x="0" y="0"/>
                </a:lnTo>
                <a:close/>
              </a:path>
            </a:pathLst>
          </a:custGeom>
          <a:blipFill>
            <a:blip r:embed="rId2"/>
            <a:stretch>
              <a:fillRect l="0"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Freeform 4" id="4"/>
          <p:cNvSpPr/>
          <p:nvPr/>
        </p:nvSpPr>
        <p:spPr>
          <a:xfrm flipH="false" flipV="false" rot="0">
            <a:off x="5251554" y="3376227"/>
            <a:ext cx="5808157" cy="1064568"/>
          </a:xfrm>
          <a:custGeom>
            <a:avLst/>
            <a:gdLst/>
            <a:ahLst/>
            <a:cxnLst/>
            <a:rect r="r" b="b" t="t" l="l"/>
            <a:pathLst>
              <a:path h="1064568" w="5808157">
                <a:moveTo>
                  <a:pt x="0" y="0"/>
                </a:moveTo>
                <a:lnTo>
                  <a:pt x="5808156" y="0"/>
                </a:lnTo>
                <a:lnTo>
                  <a:pt x="5808156" y="1064568"/>
                </a:lnTo>
                <a:lnTo>
                  <a:pt x="0" y="1064568"/>
                </a:lnTo>
                <a:lnTo>
                  <a:pt x="0" y="0"/>
                </a:lnTo>
                <a:close/>
              </a:path>
            </a:pathLst>
          </a:custGeom>
          <a:blipFill>
            <a:blip r:embed="rId4"/>
            <a:stretch>
              <a:fillRect l="0" t="0" r="0" b="0"/>
            </a:stretch>
          </a:blipFill>
        </p:spPr>
      </p:sp>
      <p:grpSp>
        <p:nvGrpSpPr>
          <p:cNvPr name="Group 5" id="5"/>
          <p:cNvGrpSpPr/>
          <p:nvPr/>
        </p:nvGrpSpPr>
        <p:grpSpPr>
          <a:xfrm rot="0">
            <a:off x="542251" y="4771515"/>
            <a:ext cx="6343456" cy="1322953"/>
            <a:chOff x="0" y="0"/>
            <a:chExt cx="1670705" cy="348432"/>
          </a:xfrm>
        </p:grpSpPr>
        <p:sp>
          <p:nvSpPr>
            <p:cNvPr name="Freeform 6" id="6"/>
            <p:cNvSpPr/>
            <p:nvPr/>
          </p:nvSpPr>
          <p:spPr>
            <a:xfrm flipH="false" flipV="false" rot="0">
              <a:off x="0" y="0"/>
              <a:ext cx="1670705" cy="348432"/>
            </a:xfrm>
            <a:custGeom>
              <a:avLst/>
              <a:gdLst/>
              <a:ahLst/>
              <a:cxnLst/>
              <a:rect r="r" b="b" t="t" l="l"/>
              <a:pathLst>
                <a:path h="348432" w="1670705">
                  <a:moveTo>
                    <a:pt x="62243" y="0"/>
                  </a:moveTo>
                  <a:lnTo>
                    <a:pt x="1608461" y="0"/>
                  </a:lnTo>
                  <a:cubicBezTo>
                    <a:pt x="1642837" y="0"/>
                    <a:pt x="1670705" y="27867"/>
                    <a:pt x="1670705" y="62243"/>
                  </a:cubicBezTo>
                  <a:lnTo>
                    <a:pt x="1670705" y="286189"/>
                  </a:lnTo>
                  <a:cubicBezTo>
                    <a:pt x="1670705" y="320565"/>
                    <a:pt x="1642837" y="348432"/>
                    <a:pt x="1608461" y="348432"/>
                  </a:cubicBezTo>
                  <a:lnTo>
                    <a:pt x="62243" y="348432"/>
                  </a:lnTo>
                  <a:cubicBezTo>
                    <a:pt x="27867" y="348432"/>
                    <a:pt x="0" y="320565"/>
                    <a:pt x="0" y="286189"/>
                  </a:cubicBezTo>
                  <a:lnTo>
                    <a:pt x="0" y="62243"/>
                  </a:lnTo>
                  <a:cubicBezTo>
                    <a:pt x="0" y="27867"/>
                    <a:pt x="27867" y="0"/>
                    <a:pt x="62243" y="0"/>
                  </a:cubicBezTo>
                  <a:close/>
                </a:path>
              </a:pathLst>
            </a:custGeom>
            <a:solidFill>
              <a:srgbClr val="FFCE08"/>
            </a:solidFill>
          </p:spPr>
        </p:sp>
        <p:sp>
          <p:nvSpPr>
            <p:cNvPr name="TextBox 7" id="7"/>
            <p:cNvSpPr txBox="true"/>
            <p:nvPr/>
          </p:nvSpPr>
          <p:spPr>
            <a:xfrm>
              <a:off x="0" y="-38100"/>
              <a:ext cx="1670705" cy="386532"/>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تشير حالة الرواتب "تم التأكيد" إلى أنها جاهزة للاعتماد، مع إمكانية متابعة جميع الإجراءات المتعلقة بها داخل النظام.</a:t>
              </a:r>
            </a:p>
          </p:txBody>
        </p:sp>
      </p:grpSp>
      <p:sp>
        <p:nvSpPr>
          <p:cNvPr name="Freeform 8" id="8"/>
          <p:cNvSpPr/>
          <p:nvPr/>
        </p:nvSpPr>
        <p:spPr>
          <a:xfrm flipH="false" flipV="false" rot="-1999386">
            <a:off x="3028895" y="3873708"/>
            <a:ext cx="1963782" cy="510064"/>
          </a:xfrm>
          <a:custGeom>
            <a:avLst/>
            <a:gdLst/>
            <a:ahLst/>
            <a:cxnLst/>
            <a:rect r="r" b="b" t="t" l="l"/>
            <a:pathLst>
              <a:path h="510064" w="1963782">
                <a:moveTo>
                  <a:pt x="0" y="0"/>
                </a:moveTo>
                <a:lnTo>
                  <a:pt x="1963782" y="0"/>
                </a:lnTo>
                <a:lnTo>
                  <a:pt x="1963782" y="510064"/>
                </a:lnTo>
                <a:lnTo>
                  <a:pt x="0" y="51006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9" id="9"/>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10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625073"/>
            <a:ext cx="18288000" cy="2720340"/>
          </a:xfrm>
          <a:custGeom>
            <a:avLst/>
            <a:gdLst/>
            <a:ahLst/>
            <a:cxnLst/>
            <a:rect r="r" b="b" t="t" l="l"/>
            <a:pathLst>
              <a:path h="2720340" w="18288000">
                <a:moveTo>
                  <a:pt x="0" y="0"/>
                </a:moveTo>
                <a:lnTo>
                  <a:pt x="18288000" y="0"/>
                </a:lnTo>
                <a:lnTo>
                  <a:pt x="18288000" y="2720340"/>
                </a:lnTo>
                <a:lnTo>
                  <a:pt x="0" y="2720340"/>
                </a:lnTo>
                <a:lnTo>
                  <a:pt x="0" y="0"/>
                </a:lnTo>
                <a:close/>
              </a:path>
            </a:pathLst>
          </a:custGeom>
          <a:blipFill>
            <a:blip r:embed="rId2"/>
            <a:stretch>
              <a:fillRect l="0"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Freeform 4" id="4"/>
          <p:cNvSpPr/>
          <p:nvPr/>
        </p:nvSpPr>
        <p:spPr>
          <a:xfrm flipH="false" flipV="false" rot="0">
            <a:off x="9883940" y="2645796"/>
            <a:ext cx="2170883" cy="678894"/>
          </a:xfrm>
          <a:custGeom>
            <a:avLst/>
            <a:gdLst/>
            <a:ahLst/>
            <a:cxnLst/>
            <a:rect r="r" b="b" t="t" l="l"/>
            <a:pathLst>
              <a:path h="678894" w="2170883">
                <a:moveTo>
                  <a:pt x="0" y="0"/>
                </a:moveTo>
                <a:lnTo>
                  <a:pt x="2170883" y="0"/>
                </a:lnTo>
                <a:lnTo>
                  <a:pt x="2170883" y="678894"/>
                </a:lnTo>
                <a:lnTo>
                  <a:pt x="0" y="67889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0" y="2192037"/>
            <a:ext cx="18288000" cy="6560820"/>
          </a:xfrm>
          <a:custGeom>
            <a:avLst/>
            <a:gdLst/>
            <a:ahLst/>
            <a:cxnLst/>
            <a:rect r="r" b="b" t="t" l="l"/>
            <a:pathLst>
              <a:path h="6560820" w="18288000">
                <a:moveTo>
                  <a:pt x="0" y="0"/>
                </a:moveTo>
                <a:lnTo>
                  <a:pt x="18288000" y="0"/>
                </a:lnTo>
                <a:lnTo>
                  <a:pt x="18288000" y="6560820"/>
                </a:lnTo>
                <a:lnTo>
                  <a:pt x="0" y="6560820"/>
                </a:lnTo>
                <a:lnTo>
                  <a:pt x="0" y="0"/>
                </a:lnTo>
                <a:close/>
              </a:path>
            </a:pathLst>
          </a:custGeom>
          <a:blipFill>
            <a:blip r:embed="rId6"/>
            <a:stretch>
              <a:fillRect l="0" t="0" r="0" b="0"/>
            </a:stretch>
          </a:blipFill>
        </p:spPr>
      </p:sp>
      <p:grpSp>
        <p:nvGrpSpPr>
          <p:cNvPr name="Group 6" id="6"/>
          <p:cNvGrpSpPr/>
          <p:nvPr/>
        </p:nvGrpSpPr>
        <p:grpSpPr>
          <a:xfrm rot="0">
            <a:off x="-161925" y="2333625"/>
            <a:ext cx="1230630" cy="506730"/>
            <a:chOff x="0" y="0"/>
            <a:chExt cx="1640840" cy="675640"/>
          </a:xfrm>
        </p:grpSpPr>
        <p:sp>
          <p:nvSpPr>
            <p:cNvPr name="Freeform 7" id="7"/>
            <p:cNvSpPr/>
            <p:nvPr/>
          </p:nvSpPr>
          <p:spPr>
            <a:xfrm flipH="false" flipV="false" rot="0">
              <a:off x="45720" y="49530"/>
              <a:ext cx="1545590" cy="579120"/>
            </a:xfrm>
            <a:custGeom>
              <a:avLst/>
              <a:gdLst/>
              <a:ahLst/>
              <a:cxnLst/>
              <a:rect r="r" b="b" t="t" l="l"/>
              <a:pathLst>
                <a:path h="579120" w="1545590">
                  <a:moveTo>
                    <a:pt x="1028700" y="214630"/>
                  </a:moveTo>
                  <a:cubicBezTo>
                    <a:pt x="509270" y="201930"/>
                    <a:pt x="340360" y="200660"/>
                    <a:pt x="255270" y="172720"/>
                  </a:cubicBezTo>
                  <a:cubicBezTo>
                    <a:pt x="208280" y="156210"/>
                    <a:pt x="167640" y="132080"/>
                    <a:pt x="153670" y="107950"/>
                  </a:cubicBezTo>
                  <a:cubicBezTo>
                    <a:pt x="143510" y="93980"/>
                    <a:pt x="146050" y="74930"/>
                    <a:pt x="148590" y="60960"/>
                  </a:cubicBezTo>
                  <a:cubicBezTo>
                    <a:pt x="149860" y="50800"/>
                    <a:pt x="154940" y="40640"/>
                    <a:pt x="163830" y="33020"/>
                  </a:cubicBezTo>
                  <a:cubicBezTo>
                    <a:pt x="172720" y="24130"/>
                    <a:pt x="186690" y="17780"/>
                    <a:pt x="205740" y="12700"/>
                  </a:cubicBezTo>
                  <a:cubicBezTo>
                    <a:pt x="237490" y="2540"/>
                    <a:pt x="283210" y="1270"/>
                    <a:pt x="340360" y="1270"/>
                  </a:cubicBezTo>
                  <a:cubicBezTo>
                    <a:pt x="444500" y="0"/>
                    <a:pt x="624840" y="24130"/>
                    <a:pt x="773430" y="31750"/>
                  </a:cubicBezTo>
                  <a:cubicBezTo>
                    <a:pt x="930910" y="39370"/>
                    <a:pt x="1178560" y="20320"/>
                    <a:pt x="1262380" y="44450"/>
                  </a:cubicBezTo>
                  <a:cubicBezTo>
                    <a:pt x="1294130" y="53340"/>
                    <a:pt x="1313180" y="64770"/>
                    <a:pt x="1324610" y="81280"/>
                  </a:cubicBezTo>
                  <a:cubicBezTo>
                    <a:pt x="1333500" y="93980"/>
                    <a:pt x="1336040" y="110490"/>
                    <a:pt x="1334770" y="124460"/>
                  </a:cubicBezTo>
                  <a:cubicBezTo>
                    <a:pt x="1332230" y="138430"/>
                    <a:pt x="1325880" y="152400"/>
                    <a:pt x="1313180" y="163830"/>
                  </a:cubicBezTo>
                  <a:cubicBezTo>
                    <a:pt x="1291590" y="182880"/>
                    <a:pt x="1252220" y="191770"/>
                    <a:pt x="1195070" y="204470"/>
                  </a:cubicBezTo>
                  <a:cubicBezTo>
                    <a:pt x="1051560" y="236220"/>
                    <a:pt x="521970" y="293370"/>
                    <a:pt x="424180" y="284480"/>
                  </a:cubicBezTo>
                  <a:cubicBezTo>
                    <a:pt x="400050" y="281940"/>
                    <a:pt x="392430" y="280670"/>
                    <a:pt x="381000" y="271780"/>
                  </a:cubicBezTo>
                  <a:cubicBezTo>
                    <a:pt x="369570" y="262890"/>
                    <a:pt x="360680" y="247650"/>
                    <a:pt x="356870" y="233680"/>
                  </a:cubicBezTo>
                  <a:cubicBezTo>
                    <a:pt x="354330" y="219710"/>
                    <a:pt x="358140" y="201930"/>
                    <a:pt x="364490" y="189230"/>
                  </a:cubicBezTo>
                  <a:cubicBezTo>
                    <a:pt x="372110" y="177800"/>
                    <a:pt x="378460" y="167640"/>
                    <a:pt x="398780" y="161290"/>
                  </a:cubicBezTo>
                  <a:cubicBezTo>
                    <a:pt x="478790" y="135890"/>
                    <a:pt x="947420" y="161290"/>
                    <a:pt x="1033780" y="198120"/>
                  </a:cubicBezTo>
                  <a:cubicBezTo>
                    <a:pt x="1060450" y="209550"/>
                    <a:pt x="1071880" y="224790"/>
                    <a:pt x="1078230" y="241300"/>
                  </a:cubicBezTo>
                  <a:cubicBezTo>
                    <a:pt x="1084580" y="255270"/>
                    <a:pt x="1082040" y="274320"/>
                    <a:pt x="1076960" y="287020"/>
                  </a:cubicBezTo>
                  <a:cubicBezTo>
                    <a:pt x="1070610" y="300990"/>
                    <a:pt x="1060450" y="312420"/>
                    <a:pt x="1043940" y="321310"/>
                  </a:cubicBezTo>
                  <a:cubicBezTo>
                    <a:pt x="1017270" y="336550"/>
                    <a:pt x="972820" y="340360"/>
                    <a:pt x="914400" y="346710"/>
                  </a:cubicBezTo>
                  <a:cubicBezTo>
                    <a:pt x="798830" y="356870"/>
                    <a:pt x="499110" y="339090"/>
                    <a:pt x="396240" y="346710"/>
                  </a:cubicBezTo>
                  <a:cubicBezTo>
                    <a:pt x="351790" y="350520"/>
                    <a:pt x="326390" y="364490"/>
                    <a:pt x="302260" y="360680"/>
                  </a:cubicBezTo>
                  <a:cubicBezTo>
                    <a:pt x="283210" y="359410"/>
                    <a:pt x="267970" y="354330"/>
                    <a:pt x="256540" y="344170"/>
                  </a:cubicBezTo>
                  <a:cubicBezTo>
                    <a:pt x="245110" y="334010"/>
                    <a:pt x="236220" y="316230"/>
                    <a:pt x="234950" y="302260"/>
                  </a:cubicBezTo>
                  <a:cubicBezTo>
                    <a:pt x="232410" y="287020"/>
                    <a:pt x="237490" y="267970"/>
                    <a:pt x="246380" y="255270"/>
                  </a:cubicBezTo>
                  <a:cubicBezTo>
                    <a:pt x="254000" y="242570"/>
                    <a:pt x="265430" y="233680"/>
                    <a:pt x="285750" y="228600"/>
                  </a:cubicBezTo>
                  <a:cubicBezTo>
                    <a:pt x="332740" y="213360"/>
                    <a:pt x="445770" y="245110"/>
                    <a:pt x="549910" y="236220"/>
                  </a:cubicBezTo>
                  <a:cubicBezTo>
                    <a:pt x="706120" y="220980"/>
                    <a:pt x="1037590" y="102870"/>
                    <a:pt x="1129030" y="106680"/>
                  </a:cubicBezTo>
                  <a:cubicBezTo>
                    <a:pt x="1158240" y="107950"/>
                    <a:pt x="1172210" y="113030"/>
                    <a:pt x="1184910" y="125730"/>
                  </a:cubicBezTo>
                  <a:cubicBezTo>
                    <a:pt x="1196340" y="138430"/>
                    <a:pt x="1205230" y="165100"/>
                    <a:pt x="1201420" y="181610"/>
                  </a:cubicBezTo>
                  <a:cubicBezTo>
                    <a:pt x="1197610" y="199390"/>
                    <a:pt x="1187450" y="212090"/>
                    <a:pt x="1164590" y="227330"/>
                  </a:cubicBezTo>
                  <a:cubicBezTo>
                    <a:pt x="1099820" y="270510"/>
                    <a:pt x="864870" y="334010"/>
                    <a:pt x="726440" y="363220"/>
                  </a:cubicBezTo>
                  <a:cubicBezTo>
                    <a:pt x="604520" y="388620"/>
                    <a:pt x="434340" y="415290"/>
                    <a:pt x="375920" y="403860"/>
                  </a:cubicBezTo>
                  <a:cubicBezTo>
                    <a:pt x="355600" y="398780"/>
                    <a:pt x="345440" y="391160"/>
                    <a:pt x="336550" y="381000"/>
                  </a:cubicBezTo>
                  <a:cubicBezTo>
                    <a:pt x="327660" y="369570"/>
                    <a:pt x="322580" y="351790"/>
                    <a:pt x="322580" y="337820"/>
                  </a:cubicBezTo>
                  <a:cubicBezTo>
                    <a:pt x="323850" y="322580"/>
                    <a:pt x="331470" y="306070"/>
                    <a:pt x="340360" y="295910"/>
                  </a:cubicBezTo>
                  <a:cubicBezTo>
                    <a:pt x="350520" y="285750"/>
                    <a:pt x="360680" y="280670"/>
                    <a:pt x="382270" y="275590"/>
                  </a:cubicBezTo>
                  <a:cubicBezTo>
                    <a:pt x="448310" y="262890"/>
                    <a:pt x="662940" y="294640"/>
                    <a:pt x="806450" y="294640"/>
                  </a:cubicBezTo>
                  <a:cubicBezTo>
                    <a:pt x="953770" y="293370"/>
                    <a:pt x="1134110" y="288290"/>
                    <a:pt x="1256030" y="273050"/>
                  </a:cubicBezTo>
                  <a:cubicBezTo>
                    <a:pt x="1342390" y="261620"/>
                    <a:pt x="1424940" y="224790"/>
                    <a:pt x="1473200" y="228600"/>
                  </a:cubicBezTo>
                  <a:cubicBezTo>
                    <a:pt x="1498600" y="231140"/>
                    <a:pt x="1517650" y="240030"/>
                    <a:pt x="1529080" y="250190"/>
                  </a:cubicBezTo>
                  <a:cubicBezTo>
                    <a:pt x="1536700" y="257810"/>
                    <a:pt x="1541780" y="267970"/>
                    <a:pt x="1543050" y="278130"/>
                  </a:cubicBezTo>
                  <a:cubicBezTo>
                    <a:pt x="1545590" y="290830"/>
                    <a:pt x="1545590" y="311150"/>
                    <a:pt x="1536700" y="323850"/>
                  </a:cubicBezTo>
                  <a:cubicBezTo>
                    <a:pt x="1527810" y="337820"/>
                    <a:pt x="1513840" y="349250"/>
                    <a:pt x="1487170" y="356870"/>
                  </a:cubicBezTo>
                  <a:cubicBezTo>
                    <a:pt x="1424940" y="375920"/>
                    <a:pt x="1262380" y="339090"/>
                    <a:pt x="1135380" y="346710"/>
                  </a:cubicBezTo>
                  <a:cubicBezTo>
                    <a:pt x="981710" y="356870"/>
                    <a:pt x="765810" y="408940"/>
                    <a:pt x="631190" y="424180"/>
                  </a:cubicBezTo>
                  <a:cubicBezTo>
                    <a:pt x="541020" y="435610"/>
                    <a:pt x="449580" y="452120"/>
                    <a:pt x="406400" y="443230"/>
                  </a:cubicBezTo>
                  <a:cubicBezTo>
                    <a:pt x="388620" y="439420"/>
                    <a:pt x="377190" y="433070"/>
                    <a:pt x="368300" y="422910"/>
                  </a:cubicBezTo>
                  <a:cubicBezTo>
                    <a:pt x="360680" y="412750"/>
                    <a:pt x="354330" y="394970"/>
                    <a:pt x="354330" y="382270"/>
                  </a:cubicBezTo>
                  <a:cubicBezTo>
                    <a:pt x="353060" y="372110"/>
                    <a:pt x="355600" y="361950"/>
                    <a:pt x="360680" y="354330"/>
                  </a:cubicBezTo>
                  <a:cubicBezTo>
                    <a:pt x="368300" y="342900"/>
                    <a:pt x="374650" y="335280"/>
                    <a:pt x="393700" y="325120"/>
                  </a:cubicBezTo>
                  <a:cubicBezTo>
                    <a:pt x="466090" y="290830"/>
                    <a:pt x="890270" y="222250"/>
                    <a:pt x="972820" y="223520"/>
                  </a:cubicBezTo>
                  <a:cubicBezTo>
                    <a:pt x="995680" y="224790"/>
                    <a:pt x="1004570" y="227330"/>
                    <a:pt x="1016000" y="233680"/>
                  </a:cubicBezTo>
                  <a:cubicBezTo>
                    <a:pt x="1024890" y="238760"/>
                    <a:pt x="1031240" y="246380"/>
                    <a:pt x="1036320" y="256540"/>
                  </a:cubicBezTo>
                  <a:cubicBezTo>
                    <a:pt x="1041400" y="267970"/>
                    <a:pt x="1045210" y="285750"/>
                    <a:pt x="1041400" y="299720"/>
                  </a:cubicBezTo>
                  <a:cubicBezTo>
                    <a:pt x="1038860" y="313690"/>
                    <a:pt x="1027430" y="328930"/>
                    <a:pt x="1017270" y="336550"/>
                  </a:cubicBezTo>
                  <a:cubicBezTo>
                    <a:pt x="1009650" y="342900"/>
                    <a:pt x="1004570" y="344170"/>
                    <a:pt x="989330" y="347980"/>
                  </a:cubicBezTo>
                  <a:cubicBezTo>
                    <a:pt x="925830" y="360680"/>
                    <a:pt x="640080" y="370840"/>
                    <a:pt x="481330" y="361950"/>
                  </a:cubicBezTo>
                  <a:cubicBezTo>
                    <a:pt x="337820" y="354330"/>
                    <a:pt x="128270" y="327660"/>
                    <a:pt x="74930" y="307340"/>
                  </a:cubicBezTo>
                  <a:cubicBezTo>
                    <a:pt x="60960" y="300990"/>
                    <a:pt x="57150" y="298450"/>
                    <a:pt x="50800" y="289560"/>
                  </a:cubicBezTo>
                  <a:cubicBezTo>
                    <a:pt x="41910" y="279400"/>
                    <a:pt x="35560" y="260350"/>
                    <a:pt x="34290" y="247650"/>
                  </a:cubicBezTo>
                  <a:cubicBezTo>
                    <a:pt x="34290" y="236220"/>
                    <a:pt x="35560" y="227330"/>
                    <a:pt x="41910" y="218440"/>
                  </a:cubicBezTo>
                  <a:cubicBezTo>
                    <a:pt x="48260" y="207010"/>
                    <a:pt x="55880" y="195580"/>
                    <a:pt x="74930" y="187960"/>
                  </a:cubicBezTo>
                  <a:cubicBezTo>
                    <a:pt x="138430" y="163830"/>
                    <a:pt x="378460" y="191770"/>
                    <a:pt x="530860" y="181610"/>
                  </a:cubicBezTo>
                  <a:cubicBezTo>
                    <a:pt x="685800" y="171450"/>
                    <a:pt x="916940" y="119380"/>
                    <a:pt x="995680" y="129540"/>
                  </a:cubicBezTo>
                  <a:cubicBezTo>
                    <a:pt x="1022350" y="132080"/>
                    <a:pt x="1037590" y="139700"/>
                    <a:pt x="1049020" y="149860"/>
                  </a:cubicBezTo>
                  <a:cubicBezTo>
                    <a:pt x="1057910" y="156210"/>
                    <a:pt x="1061720" y="165100"/>
                    <a:pt x="1062990" y="175260"/>
                  </a:cubicBezTo>
                  <a:cubicBezTo>
                    <a:pt x="1065530" y="187960"/>
                    <a:pt x="1065530" y="207010"/>
                    <a:pt x="1057910" y="219710"/>
                  </a:cubicBezTo>
                  <a:cubicBezTo>
                    <a:pt x="1049020" y="233680"/>
                    <a:pt x="1035050" y="245110"/>
                    <a:pt x="1010920" y="251460"/>
                  </a:cubicBezTo>
                  <a:cubicBezTo>
                    <a:pt x="951230" y="270510"/>
                    <a:pt x="800100" y="241300"/>
                    <a:pt x="675640" y="245110"/>
                  </a:cubicBezTo>
                  <a:cubicBezTo>
                    <a:pt x="516890" y="248920"/>
                    <a:pt x="213360" y="294640"/>
                    <a:pt x="134620" y="285750"/>
                  </a:cubicBezTo>
                  <a:cubicBezTo>
                    <a:pt x="111760" y="283210"/>
                    <a:pt x="102870" y="280670"/>
                    <a:pt x="91440" y="271780"/>
                  </a:cubicBezTo>
                  <a:cubicBezTo>
                    <a:pt x="80010" y="264160"/>
                    <a:pt x="71120" y="247650"/>
                    <a:pt x="68580" y="233680"/>
                  </a:cubicBezTo>
                  <a:cubicBezTo>
                    <a:pt x="66040" y="219710"/>
                    <a:pt x="69850" y="201930"/>
                    <a:pt x="76200" y="189230"/>
                  </a:cubicBezTo>
                  <a:cubicBezTo>
                    <a:pt x="83820" y="177800"/>
                    <a:pt x="91440" y="168910"/>
                    <a:pt x="111760" y="161290"/>
                  </a:cubicBezTo>
                  <a:cubicBezTo>
                    <a:pt x="172720" y="139700"/>
                    <a:pt x="402590" y="144780"/>
                    <a:pt x="521970" y="144780"/>
                  </a:cubicBezTo>
                  <a:cubicBezTo>
                    <a:pt x="615950" y="146050"/>
                    <a:pt x="703580" y="142240"/>
                    <a:pt x="770890" y="157480"/>
                  </a:cubicBezTo>
                  <a:cubicBezTo>
                    <a:pt x="819150" y="170180"/>
                    <a:pt x="866140" y="189230"/>
                    <a:pt x="891540" y="213360"/>
                  </a:cubicBezTo>
                  <a:cubicBezTo>
                    <a:pt x="908050" y="228600"/>
                    <a:pt x="918210" y="250190"/>
                    <a:pt x="918210" y="267970"/>
                  </a:cubicBezTo>
                  <a:cubicBezTo>
                    <a:pt x="918210" y="285750"/>
                    <a:pt x="904240" y="311150"/>
                    <a:pt x="889000" y="321310"/>
                  </a:cubicBezTo>
                  <a:cubicBezTo>
                    <a:pt x="873760" y="331470"/>
                    <a:pt x="849630" y="320040"/>
                    <a:pt x="828040" y="327660"/>
                  </a:cubicBezTo>
                  <a:cubicBezTo>
                    <a:pt x="795020" y="339090"/>
                    <a:pt x="767080" y="377190"/>
                    <a:pt x="717550" y="397510"/>
                  </a:cubicBezTo>
                  <a:cubicBezTo>
                    <a:pt x="636270" y="430530"/>
                    <a:pt x="416560" y="440690"/>
                    <a:pt x="369570" y="466090"/>
                  </a:cubicBezTo>
                  <a:cubicBezTo>
                    <a:pt x="354330" y="474980"/>
                    <a:pt x="355600" y="487680"/>
                    <a:pt x="345440" y="491490"/>
                  </a:cubicBezTo>
                  <a:cubicBezTo>
                    <a:pt x="332740" y="495300"/>
                    <a:pt x="311150" y="490220"/>
                    <a:pt x="298450" y="483870"/>
                  </a:cubicBezTo>
                  <a:cubicBezTo>
                    <a:pt x="288290" y="478790"/>
                    <a:pt x="280670" y="469900"/>
                    <a:pt x="275590" y="461010"/>
                  </a:cubicBezTo>
                  <a:cubicBezTo>
                    <a:pt x="270510" y="452120"/>
                    <a:pt x="265430" y="441960"/>
                    <a:pt x="265430" y="430530"/>
                  </a:cubicBezTo>
                  <a:cubicBezTo>
                    <a:pt x="265430" y="416560"/>
                    <a:pt x="270510" y="397510"/>
                    <a:pt x="279400" y="384810"/>
                  </a:cubicBezTo>
                  <a:cubicBezTo>
                    <a:pt x="288290" y="373380"/>
                    <a:pt x="297180" y="364490"/>
                    <a:pt x="318770" y="360680"/>
                  </a:cubicBezTo>
                  <a:cubicBezTo>
                    <a:pt x="384810" y="347980"/>
                    <a:pt x="687070" y="403860"/>
                    <a:pt x="746760" y="438150"/>
                  </a:cubicBezTo>
                  <a:cubicBezTo>
                    <a:pt x="768350" y="450850"/>
                    <a:pt x="774700" y="463550"/>
                    <a:pt x="781050" y="477520"/>
                  </a:cubicBezTo>
                  <a:cubicBezTo>
                    <a:pt x="786130" y="487680"/>
                    <a:pt x="787400" y="499110"/>
                    <a:pt x="784860" y="511810"/>
                  </a:cubicBezTo>
                  <a:cubicBezTo>
                    <a:pt x="782320" y="525780"/>
                    <a:pt x="770890" y="546100"/>
                    <a:pt x="760730" y="556260"/>
                  </a:cubicBezTo>
                  <a:cubicBezTo>
                    <a:pt x="751840" y="565150"/>
                    <a:pt x="745490" y="570230"/>
                    <a:pt x="730250" y="572770"/>
                  </a:cubicBezTo>
                  <a:cubicBezTo>
                    <a:pt x="690880" y="577850"/>
                    <a:pt x="593090" y="539750"/>
                    <a:pt x="510540" y="529590"/>
                  </a:cubicBezTo>
                  <a:cubicBezTo>
                    <a:pt x="402590" y="515620"/>
                    <a:pt x="201930" y="524510"/>
                    <a:pt x="138430" y="510540"/>
                  </a:cubicBezTo>
                  <a:cubicBezTo>
                    <a:pt x="114300" y="505460"/>
                    <a:pt x="102870" y="501650"/>
                    <a:pt x="91440" y="491490"/>
                  </a:cubicBezTo>
                  <a:cubicBezTo>
                    <a:pt x="81280" y="481330"/>
                    <a:pt x="71120" y="462280"/>
                    <a:pt x="69850" y="447040"/>
                  </a:cubicBezTo>
                  <a:cubicBezTo>
                    <a:pt x="68580" y="431800"/>
                    <a:pt x="73660" y="411480"/>
                    <a:pt x="83820" y="400050"/>
                  </a:cubicBezTo>
                  <a:cubicBezTo>
                    <a:pt x="92710" y="387350"/>
                    <a:pt x="104140" y="378460"/>
                    <a:pt x="124460" y="372110"/>
                  </a:cubicBezTo>
                  <a:cubicBezTo>
                    <a:pt x="163830" y="360680"/>
                    <a:pt x="242570" y="378460"/>
                    <a:pt x="314960" y="372110"/>
                  </a:cubicBezTo>
                  <a:cubicBezTo>
                    <a:pt x="411480" y="365760"/>
                    <a:pt x="575310" y="328930"/>
                    <a:pt x="651510" y="323850"/>
                  </a:cubicBezTo>
                  <a:cubicBezTo>
                    <a:pt x="692150" y="321310"/>
                    <a:pt x="721360" y="335280"/>
                    <a:pt x="742950" y="323850"/>
                  </a:cubicBezTo>
                  <a:cubicBezTo>
                    <a:pt x="759460" y="314960"/>
                    <a:pt x="764540" y="281940"/>
                    <a:pt x="774700" y="275590"/>
                  </a:cubicBezTo>
                  <a:cubicBezTo>
                    <a:pt x="781050" y="271780"/>
                    <a:pt x="783590" y="273050"/>
                    <a:pt x="789940" y="274320"/>
                  </a:cubicBezTo>
                  <a:cubicBezTo>
                    <a:pt x="802640" y="276860"/>
                    <a:pt x="831850" y="289560"/>
                    <a:pt x="842010" y="303530"/>
                  </a:cubicBezTo>
                  <a:cubicBezTo>
                    <a:pt x="850900" y="314960"/>
                    <a:pt x="852170" y="335280"/>
                    <a:pt x="852170" y="347980"/>
                  </a:cubicBezTo>
                  <a:cubicBezTo>
                    <a:pt x="850900" y="358140"/>
                    <a:pt x="847090" y="368300"/>
                    <a:pt x="839470" y="375920"/>
                  </a:cubicBezTo>
                  <a:cubicBezTo>
                    <a:pt x="831850" y="386080"/>
                    <a:pt x="821690" y="394970"/>
                    <a:pt x="801370" y="400050"/>
                  </a:cubicBezTo>
                  <a:cubicBezTo>
                    <a:pt x="751840" y="414020"/>
                    <a:pt x="608330" y="381000"/>
                    <a:pt x="519430" y="389890"/>
                  </a:cubicBezTo>
                  <a:cubicBezTo>
                    <a:pt x="436880" y="397510"/>
                    <a:pt x="326390" y="447040"/>
                    <a:pt x="285750" y="443230"/>
                  </a:cubicBezTo>
                  <a:cubicBezTo>
                    <a:pt x="270510" y="440690"/>
                    <a:pt x="264160" y="436880"/>
                    <a:pt x="255270" y="429260"/>
                  </a:cubicBezTo>
                  <a:cubicBezTo>
                    <a:pt x="245110" y="419100"/>
                    <a:pt x="233680" y="401320"/>
                    <a:pt x="229870" y="386080"/>
                  </a:cubicBezTo>
                  <a:cubicBezTo>
                    <a:pt x="227330" y="372110"/>
                    <a:pt x="231140" y="351790"/>
                    <a:pt x="240030" y="337820"/>
                  </a:cubicBezTo>
                  <a:cubicBezTo>
                    <a:pt x="247650" y="325120"/>
                    <a:pt x="256540" y="316230"/>
                    <a:pt x="278130" y="307340"/>
                  </a:cubicBezTo>
                  <a:cubicBezTo>
                    <a:pt x="345440" y="283210"/>
                    <a:pt x="624840" y="295910"/>
                    <a:pt x="737870" y="284480"/>
                  </a:cubicBezTo>
                  <a:cubicBezTo>
                    <a:pt x="805180" y="278130"/>
                    <a:pt x="859790" y="251460"/>
                    <a:pt x="896620" y="260350"/>
                  </a:cubicBezTo>
                  <a:cubicBezTo>
                    <a:pt x="920750" y="265430"/>
                    <a:pt x="939800" y="278130"/>
                    <a:pt x="949960" y="293370"/>
                  </a:cubicBezTo>
                  <a:cubicBezTo>
                    <a:pt x="957580" y="306070"/>
                    <a:pt x="960120" y="325120"/>
                    <a:pt x="956310" y="340360"/>
                  </a:cubicBezTo>
                  <a:cubicBezTo>
                    <a:pt x="953770" y="354330"/>
                    <a:pt x="941070" y="370840"/>
                    <a:pt x="930910" y="379730"/>
                  </a:cubicBezTo>
                  <a:cubicBezTo>
                    <a:pt x="923290" y="387350"/>
                    <a:pt x="918210" y="389890"/>
                    <a:pt x="901700" y="392430"/>
                  </a:cubicBezTo>
                  <a:cubicBezTo>
                    <a:pt x="839470" y="403860"/>
                    <a:pt x="561340" y="392430"/>
                    <a:pt x="435610" y="383540"/>
                  </a:cubicBezTo>
                  <a:cubicBezTo>
                    <a:pt x="349250" y="378460"/>
                    <a:pt x="262890" y="370840"/>
                    <a:pt x="219710" y="358140"/>
                  </a:cubicBezTo>
                  <a:cubicBezTo>
                    <a:pt x="199390" y="353060"/>
                    <a:pt x="186690" y="349250"/>
                    <a:pt x="176530" y="339090"/>
                  </a:cubicBezTo>
                  <a:cubicBezTo>
                    <a:pt x="166370" y="327660"/>
                    <a:pt x="158750" y="309880"/>
                    <a:pt x="157480" y="295910"/>
                  </a:cubicBezTo>
                  <a:cubicBezTo>
                    <a:pt x="157480" y="280670"/>
                    <a:pt x="163830" y="262890"/>
                    <a:pt x="172720" y="251460"/>
                  </a:cubicBezTo>
                  <a:cubicBezTo>
                    <a:pt x="181610" y="240030"/>
                    <a:pt x="193040" y="231140"/>
                    <a:pt x="213360" y="227330"/>
                  </a:cubicBezTo>
                  <a:cubicBezTo>
                    <a:pt x="257810" y="217170"/>
                    <a:pt x="365760" y="231140"/>
                    <a:pt x="443230" y="243840"/>
                  </a:cubicBezTo>
                  <a:cubicBezTo>
                    <a:pt x="523240" y="256540"/>
                    <a:pt x="640080" y="275590"/>
                    <a:pt x="684530" y="304800"/>
                  </a:cubicBezTo>
                  <a:cubicBezTo>
                    <a:pt x="707390" y="320040"/>
                    <a:pt x="721360" y="337820"/>
                    <a:pt x="725170" y="355600"/>
                  </a:cubicBezTo>
                  <a:cubicBezTo>
                    <a:pt x="728980" y="372110"/>
                    <a:pt x="723900" y="391160"/>
                    <a:pt x="716280" y="405130"/>
                  </a:cubicBezTo>
                  <a:cubicBezTo>
                    <a:pt x="708660" y="417830"/>
                    <a:pt x="695960" y="427990"/>
                    <a:pt x="676910" y="435610"/>
                  </a:cubicBezTo>
                  <a:cubicBezTo>
                    <a:pt x="646430" y="447040"/>
                    <a:pt x="598170" y="444500"/>
                    <a:pt x="538480" y="447040"/>
                  </a:cubicBezTo>
                  <a:cubicBezTo>
                    <a:pt x="429260" y="452120"/>
                    <a:pt x="140970" y="461010"/>
                    <a:pt x="67310" y="448310"/>
                  </a:cubicBezTo>
                  <a:cubicBezTo>
                    <a:pt x="44450" y="443230"/>
                    <a:pt x="34290" y="439420"/>
                    <a:pt x="22860" y="430530"/>
                  </a:cubicBezTo>
                  <a:cubicBezTo>
                    <a:pt x="13970" y="424180"/>
                    <a:pt x="8890" y="415290"/>
                    <a:pt x="5080" y="405130"/>
                  </a:cubicBezTo>
                  <a:cubicBezTo>
                    <a:pt x="1270" y="391160"/>
                    <a:pt x="1270" y="369570"/>
                    <a:pt x="5080" y="356870"/>
                  </a:cubicBezTo>
                  <a:cubicBezTo>
                    <a:pt x="7620" y="346710"/>
                    <a:pt x="10160" y="339090"/>
                    <a:pt x="22860" y="330200"/>
                  </a:cubicBezTo>
                  <a:cubicBezTo>
                    <a:pt x="60960" y="304800"/>
                    <a:pt x="204470" y="279400"/>
                    <a:pt x="321310" y="262890"/>
                  </a:cubicBezTo>
                  <a:cubicBezTo>
                    <a:pt x="482600" y="237490"/>
                    <a:pt x="824230" y="209550"/>
                    <a:pt x="906780" y="219710"/>
                  </a:cubicBezTo>
                  <a:cubicBezTo>
                    <a:pt x="929640" y="222250"/>
                    <a:pt x="939800" y="223520"/>
                    <a:pt x="949960" y="233680"/>
                  </a:cubicBezTo>
                  <a:cubicBezTo>
                    <a:pt x="962660" y="245110"/>
                    <a:pt x="974090" y="271780"/>
                    <a:pt x="974090" y="288290"/>
                  </a:cubicBezTo>
                  <a:cubicBezTo>
                    <a:pt x="972820" y="303530"/>
                    <a:pt x="963930" y="320040"/>
                    <a:pt x="953770" y="330200"/>
                  </a:cubicBezTo>
                  <a:cubicBezTo>
                    <a:pt x="943610" y="340360"/>
                    <a:pt x="925830" y="350520"/>
                    <a:pt x="911860" y="347980"/>
                  </a:cubicBezTo>
                  <a:cubicBezTo>
                    <a:pt x="892810" y="344170"/>
                    <a:pt x="882650" y="300990"/>
                    <a:pt x="853440" y="284480"/>
                  </a:cubicBezTo>
                  <a:cubicBezTo>
                    <a:pt x="807720" y="257810"/>
                    <a:pt x="717550" y="248920"/>
                    <a:pt x="638810" y="233680"/>
                  </a:cubicBezTo>
                  <a:cubicBezTo>
                    <a:pt x="546100" y="217170"/>
                    <a:pt x="407670" y="196850"/>
                    <a:pt x="328930" y="194310"/>
                  </a:cubicBezTo>
                  <a:cubicBezTo>
                    <a:pt x="281940" y="191770"/>
                    <a:pt x="237490" y="204470"/>
                    <a:pt x="213360" y="198120"/>
                  </a:cubicBezTo>
                  <a:cubicBezTo>
                    <a:pt x="201930" y="195580"/>
                    <a:pt x="194310" y="190500"/>
                    <a:pt x="187960" y="182880"/>
                  </a:cubicBezTo>
                  <a:cubicBezTo>
                    <a:pt x="179070" y="172720"/>
                    <a:pt x="170180" y="156210"/>
                    <a:pt x="168910" y="142240"/>
                  </a:cubicBezTo>
                  <a:cubicBezTo>
                    <a:pt x="168910" y="128270"/>
                    <a:pt x="175260" y="109220"/>
                    <a:pt x="182880" y="99060"/>
                  </a:cubicBezTo>
                  <a:cubicBezTo>
                    <a:pt x="187960" y="90170"/>
                    <a:pt x="196850" y="83820"/>
                    <a:pt x="205740" y="80010"/>
                  </a:cubicBezTo>
                  <a:cubicBezTo>
                    <a:pt x="214630" y="76200"/>
                    <a:pt x="223520" y="73660"/>
                    <a:pt x="236220" y="74930"/>
                  </a:cubicBezTo>
                  <a:cubicBezTo>
                    <a:pt x="257810" y="76200"/>
                    <a:pt x="284480" y="93980"/>
                    <a:pt x="327660" y="104140"/>
                  </a:cubicBezTo>
                  <a:cubicBezTo>
                    <a:pt x="422910" y="125730"/>
                    <a:pt x="692150" y="144780"/>
                    <a:pt x="796290" y="172720"/>
                  </a:cubicBezTo>
                  <a:cubicBezTo>
                    <a:pt x="850900" y="187960"/>
                    <a:pt x="895350" y="198120"/>
                    <a:pt x="916940" y="220980"/>
                  </a:cubicBezTo>
                  <a:cubicBezTo>
                    <a:pt x="932180" y="237490"/>
                    <a:pt x="939800" y="260350"/>
                    <a:pt x="937260" y="278130"/>
                  </a:cubicBezTo>
                  <a:cubicBezTo>
                    <a:pt x="934720" y="295910"/>
                    <a:pt x="924560" y="312420"/>
                    <a:pt x="901700" y="327660"/>
                  </a:cubicBezTo>
                  <a:cubicBezTo>
                    <a:pt x="844550" y="367030"/>
                    <a:pt x="595630" y="440690"/>
                    <a:pt x="528320" y="429260"/>
                  </a:cubicBezTo>
                  <a:cubicBezTo>
                    <a:pt x="501650" y="425450"/>
                    <a:pt x="485140" y="408940"/>
                    <a:pt x="474980" y="393700"/>
                  </a:cubicBezTo>
                  <a:cubicBezTo>
                    <a:pt x="467360" y="381000"/>
                    <a:pt x="466090" y="363220"/>
                    <a:pt x="468630" y="349250"/>
                  </a:cubicBezTo>
                  <a:cubicBezTo>
                    <a:pt x="471170" y="335280"/>
                    <a:pt x="477520" y="320040"/>
                    <a:pt x="488950" y="311150"/>
                  </a:cubicBezTo>
                  <a:cubicBezTo>
                    <a:pt x="502920" y="299720"/>
                    <a:pt x="533400" y="289560"/>
                    <a:pt x="551180" y="293370"/>
                  </a:cubicBezTo>
                  <a:cubicBezTo>
                    <a:pt x="570230" y="298450"/>
                    <a:pt x="593090" y="320040"/>
                    <a:pt x="600710" y="335280"/>
                  </a:cubicBezTo>
                  <a:cubicBezTo>
                    <a:pt x="607060" y="349250"/>
                    <a:pt x="607060" y="365760"/>
                    <a:pt x="603250" y="379730"/>
                  </a:cubicBezTo>
                  <a:cubicBezTo>
                    <a:pt x="599440" y="393700"/>
                    <a:pt x="590550" y="407670"/>
                    <a:pt x="577850" y="416560"/>
                  </a:cubicBezTo>
                  <a:cubicBezTo>
                    <a:pt x="562610" y="425450"/>
                    <a:pt x="532130" y="433070"/>
                    <a:pt x="514350" y="426720"/>
                  </a:cubicBezTo>
                  <a:cubicBezTo>
                    <a:pt x="496570" y="420370"/>
                    <a:pt x="476250" y="396240"/>
                    <a:pt x="469900" y="379730"/>
                  </a:cubicBezTo>
                  <a:cubicBezTo>
                    <a:pt x="464820" y="365760"/>
                    <a:pt x="467360" y="347980"/>
                    <a:pt x="472440" y="335280"/>
                  </a:cubicBezTo>
                  <a:cubicBezTo>
                    <a:pt x="477520" y="322580"/>
                    <a:pt x="483870" y="312420"/>
                    <a:pt x="501650" y="302260"/>
                  </a:cubicBezTo>
                  <a:cubicBezTo>
                    <a:pt x="554990" y="267970"/>
                    <a:pt x="835660" y="198120"/>
                    <a:pt x="890270" y="205740"/>
                  </a:cubicBezTo>
                  <a:cubicBezTo>
                    <a:pt x="905510" y="208280"/>
                    <a:pt x="910590" y="214630"/>
                    <a:pt x="916940" y="220980"/>
                  </a:cubicBezTo>
                  <a:cubicBezTo>
                    <a:pt x="924560" y="228600"/>
                    <a:pt x="930910" y="237490"/>
                    <a:pt x="934720" y="247650"/>
                  </a:cubicBezTo>
                  <a:cubicBezTo>
                    <a:pt x="938530" y="260350"/>
                    <a:pt x="938530" y="280670"/>
                    <a:pt x="933450" y="293370"/>
                  </a:cubicBezTo>
                  <a:cubicBezTo>
                    <a:pt x="927100" y="307340"/>
                    <a:pt x="914400" y="321310"/>
                    <a:pt x="901700" y="327660"/>
                  </a:cubicBezTo>
                  <a:cubicBezTo>
                    <a:pt x="889000" y="334010"/>
                    <a:pt x="871220" y="335280"/>
                    <a:pt x="854710" y="332740"/>
                  </a:cubicBezTo>
                  <a:cubicBezTo>
                    <a:pt x="833120" y="327660"/>
                    <a:pt x="820420" y="308610"/>
                    <a:pt x="783590" y="297180"/>
                  </a:cubicBezTo>
                  <a:cubicBezTo>
                    <a:pt x="685800" y="265430"/>
                    <a:pt x="288290" y="231140"/>
                    <a:pt x="213360" y="198120"/>
                  </a:cubicBezTo>
                  <a:cubicBezTo>
                    <a:pt x="193040" y="189230"/>
                    <a:pt x="185420" y="181610"/>
                    <a:pt x="177800" y="170180"/>
                  </a:cubicBezTo>
                  <a:cubicBezTo>
                    <a:pt x="172720" y="162560"/>
                    <a:pt x="170180" y="151130"/>
                    <a:pt x="168910" y="142240"/>
                  </a:cubicBezTo>
                  <a:cubicBezTo>
                    <a:pt x="168910" y="132080"/>
                    <a:pt x="170180" y="121920"/>
                    <a:pt x="175260" y="111760"/>
                  </a:cubicBezTo>
                  <a:cubicBezTo>
                    <a:pt x="180340" y="100330"/>
                    <a:pt x="194310" y="87630"/>
                    <a:pt x="205740" y="80010"/>
                  </a:cubicBezTo>
                  <a:cubicBezTo>
                    <a:pt x="217170" y="73660"/>
                    <a:pt x="228600" y="69850"/>
                    <a:pt x="243840" y="68580"/>
                  </a:cubicBezTo>
                  <a:cubicBezTo>
                    <a:pt x="267970" y="64770"/>
                    <a:pt x="297180" y="69850"/>
                    <a:pt x="339090" y="73660"/>
                  </a:cubicBezTo>
                  <a:cubicBezTo>
                    <a:pt x="416560" y="80010"/>
                    <a:pt x="586740" y="95250"/>
                    <a:pt x="674370" y="111760"/>
                  </a:cubicBezTo>
                  <a:cubicBezTo>
                    <a:pt x="731520" y="123190"/>
                    <a:pt x="773430" y="130810"/>
                    <a:pt x="814070" y="151130"/>
                  </a:cubicBezTo>
                  <a:cubicBezTo>
                    <a:pt x="849630" y="168910"/>
                    <a:pt x="881380" y="205740"/>
                    <a:pt x="906780" y="219710"/>
                  </a:cubicBezTo>
                  <a:cubicBezTo>
                    <a:pt x="923290" y="228600"/>
                    <a:pt x="939800" y="223520"/>
                    <a:pt x="949960" y="233680"/>
                  </a:cubicBezTo>
                  <a:cubicBezTo>
                    <a:pt x="962660" y="245110"/>
                    <a:pt x="974090" y="271780"/>
                    <a:pt x="974090" y="288290"/>
                  </a:cubicBezTo>
                  <a:cubicBezTo>
                    <a:pt x="972820" y="303530"/>
                    <a:pt x="962660" y="320040"/>
                    <a:pt x="953770" y="330200"/>
                  </a:cubicBezTo>
                  <a:cubicBezTo>
                    <a:pt x="946150" y="337820"/>
                    <a:pt x="941070" y="341630"/>
                    <a:pt x="927100" y="345440"/>
                  </a:cubicBezTo>
                  <a:cubicBezTo>
                    <a:pt x="891540" y="355600"/>
                    <a:pt x="800100" y="345440"/>
                    <a:pt x="721360" y="350520"/>
                  </a:cubicBezTo>
                  <a:cubicBezTo>
                    <a:pt x="614680" y="358140"/>
                    <a:pt x="457200" y="370840"/>
                    <a:pt x="341630" y="389890"/>
                  </a:cubicBezTo>
                  <a:cubicBezTo>
                    <a:pt x="242570" y="405130"/>
                    <a:pt x="114300" y="448310"/>
                    <a:pt x="67310" y="448310"/>
                  </a:cubicBezTo>
                  <a:cubicBezTo>
                    <a:pt x="52070" y="447040"/>
                    <a:pt x="45720" y="445770"/>
                    <a:pt x="36830" y="440690"/>
                  </a:cubicBezTo>
                  <a:cubicBezTo>
                    <a:pt x="25400" y="433070"/>
                    <a:pt x="10160" y="419100"/>
                    <a:pt x="5080" y="405130"/>
                  </a:cubicBezTo>
                  <a:cubicBezTo>
                    <a:pt x="0" y="387350"/>
                    <a:pt x="2540" y="358140"/>
                    <a:pt x="12700" y="342900"/>
                  </a:cubicBezTo>
                  <a:cubicBezTo>
                    <a:pt x="22860" y="327660"/>
                    <a:pt x="38100" y="321310"/>
                    <a:pt x="67310" y="313690"/>
                  </a:cubicBezTo>
                  <a:cubicBezTo>
                    <a:pt x="160020" y="289560"/>
                    <a:pt x="585470" y="276860"/>
                    <a:pt x="669290" y="299720"/>
                  </a:cubicBezTo>
                  <a:cubicBezTo>
                    <a:pt x="693420" y="306070"/>
                    <a:pt x="702310" y="313690"/>
                    <a:pt x="711200" y="325120"/>
                  </a:cubicBezTo>
                  <a:cubicBezTo>
                    <a:pt x="721360" y="337820"/>
                    <a:pt x="727710" y="356870"/>
                    <a:pt x="726440" y="373380"/>
                  </a:cubicBezTo>
                  <a:cubicBezTo>
                    <a:pt x="725170" y="388620"/>
                    <a:pt x="716280" y="407670"/>
                    <a:pt x="706120" y="417830"/>
                  </a:cubicBezTo>
                  <a:cubicBezTo>
                    <a:pt x="694690" y="429260"/>
                    <a:pt x="681990" y="436880"/>
                    <a:pt x="660400" y="438150"/>
                  </a:cubicBezTo>
                  <a:cubicBezTo>
                    <a:pt x="613410" y="441960"/>
                    <a:pt x="502920" y="391160"/>
                    <a:pt x="425450" y="377190"/>
                  </a:cubicBezTo>
                  <a:cubicBezTo>
                    <a:pt x="350520" y="364490"/>
                    <a:pt x="247650" y="375920"/>
                    <a:pt x="204470" y="355600"/>
                  </a:cubicBezTo>
                  <a:cubicBezTo>
                    <a:pt x="181610" y="344170"/>
                    <a:pt x="167640" y="326390"/>
                    <a:pt x="161290" y="311150"/>
                  </a:cubicBezTo>
                  <a:cubicBezTo>
                    <a:pt x="156210" y="300990"/>
                    <a:pt x="156210" y="290830"/>
                    <a:pt x="158750" y="279400"/>
                  </a:cubicBezTo>
                  <a:cubicBezTo>
                    <a:pt x="162560" y="266700"/>
                    <a:pt x="172720" y="248920"/>
                    <a:pt x="184150" y="240030"/>
                  </a:cubicBezTo>
                  <a:cubicBezTo>
                    <a:pt x="195580" y="231140"/>
                    <a:pt x="208280" y="227330"/>
                    <a:pt x="228600" y="226060"/>
                  </a:cubicBezTo>
                  <a:cubicBezTo>
                    <a:pt x="271780" y="223520"/>
                    <a:pt x="351790" y="252730"/>
                    <a:pt x="435610" y="260350"/>
                  </a:cubicBezTo>
                  <a:cubicBezTo>
                    <a:pt x="561340" y="270510"/>
                    <a:pt x="845820" y="238760"/>
                    <a:pt x="913130" y="262890"/>
                  </a:cubicBezTo>
                  <a:cubicBezTo>
                    <a:pt x="934720" y="270510"/>
                    <a:pt x="942340" y="281940"/>
                    <a:pt x="949960" y="293370"/>
                  </a:cubicBezTo>
                  <a:cubicBezTo>
                    <a:pt x="955040" y="302260"/>
                    <a:pt x="958850" y="312420"/>
                    <a:pt x="957580" y="323850"/>
                  </a:cubicBezTo>
                  <a:cubicBezTo>
                    <a:pt x="956310" y="340360"/>
                    <a:pt x="949960" y="365760"/>
                    <a:pt x="930910" y="379730"/>
                  </a:cubicBezTo>
                  <a:cubicBezTo>
                    <a:pt x="899160" y="405130"/>
                    <a:pt x="821690" y="402590"/>
                    <a:pt x="746760" y="411480"/>
                  </a:cubicBezTo>
                  <a:cubicBezTo>
                    <a:pt x="627380" y="426720"/>
                    <a:pt x="356870" y="459740"/>
                    <a:pt x="285750" y="443230"/>
                  </a:cubicBezTo>
                  <a:cubicBezTo>
                    <a:pt x="262890" y="436880"/>
                    <a:pt x="254000" y="427990"/>
                    <a:pt x="243840" y="416560"/>
                  </a:cubicBezTo>
                  <a:cubicBezTo>
                    <a:pt x="236220" y="407670"/>
                    <a:pt x="232410" y="398780"/>
                    <a:pt x="229870" y="386080"/>
                  </a:cubicBezTo>
                  <a:cubicBezTo>
                    <a:pt x="228600" y="372110"/>
                    <a:pt x="232410" y="350520"/>
                    <a:pt x="240030" y="337820"/>
                  </a:cubicBezTo>
                  <a:cubicBezTo>
                    <a:pt x="245110" y="327660"/>
                    <a:pt x="248920" y="322580"/>
                    <a:pt x="262890" y="314960"/>
                  </a:cubicBezTo>
                  <a:cubicBezTo>
                    <a:pt x="302260" y="293370"/>
                    <a:pt x="431800" y="262890"/>
                    <a:pt x="520700" y="256540"/>
                  </a:cubicBezTo>
                  <a:cubicBezTo>
                    <a:pt x="617220" y="250190"/>
                    <a:pt x="772160" y="254000"/>
                    <a:pt x="820420" y="281940"/>
                  </a:cubicBezTo>
                  <a:cubicBezTo>
                    <a:pt x="840740" y="294640"/>
                    <a:pt x="849630" y="316230"/>
                    <a:pt x="852170" y="332740"/>
                  </a:cubicBezTo>
                  <a:cubicBezTo>
                    <a:pt x="854710" y="346710"/>
                    <a:pt x="848360" y="364490"/>
                    <a:pt x="839470" y="375920"/>
                  </a:cubicBezTo>
                  <a:cubicBezTo>
                    <a:pt x="831850" y="387350"/>
                    <a:pt x="800100" y="398780"/>
                    <a:pt x="801370" y="400050"/>
                  </a:cubicBezTo>
                  <a:cubicBezTo>
                    <a:pt x="801370" y="401320"/>
                    <a:pt x="821690" y="394970"/>
                    <a:pt x="822960" y="396240"/>
                  </a:cubicBezTo>
                  <a:cubicBezTo>
                    <a:pt x="822960" y="397510"/>
                    <a:pt x="726440" y="431800"/>
                    <a:pt x="674370" y="445770"/>
                  </a:cubicBezTo>
                  <a:cubicBezTo>
                    <a:pt x="618490" y="461010"/>
                    <a:pt x="556260" y="471170"/>
                    <a:pt x="496570" y="481330"/>
                  </a:cubicBezTo>
                  <a:cubicBezTo>
                    <a:pt x="436880" y="491490"/>
                    <a:pt x="377190" y="502920"/>
                    <a:pt x="314960" y="506730"/>
                  </a:cubicBezTo>
                  <a:cubicBezTo>
                    <a:pt x="251460" y="511810"/>
                    <a:pt x="162560" y="523240"/>
                    <a:pt x="120650" y="508000"/>
                  </a:cubicBezTo>
                  <a:cubicBezTo>
                    <a:pt x="97790" y="497840"/>
                    <a:pt x="80010" y="481330"/>
                    <a:pt x="73660" y="463550"/>
                  </a:cubicBezTo>
                  <a:cubicBezTo>
                    <a:pt x="67310" y="445770"/>
                    <a:pt x="73660" y="415290"/>
                    <a:pt x="83820" y="400050"/>
                  </a:cubicBezTo>
                  <a:cubicBezTo>
                    <a:pt x="91440" y="386080"/>
                    <a:pt x="105410" y="378460"/>
                    <a:pt x="124460" y="372110"/>
                  </a:cubicBezTo>
                  <a:cubicBezTo>
                    <a:pt x="158750" y="363220"/>
                    <a:pt x="220980" y="373380"/>
                    <a:pt x="278130" y="375920"/>
                  </a:cubicBezTo>
                  <a:cubicBezTo>
                    <a:pt x="354330" y="379730"/>
                    <a:pt x="462280" y="381000"/>
                    <a:pt x="542290" y="392430"/>
                  </a:cubicBezTo>
                  <a:cubicBezTo>
                    <a:pt x="610870" y="401320"/>
                    <a:pt x="692150" y="415290"/>
                    <a:pt x="731520" y="431800"/>
                  </a:cubicBezTo>
                  <a:cubicBezTo>
                    <a:pt x="751840" y="440690"/>
                    <a:pt x="764540" y="448310"/>
                    <a:pt x="773430" y="461010"/>
                  </a:cubicBezTo>
                  <a:cubicBezTo>
                    <a:pt x="782320" y="474980"/>
                    <a:pt x="787400" y="495300"/>
                    <a:pt x="784860" y="511810"/>
                  </a:cubicBezTo>
                  <a:cubicBezTo>
                    <a:pt x="783590" y="527050"/>
                    <a:pt x="773430" y="546100"/>
                    <a:pt x="760730" y="556260"/>
                  </a:cubicBezTo>
                  <a:cubicBezTo>
                    <a:pt x="749300" y="566420"/>
                    <a:pt x="736600" y="572770"/>
                    <a:pt x="712470" y="574040"/>
                  </a:cubicBezTo>
                  <a:cubicBezTo>
                    <a:pt x="645160" y="579120"/>
                    <a:pt x="374650" y="518160"/>
                    <a:pt x="313690" y="490220"/>
                  </a:cubicBezTo>
                  <a:cubicBezTo>
                    <a:pt x="292100" y="480060"/>
                    <a:pt x="283210" y="474980"/>
                    <a:pt x="275590" y="461010"/>
                  </a:cubicBezTo>
                  <a:cubicBezTo>
                    <a:pt x="266700" y="445770"/>
                    <a:pt x="264160" y="417830"/>
                    <a:pt x="270510" y="398780"/>
                  </a:cubicBezTo>
                  <a:cubicBezTo>
                    <a:pt x="279400" y="378460"/>
                    <a:pt x="299720" y="360680"/>
                    <a:pt x="327660" y="346710"/>
                  </a:cubicBezTo>
                  <a:cubicBezTo>
                    <a:pt x="372110" y="323850"/>
                    <a:pt x="455930" y="328930"/>
                    <a:pt x="532130" y="309880"/>
                  </a:cubicBezTo>
                  <a:cubicBezTo>
                    <a:pt x="632460" y="285750"/>
                    <a:pt x="838200" y="200660"/>
                    <a:pt x="877570" y="205740"/>
                  </a:cubicBezTo>
                  <a:cubicBezTo>
                    <a:pt x="885190" y="205740"/>
                    <a:pt x="886460" y="208280"/>
                    <a:pt x="891540" y="213360"/>
                  </a:cubicBezTo>
                  <a:cubicBezTo>
                    <a:pt x="899160" y="220980"/>
                    <a:pt x="913130" y="238760"/>
                    <a:pt x="916940" y="251460"/>
                  </a:cubicBezTo>
                  <a:cubicBezTo>
                    <a:pt x="919480" y="262890"/>
                    <a:pt x="918210" y="273050"/>
                    <a:pt x="915670" y="283210"/>
                  </a:cubicBezTo>
                  <a:cubicBezTo>
                    <a:pt x="913130" y="293370"/>
                    <a:pt x="909320" y="303530"/>
                    <a:pt x="900430" y="311150"/>
                  </a:cubicBezTo>
                  <a:cubicBezTo>
                    <a:pt x="891540" y="320040"/>
                    <a:pt x="872490" y="330200"/>
                    <a:pt x="858520" y="331470"/>
                  </a:cubicBezTo>
                  <a:cubicBezTo>
                    <a:pt x="848360" y="334010"/>
                    <a:pt x="839470" y="331470"/>
                    <a:pt x="828040" y="327660"/>
                  </a:cubicBezTo>
                  <a:cubicBezTo>
                    <a:pt x="808990" y="320040"/>
                    <a:pt x="787400" y="290830"/>
                    <a:pt x="763270" y="283210"/>
                  </a:cubicBezTo>
                  <a:cubicBezTo>
                    <a:pt x="736600" y="274320"/>
                    <a:pt x="707390" y="279400"/>
                    <a:pt x="674370" y="276860"/>
                  </a:cubicBezTo>
                  <a:cubicBezTo>
                    <a:pt x="632460" y="274320"/>
                    <a:pt x="588010" y="269240"/>
                    <a:pt x="525780" y="269240"/>
                  </a:cubicBezTo>
                  <a:cubicBezTo>
                    <a:pt x="424180" y="267970"/>
                    <a:pt x="175260" y="295910"/>
                    <a:pt x="119380" y="284480"/>
                  </a:cubicBezTo>
                  <a:cubicBezTo>
                    <a:pt x="104140" y="281940"/>
                    <a:pt x="99060" y="279400"/>
                    <a:pt x="91440" y="271780"/>
                  </a:cubicBezTo>
                  <a:cubicBezTo>
                    <a:pt x="81280" y="264160"/>
                    <a:pt x="71120" y="247650"/>
                    <a:pt x="68580" y="233680"/>
                  </a:cubicBezTo>
                  <a:cubicBezTo>
                    <a:pt x="66040" y="219710"/>
                    <a:pt x="69850" y="201930"/>
                    <a:pt x="76200" y="189230"/>
                  </a:cubicBezTo>
                  <a:cubicBezTo>
                    <a:pt x="83820" y="177800"/>
                    <a:pt x="91440" y="170180"/>
                    <a:pt x="111760" y="161290"/>
                  </a:cubicBezTo>
                  <a:cubicBezTo>
                    <a:pt x="186690" y="133350"/>
                    <a:pt x="511810" y="128270"/>
                    <a:pt x="675640" y="124460"/>
                  </a:cubicBezTo>
                  <a:cubicBezTo>
                    <a:pt x="801370" y="120650"/>
                    <a:pt x="955040" y="115570"/>
                    <a:pt x="1010920" y="129540"/>
                  </a:cubicBezTo>
                  <a:cubicBezTo>
                    <a:pt x="1031240" y="134620"/>
                    <a:pt x="1040130" y="138430"/>
                    <a:pt x="1049020" y="149860"/>
                  </a:cubicBezTo>
                  <a:cubicBezTo>
                    <a:pt x="1059180" y="162560"/>
                    <a:pt x="1066800" y="189230"/>
                    <a:pt x="1062990" y="205740"/>
                  </a:cubicBezTo>
                  <a:cubicBezTo>
                    <a:pt x="1059180" y="222250"/>
                    <a:pt x="1049020" y="236220"/>
                    <a:pt x="1024890" y="248920"/>
                  </a:cubicBezTo>
                  <a:cubicBezTo>
                    <a:pt x="955040" y="284480"/>
                    <a:pt x="693420" y="295910"/>
                    <a:pt x="532130" y="304800"/>
                  </a:cubicBezTo>
                  <a:cubicBezTo>
                    <a:pt x="377190" y="314960"/>
                    <a:pt x="132080" y="325120"/>
                    <a:pt x="74930" y="307340"/>
                  </a:cubicBezTo>
                  <a:cubicBezTo>
                    <a:pt x="60960" y="302260"/>
                    <a:pt x="57150" y="298450"/>
                    <a:pt x="50800" y="289560"/>
                  </a:cubicBezTo>
                  <a:cubicBezTo>
                    <a:pt x="41910" y="279400"/>
                    <a:pt x="34290" y="261620"/>
                    <a:pt x="34290" y="247650"/>
                  </a:cubicBezTo>
                  <a:cubicBezTo>
                    <a:pt x="34290" y="233680"/>
                    <a:pt x="41910" y="215900"/>
                    <a:pt x="50800" y="205740"/>
                  </a:cubicBezTo>
                  <a:cubicBezTo>
                    <a:pt x="57150" y="196850"/>
                    <a:pt x="60960" y="191770"/>
                    <a:pt x="74930" y="187960"/>
                  </a:cubicBezTo>
                  <a:cubicBezTo>
                    <a:pt x="128270" y="175260"/>
                    <a:pt x="336550" y="232410"/>
                    <a:pt x="480060" y="238760"/>
                  </a:cubicBezTo>
                  <a:cubicBezTo>
                    <a:pt x="638810" y="246380"/>
                    <a:pt x="923290" y="213360"/>
                    <a:pt x="988060" y="223520"/>
                  </a:cubicBezTo>
                  <a:cubicBezTo>
                    <a:pt x="1003300" y="226060"/>
                    <a:pt x="1007110" y="227330"/>
                    <a:pt x="1016000" y="233680"/>
                  </a:cubicBezTo>
                  <a:cubicBezTo>
                    <a:pt x="1027430" y="243840"/>
                    <a:pt x="1042670" y="267970"/>
                    <a:pt x="1043940" y="284480"/>
                  </a:cubicBezTo>
                  <a:cubicBezTo>
                    <a:pt x="1043940" y="299720"/>
                    <a:pt x="1036320" y="316230"/>
                    <a:pt x="1028700" y="326390"/>
                  </a:cubicBezTo>
                  <a:cubicBezTo>
                    <a:pt x="1022350" y="335280"/>
                    <a:pt x="1018540" y="337820"/>
                    <a:pt x="1004570" y="344170"/>
                  </a:cubicBezTo>
                  <a:cubicBezTo>
                    <a:pt x="938530" y="370840"/>
                    <a:pt x="486410" y="455930"/>
                    <a:pt x="406400" y="443230"/>
                  </a:cubicBezTo>
                  <a:cubicBezTo>
                    <a:pt x="386080" y="439420"/>
                    <a:pt x="377190" y="433070"/>
                    <a:pt x="368300" y="422910"/>
                  </a:cubicBezTo>
                  <a:cubicBezTo>
                    <a:pt x="360680" y="412750"/>
                    <a:pt x="354330" y="394970"/>
                    <a:pt x="354330" y="382270"/>
                  </a:cubicBezTo>
                  <a:cubicBezTo>
                    <a:pt x="354330" y="368300"/>
                    <a:pt x="360680" y="351790"/>
                    <a:pt x="369570" y="341630"/>
                  </a:cubicBezTo>
                  <a:cubicBezTo>
                    <a:pt x="378460" y="331470"/>
                    <a:pt x="389890" y="327660"/>
                    <a:pt x="407670" y="322580"/>
                  </a:cubicBezTo>
                  <a:cubicBezTo>
                    <a:pt x="448310" y="311150"/>
                    <a:pt x="527050" y="314960"/>
                    <a:pt x="609600" y="304800"/>
                  </a:cubicBezTo>
                  <a:cubicBezTo>
                    <a:pt x="744220" y="288290"/>
                    <a:pt x="976630" y="229870"/>
                    <a:pt x="1135380" y="219710"/>
                  </a:cubicBezTo>
                  <a:cubicBezTo>
                    <a:pt x="1264920" y="210820"/>
                    <a:pt x="1430020" y="213360"/>
                    <a:pt x="1488440" y="228600"/>
                  </a:cubicBezTo>
                  <a:cubicBezTo>
                    <a:pt x="1510030" y="234950"/>
                    <a:pt x="1520190" y="238760"/>
                    <a:pt x="1529080" y="250190"/>
                  </a:cubicBezTo>
                  <a:cubicBezTo>
                    <a:pt x="1539240" y="264160"/>
                    <a:pt x="1545590" y="292100"/>
                    <a:pt x="1543050" y="308610"/>
                  </a:cubicBezTo>
                  <a:cubicBezTo>
                    <a:pt x="1540510" y="323850"/>
                    <a:pt x="1532890" y="335280"/>
                    <a:pt x="1516380" y="346710"/>
                  </a:cubicBezTo>
                  <a:cubicBezTo>
                    <a:pt x="1477010" y="372110"/>
                    <a:pt x="1362710" y="381000"/>
                    <a:pt x="1266190" y="393700"/>
                  </a:cubicBezTo>
                  <a:cubicBezTo>
                    <a:pt x="1135380" y="408940"/>
                    <a:pt x="955040" y="419100"/>
                    <a:pt x="805180" y="420370"/>
                  </a:cubicBezTo>
                  <a:cubicBezTo>
                    <a:pt x="659130" y="421640"/>
                    <a:pt x="434340" y="416560"/>
                    <a:pt x="375920" y="403860"/>
                  </a:cubicBezTo>
                  <a:cubicBezTo>
                    <a:pt x="360680" y="400050"/>
                    <a:pt x="355600" y="398780"/>
                    <a:pt x="347980" y="391160"/>
                  </a:cubicBezTo>
                  <a:cubicBezTo>
                    <a:pt x="337820" y="382270"/>
                    <a:pt x="326390" y="367030"/>
                    <a:pt x="323850" y="353060"/>
                  </a:cubicBezTo>
                  <a:cubicBezTo>
                    <a:pt x="321310" y="339090"/>
                    <a:pt x="323850" y="320040"/>
                    <a:pt x="331470" y="307340"/>
                  </a:cubicBezTo>
                  <a:cubicBezTo>
                    <a:pt x="339090" y="295910"/>
                    <a:pt x="346710" y="287020"/>
                    <a:pt x="367030" y="279400"/>
                  </a:cubicBezTo>
                  <a:cubicBezTo>
                    <a:pt x="419100" y="257810"/>
                    <a:pt x="579120" y="269240"/>
                    <a:pt x="694690" y="245110"/>
                  </a:cubicBezTo>
                  <a:cubicBezTo>
                    <a:pt x="830580" y="217170"/>
                    <a:pt x="1052830" y="106680"/>
                    <a:pt x="1129030" y="106680"/>
                  </a:cubicBezTo>
                  <a:cubicBezTo>
                    <a:pt x="1156970" y="106680"/>
                    <a:pt x="1172210" y="113030"/>
                    <a:pt x="1184910" y="125730"/>
                  </a:cubicBezTo>
                  <a:cubicBezTo>
                    <a:pt x="1196340" y="138430"/>
                    <a:pt x="1203960" y="165100"/>
                    <a:pt x="1201420" y="181610"/>
                  </a:cubicBezTo>
                  <a:cubicBezTo>
                    <a:pt x="1198880" y="196850"/>
                    <a:pt x="1187450" y="210820"/>
                    <a:pt x="1177290" y="219710"/>
                  </a:cubicBezTo>
                  <a:cubicBezTo>
                    <a:pt x="1167130" y="228600"/>
                    <a:pt x="1162050" y="231140"/>
                    <a:pt x="1141730" y="237490"/>
                  </a:cubicBezTo>
                  <a:cubicBezTo>
                    <a:pt x="1065530" y="264160"/>
                    <a:pt x="704850" y="350520"/>
                    <a:pt x="548640" y="365760"/>
                  </a:cubicBezTo>
                  <a:cubicBezTo>
                    <a:pt x="449580" y="374650"/>
                    <a:pt x="354330" y="374650"/>
                    <a:pt x="302260" y="360680"/>
                  </a:cubicBezTo>
                  <a:cubicBezTo>
                    <a:pt x="275590" y="354330"/>
                    <a:pt x="256540" y="346710"/>
                    <a:pt x="246380" y="331470"/>
                  </a:cubicBezTo>
                  <a:cubicBezTo>
                    <a:pt x="236220" y="320040"/>
                    <a:pt x="232410" y="300990"/>
                    <a:pt x="234950" y="285750"/>
                  </a:cubicBezTo>
                  <a:cubicBezTo>
                    <a:pt x="236220" y="270510"/>
                    <a:pt x="245110" y="252730"/>
                    <a:pt x="256540" y="242570"/>
                  </a:cubicBezTo>
                  <a:cubicBezTo>
                    <a:pt x="267970" y="233680"/>
                    <a:pt x="276860" y="231140"/>
                    <a:pt x="300990" y="226060"/>
                  </a:cubicBezTo>
                  <a:cubicBezTo>
                    <a:pt x="387350" y="209550"/>
                    <a:pt x="784860" y="220980"/>
                    <a:pt x="905510" y="210820"/>
                  </a:cubicBezTo>
                  <a:cubicBezTo>
                    <a:pt x="958850" y="207010"/>
                    <a:pt x="988060" y="190500"/>
                    <a:pt x="1018540" y="195580"/>
                  </a:cubicBezTo>
                  <a:cubicBezTo>
                    <a:pt x="1040130" y="200660"/>
                    <a:pt x="1061720" y="210820"/>
                    <a:pt x="1071880" y="226060"/>
                  </a:cubicBezTo>
                  <a:cubicBezTo>
                    <a:pt x="1080770" y="241300"/>
                    <a:pt x="1082040" y="270510"/>
                    <a:pt x="1076960" y="287020"/>
                  </a:cubicBezTo>
                  <a:cubicBezTo>
                    <a:pt x="1071880" y="302260"/>
                    <a:pt x="1056640" y="314960"/>
                    <a:pt x="1043940" y="321310"/>
                  </a:cubicBezTo>
                  <a:cubicBezTo>
                    <a:pt x="1035050" y="326390"/>
                    <a:pt x="1029970" y="326390"/>
                    <a:pt x="1013460" y="327660"/>
                  </a:cubicBezTo>
                  <a:cubicBezTo>
                    <a:pt x="939800" y="332740"/>
                    <a:pt x="488950" y="308610"/>
                    <a:pt x="408940" y="283210"/>
                  </a:cubicBezTo>
                  <a:cubicBezTo>
                    <a:pt x="387350" y="276860"/>
                    <a:pt x="378460" y="270510"/>
                    <a:pt x="370840" y="261620"/>
                  </a:cubicBezTo>
                  <a:cubicBezTo>
                    <a:pt x="363220" y="254000"/>
                    <a:pt x="358140" y="243840"/>
                    <a:pt x="356870" y="233680"/>
                  </a:cubicBezTo>
                  <a:cubicBezTo>
                    <a:pt x="355600" y="220980"/>
                    <a:pt x="358140" y="201930"/>
                    <a:pt x="364490" y="189230"/>
                  </a:cubicBezTo>
                  <a:cubicBezTo>
                    <a:pt x="372110" y="177800"/>
                    <a:pt x="398780" y="160020"/>
                    <a:pt x="398780" y="161290"/>
                  </a:cubicBezTo>
                  <a:cubicBezTo>
                    <a:pt x="400050" y="161290"/>
                    <a:pt x="379730" y="177800"/>
                    <a:pt x="382270" y="181610"/>
                  </a:cubicBezTo>
                  <a:cubicBezTo>
                    <a:pt x="386080" y="187960"/>
                    <a:pt x="443230" y="161290"/>
                    <a:pt x="494030" y="151130"/>
                  </a:cubicBezTo>
                  <a:cubicBezTo>
                    <a:pt x="600710" y="133350"/>
                    <a:pt x="850900" y="125730"/>
                    <a:pt x="993140" y="105410"/>
                  </a:cubicBezTo>
                  <a:cubicBezTo>
                    <a:pt x="1099820" y="90170"/>
                    <a:pt x="1217930" y="44450"/>
                    <a:pt x="1272540" y="53340"/>
                  </a:cubicBezTo>
                  <a:cubicBezTo>
                    <a:pt x="1297940" y="57150"/>
                    <a:pt x="1314450" y="67310"/>
                    <a:pt x="1324610" y="81280"/>
                  </a:cubicBezTo>
                  <a:cubicBezTo>
                    <a:pt x="1333500" y="95250"/>
                    <a:pt x="1334770" y="124460"/>
                    <a:pt x="1330960" y="139700"/>
                  </a:cubicBezTo>
                  <a:cubicBezTo>
                    <a:pt x="1328420" y="149860"/>
                    <a:pt x="1322070" y="157480"/>
                    <a:pt x="1313180" y="163830"/>
                  </a:cubicBezTo>
                  <a:cubicBezTo>
                    <a:pt x="1303020" y="171450"/>
                    <a:pt x="1282700" y="180340"/>
                    <a:pt x="1271270" y="179070"/>
                  </a:cubicBezTo>
                  <a:cubicBezTo>
                    <a:pt x="1262380" y="177800"/>
                    <a:pt x="1262380" y="168910"/>
                    <a:pt x="1248410" y="163830"/>
                  </a:cubicBezTo>
                  <a:cubicBezTo>
                    <a:pt x="1158240" y="137160"/>
                    <a:pt x="302260" y="194310"/>
                    <a:pt x="187960" y="139700"/>
                  </a:cubicBezTo>
                  <a:cubicBezTo>
                    <a:pt x="160020" y="127000"/>
                    <a:pt x="151130" y="111760"/>
                    <a:pt x="147320" y="93980"/>
                  </a:cubicBezTo>
                  <a:cubicBezTo>
                    <a:pt x="143510" y="76200"/>
                    <a:pt x="151130" y="46990"/>
                    <a:pt x="163830" y="33020"/>
                  </a:cubicBezTo>
                  <a:cubicBezTo>
                    <a:pt x="175260" y="20320"/>
                    <a:pt x="204470" y="10160"/>
                    <a:pt x="220980" y="12700"/>
                  </a:cubicBezTo>
                  <a:cubicBezTo>
                    <a:pt x="237490" y="15240"/>
                    <a:pt x="241300" y="35560"/>
                    <a:pt x="264160" y="44450"/>
                  </a:cubicBezTo>
                  <a:cubicBezTo>
                    <a:pt x="325120" y="68580"/>
                    <a:pt x="510540" y="74930"/>
                    <a:pt x="638810" y="80010"/>
                  </a:cubicBezTo>
                  <a:cubicBezTo>
                    <a:pt x="770890" y="86360"/>
                    <a:pt x="981710" y="57150"/>
                    <a:pt x="1045210" y="76200"/>
                  </a:cubicBezTo>
                  <a:cubicBezTo>
                    <a:pt x="1068070" y="82550"/>
                    <a:pt x="1078230" y="91440"/>
                    <a:pt x="1087120" y="104140"/>
                  </a:cubicBezTo>
                  <a:cubicBezTo>
                    <a:pt x="1096010" y="116840"/>
                    <a:pt x="1099820" y="137160"/>
                    <a:pt x="1098550" y="153670"/>
                  </a:cubicBezTo>
                  <a:cubicBezTo>
                    <a:pt x="1096010" y="168910"/>
                    <a:pt x="1087120" y="186690"/>
                    <a:pt x="1075690" y="196850"/>
                  </a:cubicBezTo>
                  <a:cubicBezTo>
                    <a:pt x="1062990" y="208280"/>
                    <a:pt x="1028700" y="214630"/>
                    <a:pt x="1028700" y="214630"/>
                  </a:cubicBezTo>
                </a:path>
              </a:pathLst>
            </a:custGeom>
            <a:solidFill>
              <a:srgbClr val="FFFFFF"/>
            </a:solidFill>
            <a:ln cap="sq">
              <a:noFill/>
              <a:prstDash val="solid"/>
              <a:miter/>
            </a:ln>
          </p:spPr>
        </p:sp>
      </p:grpSp>
      <p:sp>
        <p:nvSpPr>
          <p:cNvPr name="Freeform 8" id="8"/>
          <p:cNvSpPr/>
          <p:nvPr/>
        </p:nvSpPr>
        <p:spPr>
          <a:xfrm flipH="false" flipV="true" rot="5400000">
            <a:off x="11463076" y="5517852"/>
            <a:ext cx="330070" cy="1317460"/>
          </a:xfrm>
          <a:custGeom>
            <a:avLst/>
            <a:gdLst/>
            <a:ahLst/>
            <a:cxnLst/>
            <a:rect r="r" b="b" t="t" l="l"/>
            <a:pathLst>
              <a:path h="1317460" w="330070">
                <a:moveTo>
                  <a:pt x="0" y="1317460"/>
                </a:moveTo>
                <a:lnTo>
                  <a:pt x="330071" y="1317460"/>
                </a:lnTo>
                <a:lnTo>
                  <a:pt x="330071" y="0"/>
                </a:lnTo>
                <a:lnTo>
                  <a:pt x="0" y="0"/>
                </a:lnTo>
                <a:lnTo>
                  <a:pt x="0" y="131746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9" id="9"/>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10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03448" y="1415058"/>
            <a:ext cx="13913271" cy="6013959"/>
          </a:xfrm>
          <a:custGeom>
            <a:avLst/>
            <a:gdLst/>
            <a:ahLst/>
            <a:cxnLst/>
            <a:rect r="r" b="b" t="t" l="l"/>
            <a:pathLst>
              <a:path h="6013959" w="13913271">
                <a:moveTo>
                  <a:pt x="0" y="0"/>
                </a:moveTo>
                <a:lnTo>
                  <a:pt x="13913271" y="0"/>
                </a:lnTo>
                <a:lnTo>
                  <a:pt x="13913271" y="6013959"/>
                </a:lnTo>
                <a:lnTo>
                  <a:pt x="0" y="6013959"/>
                </a:lnTo>
                <a:lnTo>
                  <a:pt x="0" y="0"/>
                </a:lnTo>
                <a:close/>
              </a:path>
            </a:pathLst>
          </a:custGeom>
          <a:blipFill>
            <a:blip r:embed="rId2"/>
            <a:stretch>
              <a:fillRect l="-72898"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Freeform 4" id="4"/>
          <p:cNvSpPr/>
          <p:nvPr/>
        </p:nvSpPr>
        <p:spPr>
          <a:xfrm flipH="false" flipV="false" rot="0">
            <a:off x="488036" y="7429017"/>
            <a:ext cx="17528684" cy="2804589"/>
          </a:xfrm>
          <a:custGeom>
            <a:avLst/>
            <a:gdLst/>
            <a:ahLst/>
            <a:cxnLst/>
            <a:rect r="r" b="b" t="t" l="l"/>
            <a:pathLst>
              <a:path h="2804589" w="17528684">
                <a:moveTo>
                  <a:pt x="0" y="0"/>
                </a:moveTo>
                <a:lnTo>
                  <a:pt x="17528683" y="0"/>
                </a:lnTo>
                <a:lnTo>
                  <a:pt x="17528683" y="2804590"/>
                </a:lnTo>
                <a:lnTo>
                  <a:pt x="0" y="2804590"/>
                </a:lnTo>
                <a:lnTo>
                  <a:pt x="0" y="0"/>
                </a:lnTo>
                <a:close/>
              </a:path>
            </a:pathLst>
          </a:custGeom>
          <a:blipFill>
            <a:blip r:embed="rId4"/>
            <a:stretch>
              <a:fillRect l="0" t="0" r="0" b="0"/>
            </a:stretch>
          </a:blipFill>
        </p:spPr>
      </p:sp>
      <p:sp>
        <p:nvSpPr>
          <p:cNvPr name="Freeform 5" id="5"/>
          <p:cNvSpPr/>
          <p:nvPr/>
        </p:nvSpPr>
        <p:spPr>
          <a:xfrm flipH="false" flipV="false" rot="0">
            <a:off x="488036" y="2191523"/>
            <a:ext cx="4013351" cy="5237495"/>
          </a:xfrm>
          <a:custGeom>
            <a:avLst/>
            <a:gdLst/>
            <a:ahLst/>
            <a:cxnLst/>
            <a:rect r="r" b="b" t="t" l="l"/>
            <a:pathLst>
              <a:path h="5237495" w="4013351">
                <a:moveTo>
                  <a:pt x="0" y="0"/>
                </a:moveTo>
                <a:lnTo>
                  <a:pt x="4013351" y="0"/>
                </a:lnTo>
                <a:lnTo>
                  <a:pt x="4013351" y="5237494"/>
                </a:lnTo>
                <a:lnTo>
                  <a:pt x="0" y="5237494"/>
                </a:lnTo>
                <a:lnTo>
                  <a:pt x="0" y="0"/>
                </a:lnTo>
                <a:close/>
              </a:path>
            </a:pathLst>
          </a:custGeom>
          <a:blipFill>
            <a:blip r:embed="rId2"/>
            <a:stretch>
              <a:fillRect l="0" t="-14825" r="-499395" b="0"/>
            </a:stretch>
          </a:blipFill>
        </p:spPr>
      </p:sp>
      <p:sp>
        <p:nvSpPr>
          <p:cNvPr name="Freeform 6" id="6"/>
          <p:cNvSpPr/>
          <p:nvPr/>
        </p:nvSpPr>
        <p:spPr>
          <a:xfrm flipH="false" flipV="false" rot="0">
            <a:off x="15836641" y="7429017"/>
            <a:ext cx="1905316" cy="595844"/>
          </a:xfrm>
          <a:custGeom>
            <a:avLst/>
            <a:gdLst/>
            <a:ahLst/>
            <a:cxnLst/>
            <a:rect r="r" b="b" t="t" l="l"/>
            <a:pathLst>
              <a:path h="595844" w="1905316">
                <a:moveTo>
                  <a:pt x="0" y="0"/>
                </a:moveTo>
                <a:lnTo>
                  <a:pt x="1905316" y="0"/>
                </a:lnTo>
                <a:lnTo>
                  <a:pt x="1905316" y="595845"/>
                </a:lnTo>
                <a:lnTo>
                  <a:pt x="0" y="59584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grpSp>
        <p:nvGrpSpPr>
          <p:cNvPr name="Group 8" id="8"/>
          <p:cNvGrpSpPr/>
          <p:nvPr/>
        </p:nvGrpSpPr>
        <p:grpSpPr>
          <a:xfrm rot="0">
            <a:off x="10493693" y="9307830"/>
            <a:ext cx="1351598" cy="457200"/>
            <a:chOff x="0" y="0"/>
            <a:chExt cx="1802130" cy="609600"/>
          </a:xfrm>
        </p:grpSpPr>
        <p:sp>
          <p:nvSpPr>
            <p:cNvPr name="Freeform 9" id="9"/>
            <p:cNvSpPr/>
            <p:nvPr/>
          </p:nvSpPr>
          <p:spPr>
            <a:xfrm flipH="false" flipV="false" rot="0">
              <a:off x="46990" y="49530"/>
              <a:ext cx="1711960" cy="520700"/>
            </a:xfrm>
            <a:custGeom>
              <a:avLst/>
              <a:gdLst/>
              <a:ahLst/>
              <a:cxnLst/>
              <a:rect r="r" b="b" t="t" l="l"/>
              <a:pathLst>
                <a:path h="520700" w="1711960">
                  <a:moveTo>
                    <a:pt x="1090930" y="458470"/>
                  </a:moveTo>
                  <a:cubicBezTo>
                    <a:pt x="355600" y="299720"/>
                    <a:pt x="306070" y="309880"/>
                    <a:pt x="267970" y="295910"/>
                  </a:cubicBezTo>
                  <a:cubicBezTo>
                    <a:pt x="242570" y="285750"/>
                    <a:pt x="220980" y="271780"/>
                    <a:pt x="210820" y="255270"/>
                  </a:cubicBezTo>
                  <a:cubicBezTo>
                    <a:pt x="201930" y="241300"/>
                    <a:pt x="200660" y="222250"/>
                    <a:pt x="201930" y="208280"/>
                  </a:cubicBezTo>
                  <a:cubicBezTo>
                    <a:pt x="203200" y="196850"/>
                    <a:pt x="208280" y="186690"/>
                    <a:pt x="215900" y="179070"/>
                  </a:cubicBezTo>
                  <a:cubicBezTo>
                    <a:pt x="224790" y="168910"/>
                    <a:pt x="232410" y="162560"/>
                    <a:pt x="256540" y="153670"/>
                  </a:cubicBezTo>
                  <a:cubicBezTo>
                    <a:pt x="354330" y="119380"/>
                    <a:pt x="838200" y="53340"/>
                    <a:pt x="1051560" y="27940"/>
                  </a:cubicBezTo>
                  <a:cubicBezTo>
                    <a:pt x="1193800" y="11430"/>
                    <a:pt x="1337310" y="0"/>
                    <a:pt x="1408430" y="1270"/>
                  </a:cubicBezTo>
                  <a:cubicBezTo>
                    <a:pt x="1438910" y="1270"/>
                    <a:pt x="1454150" y="0"/>
                    <a:pt x="1473200" y="7620"/>
                  </a:cubicBezTo>
                  <a:cubicBezTo>
                    <a:pt x="1489710" y="13970"/>
                    <a:pt x="1510030" y="30480"/>
                    <a:pt x="1517650" y="43180"/>
                  </a:cubicBezTo>
                  <a:cubicBezTo>
                    <a:pt x="1524000" y="52070"/>
                    <a:pt x="1524000" y="62230"/>
                    <a:pt x="1522730" y="72390"/>
                  </a:cubicBezTo>
                  <a:cubicBezTo>
                    <a:pt x="1521460" y="85090"/>
                    <a:pt x="1517650" y="99060"/>
                    <a:pt x="1504950" y="111760"/>
                  </a:cubicBezTo>
                  <a:cubicBezTo>
                    <a:pt x="1483360" y="135890"/>
                    <a:pt x="1430020" y="165100"/>
                    <a:pt x="1381760" y="185420"/>
                  </a:cubicBezTo>
                  <a:cubicBezTo>
                    <a:pt x="1322070" y="210820"/>
                    <a:pt x="1253490" y="224790"/>
                    <a:pt x="1172210" y="246380"/>
                  </a:cubicBezTo>
                  <a:cubicBezTo>
                    <a:pt x="1057910" y="276860"/>
                    <a:pt x="872490" y="321310"/>
                    <a:pt x="758190" y="342900"/>
                  </a:cubicBezTo>
                  <a:cubicBezTo>
                    <a:pt x="676910" y="359410"/>
                    <a:pt x="593090" y="375920"/>
                    <a:pt x="549910" y="373380"/>
                  </a:cubicBezTo>
                  <a:cubicBezTo>
                    <a:pt x="528320" y="372110"/>
                    <a:pt x="515620" y="368300"/>
                    <a:pt x="504190" y="361950"/>
                  </a:cubicBezTo>
                  <a:cubicBezTo>
                    <a:pt x="495300" y="355600"/>
                    <a:pt x="487680" y="347980"/>
                    <a:pt x="483870" y="337820"/>
                  </a:cubicBezTo>
                  <a:cubicBezTo>
                    <a:pt x="478790" y="325120"/>
                    <a:pt x="474980" y="304800"/>
                    <a:pt x="478790" y="290830"/>
                  </a:cubicBezTo>
                  <a:cubicBezTo>
                    <a:pt x="482600" y="276860"/>
                    <a:pt x="490220" y="261620"/>
                    <a:pt x="506730" y="252730"/>
                  </a:cubicBezTo>
                  <a:cubicBezTo>
                    <a:pt x="544830" y="232410"/>
                    <a:pt x="652780" y="252730"/>
                    <a:pt x="735330" y="243840"/>
                  </a:cubicBezTo>
                  <a:cubicBezTo>
                    <a:pt x="833120" y="233680"/>
                    <a:pt x="999490" y="176530"/>
                    <a:pt x="1054100" y="189230"/>
                  </a:cubicBezTo>
                  <a:cubicBezTo>
                    <a:pt x="1075690" y="193040"/>
                    <a:pt x="1085850" y="204470"/>
                    <a:pt x="1094740" y="217170"/>
                  </a:cubicBezTo>
                  <a:cubicBezTo>
                    <a:pt x="1103630" y="228600"/>
                    <a:pt x="1107440" y="248920"/>
                    <a:pt x="1106170" y="264160"/>
                  </a:cubicBezTo>
                  <a:cubicBezTo>
                    <a:pt x="1103630" y="279400"/>
                    <a:pt x="1093470" y="297180"/>
                    <a:pt x="1083310" y="307340"/>
                  </a:cubicBezTo>
                  <a:cubicBezTo>
                    <a:pt x="1074420" y="316230"/>
                    <a:pt x="1070610" y="318770"/>
                    <a:pt x="1054100" y="322580"/>
                  </a:cubicBezTo>
                  <a:cubicBezTo>
                    <a:pt x="994410" y="336550"/>
                    <a:pt x="746760" y="311150"/>
                    <a:pt x="609600" y="314960"/>
                  </a:cubicBezTo>
                  <a:cubicBezTo>
                    <a:pt x="492760" y="317500"/>
                    <a:pt x="354330" y="342900"/>
                    <a:pt x="284480" y="340360"/>
                  </a:cubicBezTo>
                  <a:cubicBezTo>
                    <a:pt x="250190" y="337820"/>
                    <a:pt x="226060" y="339090"/>
                    <a:pt x="208280" y="326390"/>
                  </a:cubicBezTo>
                  <a:cubicBezTo>
                    <a:pt x="193040" y="314960"/>
                    <a:pt x="180340" y="290830"/>
                    <a:pt x="180340" y="274320"/>
                  </a:cubicBezTo>
                  <a:cubicBezTo>
                    <a:pt x="180340" y="256540"/>
                    <a:pt x="191770" y="234950"/>
                    <a:pt x="208280" y="222250"/>
                  </a:cubicBezTo>
                  <a:cubicBezTo>
                    <a:pt x="232410" y="201930"/>
                    <a:pt x="283210" y="195580"/>
                    <a:pt x="327660" y="187960"/>
                  </a:cubicBezTo>
                  <a:cubicBezTo>
                    <a:pt x="383540" y="179070"/>
                    <a:pt x="439420" y="185420"/>
                    <a:pt x="516890" y="177800"/>
                  </a:cubicBezTo>
                  <a:cubicBezTo>
                    <a:pt x="646430" y="165100"/>
                    <a:pt x="957580" y="93980"/>
                    <a:pt x="1031240" y="109220"/>
                  </a:cubicBezTo>
                  <a:cubicBezTo>
                    <a:pt x="1054100" y="113030"/>
                    <a:pt x="1062990" y="120650"/>
                    <a:pt x="1071880" y="132080"/>
                  </a:cubicBezTo>
                  <a:cubicBezTo>
                    <a:pt x="1080770" y="143510"/>
                    <a:pt x="1085850" y="162560"/>
                    <a:pt x="1085850" y="176530"/>
                  </a:cubicBezTo>
                  <a:cubicBezTo>
                    <a:pt x="1087120" y="186690"/>
                    <a:pt x="1083310" y="196850"/>
                    <a:pt x="1078230" y="205740"/>
                  </a:cubicBezTo>
                  <a:cubicBezTo>
                    <a:pt x="1070610" y="217170"/>
                    <a:pt x="1060450" y="228600"/>
                    <a:pt x="1041400" y="234950"/>
                  </a:cubicBezTo>
                  <a:cubicBezTo>
                    <a:pt x="1003300" y="248920"/>
                    <a:pt x="925830" y="227330"/>
                    <a:pt x="839470" y="234950"/>
                  </a:cubicBezTo>
                  <a:cubicBezTo>
                    <a:pt x="684530" y="247650"/>
                    <a:pt x="316230" y="325120"/>
                    <a:pt x="189230" y="342900"/>
                  </a:cubicBezTo>
                  <a:cubicBezTo>
                    <a:pt x="135890" y="349250"/>
                    <a:pt x="105410" y="355600"/>
                    <a:pt x="77470" y="353060"/>
                  </a:cubicBezTo>
                  <a:cubicBezTo>
                    <a:pt x="58420" y="351790"/>
                    <a:pt x="44450" y="347980"/>
                    <a:pt x="33020" y="340360"/>
                  </a:cubicBezTo>
                  <a:cubicBezTo>
                    <a:pt x="24130" y="334010"/>
                    <a:pt x="17780" y="326390"/>
                    <a:pt x="13970" y="316230"/>
                  </a:cubicBezTo>
                  <a:cubicBezTo>
                    <a:pt x="8890" y="303530"/>
                    <a:pt x="5080" y="284480"/>
                    <a:pt x="10160" y="270510"/>
                  </a:cubicBezTo>
                  <a:cubicBezTo>
                    <a:pt x="16510" y="254000"/>
                    <a:pt x="26670" y="238760"/>
                    <a:pt x="52070" y="227330"/>
                  </a:cubicBezTo>
                  <a:cubicBezTo>
                    <a:pt x="128270" y="194310"/>
                    <a:pt x="500380" y="200660"/>
                    <a:pt x="588010" y="220980"/>
                  </a:cubicBezTo>
                  <a:cubicBezTo>
                    <a:pt x="617220" y="228600"/>
                    <a:pt x="632460" y="237490"/>
                    <a:pt x="643890" y="251460"/>
                  </a:cubicBezTo>
                  <a:cubicBezTo>
                    <a:pt x="654050" y="264160"/>
                    <a:pt x="657860" y="283210"/>
                    <a:pt x="655320" y="298450"/>
                  </a:cubicBezTo>
                  <a:cubicBezTo>
                    <a:pt x="654050" y="313690"/>
                    <a:pt x="643890" y="331470"/>
                    <a:pt x="632460" y="341630"/>
                  </a:cubicBezTo>
                  <a:cubicBezTo>
                    <a:pt x="621030" y="351790"/>
                    <a:pt x="609600" y="355600"/>
                    <a:pt x="586740" y="359410"/>
                  </a:cubicBezTo>
                  <a:cubicBezTo>
                    <a:pt x="538480" y="368300"/>
                    <a:pt x="415290" y="365760"/>
                    <a:pt x="340360" y="360680"/>
                  </a:cubicBezTo>
                  <a:cubicBezTo>
                    <a:pt x="276860" y="355600"/>
                    <a:pt x="167640" y="325120"/>
                    <a:pt x="163830" y="332740"/>
                  </a:cubicBezTo>
                  <a:cubicBezTo>
                    <a:pt x="162560" y="335280"/>
                    <a:pt x="185420" y="349250"/>
                    <a:pt x="185420" y="349250"/>
                  </a:cubicBezTo>
                  <a:cubicBezTo>
                    <a:pt x="185420" y="349250"/>
                    <a:pt x="152400" y="334010"/>
                    <a:pt x="143510" y="320040"/>
                  </a:cubicBezTo>
                  <a:cubicBezTo>
                    <a:pt x="134620" y="307340"/>
                    <a:pt x="129540" y="284480"/>
                    <a:pt x="130810" y="270510"/>
                  </a:cubicBezTo>
                  <a:cubicBezTo>
                    <a:pt x="132080" y="257810"/>
                    <a:pt x="135890" y="247650"/>
                    <a:pt x="143510" y="237490"/>
                  </a:cubicBezTo>
                  <a:cubicBezTo>
                    <a:pt x="152400" y="226060"/>
                    <a:pt x="162560" y="217170"/>
                    <a:pt x="185420" y="208280"/>
                  </a:cubicBezTo>
                  <a:cubicBezTo>
                    <a:pt x="247650" y="184150"/>
                    <a:pt x="496570" y="137160"/>
                    <a:pt x="565150" y="152400"/>
                  </a:cubicBezTo>
                  <a:cubicBezTo>
                    <a:pt x="594360" y="158750"/>
                    <a:pt x="612140" y="173990"/>
                    <a:pt x="622300" y="187960"/>
                  </a:cubicBezTo>
                  <a:cubicBezTo>
                    <a:pt x="629920" y="198120"/>
                    <a:pt x="632460" y="209550"/>
                    <a:pt x="632460" y="222250"/>
                  </a:cubicBezTo>
                  <a:cubicBezTo>
                    <a:pt x="631190" y="236220"/>
                    <a:pt x="629920" y="255270"/>
                    <a:pt x="615950" y="270510"/>
                  </a:cubicBezTo>
                  <a:cubicBezTo>
                    <a:pt x="589280" y="298450"/>
                    <a:pt x="515620" y="320040"/>
                    <a:pt x="448310" y="337820"/>
                  </a:cubicBezTo>
                  <a:cubicBezTo>
                    <a:pt x="351790" y="363220"/>
                    <a:pt x="149860" y="396240"/>
                    <a:pt x="87630" y="383540"/>
                  </a:cubicBezTo>
                  <a:cubicBezTo>
                    <a:pt x="63500" y="379730"/>
                    <a:pt x="50800" y="368300"/>
                    <a:pt x="40640" y="356870"/>
                  </a:cubicBezTo>
                  <a:cubicBezTo>
                    <a:pt x="31750" y="347980"/>
                    <a:pt x="26670" y="336550"/>
                    <a:pt x="25400" y="325120"/>
                  </a:cubicBezTo>
                  <a:cubicBezTo>
                    <a:pt x="22860" y="309880"/>
                    <a:pt x="25400" y="285750"/>
                    <a:pt x="33020" y="271780"/>
                  </a:cubicBezTo>
                  <a:cubicBezTo>
                    <a:pt x="41910" y="256540"/>
                    <a:pt x="53340" y="242570"/>
                    <a:pt x="74930" y="237490"/>
                  </a:cubicBezTo>
                  <a:cubicBezTo>
                    <a:pt x="130810" y="226060"/>
                    <a:pt x="355600" y="308610"/>
                    <a:pt x="402590" y="337820"/>
                  </a:cubicBezTo>
                  <a:cubicBezTo>
                    <a:pt x="417830" y="346710"/>
                    <a:pt x="421640" y="351790"/>
                    <a:pt x="427990" y="363220"/>
                  </a:cubicBezTo>
                  <a:cubicBezTo>
                    <a:pt x="434340" y="377190"/>
                    <a:pt x="440690" y="400050"/>
                    <a:pt x="436880" y="417830"/>
                  </a:cubicBezTo>
                  <a:cubicBezTo>
                    <a:pt x="430530" y="436880"/>
                    <a:pt x="414020" y="458470"/>
                    <a:pt x="391160" y="472440"/>
                  </a:cubicBezTo>
                  <a:cubicBezTo>
                    <a:pt x="359410" y="492760"/>
                    <a:pt x="299720" y="497840"/>
                    <a:pt x="248920" y="504190"/>
                  </a:cubicBezTo>
                  <a:cubicBezTo>
                    <a:pt x="191770" y="510540"/>
                    <a:pt x="105410" y="520700"/>
                    <a:pt x="63500" y="505460"/>
                  </a:cubicBezTo>
                  <a:cubicBezTo>
                    <a:pt x="36830" y="495300"/>
                    <a:pt x="16510" y="474980"/>
                    <a:pt x="8890" y="457200"/>
                  </a:cubicBezTo>
                  <a:cubicBezTo>
                    <a:pt x="1270" y="439420"/>
                    <a:pt x="0" y="416560"/>
                    <a:pt x="7620" y="400050"/>
                  </a:cubicBezTo>
                  <a:cubicBezTo>
                    <a:pt x="16510" y="381000"/>
                    <a:pt x="35560" y="361950"/>
                    <a:pt x="63500" y="350520"/>
                  </a:cubicBezTo>
                  <a:cubicBezTo>
                    <a:pt x="107950" y="334010"/>
                    <a:pt x="198120" y="355600"/>
                    <a:pt x="270510" y="350520"/>
                  </a:cubicBezTo>
                  <a:cubicBezTo>
                    <a:pt x="353060" y="344170"/>
                    <a:pt x="426720" y="323850"/>
                    <a:pt x="533400" y="316230"/>
                  </a:cubicBezTo>
                  <a:cubicBezTo>
                    <a:pt x="698500" y="304800"/>
                    <a:pt x="1042670" y="325120"/>
                    <a:pt x="1167130" y="306070"/>
                  </a:cubicBezTo>
                  <a:cubicBezTo>
                    <a:pt x="1221740" y="298450"/>
                    <a:pt x="1236980" y="281940"/>
                    <a:pt x="1281430" y="273050"/>
                  </a:cubicBezTo>
                  <a:cubicBezTo>
                    <a:pt x="1337310" y="262890"/>
                    <a:pt x="1443990" y="264160"/>
                    <a:pt x="1478280" y="251460"/>
                  </a:cubicBezTo>
                  <a:cubicBezTo>
                    <a:pt x="1490980" y="246380"/>
                    <a:pt x="1492250" y="234950"/>
                    <a:pt x="1502410" y="233680"/>
                  </a:cubicBezTo>
                  <a:cubicBezTo>
                    <a:pt x="1517650" y="231140"/>
                    <a:pt x="1545590" y="240030"/>
                    <a:pt x="1560830" y="251460"/>
                  </a:cubicBezTo>
                  <a:cubicBezTo>
                    <a:pt x="1576070" y="262890"/>
                    <a:pt x="1588770" y="284480"/>
                    <a:pt x="1592580" y="303530"/>
                  </a:cubicBezTo>
                  <a:cubicBezTo>
                    <a:pt x="1595120" y="321310"/>
                    <a:pt x="1591310" y="346710"/>
                    <a:pt x="1581150" y="363220"/>
                  </a:cubicBezTo>
                  <a:cubicBezTo>
                    <a:pt x="1572260" y="378460"/>
                    <a:pt x="1546860" y="394970"/>
                    <a:pt x="1534160" y="400050"/>
                  </a:cubicBezTo>
                  <a:cubicBezTo>
                    <a:pt x="1526540" y="403860"/>
                    <a:pt x="1524000" y="405130"/>
                    <a:pt x="1513840" y="403860"/>
                  </a:cubicBezTo>
                  <a:cubicBezTo>
                    <a:pt x="1483360" y="401320"/>
                    <a:pt x="1400810" y="350520"/>
                    <a:pt x="1336040" y="339090"/>
                  </a:cubicBezTo>
                  <a:cubicBezTo>
                    <a:pt x="1263650" y="325120"/>
                    <a:pt x="1143000" y="346710"/>
                    <a:pt x="1098550" y="335280"/>
                  </a:cubicBezTo>
                  <a:cubicBezTo>
                    <a:pt x="1080770" y="330200"/>
                    <a:pt x="1071880" y="326390"/>
                    <a:pt x="1061720" y="316230"/>
                  </a:cubicBezTo>
                  <a:cubicBezTo>
                    <a:pt x="1049020" y="303530"/>
                    <a:pt x="1035050" y="280670"/>
                    <a:pt x="1033780" y="261620"/>
                  </a:cubicBezTo>
                  <a:cubicBezTo>
                    <a:pt x="1031240" y="242570"/>
                    <a:pt x="1037590" y="217170"/>
                    <a:pt x="1047750" y="201930"/>
                  </a:cubicBezTo>
                  <a:cubicBezTo>
                    <a:pt x="1059180" y="185420"/>
                    <a:pt x="1073150" y="175260"/>
                    <a:pt x="1098550" y="166370"/>
                  </a:cubicBezTo>
                  <a:cubicBezTo>
                    <a:pt x="1148080" y="148590"/>
                    <a:pt x="1267460" y="156210"/>
                    <a:pt x="1342390" y="144780"/>
                  </a:cubicBezTo>
                  <a:cubicBezTo>
                    <a:pt x="1407160" y="135890"/>
                    <a:pt x="1471930" y="116840"/>
                    <a:pt x="1522730" y="110490"/>
                  </a:cubicBezTo>
                  <a:cubicBezTo>
                    <a:pt x="1558290" y="106680"/>
                    <a:pt x="1587500" y="99060"/>
                    <a:pt x="1616710" y="109220"/>
                  </a:cubicBezTo>
                  <a:cubicBezTo>
                    <a:pt x="1647190" y="120650"/>
                    <a:pt x="1684020" y="151130"/>
                    <a:pt x="1697990" y="180340"/>
                  </a:cubicBezTo>
                  <a:cubicBezTo>
                    <a:pt x="1711960" y="207010"/>
                    <a:pt x="1709420" y="242570"/>
                    <a:pt x="1704340" y="275590"/>
                  </a:cubicBezTo>
                  <a:cubicBezTo>
                    <a:pt x="1697990" y="313690"/>
                    <a:pt x="1677670" y="373380"/>
                    <a:pt x="1654810" y="394970"/>
                  </a:cubicBezTo>
                  <a:cubicBezTo>
                    <a:pt x="1640840" y="410210"/>
                    <a:pt x="1620520" y="415290"/>
                    <a:pt x="1602740" y="416560"/>
                  </a:cubicBezTo>
                  <a:cubicBezTo>
                    <a:pt x="1586230" y="417830"/>
                    <a:pt x="1563370" y="412750"/>
                    <a:pt x="1549400" y="402590"/>
                  </a:cubicBezTo>
                  <a:cubicBezTo>
                    <a:pt x="1534160" y="393700"/>
                    <a:pt x="1520190" y="375920"/>
                    <a:pt x="1513840" y="359410"/>
                  </a:cubicBezTo>
                  <a:cubicBezTo>
                    <a:pt x="1508760" y="342900"/>
                    <a:pt x="1507490" y="320040"/>
                    <a:pt x="1512570" y="303530"/>
                  </a:cubicBezTo>
                  <a:cubicBezTo>
                    <a:pt x="1518920" y="287020"/>
                    <a:pt x="1531620" y="267970"/>
                    <a:pt x="1545590" y="257810"/>
                  </a:cubicBezTo>
                  <a:cubicBezTo>
                    <a:pt x="1560830" y="247650"/>
                    <a:pt x="1581150" y="240030"/>
                    <a:pt x="1600200" y="242570"/>
                  </a:cubicBezTo>
                  <a:cubicBezTo>
                    <a:pt x="1621790" y="245110"/>
                    <a:pt x="1658620" y="262890"/>
                    <a:pt x="1671320" y="283210"/>
                  </a:cubicBezTo>
                  <a:cubicBezTo>
                    <a:pt x="1684020" y="303530"/>
                    <a:pt x="1686560" y="342900"/>
                    <a:pt x="1677670" y="364490"/>
                  </a:cubicBezTo>
                  <a:cubicBezTo>
                    <a:pt x="1667510" y="387350"/>
                    <a:pt x="1634490" y="410210"/>
                    <a:pt x="1612900" y="415290"/>
                  </a:cubicBezTo>
                  <a:cubicBezTo>
                    <a:pt x="1595120" y="420370"/>
                    <a:pt x="1573530" y="415290"/>
                    <a:pt x="1557020" y="407670"/>
                  </a:cubicBezTo>
                  <a:cubicBezTo>
                    <a:pt x="1541780" y="400050"/>
                    <a:pt x="1525270" y="386080"/>
                    <a:pt x="1517650" y="368300"/>
                  </a:cubicBezTo>
                  <a:cubicBezTo>
                    <a:pt x="1510030" y="346710"/>
                    <a:pt x="1508760" y="299720"/>
                    <a:pt x="1520190" y="285750"/>
                  </a:cubicBezTo>
                  <a:cubicBezTo>
                    <a:pt x="1530350" y="275590"/>
                    <a:pt x="1569720" y="279400"/>
                    <a:pt x="1569720" y="279400"/>
                  </a:cubicBezTo>
                  <a:cubicBezTo>
                    <a:pt x="1569720" y="279400"/>
                    <a:pt x="1188720" y="341630"/>
                    <a:pt x="1118870" y="337820"/>
                  </a:cubicBezTo>
                  <a:cubicBezTo>
                    <a:pt x="1098550" y="336550"/>
                    <a:pt x="1090930" y="335280"/>
                    <a:pt x="1079500" y="327660"/>
                  </a:cubicBezTo>
                  <a:cubicBezTo>
                    <a:pt x="1064260" y="318770"/>
                    <a:pt x="1045210" y="299720"/>
                    <a:pt x="1037590" y="281940"/>
                  </a:cubicBezTo>
                  <a:cubicBezTo>
                    <a:pt x="1031240" y="264160"/>
                    <a:pt x="1031240" y="238760"/>
                    <a:pt x="1037590" y="219710"/>
                  </a:cubicBezTo>
                  <a:cubicBezTo>
                    <a:pt x="1045210" y="201930"/>
                    <a:pt x="1064260" y="182880"/>
                    <a:pt x="1079500" y="173990"/>
                  </a:cubicBezTo>
                  <a:cubicBezTo>
                    <a:pt x="1090930" y="166370"/>
                    <a:pt x="1099820" y="166370"/>
                    <a:pt x="1118870" y="163830"/>
                  </a:cubicBezTo>
                  <a:cubicBezTo>
                    <a:pt x="1169670" y="158750"/>
                    <a:pt x="1319530" y="153670"/>
                    <a:pt x="1389380" y="171450"/>
                  </a:cubicBezTo>
                  <a:cubicBezTo>
                    <a:pt x="1436370" y="185420"/>
                    <a:pt x="1473200" y="223520"/>
                    <a:pt x="1502410" y="233680"/>
                  </a:cubicBezTo>
                  <a:cubicBezTo>
                    <a:pt x="1518920" y="240030"/>
                    <a:pt x="1530350" y="236220"/>
                    <a:pt x="1543050" y="241300"/>
                  </a:cubicBezTo>
                  <a:cubicBezTo>
                    <a:pt x="1554480" y="246380"/>
                    <a:pt x="1567180" y="254000"/>
                    <a:pt x="1574800" y="265430"/>
                  </a:cubicBezTo>
                  <a:cubicBezTo>
                    <a:pt x="1584960" y="280670"/>
                    <a:pt x="1595120" y="304800"/>
                    <a:pt x="1593850" y="323850"/>
                  </a:cubicBezTo>
                  <a:cubicBezTo>
                    <a:pt x="1592580" y="342900"/>
                    <a:pt x="1579880" y="365760"/>
                    <a:pt x="1568450" y="378460"/>
                  </a:cubicBezTo>
                  <a:cubicBezTo>
                    <a:pt x="1559560" y="389890"/>
                    <a:pt x="1553210" y="392430"/>
                    <a:pt x="1534160" y="400050"/>
                  </a:cubicBezTo>
                  <a:cubicBezTo>
                    <a:pt x="1477010" y="422910"/>
                    <a:pt x="1306830" y="458470"/>
                    <a:pt x="1167130" y="471170"/>
                  </a:cubicBezTo>
                  <a:cubicBezTo>
                    <a:pt x="986790" y="487680"/>
                    <a:pt x="706120" y="455930"/>
                    <a:pt x="541020" y="467360"/>
                  </a:cubicBezTo>
                  <a:cubicBezTo>
                    <a:pt x="431800" y="474980"/>
                    <a:pt x="354330" y="500380"/>
                    <a:pt x="271780" y="505460"/>
                  </a:cubicBezTo>
                  <a:cubicBezTo>
                    <a:pt x="203200" y="510540"/>
                    <a:pt x="125730" y="515620"/>
                    <a:pt x="82550" y="508000"/>
                  </a:cubicBezTo>
                  <a:cubicBezTo>
                    <a:pt x="59690" y="502920"/>
                    <a:pt x="43180" y="499110"/>
                    <a:pt x="30480" y="487680"/>
                  </a:cubicBezTo>
                  <a:cubicBezTo>
                    <a:pt x="16510" y="476250"/>
                    <a:pt x="6350" y="455930"/>
                    <a:pt x="3810" y="438150"/>
                  </a:cubicBezTo>
                  <a:cubicBezTo>
                    <a:pt x="1270" y="420370"/>
                    <a:pt x="6350" y="397510"/>
                    <a:pt x="16510" y="383540"/>
                  </a:cubicBezTo>
                  <a:cubicBezTo>
                    <a:pt x="26670" y="368300"/>
                    <a:pt x="40640" y="358140"/>
                    <a:pt x="63500" y="350520"/>
                  </a:cubicBezTo>
                  <a:cubicBezTo>
                    <a:pt x="110490" y="336550"/>
                    <a:pt x="241300" y="369570"/>
                    <a:pt x="300990" y="360680"/>
                  </a:cubicBezTo>
                  <a:cubicBezTo>
                    <a:pt x="336550" y="354330"/>
                    <a:pt x="363220" y="325120"/>
                    <a:pt x="386080" y="328930"/>
                  </a:cubicBezTo>
                  <a:cubicBezTo>
                    <a:pt x="402590" y="332740"/>
                    <a:pt x="419100" y="350520"/>
                    <a:pt x="427990" y="363220"/>
                  </a:cubicBezTo>
                  <a:cubicBezTo>
                    <a:pt x="434340" y="374650"/>
                    <a:pt x="438150" y="386080"/>
                    <a:pt x="438150" y="398780"/>
                  </a:cubicBezTo>
                  <a:cubicBezTo>
                    <a:pt x="438150" y="415290"/>
                    <a:pt x="433070" y="438150"/>
                    <a:pt x="420370" y="450850"/>
                  </a:cubicBezTo>
                  <a:cubicBezTo>
                    <a:pt x="406400" y="466090"/>
                    <a:pt x="379730" y="477520"/>
                    <a:pt x="354330" y="478790"/>
                  </a:cubicBezTo>
                  <a:cubicBezTo>
                    <a:pt x="321310" y="481330"/>
                    <a:pt x="279400" y="462280"/>
                    <a:pt x="236220" y="447040"/>
                  </a:cubicBezTo>
                  <a:cubicBezTo>
                    <a:pt x="185420" y="430530"/>
                    <a:pt x="104140" y="401320"/>
                    <a:pt x="69850" y="378460"/>
                  </a:cubicBezTo>
                  <a:cubicBezTo>
                    <a:pt x="50800" y="367030"/>
                    <a:pt x="38100" y="355600"/>
                    <a:pt x="30480" y="341630"/>
                  </a:cubicBezTo>
                  <a:cubicBezTo>
                    <a:pt x="25400" y="331470"/>
                    <a:pt x="22860" y="318770"/>
                    <a:pt x="24130" y="306070"/>
                  </a:cubicBezTo>
                  <a:cubicBezTo>
                    <a:pt x="24130" y="294640"/>
                    <a:pt x="26670" y="281940"/>
                    <a:pt x="33020" y="271780"/>
                  </a:cubicBezTo>
                  <a:cubicBezTo>
                    <a:pt x="41910" y="259080"/>
                    <a:pt x="52070" y="247650"/>
                    <a:pt x="74930" y="237490"/>
                  </a:cubicBezTo>
                  <a:cubicBezTo>
                    <a:pt x="130810" y="213360"/>
                    <a:pt x="316230" y="218440"/>
                    <a:pt x="406400" y="199390"/>
                  </a:cubicBezTo>
                  <a:cubicBezTo>
                    <a:pt x="469900" y="186690"/>
                    <a:pt x="528320" y="149860"/>
                    <a:pt x="565150" y="152400"/>
                  </a:cubicBezTo>
                  <a:cubicBezTo>
                    <a:pt x="586740" y="153670"/>
                    <a:pt x="600710" y="162560"/>
                    <a:pt x="612140" y="173990"/>
                  </a:cubicBezTo>
                  <a:cubicBezTo>
                    <a:pt x="623570" y="186690"/>
                    <a:pt x="631190" y="205740"/>
                    <a:pt x="632460" y="222250"/>
                  </a:cubicBezTo>
                  <a:cubicBezTo>
                    <a:pt x="632460" y="237490"/>
                    <a:pt x="623570" y="259080"/>
                    <a:pt x="615950" y="270510"/>
                  </a:cubicBezTo>
                  <a:cubicBezTo>
                    <a:pt x="608330" y="280670"/>
                    <a:pt x="603250" y="284480"/>
                    <a:pt x="588010" y="290830"/>
                  </a:cubicBezTo>
                  <a:cubicBezTo>
                    <a:pt x="534670" y="313690"/>
                    <a:pt x="274320" y="363220"/>
                    <a:pt x="203200" y="351790"/>
                  </a:cubicBezTo>
                  <a:cubicBezTo>
                    <a:pt x="172720" y="346710"/>
                    <a:pt x="154940" y="336550"/>
                    <a:pt x="143510" y="320040"/>
                  </a:cubicBezTo>
                  <a:cubicBezTo>
                    <a:pt x="132080" y="303530"/>
                    <a:pt x="129540" y="271780"/>
                    <a:pt x="134620" y="252730"/>
                  </a:cubicBezTo>
                  <a:cubicBezTo>
                    <a:pt x="139700" y="237490"/>
                    <a:pt x="156210" y="222250"/>
                    <a:pt x="168910" y="214630"/>
                  </a:cubicBezTo>
                  <a:cubicBezTo>
                    <a:pt x="179070" y="208280"/>
                    <a:pt x="191770" y="203200"/>
                    <a:pt x="203200" y="207010"/>
                  </a:cubicBezTo>
                  <a:cubicBezTo>
                    <a:pt x="218440" y="210820"/>
                    <a:pt x="231140" y="243840"/>
                    <a:pt x="250190" y="247650"/>
                  </a:cubicBezTo>
                  <a:cubicBezTo>
                    <a:pt x="274320" y="252730"/>
                    <a:pt x="302260" y="226060"/>
                    <a:pt x="340360" y="219710"/>
                  </a:cubicBezTo>
                  <a:cubicBezTo>
                    <a:pt x="403860" y="210820"/>
                    <a:pt x="556260" y="208280"/>
                    <a:pt x="603250" y="223520"/>
                  </a:cubicBezTo>
                  <a:cubicBezTo>
                    <a:pt x="624840" y="229870"/>
                    <a:pt x="635000" y="240030"/>
                    <a:pt x="643890" y="251460"/>
                  </a:cubicBezTo>
                  <a:cubicBezTo>
                    <a:pt x="651510" y="260350"/>
                    <a:pt x="655320" y="270510"/>
                    <a:pt x="655320" y="281940"/>
                  </a:cubicBezTo>
                  <a:cubicBezTo>
                    <a:pt x="656590" y="295910"/>
                    <a:pt x="654050" y="317500"/>
                    <a:pt x="643890" y="328930"/>
                  </a:cubicBezTo>
                  <a:cubicBezTo>
                    <a:pt x="632460" y="344170"/>
                    <a:pt x="617220" y="351790"/>
                    <a:pt x="586740" y="359410"/>
                  </a:cubicBezTo>
                  <a:cubicBezTo>
                    <a:pt x="501650" y="379730"/>
                    <a:pt x="140970" y="379730"/>
                    <a:pt x="60960" y="353060"/>
                  </a:cubicBezTo>
                  <a:cubicBezTo>
                    <a:pt x="34290" y="342900"/>
                    <a:pt x="21590" y="328930"/>
                    <a:pt x="13970" y="316230"/>
                  </a:cubicBezTo>
                  <a:cubicBezTo>
                    <a:pt x="7620" y="306070"/>
                    <a:pt x="6350" y="295910"/>
                    <a:pt x="7620" y="285750"/>
                  </a:cubicBezTo>
                  <a:cubicBezTo>
                    <a:pt x="8890" y="273050"/>
                    <a:pt x="16510" y="254000"/>
                    <a:pt x="26670" y="243840"/>
                  </a:cubicBezTo>
                  <a:cubicBezTo>
                    <a:pt x="36830" y="233680"/>
                    <a:pt x="48260" y="229870"/>
                    <a:pt x="67310" y="224790"/>
                  </a:cubicBezTo>
                  <a:cubicBezTo>
                    <a:pt x="110490" y="213360"/>
                    <a:pt x="195580" y="222250"/>
                    <a:pt x="283210" y="212090"/>
                  </a:cubicBezTo>
                  <a:cubicBezTo>
                    <a:pt x="425450" y="194310"/>
                    <a:pt x="701040" y="123190"/>
                    <a:pt x="839470" y="110490"/>
                  </a:cubicBezTo>
                  <a:cubicBezTo>
                    <a:pt x="919480" y="102870"/>
                    <a:pt x="991870" y="99060"/>
                    <a:pt x="1031240" y="109220"/>
                  </a:cubicBezTo>
                  <a:cubicBezTo>
                    <a:pt x="1051560" y="114300"/>
                    <a:pt x="1062990" y="120650"/>
                    <a:pt x="1071880" y="132080"/>
                  </a:cubicBezTo>
                  <a:cubicBezTo>
                    <a:pt x="1080770" y="143510"/>
                    <a:pt x="1087120" y="161290"/>
                    <a:pt x="1085850" y="176530"/>
                  </a:cubicBezTo>
                  <a:cubicBezTo>
                    <a:pt x="1085850" y="190500"/>
                    <a:pt x="1078230" y="208280"/>
                    <a:pt x="1068070" y="218440"/>
                  </a:cubicBezTo>
                  <a:cubicBezTo>
                    <a:pt x="1057910" y="228600"/>
                    <a:pt x="1046480" y="233680"/>
                    <a:pt x="1026160" y="238760"/>
                  </a:cubicBezTo>
                  <a:cubicBezTo>
                    <a:pt x="988060" y="247650"/>
                    <a:pt x="927100" y="241300"/>
                    <a:pt x="850900" y="248920"/>
                  </a:cubicBezTo>
                  <a:cubicBezTo>
                    <a:pt x="708660" y="262890"/>
                    <a:pt x="308610" y="344170"/>
                    <a:pt x="236220" y="336550"/>
                  </a:cubicBezTo>
                  <a:cubicBezTo>
                    <a:pt x="220980" y="335280"/>
                    <a:pt x="215900" y="332740"/>
                    <a:pt x="208280" y="326390"/>
                  </a:cubicBezTo>
                  <a:cubicBezTo>
                    <a:pt x="198120" y="317500"/>
                    <a:pt x="185420" y="303530"/>
                    <a:pt x="182880" y="289560"/>
                  </a:cubicBezTo>
                  <a:cubicBezTo>
                    <a:pt x="179070" y="273050"/>
                    <a:pt x="186690" y="245110"/>
                    <a:pt x="196850" y="232410"/>
                  </a:cubicBezTo>
                  <a:cubicBezTo>
                    <a:pt x="205740" y="220980"/>
                    <a:pt x="215900" y="217170"/>
                    <a:pt x="236220" y="210820"/>
                  </a:cubicBezTo>
                  <a:cubicBezTo>
                    <a:pt x="297180" y="194310"/>
                    <a:pt x="480060" y="191770"/>
                    <a:pt x="610870" y="187960"/>
                  </a:cubicBezTo>
                  <a:cubicBezTo>
                    <a:pt x="751840" y="184150"/>
                    <a:pt x="994410" y="173990"/>
                    <a:pt x="1054100" y="189230"/>
                  </a:cubicBezTo>
                  <a:cubicBezTo>
                    <a:pt x="1070610" y="193040"/>
                    <a:pt x="1075690" y="195580"/>
                    <a:pt x="1083310" y="204470"/>
                  </a:cubicBezTo>
                  <a:cubicBezTo>
                    <a:pt x="1093470" y="214630"/>
                    <a:pt x="1103630" y="233680"/>
                    <a:pt x="1106170" y="247650"/>
                  </a:cubicBezTo>
                  <a:cubicBezTo>
                    <a:pt x="1108710" y="259080"/>
                    <a:pt x="1107440" y="270510"/>
                    <a:pt x="1102360" y="280670"/>
                  </a:cubicBezTo>
                  <a:cubicBezTo>
                    <a:pt x="1096010" y="293370"/>
                    <a:pt x="1088390" y="306070"/>
                    <a:pt x="1069340" y="317500"/>
                  </a:cubicBezTo>
                  <a:cubicBezTo>
                    <a:pt x="1018540" y="345440"/>
                    <a:pt x="835660" y="368300"/>
                    <a:pt x="735330" y="375920"/>
                  </a:cubicBezTo>
                  <a:cubicBezTo>
                    <a:pt x="655320" y="381000"/>
                    <a:pt x="553720" y="381000"/>
                    <a:pt x="518160" y="369570"/>
                  </a:cubicBezTo>
                  <a:cubicBezTo>
                    <a:pt x="504190" y="364490"/>
                    <a:pt x="499110" y="359410"/>
                    <a:pt x="492760" y="350520"/>
                  </a:cubicBezTo>
                  <a:cubicBezTo>
                    <a:pt x="483870" y="340360"/>
                    <a:pt x="476250" y="321310"/>
                    <a:pt x="477520" y="306070"/>
                  </a:cubicBezTo>
                  <a:cubicBezTo>
                    <a:pt x="478790" y="289560"/>
                    <a:pt x="486410" y="266700"/>
                    <a:pt x="506730" y="252730"/>
                  </a:cubicBezTo>
                  <a:cubicBezTo>
                    <a:pt x="544830" y="227330"/>
                    <a:pt x="648970" y="240030"/>
                    <a:pt x="725170" y="226060"/>
                  </a:cubicBezTo>
                  <a:cubicBezTo>
                    <a:pt x="811530" y="210820"/>
                    <a:pt x="895350" y="193040"/>
                    <a:pt x="996950" y="165100"/>
                  </a:cubicBezTo>
                  <a:cubicBezTo>
                    <a:pt x="1135380" y="127000"/>
                    <a:pt x="1403350" y="0"/>
                    <a:pt x="1473200" y="7620"/>
                  </a:cubicBezTo>
                  <a:cubicBezTo>
                    <a:pt x="1493520" y="10160"/>
                    <a:pt x="1502410" y="19050"/>
                    <a:pt x="1510030" y="30480"/>
                  </a:cubicBezTo>
                  <a:cubicBezTo>
                    <a:pt x="1518920" y="40640"/>
                    <a:pt x="1524000" y="58420"/>
                    <a:pt x="1522730" y="72390"/>
                  </a:cubicBezTo>
                  <a:cubicBezTo>
                    <a:pt x="1522730" y="85090"/>
                    <a:pt x="1515110" y="102870"/>
                    <a:pt x="1504950" y="111760"/>
                  </a:cubicBezTo>
                  <a:cubicBezTo>
                    <a:pt x="1494790" y="121920"/>
                    <a:pt x="1479550" y="128270"/>
                    <a:pt x="1465580" y="129540"/>
                  </a:cubicBezTo>
                  <a:cubicBezTo>
                    <a:pt x="1449070" y="132080"/>
                    <a:pt x="1438910" y="121920"/>
                    <a:pt x="1414780" y="120650"/>
                  </a:cubicBezTo>
                  <a:cubicBezTo>
                    <a:pt x="1351280" y="116840"/>
                    <a:pt x="1209040" y="130810"/>
                    <a:pt x="1070610" y="148590"/>
                  </a:cubicBezTo>
                  <a:cubicBezTo>
                    <a:pt x="857250" y="176530"/>
                    <a:pt x="351790" y="294640"/>
                    <a:pt x="264160" y="288290"/>
                  </a:cubicBezTo>
                  <a:cubicBezTo>
                    <a:pt x="246380" y="287020"/>
                    <a:pt x="242570" y="284480"/>
                    <a:pt x="233680" y="278130"/>
                  </a:cubicBezTo>
                  <a:cubicBezTo>
                    <a:pt x="222250" y="270510"/>
                    <a:pt x="207010" y="255270"/>
                    <a:pt x="204470" y="240030"/>
                  </a:cubicBezTo>
                  <a:cubicBezTo>
                    <a:pt x="199390" y="223520"/>
                    <a:pt x="204470" y="193040"/>
                    <a:pt x="215900" y="179070"/>
                  </a:cubicBezTo>
                  <a:cubicBezTo>
                    <a:pt x="227330" y="163830"/>
                    <a:pt x="241300" y="156210"/>
                    <a:pt x="273050" y="153670"/>
                  </a:cubicBezTo>
                  <a:cubicBezTo>
                    <a:pt x="388620" y="139700"/>
                    <a:pt x="1010920" y="267970"/>
                    <a:pt x="1118870" y="320040"/>
                  </a:cubicBezTo>
                  <a:cubicBezTo>
                    <a:pt x="1149350" y="334010"/>
                    <a:pt x="1162050" y="344170"/>
                    <a:pt x="1169670" y="361950"/>
                  </a:cubicBezTo>
                  <a:cubicBezTo>
                    <a:pt x="1177290" y="375920"/>
                    <a:pt x="1177290" y="396240"/>
                    <a:pt x="1172210" y="411480"/>
                  </a:cubicBezTo>
                  <a:cubicBezTo>
                    <a:pt x="1167130" y="426720"/>
                    <a:pt x="1153160" y="441960"/>
                    <a:pt x="1140460" y="449580"/>
                  </a:cubicBezTo>
                  <a:cubicBezTo>
                    <a:pt x="1126490" y="458470"/>
                    <a:pt x="1090930" y="458470"/>
                    <a:pt x="1090930" y="458470"/>
                  </a:cubicBezTo>
                </a:path>
              </a:pathLst>
            </a:custGeom>
            <a:solidFill>
              <a:srgbClr val="FFFFFF"/>
            </a:solidFill>
            <a:ln cap="sq">
              <a:noFill/>
              <a:prstDash val="solid"/>
              <a:miter/>
            </a:ln>
          </p:spPr>
        </p:sp>
      </p:grpSp>
      <p:grpSp>
        <p:nvGrpSpPr>
          <p:cNvPr name="Group 10" id="10"/>
          <p:cNvGrpSpPr/>
          <p:nvPr/>
        </p:nvGrpSpPr>
        <p:grpSpPr>
          <a:xfrm rot="0">
            <a:off x="11638598" y="9430702"/>
            <a:ext cx="233362" cy="278130"/>
            <a:chOff x="0" y="0"/>
            <a:chExt cx="311150" cy="370840"/>
          </a:xfrm>
        </p:grpSpPr>
        <p:sp>
          <p:nvSpPr>
            <p:cNvPr name="Freeform 11" id="11"/>
            <p:cNvSpPr/>
            <p:nvPr/>
          </p:nvSpPr>
          <p:spPr>
            <a:xfrm flipH="false" flipV="false" rot="0">
              <a:off x="49530" y="48260"/>
              <a:ext cx="222250" cy="273050"/>
            </a:xfrm>
            <a:custGeom>
              <a:avLst/>
              <a:gdLst/>
              <a:ahLst/>
              <a:cxnLst/>
              <a:rect r="r" b="b" t="t" l="l"/>
              <a:pathLst>
                <a:path h="273050" w="222250">
                  <a:moveTo>
                    <a:pt x="173990" y="78740"/>
                  </a:moveTo>
                  <a:cubicBezTo>
                    <a:pt x="173990" y="226060"/>
                    <a:pt x="168910" y="234950"/>
                    <a:pt x="160020" y="243840"/>
                  </a:cubicBezTo>
                  <a:cubicBezTo>
                    <a:pt x="148590" y="255270"/>
                    <a:pt x="127000" y="267970"/>
                    <a:pt x="109220" y="270510"/>
                  </a:cubicBezTo>
                  <a:cubicBezTo>
                    <a:pt x="91440" y="273050"/>
                    <a:pt x="68580" y="265430"/>
                    <a:pt x="54610" y="256540"/>
                  </a:cubicBezTo>
                  <a:cubicBezTo>
                    <a:pt x="43180" y="250190"/>
                    <a:pt x="34290" y="242570"/>
                    <a:pt x="29210" y="228600"/>
                  </a:cubicBezTo>
                  <a:cubicBezTo>
                    <a:pt x="17780" y="198120"/>
                    <a:pt x="16510" y="110490"/>
                    <a:pt x="27940" y="74930"/>
                  </a:cubicBezTo>
                  <a:cubicBezTo>
                    <a:pt x="34290" y="53340"/>
                    <a:pt x="48260" y="36830"/>
                    <a:pt x="60960" y="26670"/>
                  </a:cubicBezTo>
                  <a:cubicBezTo>
                    <a:pt x="71120" y="19050"/>
                    <a:pt x="83820" y="13970"/>
                    <a:pt x="97790" y="12700"/>
                  </a:cubicBezTo>
                  <a:cubicBezTo>
                    <a:pt x="114300" y="11430"/>
                    <a:pt x="139700" y="17780"/>
                    <a:pt x="153670" y="26670"/>
                  </a:cubicBezTo>
                  <a:cubicBezTo>
                    <a:pt x="166370" y="34290"/>
                    <a:pt x="172720" y="41910"/>
                    <a:pt x="180340" y="55880"/>
                  </a:cubicBezTo>
                  <a:cubicBezTo>
                    <a:pt x="194310" y="83820"/>
                    <a:pt x="222250" y="160020"/>
                    <a:pt x="209550" y="190500"/>
                  </a:cubicBezTo>
                  <a:cubicBezTo>
                    <a:pt x="199390" y="214630"/>
                    <a:pt x="162560" y="233680"/>
                    <a:pt x="137160" y="236220"/>
                  </a:cubicBezTo>
                  <a:cubicBezTo>
                    <a:pt x="113030" y="240030"/>
                    <a:pt x="81280" y="229870"/>
                    <a:pt x="60960" y="210820"/>
                  </a:cubicBezTo>
                  <a:cubicBezTo>
                    <a:pt x="33020" y="187960"/>
                    <a:pt x="1270" y="128270"/>
                    <a:pt x="1270" y="93980"/>
                  </a:cubicBezTo>
                  <a:cubicBezTo>
                    <a:pt x="0" y="67310"/>
                    <a:pt x="17780" y="36830"/>
                    <a:pt x="34290" y="22860"/>
                  </a:cubicBezTo>
                  <a:cubicBezTo>
                    <a:pt x="48260" y="10160"/>
                    <a:pt x="68580" y="5080"/>
                    <a:pt x="86360" y="5080"/>
                  </a:cubicBezTo>
                  <a:cubicBezTo>
                    <a:pt x="102870" y="5080"/>
                    <a:pt x="123190" y="11430"/>
                    <a:pt x="137160" y="22860"/>
                  </a:cubicBezTo>
                  <a:cubicBezTo>
                    <a:pt x="153670" y="38100"/>
                    <a:pt x="170180" y="73660"/>
                    <a:pt x="170180" y="95250"/>
                  </a:cubicBezTo>
                  <a:cubicBezTo>
                    <a:pt x="170180" y="113030"/>
                    <a:pt x="161290" y="132080"/>
                    <a:pt x="149860" y="144780"/>
                  </a:cubicBezTo>
                  <a:cubicBezTo>
                    <a:pt x="138430" y="158750"/>
                    <a:pt x="120650" y="168910"/>
                    <a:pt x="102870" y="172720"/>
                  </a:cubicBezTo>
                  <a:cubicBezTo>
                    <a:pt x="86360" y="176530"/>
                    <a:pt x="64770" y="173990"/>
                    <a:pt x="49530" y="167640"/>
                  </a:cubicBezTo>
                  <a:cubicBezTo>
                    <a:pt x="34290" y="160020"/>
                    <a:pt x="17780" y="146050"/>
                    <a:pt x="10160" y="129540"/>
                  </a:cubicBezTo>
                  <a:cubicBezTo>
                    <a:pt x="2540" y="109220"/>
                    <a:pt x="2540" y="69850"/>
                    <a:pt x="11430" y="50800"/>
                  </a:cubicBezTo>
                  <a:cubicBezTo>
                    <a:pt x="17780" y="33020"/>
                    <a:pt x="34290" y="20320"/>
                    <a:pt x="50800" y="12700"/>
                  </a:cubicBezTo>
                  <a:cubicBezTo>
                    <a:pt x="66040" y="6350"/>
                    <a:pt x="86360" y="2540"/>
                    <a:pt x="104140" y="7620"/>
                  </a:cubicBezTo>
                  <a:cubicBezTo>
                    <a:pt x="125730" y="13970"/>
                    <a:pt x="154940" y="43180"/>
                    <a:pt x="163830" y="59690"/>
                  </a:cubicBezTo>
                  <a:cubicBezTo>
                    <a:pt x="170180" y="68580"/>
                    <a:pt x="173990" y="76200"/>
                    <a:pt x="170180" y="86360"/>
                  </a:cubicBezTo>
                  <a:cubicBezTo>
                    <a:pt x="161290" y="107950"/>
                    <a:pt x="76200" y="172720"/>
                    <a:pt x="53340" y="166370"/>
                  </a:cubicBezTo>
                  <a:cubicBezTo>
                    <a:pt x="35560" y="160020"/>
                    <a:pt x="24130" y="118110"/>
                    <a:pt x="25400" y="93980"/>
                  </a:cubicBezTo>
                  <a:cubicBezTo>
                    <a:pt x="26670" y="71120"/>
                    <a:pt x="41910" y="39370"/>
                    <a:pt x="60960" y="26670"/>
                  </a:cubicBezTo>
                  <a:cubicBezTo>
                    <a:pt x="80010" y="13970"/>
                    <a:pt x="115570" y="11430"/>
                    <a:pt x="137160" y="17780"/>
                  </a:cubicBezTo>
                  <a:cubicBezTo>
                    <a:pt x="154940" y="22860"/>
                    <a:pt x="171450" y="41910"/>
                    <a:pt x="180340" y="55880"/>
                  </a:cubicBezTo>
                  <a:cubicBezTo>
                    <a:pt x="186690" y="68580"/>
                    <a:pt x="187960" y="78740"/>
                    <a:pt x="189230" y="93980"/>
                  </a:cubicBezTo>
                  <a:cubicBezTo>
                    <a:pt x="191770" y="121920"/>
                    <a:pt x="185420" y="184150"/>
                    <a:pt x="177800" y="210820"/>
                  </a:cubicBezTo>
                  <a:cubicBezTo>
                    <a:pt x="172720" y="226060"/>
                    <a:pt x="168910" y="234950"/>
                    <a:pt x="160020" y="243840"/>
                  </a:cubicBezTo>
                  <a:cubicBezTo>
                    <a:pt x="148590" y="255270"/>
                    <a:pt x="125730" y="267970"/>
                    <a:pt x="109220" y="270510"/>
                  </a:cubicBezTo>
                  <a:cubicBezTo>
                    <a:pt x="96520" y="273050"/>
                    <a:pt x="83820" y="271780"/>
                    <a:pt x="71120" y="265430"/>
                  </a:cubicBezTo>
                  <a:cubicBezTo>
                    <a:pt x="55880" y="259080"/>
                    <a:pt x="38100" y="247650"/>
                    <a:pt x="29210" y="228600"/>
                  </a:cubicBezTo>
                  <a:cubicBezTo>
                    <a:pt x="12700" y="194310"/>
                    <a:pt x="10160" y="97790"/>
                    <a:pt x="21590" y="60960"/>
                  </a:cubicBezTo>
                  <a:cubicBezTo>
                    <a:pt x="26670" y="39370"/>
                    <a:pt x="38100" y="25400"/>
                    <a:pt x="52070" y="15240"/>
                  </a:cubicBezTo>
                  <a:cubicBezTo>
                    <a:pt x="66040" y="5080"/>
                    <a:pt x="88900" y="0"/>
                    <a:pt x="105410" y="2540"/>
                  </a:cubicBezTo>
                  <a:cubicBezTo>
                    <a:pt x="123190" y="3810"/>
                    <a:pt x="143510" y="15240"/>
                    <a:pt x="154940" y="27940"/>
                  </a:cubicBezTo>
                  <a:cubicBezTo>
                    <a:pt x="166370" y="40640"/>
                    <a:pt x="173990" y="78740"/>
                    <a:pt x="173990" y="78740"/>
                  </a:cubicBezTo>
                </a:path>
              </a:pathLst>
            </a:custGeom>
            <a:solidFill>
              <a:srgbClr val="FFFFFF"/>
            </a:solidFill>
            <a:ln cap="sq">
              <a:noFill/>
              <a:prstDash val="solid"/>
              <a:miter/>
            </a:ln>
          </p:spPr>
        </p:sp>
      </p:grpSp>
      <p:grpSp>
        <p:nvGrpSpPr>
          <p:cNvPr name="Group 12" id="12"/>
          <p:cNvGrpSpPr/>
          <p:nvPr/>
        </p:nvGrpSpPr>
        <p:grpSpPr>
          <a:xfrm rot="0">
            <a:off x="6131242" y="9357360"/>
            <a:ext cx="329565" cy="358140"/>
            <a:chOff x="0" y="0"/>
            <a:chExt cx="439420" cy="477520"/>
          </a:xfrm>
        </p:grpSpPr>
        <p:sp>
          <p:nvSpPr>
            <p:cNvPr name="Freeform 13" id="13"/>
            <p:cNvSpPr/>
            <p:nvPr/>
          </p:nvSpPr>
          <p:spPr>
            <a:xfrm flipH="false" flipV="false" rot="0">
              <a:off x="50800" y="50800"/>
              <a:ext cx="336550" cy="375920"/>
            </a:xfrm>
            <a:custGeom>
              <a:avLst/>
              <a:gdLst/>
              <a:ahLst/>
              <a:cxnLst/>
              <a:rect r="r" b="b" t="t" l="l"/>
              <a:pathLst>
                <a:path h="375920" w="336550">
                  <a:moveTo>
                    <a:pt x="0" y="279400"/>
                  </a:moveTo>
                  <a:cubicBezTo>
                    <a:pt x="0" y="279400"/>
                    <a:pt x="1270" y="203200"/>
                    <a:pt x="1270" y="201930"/>
                  </a:cubicBezTo>
                  <a:cubicBezTo>
                    <a:pt x="1270" y="201930"/>
                    <a:pt x="1270" y="195580"/>
                    <a:pt x="1270" y="191770"/>
                  </a:cubicBezTo>
                  <a:cubicBezTo>
                    <a:pt x="2540" y="187960"/>
                    <a:pt x="2540" y="181610"/>
                    <a:pt x="2540" y="181610"/>
                  </a:cubicBezTo>
                  <a:cubicBezTo>
                    <a:pt x="2540" y="181610"/>
                    <a:pt x="5080" y="173990"/>
                    <a:pt x="6350" y="171450"/>
                  </a:cubicBezTo>
                  <a:cubicBezTo>
                    <a:pt x="6350" y="170180"/>
                    <a:pt x="6350" y="170180"/>
                    <a:pt x="7620" y="168910"/>
                  </a:cubicBezTo>
                  <a:cubicBezTo>
                    <a:pt x="7620" y="165100"/>
                    <a:pt x="6350" y="144780"/>
                    <a:pt x="6350" y="144780"/>
                  </a:cubicBezTo>
                  <a:cubicBezTo>
                    <a:pt x="6350" y="143510"/>
                    <a:pt x="7620" y="137160"/>
                    <a:pt x="7620" y="133350"/>
                  </a:cubicBezTo>
                  <a:cubicBezTo>
                    <a:pt x="7620" y="129540"/>
                    <a:pt x="7620" y="123190"/>
                    <a:pt x="7620" y="123190"/>
                  </a:cubicBezTo>
                  <a:cubicBezTo>
                    <a:pt x="7620" y="123190"/>
                    <a:pt x="10160" y="116840"/>
                    <a:pt x="11430" y="113030"/>
                  </a:cubicBezTo>
                  <a:cubicBezTo>
                    <a:pt x="11430" y="109220"/>
                    <a:pt x="13970" y="102870"/>
                    <a:pt x="13970" y="102870"/>
                  </a:cubicBezTo>
                  <a:cubicBezTo>
                    <a:pt x="13970" y="102870"/>
                    <a:pt x="17780" y="96520"/>
                    <a:pt x="19050" y="93980"/>
                  </a:cubicBezTo>
                  <a:cubicBezTo>
                    <a:pt x="21590" y="90170"/>
                    <a:pt x="24130" y="85090"/>
                    <a:pt x="25400" y="85090"/>
                  </a:cubicBezTo>
                  <a:cubicBezTo>
                    <a:pt x="25400" y="83820"/>
                    <a:pt x="29210" y="81280"/>
                    <a:pt x="30480" y="78740"/>
                  </a:cubicBezTo>
                  <a:cubicBezTo>
                    <a:pt x="30480" y="77470"/>
                    <a:pt x="30480" y="72390"/>
                    <a:pt x="30480" y="72390"/>
                  </a:cubicBezTo>
                  <a:cubicBezTo>
                    <a:pt x="30480" y="72390"/>
                    <a:pt x="33020" y="66040"/>
                    <a:pt x="34290" y="62230"/>
                  </a:cubicBezTo>
                  <a:cubicBezTo>
                    <a:pt x="35560" y="58420"/>
                    <a:pt x="38100" y="52070"/>
                    <a:pt x="38100" y="52070"/>
                  </a:cubicBezTo>
                  <a:cubicBezTo>
                    <a:pt x="38100" y="52070"/>
                    <a:pt x="41910" y="46990"/>
                    <a:pt x="44450" y="43180"/>
                  </a:cubicBezTo>
                  <a:cubicBezTo>
                    <a:pt x="45720" y="40640"/>
                    <a:pt x="49530" y="35560"/>
                    <a:pt x="49530" y="35560"/>
                  </a:cubicBezTo>
                  <a:cubicBezTo>
                    <a:pt x="50800" y="35560"/>
                    <a:pt x="55880" y="30480"/>
                    <a:pt x="58420" y="27940"/>
                  </a:cubicBezTo>
                  <a:cubicBezTo>
                    <a:pt x="60960" y="25400"/>
                    <a:pt x="66040" y="21590"/>
                    <a:pt x="66040" y="21590"/>
                  </a:cubicBezTo>
                  <a:cubicBezTo>
                    <a:pt x="66040" y="21590"/>
                    <a:pt x="72390" y="17780"/>
                    <a:pt x="74930" y="16510"/>
                  </a:cubicBezTo>
                  <a:cubicBezTo>
                    <a:pt x="78740" y="15240"/>
                    <a:pt x="83820" y="11430"/>
                    <a:pt x="83820" y="11430"/>
                  </a:cubicBezTo>
                  <a:cubicBezTo>
                    <a:pt x="85090" y="11430"/>
                    <a:pt x="91440" y="10160"/>
                    <a:pt x="93980" y="8890"/>
                  </a:cubicBezTo>
                  <a:cubicBezTo>
                    <a:pt x="97790" y="7620"/>
                    <a:pt x="104140" y="6350"/>
                    <a:pt x="104140" y="6350"/>
                  </a:cubicBezTo>
                  <a:cubicBezTo>
                    <a:pt x="105410" y="6350"/>
                    <a:pt x="111760" y="6350"/>
                    <a:pt x="115570" y="6350"/>
                  </a:cubicBezTo>
                  <a:cubicBezTo>
                    <a:pt x="118110" y="6350"/>
                    <a:pt x="125730" y="6350"/>
                    <a:pt x="125730" y="6350"/>
                  </a:cubicBezTo>
                  <a:cubicBezTo>
                    <a:pt x="125730" y="6350"/>
                    <a:pt x="134620" y="8890"/>
                    <a:pt x="135890" y="8890"/>
                  </a:cubicBezTo>
                  <a:cubicBezTo>
                    <a:pt x="135890" y="8890"/>
                    <a:pt x="135890" y="8890"/>
                    <a:pt x="137160" y="8890"/>
                  </a:cubicBezTo>
                  <a:cubicBezTo>
                    <a:pt x="138430" y="8890"/>
                    <a:pt x="142240" y="8890"/>
                    <a:pt x="144780" y="8890"/>
                  </a:cubicBezTo>
                  <a:cubicBezTo>
                    <a:pt x="147320" y="7620"/>
                    <a:pt x="148590" y="7620"/>
                    <a:pt x="151130" y="6350"/>
                  </a:cubicBezTo>
                  <a:cubicBezTo>
                    <a:pt x="153670" y="5080"/>
                    <a:pt x="160020" y="2540"/>
                    <a:pt x="160020" y="2540"/>
                  </a:cubicBezTo>
                  <a:cubicBezTo>
                    <a:pt x="160020" y="2540"/>
                    <a:pt x="166370" y="2540"/>
                    <a:pt x="168910" y="1270"/>
                  </a:cubicBezTo>
                  <a:cubicBezTo>
                    <a:pt x="172720" y="1270"/>
                    <a:pt x="179070" y="0"/>
                    <a:pt x="179070" y="0"/>
                  </a:cubicBezTo>
                  <a:cubicBezTo>
                    <a:pt x="179070" y="0"/>
                    <a:pt x="185420" y="1270"/>
                    <a:pt x="187960" y="1270"/>
                  </a:cubicBezTo>
                  <a:cubicBezTo>
                    <a:pt x="191770" y="2540"/>
                    <a:pt x="198120" y="2540"/>
                    <a:pt x="198120" y="2540"/>
                  </a:cubicBezTo>
                  <a:cubicBezTo>
                    <a:pt x="198120" y="2540"/>
                    <a:pt x="203200" y="5080"/>
                    <a:pt x="207010" y="6350"/>
                  </a:cubicBezTo>
                  <a:cubicBezTo>
                    <a:pt x="209550" y="7620"/>
                    <a:pt x="215900" y="8890"/>
                    <a:pt x="215900" y="10160"/>
                  </a:cubicBezTo>
                  <a:cubicBezTo>
                    <a:pt x="215900" y="10160"/>
                    <a:pt x="219710" y="13970"/>
                    <a:pt x="222250" y="13970"/>
                  </a:cubicBezTo>
                  <a:cubicBezTo>
                    <a:pt x="226060" y="15240"/>
                    <a:pt x="232410" y="12700"/>
                    <a:pt x="232410" y="12700"/>
                  </a:cubicBezTo>
                  <a:cubicBezTo>
                    <a:pt x="232410" y="12700"/>
                    <a:pt x="238760" y="12700"/>
                    <a:pt x="242570" y="12700"/>
                  </a:cubicBezTo>
                  <a:cubicBezTo>
                    <a:pt x="246380" y="12700"/>
                    <a:pt x="252730" y="13970"/>
                    <a:pt x="252730" y="13970"/>
                  </a:cubicBezTo>
                  <a:cubicBezTo>
                    <a:pt x="252730" y="13970"/>
                    <a:pt x="259080" y="15240"/>
                    <a:pt x="262890" y="16510"/>
                  </a:cubicBezTo>
                  <a:cubicBezTo>
                    <a:pt x="265430" y="17780"/>
                    <a:pt x="271780" y="19050"/>
                    <a:pt x="271780" y="19050"/>
                  </a:cubicBezTo>
                  <a:cubicBezTo>
                    <a:pt x="271780" y="19050"/>
                    <a:pt x="278130" y="22860"/>
                    <a:pt x="280670" y="24130"/>
                  </a:cubicBezTo>
                  <a:cubicBezTo>
                    <a:pt x="284480" y="26670"/>
                    <a:pt x="289560" y="29210"/>
                    <a:pt x="289560" y="29210"/>
                  </a:cubicBezTo>
                  <a:cubicBezTo>
                    <a:pt x="289560" y="29210"/>
                    <a:pt x="294640" y="34290"/>
                    <a:pt x="297180" y="36830"/>
                  </a:cubicBezTo>
                  <a:cubicBezTo>
                    <a:pt x="299720" y="39370"/>
                    <a:pt x="303530" y="44450"/>
                    <a:pt x="303530" y="44450"/>
                  </a:cubicBezTo>
                  <a:cubicBezTo>
                    <a:pt x="304800" y="44450"/>
                    <a:pt x="304800" y="44450"/>
                    <a:pt x="304800" y="44450"/>
                  </a:cubicBezTo>
                  <a:cubicBezTo>
                    <a:pt x="304800" y="44450"/>
                    <a:pt x="307340" y="49530"/>
                    <a:pt x="309880" y="52070"/>
                  </a:cubicBezTo>
                  <a:cubicBezTo>
                    <a:pt x="311150" y="55880"/>
                    <a:pt x="314960" y="60960"/>
                    <a:pt x="314960" y="60960"/>
                  </a:cubicBezTo>
                  <a:cubicBezTo>
                    <a:pt x="314960" y="60960"/>
                    <a:pt x="316230" y="67310"/>
                    <a:pt x="317500" y="71120"/>
                  </a:cubicBezTo>
                  <a:cubicBezTo>
                    <a:pt x="318770" y="73660"/>
                    <a:pt x="320040" y="77470"/>
                    <a:pt x="321310" y="80010"/>
                  </a:cubicBezTo>
                  <a:cubicBezTo>
                    <a:pt x="322580" y="85090"/>
                    <a:pt x="323850" y="87630"/>
                    <a:pt x="325120" y="95250"/>
                  </a:cubicBezTo>
                  <a:cubicBezTo>
                    <a:pt x="327660" y="111760"/>
                    <a:pt x="323850" y="182880"/>
                    <a:pt x="323850" y="182880"/>
                  </a:cubicBezTo>
                  <a:cubicBezTo>
                    <a:pt x="323850" y="182880"/>
                    <a:pt x="327660" y="189230"/>
                    <a:pt x="328930" y="191770"/>
                  </a:cubicBezTo>
                  <a:cubicBezTo>
                    <a:pt x="330200" y="194310"/>
                    <a:pt x="332740" y="200660"/>
                    <a:pt x="332740" y="200660"/>
                  </a:cubicBezTo>
                  <a:cubicBezTo>
                    <a:pt x="332740" y="200660"/>
                    <a:pt x="334010" y="207010"/>
                    <a:pt x="335280" y="210820"/>
                  </a:cubicBezTo>
                  <a:cubicBezTo>
                    <a:pt x="335280" y="213360"/>
                    <a:pt x="336550" y="219710"/>
                    <a:pt x="336550" y="220980"/>
                  </a:cubicBezTo>
                  <a:cubicBezTo>
                    <a:pt x="336550" y="220980"/>
                    <a:pt x="336550" y="227330"/>
                    <a:pt x="336550" y="229870"/>
                  </a:cubicBezTo>
                  <a:cubicBezTo>
                    <a:pt x="336550" y="233680"/>
                    <a:pt x="336550" y="240030"/>
                    <a:pt x="336550" y="240030"/>
                  </a:cubicBezTo>
                  <a:cubicBezTo>
                    <a:pt x="336550" y="240030"/>
                    <a:pt x="334010" y="246380"/>
                    <a:pt x="334010" y="250190"/>
                  </a:cubicBezTo>
                  <a:cubicBezTo>
                    <a:pt x="332740" y="252730"/>
                    <a:pt x="330200" y="259080"/>
                    <a:pt x="330200" y="259080"/>
                  </a:cubicBezTo>
                  <a:cubicBezTo>
                    <a:pt x="330200" y="259080"/>
                    <a:pt x="327660" y="265430"/>
                    <a:pt x="325120" y="267970"/>
                  </a:cubicBezTo>
                  <a:cubicBezTo>
                    <a:pt x="323850" y="270510"/>
                    <a:pt x="321310" y="276860"/>
                    <a:pt x="321310" y="276860"/>
                  </a:cubicBezTo>
                  <a:cubicBezTo>
                    <a:pt x="320040" y="276860"/>
                    <a:pt x="316230" y="281940"/>
                    <a:pt x="313690" y="284480"/>
                  </a:cubicBezTo>
                  <a:cubicBezTo>
                    <a:pt x="311150" y="287020"/>
                    <a:pt x="307340" y="290830"/>
                    <a:pt x="307340" y="290830"/>
                  </a:cubicBezTo>
                  <a:cubicBezTo>
                    <a:pt x="307340" y="290830"/>
                    <a:pt x="300990" y="294640"/>
                    <a:pt x="298450" y="297180"/>
                  </a:cubicBezTo>
                  <a:cubicBezTo>
                    <a:pt x="295910" y="298450"/>
                    <a:pt x="289560" y="302260"/>
                    <a:pt x="289560" y="302260"/>
                  </a:cubicBezTo>
                  <a:cubicBezTo>
                    <a:pt x="289560" y="302260"/>
                    <a:pt x="283210" y="303530"/>
                    <a:pt x="280670" y="304800"/>
                  </a:cubicBezTo>
                  <a:cubicBezTo>
                    <a:pt x="276860" y="306070"/>
                    <a:pt x="275590" y="306070"/>
                    <a:pt x="271780" y="308610"/>
                  </a:cubicBezTo>
                  <a:cubicBezTo>
                    <a:pt x="259080" y="314960"/>
                    <a:pt x="210820" y="364490"/>
                    <a:pt x="196850" y="363220"/>
                  </a:cubicBezTo>
                  <a:cubicBezTo>
                    <a:pt x="191770" y="361950"/>
                    <a:pt x="190500" y="351790"/>
                    <a:pt x="185420" y="349250"/>
                  </a:cubicBezTo>
                  <a:cubicBezTo>
                    <a:pt x="182880" y="347980"/>
                    <a:pt x="179070" y="349250"/>
                    <a:pt x="175260" y="349250"/>
                  </a:cubicBezTo>
                  <a:cubicBezTo>
                    <a:pt x="171450" y="349250"/>
                    <a:pt x="165100" y="349250"/>
                    <a:pt x="165100" y="349250"/>
                  </a:cubicBezTo>
                  <a:cubicBezTo>
                    <a:pt x="165100" y="349250"/>
                    <a:pt x="160020" y="347980"/>
                    <a:pt x="158750" y="347980"/>
                  </a:cubicBezTo>
                  <a:cubicBezTo>
                    <a:pt x="156210" y="349250"/>
                    <a:pt x="153670" y="351790"/>
                    <a:pt x="152400" y="354330"/>
                  </a:cubicBezTo>
                  <a:cubicBezTo>
                    <a:pt x="149860" y="356870"/>
                    <a:pt x="143510" y="360680"/>
                    <a:pt x="143510" y="361950"/>
                  </a:cubicBezTo>
                  <a:cubicBezTo>
                    <a:pt x="143510" y="361950"/>
                    <a:pt x="137160" y="364490"/>
                    <a:pt x="134620" y="365760"/>
                  </a:cubicBezTo>
                  <a:cubicBezTo>
                    <a:pt x="132080" y="368300"/>
                    <a:pt x="125730" y="370840"/>
                    <a:pt x="125730" y="370840"/>
                  </a:cubicBezTo>
                  <a:cubicBezTo>
                    <a:pt x="125730" y="370840"/>
                    <a:pt x="118110" y="373380"/>
                    <a:pt x="115570" y="373380"/>
                  </a:cubicBezTo>
                  <a:cubicBezTo>
                    <a:pt x="111760" y="374650"/>
                    <a:pt x="105410" y="375920"/>
                    <a:pt x="105410" y="375920"/>
                  </a:cubicBezTo>
                  <a:cubicBezTo>
                    <a:pt x="104140" y="375920"/>
                    <a:pt x="97790" y="375920"/>
                    <a:pt x="93980" y="375920"/>
                  </a:cubicBezTo>
                  <a:cubicBezTo>
                    <a:pt x="91440" y="375920"/>
                    <a:pt x="83820" y="375920"/>
                    <a:pt x="83820" y="375920"/>
                  </a:cubicBezTo>
                  <a:cubicBezTo>
                    <a:pt x="83820" y="375920"/>
                    <a:pt x="77470" y="374650"/>
                    <a:pt x="73660" y="373380"/>
                  </a:cubicBezTo>
                  <a:cubicBezTo>
                    <a:pt x="69850" y="373380"/>
                    <a:pt x="63500" y="370840"/>
                    <a:pt x="63500" y="370840"/>
                  </a:cubicBezTo>
                  <a:cubicBezTo>
                    <a:pt x="63500" y="370840"/>
                    <a:pt x="57150" y="368300"/>
                    <a:pt x="54610" y="365760"/>
                  </a:cubicBezTo>
                  <a:cubicBezTo>
                    <a:pt x="50800" y="364490"/>
                    <a:pt x="44450" y="361950"/>
                    <a:pt x="44450" y="361950"/>
                  </a:cubicBezTo>
                  <a:cubicBezTo>
                    <a:pt x="44450" y="360680"/>
                    <a:pt x="39370" y="356870"/>
                    <a:pt x="36830" y="354330"/>
                  </a:cubicBezTo>
                  <a:cubicBezTo>
                    <a:pt x="34290" y="351790"/>
                    <a:pt x="29210" y="347980"/>
                    <a:pt x="29210" y="347980"/>
                  </a:cubicBezTo>
                  <a:cubicBezTo>
                    <a:pt x="29210" y="346710"/>
                    <a:pt x="25400" y="341630"/>
                    <a:pt x="22860" y="339090"/>
                  </a:cubicBezTo>
                  <a:cubicBezTo>
                    <a:pt x="21590" y="335280"/>
                    <a:pt x="17780" y="330200"/>
                    <a:pt x="17780" y="330200"/>
                  </a:cubicBezTo>
                  <a:cubicBezTo>
                    <a:pt x="17780" y="330200"/>
                    <a:pt x="17780" y="330200"/>
                    <a:pt x="16510" y="330200"/>
                  </a:cubicBezTo>
                  <a:cubicBezTo>
                    <a:pt x="16510" y="328930"/>
                    <a:pt x="16510" y="328930"/>
                    <a:pt x="16510" y="328930"/>
                  </a:cubicBezTo>
                  <a:cubicBezTo>
                    <a:pt x="15240" y="327660"/>
                    <a:pt x="10160" y="320040"/>
                    <a:pt x="10160" y="320040"/>
                  </a:cubicBezTo>
                  <a:cubicBezTo>
                    <a:pt x="10160" y="320040"/>
                    <a:pt x="7620" y="313690"/>
                    <a:pt x="6350" y="309880"/>
                  </a:cubicBezTo>
                  <a:cubicBezTo>
                    <a:pt x="5080" y="307340"/>
                    <a:pt x="2540" y="300990"/>
                    <a:pt x="2540" y="299720"/>
                  </a:cubicBezTo>
                  <a:cubicBezTo>
                    <a:pt x="2540" y="299720"/>
                    <a:pt x="2540" y="293370"/>
                    <a:pt x="1270" y="289560"/>
                  </a:cubicBezTo>
                  <a:cubicBezTo>
                    <a:pt x="1270" y="285750"/>
                    <a:pt x="0" y="279400"/>
                    <a:pt x="0" y="279400"/>
                  </a:cubicBezTo>
                </a:path>
              </a:pathLst>
            </a:custGeom>
            <a:solidFill>
              <a:srgbClr val="FFFFFF"/>
            </a:solidFill>
            <a:ln cap="sq">
              <a:noFill/>
              <a:prstDash val="solid"/>
              <a:miter/>
            </a:ln>
          </p:spPr>
        </p:sp>
      </p:grpSp>
      <p:grpSp>
        <p:nvGrpSpPr>
          <p:cNvPr name="Group 14" id="14"/>
          <p:cNvGrpSpPr/>
          <p:nvPr/>
        </p:nvGrpSpPr>
        <p:grpSpPr>
          <a:xfrm rot="0">
            <a:off x="6119812" y="9798368"/>
            <a:ext cx="400050" cy="373380"/>
            <a:chOff x="0" y="0"/>
            <a:chExt cx="533400" cy="497840"/>
          </a:xfrm>
        </p:grpSpPr>
        <p:sp>
          <p:nvSpPr>
            <p:cNvPr name="Freeform 15" id="15"/>
            <p:cNvSpPr/>
            <p:nvPr/>
          </p:nvSpPr>
          <p:spPr>
            <a:xfrm flipH="false" flipV="false" rot="0">
              <a:off x="44450" y="49530"/>
              <a:ext cx="439420" cy="400050"/>
            </a:xfrm>
            <a:custGeom>
              <a:avLst/>
              <a:gdLst/>
              <a:ahLst/>
              <a:cxnLst/>
              <a:rect r="r" b="b" t="t" l="l"/>
              <a:pathLst>
                <a:path h="400050" w="439420">
                  <a:moveTo>
                    <a:pt x="431800" y="168910"/>
                  </a:moveTo>
                  <a:cubicBezTo>
                    <a:pt x="359410" y="303530"/>
                    <a:pt x="340360" y="311150"/>
                    <a:pt x="325120" y="314960"/>
                  </a:cubicBezTo>
                  <a:cubicBezTo>
                    <a:pt x="312420" y="317500"/>
                    <a:pt x="299720" y="316230"/>
                    <a:pt x="287020" y="309880"/>
                  </a:cubicBezTo>
                  <a:cubicBezTo>
                    <a:pt x="270510" y="302260"/>
                    <a:pt x="243840" y="275590"/>
                    <a:pt x="237490" y="255270"/>
                  </a:cubicBezTo>
                  <a:cubicBezTo>
                    <a:pt x="232410" y="238760"/>
                    <a:pt x="251460" y="215900"/>
                    <a:pt x="243840" y="199390"/>
                  </a:cubicBezTo>
                  <a:cubicBezTo>
                    <a:pt x="236220" y="181610"/>
                    <a:pt x="193040" y="173990"/>
                    <a:pt x="177800" y="158750"/>
                  </a:cubicBezTo>
                  <a:cubicBezTo>
                    <a:pt x="166370" y="147320"/>
                    <a:pt x="158750" y="135890"/>
                    <a:pt x="153670" y="123190"/>
                  </a:cubicBezTo>
                  <a:cubicBezTo>
                    <a:pt x="148590" y="110490"/>
                    <a:pt x="142240" y="99060"/>
                    <a:pt x="143510" y="85090"/>
                  </a:cubicBezTo>
                  <a:cubicBezTo>
                    <a:pt x="143510" y="68580"/>
                    <a:pt x="148590" y="44450"/>
                    <a:pt x="162560" y="30480"/>
                  </a:cubicBezTo>
                  <a:cubicBezTo>
                    <a:pt x="176530" y="15240"/>
                    <a:pt x="209550" y="0"/>
                    <a:pt x="232410" y="1270"/>
                  </a:cubicBezTo>
                  <a:cubicBezTo>
                    <a:pt x="254000" y="3810"/>
                    <a:pt x="279400" y="17780"/>
                    <a:pt x="295910" y="43180"/>
                  </a:cubicBezTo>
                  <a:cubicBezTo>
                    <a:pt x="322580" y="85090"/>
                    <a:pt x="334010" y="217170"/>
                    <a:pt x="328930" y="266700"/>
                  </a:cubicBezTo>
                  <a:cubicBezTo>
                    <a:pt x="327660" y="292100"/>
                    <a:pt x="322580" y="308610"/>
                    <a:pt x="311150" y="322580"/>
                  </a:cubicBezTo>
                  <a:cubicBezTo>
                    <a:pt x="299720" y="336550"/>
                    <a:pt x="279400" y="349250"/>
                    <a:pt x="260350" y="351790"/>
                  </a:cubicBezTo>
                  <a:cubicBezTo>
                    <a:pt x="238760" y="354330"/>
                    <a:pt x="201930" y="340360"/>
                    <a:pt x="186690" y="327660"/>
                  </a:cubicBezTo>
                  <a:cubicBezTo>
                    <a:pt x="175260" y="318770"/>
                    <a:pt x="171450" y="308610"/>
                    <a:pt x="166370" y="293370"/>
                  </a:cubicBezTo>
                  <a:cubicBezTo>
                    <a:pt x="160020" y="269240"/>
                    <a:pt x="147320" y="210820"/>
                    <a:pt x="163830" y="190500"/>
                  </a:cubicBezTo>
                  <a:cubicBezTo>
                    <a:pt x="180340" y="168910"/>
                    <a:pt x="248920" y="156210"/>
                    <a:pt x="273050" y="168910"/>
                  </a:cubicBezTo>
                  <a:cubicBezTo>
                    <a:pt x="298450" y="182880"/>
                    <a:pt x="307340" y="238760"/>
                    <a:pt x="313690" y="267970"/>
                  </a:cubicBezTo>
                  <a:cubicBezTo>
                    <a:pt x="318770" y="289560"/>
                    <a:pt x="321310" y="309880"/>
                    <a:pt x="317500" y="327660"/>
                  </a:cubicBezTo>
                  <a:cubicBezTo>
                    <a:pt x="314960" y="341630"/>
                    <a:pt x="308610" y="353060"/>
                    <a:pt x="299720" y="363220"/>
                  </a:cubicBezTo>
                  <a:cubicBezTo>
                    <a:pt x="292100" y="373380"/>
                    <a:pt x="280670" y="383540"/>
                    <a:pt x="267970" y="388620"/>
                  </a:cubicBezTo>
                  <a:cubicBezTo>
                    <a:pt x="256540" y="393700"/>
                    <a:pt x="241300" y="396240"/>
                    <a:pt x="228600" y="394970"/>
                  </a:cubicBezTo>
                  <a:cubicBezTo>
                    <a:pt x="215900" y="393700"/>
                    <a:pt x="200660" y="388620"/>
                    <a:pt x="190500" y="382270"/>
                  </a:cubicBezTo>
                  <a:cubicBezTo>
                    <a:pt x="179070" y="375920"/>
                    <a:pt x="172720" y="368300"/>
                    <a:pt x="161290" y="353060"/>
                  </a:cubicBezTo>
                  <a:cubicBezTo>
                    <a:pt x="139700" y="320040"/>
                    <a:pt x="87630" y="215900"/>
                    <a:pt x="81280" y="177800"/>
                  </a:cubicBezTo>
                  <a:cubicBezTo>
                    <a:pt x="80010" y="160020"/>
                    <a:pt x="83820" y="149860"/>
                    <a:pt x="88900" y="137160"/>
                  </a:cubicBezTo>
                  <a:cubicBezTo>
                    <a:pt x="93980" y="125730"/>
                    <a:pt x="102870" y="113030"/>
                    <a:pt x="113030" y="105410"/>
                  </a:cubicBezTo>
                  <a:cubicBezTo>
                    <a:pt x="123190" y="96520"/>
                    <a:pt x="137160" y="90170"/>
                    <a:pt x="149860" y="87630"/>
                  </a:cubicBezTo>
                  <a:cubicBezTo>
                    <a:pt x="162560" y="85090"/>
                    <a:pt x="177800" y="83820"/>
                    <a:pt x="190500" y="88900"/>
                  </a:cubicBezTo>
                  <a:cubicBezTo>
                    <a:pt x="207010" y="95250"/>
                    <a:pt x="228600" y="105410"/>
                    <a:pt x="238760" y="125730"/>
                  </a:cubicBezTo>
                  <a:cubicBezTo>
                    <a:pt x="257810" y="160020"/>
                    <a:pt x="256540" y="257810"/>
                    <a:pt x="250190" y="299720"/>
                  </a:cubicBezTo>
                  <a:cubicBezTo>
                    <a:pt x="246380" y="325120"/>
                    <a:pt x="238760" y="342900"/>
                    <a:pt x="228600" y="356870"/>
                  </a:cubicBezTo>
                  <a:cubicBezTo>
                    <a:pt x="219710" y="368300"/>
                    <a:pt x="207010" y="375920"/>
                    <a:pt x="194310" y="381000"/>
                  </a:cubicBezTo>
                  <a:cubicBezTo>
                    <a:pt x="181610" y="384810"/>
                    <a:pt x="167640" y="387350"/>
                    <a:pt x="153670" y="384810"/>
                  </a:cubicBezTo>
                  <a:cubicBezTo>
                    <a:pt x="135890" y="382270"/>
                    <a:pt x="111760" y="369570"/>
                    <a:pt x="99060" y="356870"/>
                  </a:cubicBezTo>
                  <a:cubicBezTo>
                    <a:pt x="88900" y="346710"/>
                    <a:pt x="85090" y="335280"/>
                    <a:pt x="80010" y="320040"/>
                  </a:cubicBezTo>
                  <a:cubicBezTo>
                    <a:pt x="72390" y="295910"/>
                    <a:pt x="53340" y="243840"/>
                    <a:pt x="68580" y="223520"/>
                  </a:cubicBezTo>
                  <a:cubicBezTo>
                    <a:pt x="87630" y="198120"/>
                    <a:pt x="176530" y="180340"/>
                    <a:pt x="200660" y="196850"/>
                  </a:cubicBezTo>
                  <a:cubicBezTo>
                    <a:pt x="222250" y="212090"/>
                    <a:pt x="224790" y="275590"/>
                    <a:pt x="218440" y="303530"/>
                  </a:cubicBezTo>
                  <a:cubicBezTo>
                    <a:pt x="214630" y="323850"/>
                    <a:pt x="198120" y="342900"/>
                    <a:pt x="182880" y="354330"/>
                  </a:cubicBezTo>
                  <a:cubicBezTo>
                    <a:pt x="171450" y="363220"/>
                    <a:pt x="157480" y="367030"/>
                    <a:pt x="144780" y="368300"/>
                  </a:cubicBezTo>
                  <a:cubicBezTo>
                    <a:pt x="130810" y="369570"/>
                    <a:pt x="115570" y="368300"/>
                    <a:pt x="102870" y="363220"/>
                  </a:cubicBezTo>
                  <a:cubicBezTo>
                    <a:pt x="90170" y="358140"/>
                    <a:pt x="78740" y="353060"/>
                    <a:pt x="68580" y="339090"/>
                  </a:cubicBezTo>
                  <a:cubicBezTo>
                    <a:pt x="49530" y="313690"/>
                    <a:pt x="8890" y="220980"/>
                    <a:pt x="25400" y="203200"/>
                  </a:cubicBezTo>
                  <a:cubicBezTo>
                    <a:pt x="40640" y="186690"/>
                    <a:pt x="133350" y="208280"/>
                    <a:pt x="158750" y="232410"/>
                  </a:cubicBezTo>
                  <a:cubicBezTo>
                    <a:pt x="179070" y="250190"/>
                    <a:pt x="184150" y="290830"/>
                    <a:pt x="184150" y="313690"/>
                  </a:cubicBezTo>
                  <a:cubicBezTo>
                    <a:pt x="184150" y="328930"/>
                    <a:pt x="179070" y="341630"/>
                    <a:pt x="172720" y="354330"/>
                  </a:cubicBezTo>
                  <a:cubicBezTo>
                    <a:pt x="165100" y="365760"/>
                    <a:pt x="156210" y="377190"/>
                    <a:pt x="143510" y="384810"/>
                  </a:cubicBezTo>
                  <a:cubicBezTo>
                    <a:pt x="127000" y="393700"/>
                    <a:pt x="99060" y="398780"/>
                    <a:pt x="81280" y="397510"/>
                  </a:cubicBezTo>
                  <a:cubicBezTo>
                    <a:pt x="67310" y="396240"/>
                    <a:pt x="53340" y="388620"/>
                    <a:pt x="41910" y="381000"/>
                  </a:cubicBezTo>
                  <a:cubicBezTo>
                    <a:pt x="31750" y="372110"/>
                    <a:pt x="21590" y="360680"/>
                    <a:pt x="15240" y="347980"/>
                  </a:cubicBezTo>
                  <a:cubicBezTo>
                    <a:pt x="8890" y="335280"/>
                    <a:pt x="5080" y="325120"/>
                    <a:pt x="6350" y="306070"/>
                  </a:cubicBezTo>
                  <a:cubicBezTo>
                    <a:pt x="11430" y="266700"/>
                    <a:pt x="64770" y="162560"/>
                    <a:pt x="92710" y="127000"/>
                  </a:cubicBezTo>
                  <a:cubicBezTo>
                    <a:pt x="107950" y="107950"/>
                    <a:pt x="120650" y="97790"/>
                    <a:pt x="137160" y="91440"/>
                  </a:cubicBezTo>
                  <a:cubicBezTo>
                    <a:pt x="153670" y="85090"/>
                    <a:pt x="176530" y="83820"/>
                    <a:pt x="193040" y="88900"/>
                  </a:cubicBezTo>
                  <a:cubicBezTo>
                    <a:pt x="210820" y="93980"/>
                    <a:pt x="229870" y="106680"/>
                    <a:pt x="240030" y="120650"/>
                  </a:cubicBezTo>
                  <a:cubicBezTo>
                    <a:pt x="250190" y="135890"/>
                    <a:pt x="259080" y="156210"/>
                    <a:pt x="257810" y="175260"/>
                  </a:cubicBezTo>
                  <a:cubicBezTo>
                    <a:pt x="255270" y="198120"/>
                    <a:pt x="236220" y="233680"/>
                    <a:pt x="217170" y="247650"/>
                  </a:cubicBezTo>
                  <a:cubicBezTo>
                    <a:pt x="203200" y="260350"/>
                    <a:pt x="180340" y="264160"/>
                    <a:pt x="162560" y="262890"/>
                  </a:cubicBezTo>
                  <a:cubicBezTo>
                    <a:pt x="144780" y="261620"/>
                    <a:pt x="123190" y="255270"/>
                    <a:pt x="110490" y="241300"/>
                  </a:cubicBezTo>
                  <a:cubicBezTo>
                    <a:pt x="93980" y="224790"/>
                    <a:pt x="77470" y="187960"/>
                    <a:pt x="80010" y="163830"/>
                  </a:cubicBezTo>
                  <a:cubicBezTo>
                    <a:pt x="83820" y="138430"/>
                    <a:pt x="107950" y="106680"/>
                    <a:pt x="128270" y="95250"/>
                  </a:cubicBezTo>
                  <a:cubicBezTo>
                    <a:pt x="144780" y="85090"/>
                    <a:pt x="166370" y="83820"/>
                    <a:pt x="184150" y="86360"/>
                  </a:cubicBezTo>
                  <a:cubicBezTo>
                    <a:pt x="201930" y="90170"/>
                    <a:pt x="222250" y="99060"/>
                    <a:pt x="233680" y="113030"/>
                  </a:cubicBezTo>
                  <a:cubicBezTo>
                    <a:pt x="247650" y="132080"/>
                    <a:pt x="259080" y="163830"/>
                    <a:pt x="255270" y="194310"/>
                  </a:cubicBezTo>
                  <a:cubicBezTo>
                    <a:pt x="250190" y="238760"/>
                    <a:pt x="199390" y="320040"/>
                    <a:pt x="172720" y="354330"/>
                  </a:cubicBezTo>
                  <a:cubicBezTo>
                    <a:pt x="156210" y="373380"/>
                    <a:pt x="142240" y="387350"/>
                    <a:pt x="123190" y="393700"/>
                  </a:cubicBezTo>
                  <a:cubicBezTo>
                    <a:pt x="105410" y="400050"/>
                    <a:pt x="78740" y="398780"/>
                    <a:pt x="60960" y="391160"/>
                  </a:cubicBezTo>
                  <a:cubicBezTo>
                    <a:pt x="43180" y="383540"/>
                    <a:pt x="25400" y="369570"/>
                    <a:pt x="15240" y="347980"/>
                  </a:cubicBezTo>
                  <a:cubicBezTo>
                    <a:pt x="0" y="312420"/>
                    <a:pt x="3810" y="227330"/>
                    <a:pt x="12700" y="184150"/>
                  </a:cubicBezTo>
                  <a:cubicBezTo>
                    <a:pt x="19050" y="153670"/>
                    <a:pt x="25400" y="118110"/>
                    <a:pt x="45720" y="110490"/>
                  </a:cubicBezTo>
                  <a:cubicBezTo>
                    <a:pt x="76200" y="100330"/>
                    <a:pt x="171450" y="151130"/>
                    <a:pt x="199390" y="187960"/>
                  </a:cubicBezTo>
                  <a:cubicBezTo>
                    <a:pt x="222250" y="218440"/>
                    <a:pt x="223520" y="275590"/>
                    <a:pt x="218440" y="303530"/>
                  </a:cubicBezTo>
                  <a:cubicBezTo>
                    <a:pt x="215900" y="318770"/>
                    <a:pt x="208280" y="330200"/>
                    <a:pt x="199390" y="340360"/>
                  </a:cubicBezTo>
                  <a:cubicBezTo>
                    <a:pt x="190500" y="350520"/>
                    <a:pt x="179070" y="359410"/>
                    <a:pt x="165100" y="363220"/>
                  </a:cubicBezTo>
                  <a:cubicBezTo>
                    <a:pt x="147320" y="368300"/>
                    <a:pt x="119380" y="368300"/>
                    <a:pt x="102870" y="363220"/>
                  </a:cubicBezTo>
                  <a:cubicBezTo>
                    <a:pt x="88900" y="358140"/>
                    <a:pt x="77470" y="349250"/>
                    <a:pt x="68580" y="339090"/>
                  </a:cubicBezTo>
                  <a:cubicBezTo>
                    <a:pt x="59690" y="328930"/>
                    <a:pt x="53340" y="318770"/>
                    <a:pt x="49530" y="302260"/>
                  </a:cubicBezTo>
                  <a:cubicBezTo>
                    <a:pt x="43180" y="276860"/>
                    <a:pt x="44450" y="233680"/>
                    <a:pt x="49530" y="196850"/>
                  </a:cubicBezTo>
                  <a:cubicBezTo>
                    <a:pt x="54610" y="158750"/>
                    <a:pt x="55880" y="92710"/>
                    <a:pt x="83820" y="77470"/>
                  </a:cubicBezTo>
                  <a:cubicBezTo>
                    <a:pt x="111760" y="60960"/>
                    <a:pt x="195580" y="81280"/>
                    <a:pt x="224790" y="113030"/>
                  </a:cubicBezTo>
                  <a:cubicBezTo>
                    <a:pt x="256540" y="149860"/>
                    <a:pt x="255270" y="256540"/>
                    <a:pt x="250190" y="299720"/>
                  </a:cubicBezTo>
                  <a:cubicBezTo>
                    <a:pt x="246380" y="325120"/>
                    <a:pt x="238760" y="342900"/>
                    <a:pt x="228600" y="356870"/>
                  </a:cubicBezTo>
                  <a:cubicBezTo>
                    <a:pt x="219710" y="368300"/>
                    <a:pt x="208280" y="375920"/>
                    <a:pt x="194310" y="381000"/>
                  </a:cubicBezTo>
                  <a:cubicBezTo>
                    <a:pt x="177800" y="386080"/>
                    <a:pt x="151130" y="387350"/>
                    <a:pt x="133350" y="379730"/>
                  </a:cubicBezTo>
                  <a:cubicBezTo>
                    <a:pt x="115570" y="373380"/>
                    <a:pt x="96520" y="354330"/>
                    <a:pt x="87630" y="339090"/>
                  </a:cubicBezTo>
                  <a:cubicBezTo>
                    <a:pt x="80010" y="326390"/>
                    <a:pt x="77470" y="313690"/>
                    <a:pt x="77470" y="297180"/>
                  </a:cubicBezTo>
                  <a:cubicBezTo>
                    <a:pt x="77470" y="275590"/>
                    <a:pt x="95250" y="241300"/>
                    <a:pt x="95250" y="217170"/>
                  </a:cubicBezTo>
                  <a:cubicBezTo>
                    <a:pt x="95250" y="195580"/>
                    <a:pt x="80010" y="176530"/>
                    <a:pt x="82550" y="157480"/>
                  </a:cubicBezTo>
                  <a:cubicBezTo>
                    <a:pt x="85090" y="138430"/>
                    <a:pt x="100330" y="116840"/>
                    <a:pt x="113030" y="105410"/>
                  </a:cubicBezTo>
                  <a:cubicBezTo>
                    <a:pt x="123190" y="95250"/>
                    <a:pt x="137160" y="90170"/>
                    <a:pt x="149860" y="87630"/>
                  </a:cubicBezTo>
                  <a:cubicBezTo>
                    <a:pt x="162560" y="85090"/>
                    <a:pt x="177800" y="85090"/>
                    <a:pt x="190500" y="88900"/>
                  </a:cubicBezTo>
                  <a:cubicBezTo>
                    <a:pt x="203200" y="92710"/>
                    <a:pt x="213360" y="97790"/>
                    <a:pt x="226060" y="109220"/>
                  </a:cubicBezTo>
                  <a:cubicBezTo>
                    <a:pt x="248920" y="130810"/>
                    <a:pt x="281940" y="182880"/>
                    <a:pt x="298450" y="218440"/>
                  </a:cubicBezTo>
                  <a:cubicBezTo>
                    <a:pt x="311150" y="247650"/>
                    <a:pt x="320040" y="280670"/>
                    <a:pt x="318770" y="307340"/>
                  </a:cubicBezTo>
                  <a:cubicBezTo>
                    <a:pt x="317500" y="327660"/>
                    <a:pt x="309880" y="349250"/>
                    <a:pt x="299720" y="363220"/>
                  </a:cubicBezTo>
                  <a:cubicBezTo>
                    <a:pt x="292100" y="375920"/>
                    <a:pt x="280670" y="383540"/>
                    <a:pt x="267970" y="388620"/>
                  </a:cubicBezTo>
                  <a:cubicBezTo>
                    <a:pt x="256540" y="393700"/>
                    <a:pt x="241300" y="396240"/>
                    <a:pt x="228600" y="394970"/>
                  </a:cubicBezTo>
                  <a:cubicBezTo>
                    <a:pt x="215900" y="393700"/>
                    <a:pt x="201930" y="389890"/>
                    <a:pt x="190500" y="382270"/>
                  </a:cubicBezTo>
                  <a:cubicBezTo>
                    <a:pt x="176530" y="372110"/>
                    <a:pt x="162560" y="358140"/>
                    <a:pt x="153670" y="334010"/>
                  </a:cubicBezTo>
                  <a:cubicBezTo>
                    <a:pt x="137160" y="288290"/>
                    <a:pt x="129540" y="161290"/>
                    <a:pt x="144780" y="107950"/>
                  </a:cubicBezTo>
                  <a:cubicBezTo>
                    <a:pt x="154940" y="73660"/>
                    <a:pt x="173990" y="34290"/>
                    <a:pt x="198120" y="30480"/>
                  </a:cubicBezTo>
                  <a:cubicBezTo>
                    <a:pt x="229870" y="26670"/>
                    <a:pt x="309880" y="101600"/>
                    <a:pt x="330200" y="147320"/>
                  </a:cubicBezTo>
                  <a:cubicBezTo>
                    <a:pt x="347980" y="187960"/>
                    <a:pt x="335280" y="255270"/>
                    <a:pt x="327660" y="285750"/>
                  </a:cubicBezTo>
                  <a:cubicBezTo>
                    <a:pt x="323850" y="302260"/>
                    <a:pt x="320040" y="312420"/>
                    <a:pt x="311150" y="322580"/>
                  </a:cubicBezTo>
                  <a:cubicBezTo>
                    <a:pt x="299720" y="335280"/>
                    <a:pt x="278130" y="349250"/>
                    <a:pt x="260350" y="351790"/>
                  </a:cubicBezTo>
                  <a:cubicBezTo>
                    <a:pt x="242570" y="354330"/>
                    <a:pt x="218440" y="351790"/>
                    <a:pt x="201930" y="340360"/>
                  </a:cubicBezTo>
                  <a:cubicBezTo>
                    <a:pt x="184150" y="327660"/>
                    <a:pt x="172720" y="302260"/>
                    <a:pt x="163830" y="273050"/>
                  </a:cubicBezTo>
                  <a:cubicBezTo>
                    <a:pt x="148590" y="227330"/>
                    <a:pt x="138430" y="128270"/>
                    <a:pt x="143510" y="85090"/>
                  </a:cubicBezTo>
                  <a:cubicBezTo>
                    <a:pt x="146050" y="60960"/>
                    <a:pt x="149860" y="44450"/>
                    <a:pt x="162560" y="30480"/>
                  </a:cubicBezTo>
                  <a:cubicBezTo>
                    <a:pt x="173990" y="16510"/>
                    <a:pt x="194310" y="5080"/>
                    <a:pt x="212090" y="2540"/>
                  </a:cubicBezTo>
                  <a:cubicBezTo>
                    <a:pt x="229870" y="0"/>
                    <a:pt x="250190" y="1270"/>
                    <a:pt x="269240" y="13970"/>
                  </a:cubicBezTo>
                  <a:cubicBezTo>
                    <a:pt x="303530" y="39370"/>
                    <a:pt x="356870" y="133350"/>
                    <a:pt x="374650" y="181610"/>
                  </a:cubicBezTo>
                  <a:cubicBezTo>
                    <a:pt x="386080" y="215900"/>
                    <a:pt x="393700" y="250190"/>
                    <a:pt x="384810" y="273050"/>
                  </a:cubicBezTo>
                  <a:cubicBezTo>
                    <a:pt x="378460" y="289560"/>
                    <a:pt x="359410" y="303530"/>
                    <a:pt x="342900" y="309880"/>
                  </a:cubicBezTo>
                  <a:cubicBezTo>
                    <a:pt x="326390" y="316230"/>
                    <a:pt x="303530" y="316230"/>
                    <a:pt x="287020" y="309880"/>
                  </a:cubicBezTo>
                  <a:cubicBezTo>
                    <a:pt x="270510" y="304800"/>
                    <a:pt x="254000" y="287020"/>
                    <a:pt x="245110" y="273050"/>
                  </a:cubicBezTo>
                  <a:cubicBezTo>
                    <a:pt x="237490" y="261620"/>
                    <a:pt x="233680" y="252730"/>
                    <a:pt x="236220" y="236220"/>
                  </a:cubicBezTo>
                  <a:cubicBezTo>
                    <a:pt x="238760" y="201930"/>
                    <a:pt x="280670" y="105410"/>
                    <a:pt x="308610" y="80010"/>
                  </a:cubicBezTo>
                  <a:cubicBezTo>
                    <a:pt x="325120" y="64770"/>
                    <a:pt x="344170" y="60960"/>
                    <a:pt x="361950" y="60960"/>
                  </a:cubicBezTo>
                  <a:cubicBezTo>
                    <a:pt x="378460" y="62230"/>
                    <a:pt x="400050" y="71120"/>
                    <a:pt x="412750" y="82550"/>
                  </a:cubicBezTo>
                  <a:cubicBezTo>
                    <a:pt x="425450" y="93980"/>
                    <a:pt x="434340" y="116840"/>
                    <a:pt x="436880" y="132080"/>
                  </a:cubicBezTo>
                  <a:cubicBezTo>
                    <a:pt x="439420" y="144780"/>
                    <a:pt x="431800" y="168910"/>
                    <a:pt x="431800" y="168910"/>
                  </a:cubicBezTo>
                </a:path>
              </a:pathLst>
            </a:custGeom>
            <a:solidFill>
              <a:srgbClr val="FCFCFC"/>
            </a:solidFill>
            <a:ln cap="sq">
              <a:noFill/>
              <a:prstDash val="solid"/>
              <a:miter/>
            </a:ln>
          </p:spPr>
        </p:sp>
      </p:gr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a:off x="9959236" y="4820221"/>
            <a:ext cx="3502563" cy="0"/>
          </a:xfrm>
          <a:prstGeom prst="line">
            <a:avLst/>
          </a:prstGeom>
          <a:ln cap="flat" w="28575">
            <a:solidFill>
              <a:srgbClr val="FFCE08"/>
            </a:solidFill>
            <a:prstDash val="solid"/>
            <a:headEnd type="none" len="sm" w="sm"/>
            <a:tailEnd type="none" len="sm" w="sm"/>
          </a:ln>
        </p:spPr>
      </p:sp>
      <p:sp>
        <p:nvSpPr>
          <p:cNvPr name="AutoShape 3" id="3"/>
          <p:cNvSpPr/>
          <p:nvPr/>
        </p:nvSpPr>
        <p:spPr>
          <a:xfrm>
            <a:off x="4794278" y="4820221"/>
            <a:ext cx="3502563" cy="0"/>
          </a:xfrm>
          <a:prstGeom prst="line">
            <a:avLst/>
          </a:prstGeom>
          <a:ln cap="flat" w="28575">
            <a:solidFill>
              <a:srgbClr val="FFCE08"/>
            </a:solidFill>
            <a:prstDash val="solid"/>
            <a:headEnd type="none" len="sm" w="sm"/>
            <a:tailEnd type="none" len="sm" w="sm"/>
          </a:ln>
        </p:spPr>
      </p:sp>
      <p:sp>
        <p:nvSpPr>
          <p:cNvPr name="AutoShape 4" id="4"/>
          <p:cNvSpPr/>
          <p:nvPr/>
        </p:nvSpPr>
        <p:spPr>
          <a:xfrm rot="-10800000">
            <a:off x="1028700" y="2384326"/>
            <a:ext cx="4627174" cy="0"/>
          </a:xfrm>
          <a:prstGeom prst="line">
            <a:avLst/>
          </a:prstGeom>
          <a:ln cap="flat" w="19050">
            <a:solidFill>
              <a:srgbClr val="000000"/>
            </a:solidFill>
            <a:prstDash val="solid"/>
            <a:headEnd type="none" len="sm" w="sm"/>
            <a:tailEnd type="none" len="sm" w="sm"/>
          </a:ln>
        </p:spPr>
      </p:sp>
      <p:sp>
        <p:nvSpPr>
          <p:cNvPr name="Freeform 5" id="5"/>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AutoShape 6" id="6"/>
          <p:cNvSpPr/>
          <p:nvPr/>
        </p:nvSpPr>
        <p:spPr>
          <a:xfrm>
            <a:off x="9959236" y="7663716"/>
            <a:ext cx="3502563" cy="0"/>
          </a:xfrm>
          <a:prstGeom prst="line">
            <a:avLst/>
          </a:prstGeom>
          <a:ln cap="flat" w="28575">
            <a:solidFill>
              <a:srgbClr val="FFCE08"/>
            </a:solidFill>
            <a:prstDash val="solid"/>
            <a:headEnd type="none" len="sm" w="sm"/>
            <a:tailEnd type="none" len="sm" w="sm"/>
          </a:ln>
        </p:spPr>
      </p:sp>
      <p:sp>
        <p:nvSpPr>
          <p:cNvPr name="AutoShape 7" id="7"/>
          <p:cNvSpPr/>
          <p:nvPr/>
        </p:nvSpPr>
        <p:spPr>
          <a:xfrm>
            <a:off x="4794278" y="7663716"/>
            <a:ext cx="3502563" cy="0"/>
          </a:xfrm>
          <a:prstGeom prst="line">
            <a:avLst/>
          </a:prstGeom>
          <a:ln cap="flat" w="28575">
            <a:solidFill>
              <a:srgbClr val="FFCE08"/>
            </a:solidFill>
            <a:prstDash val="solid"/>
            <a:headEnd type="none" len="sm" w="sm"/>
            <a:tailEnd type="none" len="sm" w="sm"/>
          </a:ln>
        </p:spPr>
      </p:sp>
      <p:sp>
        <p:nvSpPr>
          <p:cNvPr name="Freeform 8" id="8"/>
          <p:cNvSpPr/>
          <p:nvPr/>
        </p:nvSpPr>
        <p:spPr>
          <a:xfrm flipH="false" flipV="false" rot="0">
            <a:off x="3273096" y="4259233"/>
            <a:ext cx="1292583" cy="1137473"/>
          </a:xfrm>
          <a:custGeom>
            <a:avLst/>
            <a:gdLst/>
            <a:ahLst/>
            <a:cxnLst/>
            <a:rect r="r" b="b" t="t" l="l"/>
            <a:pathLst>
              <a:path h="1137473" w="1292583">
                <a:moveTo>
                  <a:pt x="0" y="0"/>
                </a:moveTo>
                <a:lnTo>
                  <a:pt x="1292582" y="0"/>
                </a:lnTo>
                <a:lnTo>
                  <a:pt x="1292582" y="1137473"/>
                </a:lnTo>
                <a:lnTo>
                  <a:pt x="0" y="1137473"/>
                </a:lnTo>
                <a:lnTo>
                  <a:pt x="0" y="0"/>
                </a:lnTo>
                <a:close/>
              </a:path>
            </a:pathLst>
          </a:custGeom>
          <a:blipFill>
            <a:blip r:embed="rId3"/>
            <a:stretch>
              <a:fillRect l="0" t="0" r="0" b="0"/>
            </a:stretch>
          </a:blipFill>
        </p:spPr>
      </p:sp>
      <p:grpSp>
        <p:nvGrpSpPr>
          <p:cNvPr name="Group 9" id="9"/>
          <p:cNvGrpSpPr/>
          <p:nvPr/>
        </p:nvGrpSpPr>
        <p:grpSpPr>
          <a:xfrm rot="0">
            <a:off x="3131883" y="3989024"/>
            <a:ext cx="1662395" cy="1662395"/>
            <a:chOff x="0" y="0"/>
            <a:chExt cx="2216527" cy="2216527"/>
          </a:xfrm>
        </p:grpSpPr>
        <p:grpSp>
          <p:nvGrpSpPr>
            <p:cNvPr name="Group 10" id="10"/>
            <p:cNvGrpSpPr/>
            <p:nvPr/>
          </p:nvGrpSpPr>
          <p:grpSpPr>
            <a:xfrm rot="0">
              <a:off x="256609" y="256609"/>
              <a:ext cx="1703309" cy="1703309"/>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12" id="12"/>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13" id="13"/>
            <p:cNvGrpSpPr/>
            <p:nvPr/>
          </p:nvGrpSpPr>
          <p:grpSpPr>
            <a:xfrm rot="0">
              <a:off x="153015" y="153015"/>
              <a:ext cx="1910497" cy="1910497"/>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15" id="15"/>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16" id="16"/>
            <p:cNvGrpSpPr/>
            <p:nvPr/>
          </p:nvGrpSpPr>
          <p:grpSpPr>
            <a:xfrm rot="0">
              <a:off x="0" y="0"/>
              <a:ext cx="2216527" cy="2216527"/>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18" id="18"/>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sp>
        <p:nvSpPr>
          <p:cNvPr name="Freeform 19" id="19"/>
          <p:cNvSpPr/>
          <p:nvPr/>
        </p:nvSpPr>
        <p:spPr>
          <a:xfrm flipH="false" flipV="false" rot="0">
            <a:off x="13721588" y="4268785"/>
            <a:ext cx="1206661" cy="1118369"/>
          </a:xfrm>
          <a:custGeom>
            <a:avLst/>
            <a:gdLst/>
            <a:ahLst/>
            <a:cxnLst/>
            <a:rect r="r" b="b" t="t" l="l"/>
            <a:pathLst>
              <a:path h="1118369" w="1206661">
                <a:moveTo>
                  <a:pt x="0" y="0"/>
                </a:moveTo>
                <a:lnTo>
                  <a:pt x="1206662" y="0"/>
                </a:lnTo>
                <a:lnTo>
                  <a:pt x="1206662" y="1118369"/>
                </a:lnTo>
                <a:lnTo>
                  <a:pt x="0" y="1118369"/>
                </a:lnTo>
                <a:lnTo>
                  <a:pt x="0" y="0"/>
                </a:lnTo>
                <a:close/>
              </a:path>
            </a:pathLst>
          </a:custGeom>
          <a:blipFill>
            <a:blip r:embed="rId4"/>
            <a:stretch>
              <a:fillRect l="0" t="0" r="0" b="0"/>
            </a:stretch>
          </a:blipFill>
        </p:spPr>
      </p:sp>
      <p:grpSp>
        <p:nvGrpSpPr>
          <p:cNvPr name="Group 20" id="20"/>
          <p:cNvGrpSpPr/>
          <p:nvPr/>
        </p:nvGrpSpPr>
        <p:grpSpPr>
          <a:xfrm rot="0">
            <a:off x="13461799" y="4037153"/>
            <a:ext cx="1662395" cy="1662395"/>
            <a:chOff x="0" y="0"/>
            <a:chExt cx="2216527" cy="2216527"/>
          </a:xfrm>
        </p:grpSpPr>
        <p:grpSp>
          <p:nvGrpSpPr>
            <p:cNvPr name="Group 21" id="21"/>
            <p:cNvGrpSpPr/>
            <p:nvPr/>
          </p:nvGrpSpPr>
          <p:grpSpPr>
            <a:xfrm rot="0">
              <a:off x="256609" y="256609"/>
              <a:ext cx="1703309" cy="1703309"/>
              <a:chOff x="0" y="0"/>
              <a:chExt cx="812800" cy="812800"/>
            </a:xfrm>
          </p:grpSpPr>
          <p:sp>
            <p:nvSpPr>
              <p:cNvPr name="Freeform 22" id="2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23" id="23"/>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24" id="24"/>
            <p:cNvGrpSpPr/>
            <p:nvPr/>
          </p:nvGrpSpPr>
          <p:grpSpPr>
            <a:xfrm rot="0">
              <a:off x="153015" y="153015"/>
              <a:ext cx="1910497" cy="1910497"/>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26" id="26"/>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27" id="27"/>
            <p:cNvGrpSpPr/>
            <p:nvPr/>
          </p:nvGrpSpPr>
          <p:grpSpPr>
            <a:xfrm rot="0">
              <a:off x="0" y="0"/>
              <a:ext cx="2216527" cy="2216527"/>
              <a:chOff x="0" y="0"/>
              <a:chExt cx="812800" cy="812800"/>
            </a:xfrm>
          </p:grpSpPr>
          <p:sp>
            <p:nvSpPr>
              <p:cNvPr name="Freeform 28" id="2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29" id="29"/>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sp>
          <p:nvSpPr>
            <p:cNvPr name="TextBox 30" id="30"/>
            <p:cNvSpPr txBox="true"/>
            <p:nvPr/>
          </p:nvSpPr>
          <p:spPr>
            <a:xfrm rot="0">
              <a:off x="330240" y="918256"/>
              <a:ext cx="1556047" cy="408636"/>
            </a:xfrm>
            <a:prstGeom prst="rect">
              <a:avLst/>
            </a:prstGeom>
          </p:spPr>
          <p:txBody>
            <a:bodyPr anchor="t" rtlCol="false" tIns="0" lIns="0" bIns="0" rIns="0">
              <a:spAutoFit/>
            </a:bodyPr>
            <a:lstStyle/>
            <a:p>
              <a:pPr algn="ctr">
                <a:lnSpc>
                  <a:spcPts val="2217"/>
                </a:lnSpc>
              </a:pPr>
            </a:p>
          </p:txBody>
        </p:sp>
      </p:grpSp>
      <p:sp>
        <p:nvSpPr>
          <p:cNvPr name="Freeform 31" id="31"/>
          <p:cNvSpPr/>
          <p:nvPr/>
        </p:nvSpPr>
        <p:spPr>
          <a:xfrm flipH="false" flipV="false" rot="0">
            <a:off x="13667136" y="7051281"/>
            <a:ext cx="1214670" cy="1294582"/>
          </a:xfrm>
          <a:custGeom>
            <a:avLst/>
            <a:gdLst/>
            <a:ahLst/>
            <a:cxnLst/>
            <a:rect r="r" b="b" t="t" l="l"/>
            <a:pathLst>
              <a:path h="1294582" w="1214670">
                <a:moveTo>
                  <a:pt x="0" y="0"/>
                </a:moveTo>
                <a:lnTo>
                  <a:pt x="1214669" y="0"/>
                </a:lnTo>
                <a:lnTo>
                  <a:pt x="1214669" y="1294582"/>
                </a:lnTo>
                <a:lnTo>
                  <a:pt x="0" y="1294582"/>
                </a:lnTo>
                <a:lnTo>
                  <a:pt x="0" y="0"/>
                </a:lnTo>
                <a:close/>
              </a:path>
            </a:pathLst>
          </a:custGeom>
          <a:blipFill>
            <a:blip r:embed="rId5"/>
            <a:stretch>
              <a:fillRect l="0" t="0" r="0" b="0"/>
            </a:stretch>
          </a:blipFill>
        </p:spPr>
      </p:sp>
      <p:grpSp>
        <p:nvGrpSpPr>
          <p:cNvPr name="Group 32" id="32"/>
          <p:cNvGrpSpPr/>
          <p:nvPr/>
        </p:nvGrpSpPr>
        <p:grpSpPr>
          <a:xfrm rot="0">
            <a:off x="13443273" y="6832519"/>
            <a:ext cx="1662395" cy="1662395"/>
            <a:chOff x="0" y="0"/>
            <a:chExt cx="2216527" cy="2216527"/>
          </a:xfrm>
        </p:grpSpPr>
        <p:grpSp>
          <p:nvGrpSpPr>
            <p:cNvPr name="Group 33" id="33"/>
            <p:cNvGrpSpPr/>
            <p:nvPr/>
          </p:nvGrpSpPr>
          <p:grpSpPr>
            <a:xfrm rot="0">
              <a:off x="256609" y="256609"/>
              <a:ext cx="1703309" cy="1703309"/>
              <a:chOff x="0" y="0"/>
              <a:chExt cx="812800" cy="812800"/>
            </a:xfrm>
          </p:grpSpPr>
          <p:sp>
            <p:nvSpPr>
              <p:cNvPr name="Freeform 34" id="3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35" id="35"/>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36" id="36"/>
            <p:cNvGrpSpPr/>
            <p:nvPr/>
          </p:nvGrpSpPr>
          <p:grpSpPr>
            <a:xfrm rot="0">
              <a:off x="153015" y="153015"/>
              <a:ext cx="1910497" cy="1910497"/>
              <a:chOff x="0" y="0"/>
              <a:chExt cx="812800" cy="812800"/>
            </a:xfrm>
          </p:grpSpPr>
          <p:sp>
            <p:nvSpPr>
              <p:cNvPr name="Freeform 37" id="3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38" id="38"/>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39" id="39"/>
            <p:cNvGrpSpPr/>
            <p:nvPr/>
          </p:nvGrpSpPr>
          <p:grpSpPr>
            <a:xfrm rot="0">
              <a:off x="0" y="0"/>
              <a:ext cx="2216527" cy="2216527"/>
              <a:chOff x="0" y="0"/>
              <a:chExt cx="812800" cy="812800"/>
            </a:xfrm>
          </p:grpSpPr>
          <p:sp>
            <p:nvSpPr>
              <p:cNvPr name="Freeform 40" id="4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41" id="41"/>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sp>
          <p:nvSpPr>
            <p:cNvPr name="TextBox 42" id="42"/>
            <p:cNvSpPr txBox="true"/>
            <p:nvPr/>
          </p:nvSpPr>
          <p:spPr>
            <a:xfrm rot="0">
              <a:off x="330240" y="918256"/>
              <a:ext cx="1556047" cy="408636"/>
            </a:xfrm>
            <a:prstGeom prst="rect">
              <a:avLst/>
            </a:prstGeom>
          </p:spPr>
          <p:txBody>
            <a:bodyPr anchor="t" rtlCol="false" tIns="0" lIns="0" bIns="0" rIns="0">
              <a:spAutoFit/>
            </a:bodyPr>
            <a:lstStyle/>
            <a:p>
              <a:pPr algn="ctr">
                <a:lnSpc>
                  <a:spcPts val="2217"/>
                </a:lnSpc>
              </a:pPr>
            </a:p>
          </p:txBody>
        </p:sp>
      </p:grpSp>
      <p:sp>
        <p:nvSpPr>
          <p:cNvPr name="Freeform 43" id="43"/>
          <p:cNvSpPr/>
          <p:nvPr/>
        </p:nvSpPr>
        <p:spPr>
          <a:xfrm flipH="false" flipV="false" rot="0">
            <a:off x="3325163" y="6956031"/>
            <a:ext cx="1240516" cy="1274043"/>
          </a:xfrm>
          <a:custGeom>
            <a:avLst/>
            <a:gdLst/>
            <a:ahLst/>
            <a:cxnLst/>
            <a:rect r="r" b="b" t="t" l="l"/>
            <a:pathLst>
              <a:path h="1274043" w="1240516">
                <a:moveTo>
                  <a:pt x="0" y="0"/>
                </a:moveTo>
                <a:lnTo>
                  <a:pt x="1240515" y="0"/>
                </a:lnTo>
                <a:lnTo>
                  <a:pt x="1240515" y="1274044"/>
                </a:lnTo>
                <a:lnTo>
                  <a:pt x="0" y="1274044"/>
                </a:lnTo>
                <a:lnTo>
                  <a:pt x="0" y="0"/>
                </a:lnTo>
                <a:close/>
              </a:path>
            </a:pathLst>
          </a:custGeom>
          <a:blipFill>
            <a:blip r:embed="rId6"/>
            <a:stretch>
              <a:fillRect l="0" t="0" r="0" b="0"/>
            </a:stretch>
          </a:blipFill>
        </p:spPr>
      </p:sp>
      <p:grpSp>
        <p:nvGrpSpPr>
          <p:cNvPr name="Group 44" id="44"/>
          <p:cNvGrpSpPr/>
          <p:nvPr/>
        </p:nvGrpSpPr>
        <p:grpSpPr>
          <a:xfrm rot="0">
            <a:off x="3131883" y="6832519"/>
            <a:ext cx="1662395" cy="1662395"/>
            <a:chOff x="0" y="0"/>
            <a:chExt cx="2216527" cy="2216527"/>
          </a:xfrm>
        </p:grpSpPr>
        <p:grpSp>
          <p:nvGrpSpPr>
            <p:cNvPr name="Group 45" id="45"/>
            <p:cNvGrpSpPr/>
            <p:nvPr/>
          </p:nvGrpSpPr>
          <p:grpSpPr>
            <a:xfrm rot="0">
              <a:off x="256609" y="256609"/>
              <a:ext cx="1703309" cy="1703309"/>
              <a:chOff x="0" y="0"/>
              <a:chExt cx="812800" cy="812800"/>
            </a:xfrm>
          </p:grpSpPr>
          <p:sp>
            <p:nvSpPr>
              <p:cNvPr name="Freeform 46" id="4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47" id="47"/>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48" id="48"/>
            <p:cNvGrpSpPr/>
            <p:nvPr/>
          </p:nvGrpSpPr>
          <p:grpSpPr>
            <a:xfrm rot="0">
              <a:off x="153015" y="153015"/>
              <a:ext cx="1910497" cy="1910497"/>
              <a:chOff x="0" y="0"/>
              <a:chExt cx="812800" cy="812800"/>
            </a:xfrm>
          </p:grpSpPr>
          <p:sp>
            <p:nvSpPr>
              <p:cNvPr name="Freeform 49" id="4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50" id="50"/>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51" id="51"/>
            <p:cNvGrpSpPr/>
            <p:nvPr/>
          </p:nvGrpSpPr>
          <p:grpSpPr>
            <a:xfrm rot="0">
              <a:off x="0" y="0"/>
              <a:ext cx="2216527" cy="2216527"/>
              <a:chOff x="0" y="0"/>
              <a:chExt cx="812800" cy="812800"/>
            </a:xfrm>
          </p:grpSpPr>
          <p:sp>
            <p:nvSpPr>
              <p:cNvPr name="Freeform 52" id="5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53" id="53"/>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sp>
          <p:nvSpPr>
            <p:cNvPr name="TextBox 54" id="54"/>
            <p:cNvSpPr txBox="true"/>
            <p:nvPr/>
          </p:nvSpPr>
          <p:spPr>
            <a:xfrm rot="0">
              <a:off x="330240" y="918256"/>
              <a:ext cx="1556047" cy="408636"/>
            </a:xfrm>
            <a:prstGeom prst="rect">
              <a:avLst/>
            </a:prstGeom>
          </p:spPr>
          <p:txBody>
            <a:bodyPr anchor="t" rtlCol="false" tIns="0" lIns="0" bIns="0" rIns="0">
              <a:spAutoFit/>
            </a:bodyPr>
            <a:lstStyle/>
            <a:p>
              <a:pPr algn="ctr">
                <a:lnSpc>
                  <a:spcPts val="2217"/>
                </a:lnSpc>
              </a:pPr>
            </a:p>
          </p:txBody>
        </p:sp>
      </p:grpSp>
      <p:sp>
        <p:nvSpPr>
          <p:cNvPr name="Freeform 55" id="55"/>
          <p:cNvSpPr/>
          <p:nvPr/>
        </p:nvSpPr>
        <p:spPr>
          <a:xfrm flipH="false" flipV="false" rot="0">
            <a:off x="8525441" y="4097651"/>
            <a:ext cx="1299055" cy="1299055"/>
          </a:xfrm>
          <a:custGeom>
            <a:avLst/>
            <a:gdLst/>
            <a:ahLst/>
            <a:cxnLst/>
            <a:rect r="r" b="b" t="t" l="l"/>
            <a:pathLst>
              <a:path h="1299055" w="1299055">
                <a:moveTo>
                  <a:pt x="0" y="0"/>
                </a:moveTo>
                <a:lnTo>
                  <a:pt x="1299055" y="0"/>
                </a:lnTo>
                <a:lnTo>
                  <a:pt x="1299055" y="1299055"/>
                </a:lnTo>
                <a:lnTo>
                  <a:pt x="0" y="1299055"/>
                </a:lnTo>
                <a:lnTo>
                  <a:pt x="0" y="0"/>
                </a:lnTo>
                <a:close/>
              </a:path>
            </a:pathLst>
          </a:custGeom>
          <a:blipFill>
            <a:blip r:embed="rId7"/>
            <a:stretch>
              <a:fillRect l="0" t="0" r="0" b="0"/>
            </a:stretch>
          </a:blipFill>
        </p:spPr>
      </p:sp>
      <p:grpSp>
        <p:nvGrpSpPr>
          <p:cNvPr name="Group 56" id="56"/>
          <p:cNvGrpSpPr/>
          <p:nvPr/>
        </p:nvGrpSpPr>
        <p:grpSpPr>
          <a:xfrm rot="0">
            <a:off x="8318045" y="3996772"/>
            <a:ext cx="1662395" cy="1662395"/>
            <a:chOff x="0" y="0"/>
            <a:chExt cx="2216527" cy="2216527"/>
          </a:xfrm>
        </p:grpSpPr>
        <p:grpSp>
          <p:nvGrpSpPr>
            <p:cNvPr name="Group 57" id="57"/>
            <p:cNvGrpSpPr/>
            <p:nvPr/>
          </p:nvGrpSpPr>
          <p:grpSpPr>
            <a:xfrm rot="0">
              <a:off x="256609" y="256609"/>
              <a:ext cx="1703309" cy="1703309"/>
              <a:chOff x="0" y="0"/>
              <a:chExt cx="812800" cy="812800"/>
            </a:xfrm>
          </p:grpSpPr>
          <p:sp>
            <p:nvSpPr>
              <p:cNvPr name="Freeform 58" id="5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59" id="59"/>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60" id="60"/>
            <p:cNvGrpSpPr/>
            <p:nvPr/>
          </p:nvGrpSpPr>
          <p:grpSpPr>
            <a:xfrm rot="0">
              <a:off x="153015" y="153015"/>
              <a:ext cx="1910497" cy="1910497"/>
              <a:chOff x="0" y="0"/>
              <a:chExt cx="812800" cy="812800"/>
            </a:xfrm>
          </p:grpSpPr>
          <p:sp>
            <p:nvSpPr>
              <p:cNvPr name="Freeform 61" id="6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62" id="62"/>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63" id="63"/>
            <p:cNvGrpSpPr/>
            <p:nvPr/>
          </p:nvGrpSpPr>
          <p:grpSpPr>
            <a:xfrm rot="0">
              <a:off x="0" y="0"/>
              <a:ext cx="2216527" cy="2216527"/>
              <a:chOff x="0" y="0"/>
              <a:chExt cx="812800" cy="812800"/>
            </a:xfrm>
          </p:grpSpPr>
          <p:sp>
            <p:nvSpPr>
              <p:cNvPr name="Freeform 64" id="6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65" id="65"/>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sp>
        <p:nvSpPr>
          <p:cNvPr name="Freeform 66" id="66"/>
          <p:cNvSpPr/>
          <p:nvPr/>
        </p:nvSpPr>
        <p:spPr>
          <a:xfrm flipH="false" flipV="false" rot="0">
            <a:off x="8634598" y="7009270"/>
            <a:ext cx="1189898" cy="1220805"/>
          </a:xfrm>
          <a:custGeom>
            <a:avLst/>
            <a:gdLst/>
            <a:ahLst/>
            <a:cxnLst/>
            <a:rect r="r" b="b" t="t" l="l"/>
            <a:pathLst>
              <a:path h="1220805" w="1189898">
                <a:moveTo>
                  <a:pt x="0" y="0"/>
                </a:moveTo>
                <a:lnTo>
                  <a:pt x="1189898" y="0"/>
                </a:lnTo>
                <a:lnTo>
                  <a:pt x="1189898" y="1220805"/>
                </a:lnTo>
                <a:lnTo>
                  <a:pt x="0" y="1220805"/>
                </a:lnTo>
                <a:lnTo>
                  <a:pt x="0" y="0"/>
                </a:lnTo>
                <a:close/>
              </a:path>
            </a:pathLst>
          </a:custGeom>
          <a:blipFill>
            <a:blip r:embed="rId8"/>
            <a:stretch>
              <a:fillRect l="0" t="0" r="0" b="0"/>
            </a:stretch>
          </a:blipFill>
        </p:spPr>
      </p:sp>
      <p:sp>
        <p:nvSpPr>
          <p:cNvPr name="TextBox 67" id="67"/>
          <p:cNvSpPr txBox="true"/>
          <p:nvPr/>
        </p:nvSpPr>
        <p:spPr>
          <a:xfrm rot="0">
            <a:off x="1028700" y="1162050"/>
            <a:ext cx="10704976" cy="1079501"/>
          </a:xfrm>
          <a:prstGeom prst="rect">
            <a:avLst/>
          </a:prstGeom>
        </p:spPr>
        <p:txBody>
          <a:bodyPr anchor="t" rtlCol="false" tIns="0" lIns="0" bIns="0" rIns="0">
            <a:spAutoFit/>
          </a:bodyPr>
          <a:lstStyle/>
          <a:p>
            <a:pPr algn="l">
              <a:lnSpc>
                <a:spcPts val="8000"/>
              </a:lnSpc>
            </a:pPr>
            <a:r>
              <a:rPr lang="en-US" sz="8000">
                <a:solidFill>
                  <a:srgbClr val="000000"/>
                </a:solidFill>
                <a:latin typeface="Archivo Black"/>
                <a:ea typeface="Archivo Black"/>
                <a:cs typeface="Archivo Black"/>
                <a:sym typeface="Archivo Black"/>
              </a:rPr>
              <a:t>System Modules</a:t>
            </a:r>
          </a:p>
        </p:txBody>
      </p:sp>
      <p:sp>
        <p:nvSpPr>
          <p:cNvPr name="TextBox 68" id="68"/>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69" id="69"/>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9" tooltip="https://edu-sanad3.odoo.com/odoo"/>
              </a:rPr>
              <a:t>https://edu-sanad3.odoo.com</a:t>
            </a:r>
          </a:p>
        </p:txBody>
      </p:sp>
      <p:sp>
        <p:nvSpPr>
          <p:cNvPr name="TextBox 70" id="70"/>
          <p:cNvSpPr txBox="true"/>
          <p:nvPr/>
        </p:nvSpPr>
        <p:spPr>
          <a:xfrm rot="0">
            <a:off x="2203894" y="2824995"/>
            <a:ext cx="6940106" cy="411554"/>
          </a:xfrm>
          <a:prstGeom prst="rect">
            <a:avLst/>
          </a:prstGeom>
        </p:spPr>
        <p:txBody>
          <a:bodyPr anchor="t" rtlCol="false" tIns="0" lIns="0" bIns="0" rIns="0">
            <a:spAutoFit/>
          </a:bodyPr>
          <a:lstStyle/>
          <a:p>
            <a:pPr algn="l" marL="664519" indent="-332260" lvl="1">
              <a:lnSpc>
                <a:spcPts val="3077"/>
              </a:lnSpc>
              <a:buFont typeface="Arial"/>
              <a:buChar char="•"/>
            </a:pPr>
            <a:r>
              <a:rPr lang="en-US" b="true" sz="3077">
                <a:solidFill>
                  <a:srgbClr val="000000"/>
                </a:solidFill>
                <a:latin typeface="Blacker Sans Text Bold"/>
                <a:ea typeface="Blacker Sans Text Bold"/>
                <a:cs typeface="Blacker Sans Text Bold"/>
                <a:sym typeface="Blacker Sans Text Bold"/>
              </a:rPr>
              <a:t>COMPLEMENTARY</a:t>
            </a:r>
            <a:r>
              <a:rPr lang="en-US" b="true" sz="3077">
                <a:solidFill>
                  <a:srgbClr val="000000"/>
                </a:solidFill>
                <a:latin typeface="Blacker Sans Text Bold"/>
                <a:ea typeface="Blacker Sans Text Bold"/>
                <a:cs typeface="Blacker Sans Text Bold"/>
                <a:sym typeface="Blacker Sans Text Bold"/>
              </a:rPr>
              <a:t> MODULES  </a:t>
            </a:r>
          </a:p>
        </p:txBody>
      </p:sp>
      <p:sp>
        <p:nvSpPr>
          <p:cNvPr name="TextBox 71" id="71"/>
          <p:cNvSpPr txBox="true"/>
          <p:nvPr/>
        </p:nvSpPr>
        <p:spPr>
          <a:xfrm rot="0">
            <a:off x="1840647" y="5937169"/>
            <a:ext cx="4157480" cy="494988"/>
          </a:xfrm>
          <a:prstGeom prst="rect">
            <a:avLst/>
          </a:prstGeom>
        </p:spPr>
        <p:txBody>
          <a:bodyPr anchor="t" rtlCol="false" tIns="0" lIns="0" bIns="0" rIns="0">
            <a:spAutoFit/>
          </a:bodyPr>
          <a:lstStyle/>
          <a:p>
            <a:pPr algn="ctr" marL="0" indent="0" lvl="0">
              <a:lnSpc>
                <a:spcPts val="3897"/>
              </a:lnSpc>
              <a:spcBef>
                <a:spcPct val="0"/>
              </a:spcBef>
            </a:pPr>
            <a:r>
              <a:rPr lang="en-US" sz="2784">
                <a:solidFill>
                  <a:srgbClr val="2A0947"/>
                </a:solidFill>
                <a:latin typeface="Poppins"/>
                <a:ea typeface="Poppins"/>
                <a:cs typeface="Poppins"/>
                <a:sym typeface="Poppins"/>
              </a:rPr>
              <a:t>T</a:t>
            </a:r>
            <a:r>
              <a:rPr lang="en-US" sz="2784" strike="noStrike" u="none">
                <a:solidFill>
                  <a:srgbClr val="2A0947"/>
                </a:solidFill>
                <a:latin typeface="Poppins"/>
                <a:ea typeface="Poppins"/>
                <a:cs typeface="Poppins"/>
                <a:sym typeface="Poppins"/>
              </a:rPr>
              <a:t>ime</a:t>
            </a:r>
            <a:r>
              <a:rPr lang="en-US" sz="2784" strike="noStrike" u="none">
                <a:solidFill>
                  <a:srgbClr val="2A0947"/>
                </a:solidFill>
                <a:latin typeface="Poppins"/>
                <a:ea typeface="Poppins"/>
                <a:cs typeface="Poppins"/>
                <a:sym typeface="Poppins"/>
              </a:rPr>
              <a:t>-Off</a:t>
            </a:r>
            <a:r>
              <a:rPr lang="en-US" sz="2784" strike="noStrike" u="none">
                <a:solidFill>
                  <a:srgbClr val="2A0947"/>
                </a:solidFill>
                <a:latin typeface="Poppins"/>
                <a:ea typeface="Poppins"/>
                <a:cs typeface="Poppins"/>
                <a:sym typeface="Poppins"/>
              </a:rPr>
              <a:t> Module</a:t>
            </a:r>
          </a:p>
        </p:txBody>
      </p:sp>
      <p:sp>
        <p:nvSpPr>
          <p:cNvPr name="TextBox 72" id="72"/>
          <p:cNvSpPr txBox="true"/>
          <p:nvPr/>
        </p:nvSpPr>
        <p:spPr>
          <a:xfrm rot="0">
            <a:off x="7019076" y="5937169"/>
            <a:ext cx="4157480" cy="494988"/>
          </a:xfrm>
          <a:prstGeom prst="rect">
            <a:avLst/>
          </a:prstGeom>
        </p:spPr>
        <p:txBody>
          <a:bodyPr anchor="t" rtlCol="false" tIns="0" lIns="0" bIns="0" rIns="0">
            <a:spAutoFit/>
          </a:bodyPr>
          <a:lstStyle/>
          <a:p>
            <a:pPr algn="ctr" marL="0" indent="0" lvl="0">
              <a:lnSpc>
                <a:spcPts val="3897"/>
              </a:lnSpc>
              <a:spcBef>
                <a:spcPct val="0"/>
              </a:spcBef>
            </a:pPr>
            <a:r>
              <a:rPr lang="en-US" sz="2784">
                <a:solidFill>
                  <a:srgbClr val="2A0947"/>
                </a:solidFill>
                <a:latin typeface="Poppins"/>
                <a:ea typeface="Poppins"/>
                <a:cs typeface="Poppins"/>
                <a:sym typeface="Poppins"/>
              </a:rPr>
              <a:t>Att</a:t>
            </a:r>
            <a:r>
              <a:rPr lang="en-US" sz="2784" strike="noStrike" u="none">
                <a:solidFill>
                  <a:srgbClr val="2A0947"/>
                </a:solidFill>
                <a:latin typeface="Poppins"/>
                <a:ea typeface="Poppins"/>
                <a:cs typeface="Poppins"/>
                <a:sym typeface="Poppins"/>
              </a:rPr>
              <a:t>endance Module</a:t>
            </a:r>
          </a:p>
        </p:txBody>
      </p:sp>
      <p:sp>
        <p:nvSpPr>
          <p:cNvPr name="TextBox 73" id="73"/>
          <p:cNvSpPr txBox="true"/>
          <p:nvPr/>
        </p:nvSpPr>
        <p:spPr>
          <a:xfrm rot="0">
            <a:off x="12195731" y="5937169"/>
            <a:ext cx="4157480" cy="494988"/>
          </a:xfrm>
          <a:prstGeom prst="rect">
            <a:avLst/>
          </a:prstGeom>
        </p:spPr>
        <p:txBody>
          <a:bodyPr anchor="t" rtlCol="false" tIns="0" lIns="0" bIns="0" rIns="0">
            <a:spAutoFit/>
          </a:bodyPr>
          <a:lstStyle/>
          <a:p>
            <a:pPr algn="ctr" marL="0" indent="0" lvl="0">
              <a:lnSpc>
                <a:spcPts val="3897"/>
              </a:lnSpc>
              <a:spcBef>
                <a:spcPct val="0"/>
              </a:spcBef>
            </a:pPr>
            <a:r>
              <a:rPr lang="en-US" sz="2784">
                <a:solidFill>
                  <a:srgbClr val="2A0947"/>
                </a:solidFill>
                <a:latin typeface="Poppins"/>
                <a:ea typeface="Poppins"/>
                <a:cs typeface="Poppins"/>
                <a:sym typeface="Poppins"/>
              </a:rPr>
              <a:t>P</a:t>
            </a:r>
            <a:r>
              <a:rPr lang="en-US" sz="2784" strike="noStrike" u="none">
                <a:solidFill>
                  <a:srgbClr val="2A0947"/>
                </a:solidFill>
                <a:latin typeface="Poppins"/>
                <a:ea typeface="Poppins"/>
                <a:cs typeface="Poppins"/>
                <a:sym typeface="Poppins"/>
              </a:rPr>
              <a:t>ayroll Module</a:t>
            </a:r>
          </a:p>
        </p:txBody>
      </p:sp>
      <p:sp>
        <p:nvSpPr>
          <p:cNvPr name="TextBox 74" id="74"/>
          <p:cNvSpPr txBox="true"/>
          <p:nvPr/>
        </p:nvSpPr>
        <p:spPr>
          <a:xfrm rot="0">
            <a:off x="1840647" y="8763312"/>
            <a:ext cx="4157480" cy="494988"/>
          </a:xfrm>
          <a:prstGeom prst="rect">
            <a:avLst/>
          </a:prstGeom>
        </p:spPr>
        <p:txBody>
          <a:bodyPr anchor="t" rtlCol="false" tIns="0" lIns="0" bIns="0" rIns="0">
            <a:spAutoFit/>
          </a:bodyPr>
          <a:lstStyle/>
          <a:p>
            <a:pPr algn="ctr" marL="0" indent="0" lvl="0">
              <a:lnSpc>
                <a:spcPts val="3897"/>
              </a:lnSpc>
              <a:spcBef>
                <a:spcPct val="0"/>
              </a:spcBef>
            </a:pPr>
            <a:r>
              <a:rPr lang="en-US" sz="2784">
                <a:solidFill>
                  <a:srgbClr val="2A0947"/>
                </a:solidFill>
                <a:latin typeface="Poppins"/>
                <a:ea typeface="Poppins"/>
                <a:cs typeface="Poppins"/>
                <a:sym typeface="Poppins"/>
              </a:rPr>
              <a:t>T</a:t>
            </a:r>
            <a:r>
              <a:rPr lang="en-US" sz="2784" strike="noStrike" u="none">
                <a:solidFill>
                  <a:srgbClr val="2A0947"/>
                </a:solidFill>
                <a:latin typeface="Poppins"/>
                <a:ea typeface="Poppins"/>
                <a:cs typeface="Poppins"/>
                <a:sym typeface="Poppins"/>
              </a:rPr>
              <a:t>o-do Module</a:t>
            </a:r>
          </a:p>
        </p:txBody>
      </p:sp>
      <p:sp>
        <p:nvSpPr>
          <p:cNvPr name="TextBox 75" id="75"/>
          <p:cNvSpPr txBox="true"/>
          <p:nvPr/>
        </p:nvSpPr>
        <p:spPr>
          <a:xfrm rot="0">
            <a:off x="7070503" y="8763312"/>
            <a:ext cx="4157480" cy="494988"/>
          </a:xfrm>
          <a:prstGeom prst="rect">
            <a:avLst/>
          </a:prstGeom>
        </p:spPr>
        <p:txBody>
          <a:bodyPr anchor="t" rtlCol="false" tIns="0" lIns="0" bIns="0" rIns="0">
            <a:spAutoFit/>
          </a:bodyPr>
          <a:lstStyle/>
          <a:p>
            <a:pPr algn="ctr" marL="0" indent="0" lvl="0">
              <a:lnSpc>
                <a:spcPts val="3897"/>
              </a:lnSpc>
              <a:spcBef>
                <a:spcPct val="0"/>
              </a:spcBef>
            </a:pPr>
            <a:r>
              <a:rPr lang="en-US" sz="2784">
                <a:solidFill>
                  <a:srgbClr val="2A0947"/>
                </a:solidFill>
                <a:latin typeface="Poppins"/>
                <a:ea typeface="Poppins"/>
                <a:cs typeface="Poppins"/>
                <a:sym typeface="Poppins"/>
              </a:rPr>
              <a:t>Liv</a:t>
            </a:r>
            <a:r>
              <a:rPr lang="en-US" sz="2784" strike="noStrike" u="none">
                <a:solidFill>
                  <a:srgbClr val="2A0947"/>
                </a:solidFill>
                <a:latin typeface="Poppins"/>
                <a:ea typeface="Poppins"/>
                <a:cs typeface="Poppins"/>
                <a:sym typeface="Poppins"/>
              </a:rPr>
              <a:t>e Chat Module</a:t>
            </a:r>
          </a:p>
        </p:txBody>
      </p:sp>
      <p:sp>
        <p:nvSpPr>
          <p:cNvPr name="TextBox 76" id="76"/>
          <p:cNvSpPr txBox="true"/>
          <p:nvPr/>
        </p:nvSpPr>
        <p:spPr>
          <a:xfrm rot="0">
            <a:off x="11946017" y="8733039"/>
            <a:ext cx="4157480" cy="494988"/>
          </a:xfrm>
          <a:prstGeom prst="rect">
            <a:avLst/>
          </a:prstGeom>
        </p:spPr>
        <p:txBody>
          <a:bodyPr anchor="t" rtlCol="false" tIns="0" lIns="0" bIns="0" rIns="0">
            <a:spAutoFit/>
          </a:bodyPr>
          <a:lstStyle/>
          <a:p>
            <a:pPr algn="ctr" marL="0" indent="0" lvl="0">
              <a:lnSpc>
                <a:spcPts val="3897"/>
              </a:lnSpc>
              <a:spcBef>
                <a:spcPct val="0"/>
              </a:spcBef>
            </a:pPr>
            <a:r>
              <a:rPr lang="en-US" sz="2784">
                <a:solidFill>
                  <a:srgbClr val="2A0947"/>
                </a:solidFill>
                <a:latin typeface="Poppins"/>
                <a:ea typeface="Poppins"/>
                <a:cs typeface="Poppins"/>
                <a:sym typeface="Poppins"/>
              </a:rPr>
              <a:t>Appointm</a:t>
            </a:r>
            <a:r>
              <a:rPr lang="en-US" sz="2784" strike="noStrike" u="none">
                <a:solidFill>
                  <a:srgbClr val="2A0947"/>
                </a:solidFill>
                <a:latin typeface="Poppins"/>
                <a:ea typeface="Poppins"/>
                <a:cs typeface="Poppins"/>
                <a:sym typeface="Poppins"/>
              </a:rPr>
              <a:t>ents Module</a:t>
            </a:r>
          </a:p>
        </p:txBody>
      </p:sp>
      <p:grpSp>
        <p:nvGrpSpPr>
          <p:cNvPr name="Group 77" id="77"/>
          <p:cNvGrpSpPr/>
          <p:nvPr/>
        </p:nvGrpSpPr>
        <p:grpSpPr>
          <a:xfrm rot="0">
            <a:off x="8343771" y="6804637"/>
            <a:ext cx="1662395" cy="1662395"/>
            <a:chOff x="0" y="0"/>
            <a:chExt cx="2216527" cy="2216527"/>
          </a:xfrm>
        </p:grpSpPr>
        <p:grpSp>
          <p:nvGrpSpPr>
            <p:cNvPr name="Group 78" id="78"/>
            <p:cNvGrpSpPr/>
            <p:nvPr/>
          </p:nvGrpSpPr>
          <p:grpSpPr>
            <a:xfrm rot="0">
              <a:off x="256609" y="256609"/>
              <a:ext cx="1703309" cy="1703309"/>
              <a:chOff x="0" y="0"/>
              <a:chExt cx="812800" cy="812800"/>
            </a:xfrm>
          </p:grpSpPr>
          <p:sp>
            <p:nvSpPr>
              <p:cNvPr name="Freeform 79" id="7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80" id="80"/>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81" id="81"/>
            <p:cNvGrpSpPr/>
            <p:nvPr/>
          </p:nvGrpSpPr>
          <p:grpSpPr>
            <a:xfrm rot="0">
              <a:off x="153015" y="153015"/>
              <a:ext cx="1910497" cy="1910497"/>
              <a:chOff x="0" y="0"/>
              <a:chExt cx="812800" cy="812800"/>
            </a:xfrm>
          </p:grpSpPr>
          <p:sp>
            <p:nvSpPr>
              <p:cNvPr name="Freeform 82" id="8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83" id="83"/>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84" id="84"/>
            <p:cNvGrpSpPr/>
            <p:nvPr/>
          </p:nvGrpSpPr>
          <p:grpSpPr>
            <a:xfrm rot="0">
              <a:off x="0" y="0"/>
              <a:ext cx="2216527" cy="2216527"/>
              <a:chOff x="0" y="0"/>
              <a:chExt cx="812800" cy="812800"/>
            </a:xfrm>
          </p:grpSpPr>
          <p:sp>
            <p:nvSpPr>
              <p:cNvPr name="Freeform 85" id="8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86" id="86"/>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spTree>
  </p:cSld>
  <p:clrMapOvr>
    <a:masterClrMapping/>
  </p:clrMapOvr>
</p:sld>
</file>

<file path=ppt/slides/slide1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550796" y="1773692"/>
            <a:ext cx="10737204" cy="3260310"/>
          </a:xfrm>
          <a:custGeom>
            <a:avLst/>
            <a:gdLst/>
            <a:ahLst/>
            <a:cxnLst/>
            <a:rect r="r" b="b" t="t" l="l"/>
            <a:pathLst>
              <a:path h="3260310" w="10737204">
                <a:moveTo>
                  <a:pt x="0" y="0"/>
                </a:moveTo>
                <a:lnTo>
                  <a:pt x="10737204" y="0"/>
                </a:lnTo>
                <a:lnTo>
                  <a:pt x="10737204" y="3260310"/>
                </a:lnTo>
                <a:lnTo>
                  <a:pt x="0" y="3260310"/>
                </a:lnTo>
                <a:lnTo>
                  <a:pt x="0" y="0"/>
                </a:lnTo>
                <a:close/>
              </a:path>
            </a:pathLst>
          </a:custGeom>
          <a:blipFill>
            <a:blip r:embed="rId2"/>
            <a:stretch>
              <a:fillRect l="-111232" t="0" r="0" b="0"/>
            </a:stretch>
          </a:blipFill>
        </p:spPr>
      </p:sp>
      <p:sp>
        <p:nvSpPr>
          <p:cNvPr name="Freeform 3" id="3"/>
          <p:cNvSpPr/>
          <p:nvPr/>
        </p:nvSpPr>
        <p:spPr>
          <a:xfrm flipH="false" flipV="false" rot="0">
            <a:off x="0" y="6215883"/>
            <a:ext cx="18288000" cy="3451860"/>
          </a:xfrm>
          <a:custGeom>
            <a:avLst/>
            <a:gdLst/>
            <a:ahLst/>
            <a:cxnLst/>
            <a:rect r="r" b="b" t="t" l="l"/>
            <a:pathLst>
              <a:path h="3451860" w="18288000">
                <a:moveTo>
                  <a:pt x="0" y="0"/>
                </a:moveTo>
                <a:lnTo>
                  <a:pt x="18288000" y="0"/>
                </a:lnTo>
                <a:lnTo>
                  <a:pt x="18288000" y="3451860"/>
                </a:lnTo>
                <a:lnTo>
                  <a:pt x="0" y="3451860"/>
                </a:lnTo>
                <a:lnTo>
                  <a:pt x="0" y="0"/>
                </a:lnTo>
                <a:close/>
              </a:path>
            </a:pathLst>
          </a:custGeom>
          <a:blipFill>
            <a:blip r:embed="rId3"/>
            <a:stretch>
              <a:fillRect l="0" t="0" r="0" b="0"/>
            </a:stretch>
          </a:blipFill>
        </p:spPr>
      </p:sp>
      <p:sp>
        <p:nvSpPr>
          <p:cNvPr name="Freeform 4" id="4"/>
          <p:cNvSpPr/>
          <p:nvPr/>
        </p:nvSpPr>
        <p:spPr>
          <a:xfrm flipH="false" flipV="false" rot="0">
            <a:off x="0" y="1773692"/>
            <a:ext cx="7550796" cy="3260310"/>
          </a:xfrm>
          <a:custGeom>
            <a:avLst/>
            <a:gdLst/>
            <a:ahLst/>
            <a:cxnLst/>
            <a:rect r="r" b="b" t="t" l="l"/>
            <a:pathLst>
              <a:path h="3260310" w="7550796">
                <a:moveTo>
                  <a:pt x="0" y="0"/>
                </a:moveTo>
                <a:lnTo>
                  <a:pt x="7550796" y="0"/>
                </a:lnTo>
                <a:lnTo>
                  <a:pt x="7550796" y="3260310"/>
                </a:lnTo>
                <a:lnTo>
                  <a:pt x="0" y="3260310"/>
                </a:lnTo>
                <a:lnTo>
                  <a:pt x="0" y="0"/>
                </a:lnTo>
                <a:close/>
              </a:path>
            </a:pathLst>
          </a:custGeom>
          <a:blipFill>
            <a:blip r:embed="rId2"/>
            <a:stretch>
              <a:fillRect l="0" t="0" r="-200371" b="0"/>
            </a:stretch>
          </a:blipFill>
        </p:spPr>
      </p:sp>
      <p:sp>
        <p:nvSpPr>
          <p:cNvPr name="Freeform 5" id="5"/>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4"/>
            <a:stretch>
              <a:fillRect l="0" t="0" r="0" b="0"/>
            </a:stretch>
          </a:blipFill>
        </p:spPr>
      </p:sp>
      <p:sp>
        <p:nvSpPr>
          <p:cNvPr name="Freeform 6" id="6"/>
          <p:cNvSpPr/>
          <p:nvPr/>
        </p:nvSpPr>
        <p:spPr>
          <a:xfrm flipH="false" flipV="false" rot="0">
            <a:off x="13509523" y="1924501"/>
            <a:ext cx="2025844" cy="633537"/>
          </a:xfrm>
          <a:custGeom>
            <a:avLst/>
            <a:gdLst/>
            <a:ahLst/>
            <a:cxnLst/>
            <a:rect r="r" b="b" t="t" l="l"/>
            <a:pathLst>
              <a:path h="633537" w="2025844">
                <a:moveTo>
                  <a:pt x="0" y="0"/>
                </a:moveTo>
                <a:lnTo>
                  <a:pt x="2025844" y="0"/>
                </a:lnTo>
                <a:lnTo>
                  <a:pt x="2025844" y="633537"/>
                </a:lnTo>
                <a:lnTo>
                  <a:pt x="0" y="63353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Freeform 8" id="8"/>
          <p:cNvSpPr/>
          <p:nvPr/>
        </p:nvSpPr>
        <p:spPr>
          <a:xfrm flipH="false" flipV="false" rot="0">
            <a:off x="11147522" y="6364182"/>
            <a:ext cx="2025844" cy="633537"/>
          </a:xfrm>
          <a:custGeom>
            <a:avLst/>
            <a:gdLst/>
            <a:ahLst/>
            <a:cxnLst/>
            <a:rect r="r" b="b" t="t" l="l"/>
            <a:pathLst>
              <a:path h="633537" w="2025844">
                <a:moveTo>
                  <a:pt x="0" y="0"/>
                </a:moveTo>
                <a:lnTo>
                  <a:pt x="2025845" y="0"/>
                </a:lnTo>
                <a:lnTo>
                  <a:pt x="2025845" y="633537"/>
                </a:lnTo>
                <a:lnTo>
                  <a:pt x="0" y="63353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1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03448" y="1415058"/>
            <a:ext cx="13913271" cy="6013959"/>
          </a:xfrm>
          <a:custGeom>
            <a:avLst/>
            <a:gdLst/>
            <a:ahLst/>
            <a:cxnLst/>
            <a:rect r="r" b="b" t="t" l="l"/>
            <a:pathLst>
              <a:path h="6013959" w="13913271">
                <a:moveTo>
                  <a:pt x="0" y="0"/>
                </a:moveTo>
                <a:lnTo>
                  <a:pt x="13913271" y="0"/>
                </a:lnTo>
                <a:lnTo>
                  <a:pt x="13913271" y="6013959"/>
                </a:lnTo>
                <a:lnTo>
                  <a:pt x="0" y="6013959"/>
                </a:lnTo>
                <a:lnTo>
                  <a:pt x="0" y="0"/>
                </a:lnTo>
                <a:close/>
              </a:path>
            </a:pathLst>
          </a:custGeom>
          <a:blipFill>
            <a:blip r:embed="rId2"/>
            <a:stretch>
              <a:fillRect l="-72898" t="0" r="0" b="0"/>
            </a:stretch>
          </a:blipFill>
        </p:spPr>
      </p:sp>
      <p:sp>
        <p:nvSpPr>
          <p:cNvPr name="Freeform 3" id="3"/>
          <p:cNvSpPr/>
          <p:nvPr/>
        </p:nvSpPr>
        <p:spPr>
          <a:xfrm flipH="false" flipV="false" rot="0">
            <a:off x="488036" y="2191523"/>
            <a:ext cx="4013351" cy="5237495"/>
          </a:xfrm>
          <a:custGeom>
            <a:avLst/>
            <a:gdLst/>
            <a:ahLst/>
            <a:cxnLst/>
            <a:rect r="r" b="b" t="t" l="l"/>
            <a:pathLst>
              <a:path h="5237495" w="4013351">
                <a:moveTo>
                  <a:pt x="0" y="0"/>
                </a:moveTo>
                <a:lnTo>
                  <a:pt x="4013351" y="0"/>
                </a:lnTo>
                <a:lnTo>
                  <a:pt x="4013351" y="5237494"/>
                </a:lnTo>
                <a:lnTo>
                  <a:pt x="0" y="5237494"/>
                </a:lnTo>
                <a:lnTo>
                  <a:pt x="0" y="0"/>
                </a:lnTo>
                <a:close/>
              </a:path>
            </a:pathLst>
          </a:custGeom>
          <a:blipFill>
            <a:blip r:embed="rId2"/>
            <a:stretch>
              <a:fillRect l="0" t="-14825" r="-499395" b="0"/>
            </a:stretch>
          </a:blipFill>
        </p:spPr>
      </p:sp>
      <p:sp>
        <p:nvSpPr>
          <p:cNvPr name="Freeform 4" id="4"/>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Freeform 5" id="5"/>
          <p:cNvSpPr/>
          <p:nvPr/>
        </p:nvSpPr>
        <p:spPr>
          <a:xfrm flipH="false" flipV="false" rot="0">
            <a:off x="12317862" y="2341906"/>
            <a:ext cx="1490860" cy="897227"/>
          </a:xfrm>
          <a:custGeom>
            <a:avLst/>
            <a:gdLst/>
            <a:ahLst/>
            <a:cxnLst/>
            <a:rect r="r" b="b" t="t" l="l"/>
            <a:pathLst>
              <a:path h="897227" w="1490860">
                <a:moveTo>
                  <a:pt x="0" y="0"/>
                </a:moveTo>
                <a:lnTo>
                  <a:pt x="1490860" y="0"/>
                </a:lnTo>
                <a:lnTo>
                  <a:pt x="1490860" y="897226"/>
                </a:lnTo>
                <a:lnTo>
                  <a:pt x="0" y="89722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1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221999" y="0"/>
            <a:ext cx="12066001" cy="10150523"/>
          </a:xfrm>
          <a:custGeom>
            <a:avLst/>
            <a:gdLst/>
            <a:ahLst/>
            <a:cxnLst/>
            <a:rect r="r" b="b" t="t" l="l"/>
            <a:pathLst>
              <a:path h="10150523" w="12066001">
                <a:moveTo>
                  <a:pt x="0" y="0"/>
                </a:moveTo>
                <a:lnTo>
                  <a:pt x="12066001" y="0"/>
                </a:lnTo>
                <a:lnTo>
                  <a:pt x="12066001" y="10150523"/>
                </a:lnTo>
                <a:lnTo>
                  <a:pt x="0" y="10150523"/>
                </a:lnTo>
                <a:lnTo>
                  <a:pt x="0" y="0"/>
                </a:lnTo>
                <a:close/>
              </a:path>
            </a:pathLst>
          </a:custGeom>
          <a:blipFill>
            <a:blip r:embed="rId2"/>
            <a:stretch>
              <a:fillRect l="0" t="0" r="0" b="0"/>
            </a:stretch>
          </a:blipFill>
        </p:spPr>
      </p:sp>
      <p:sp>
        <p:nvSpPr>
          <p:cNvPr name="TextBox 3" id="3"/>
          <p:cNvSpPr txBox="true"/>
          <p:nvPr/>
        </p:nvSpPr>
        <p:spPr>
          <a:xfrm rot="0">
            <a:off x="1181100" y="1104900"/>
            <a:ext cx="9807595" cy="508037"/>
          </a:xfrm>
          <a:prstGeom prst="rect">
            <a:avLst/>
          </a:prstGeom>
        </p:spPr>
        <p:txBody>
          <a:bodyPr anchor="t" rtlCol="false" tIns="0" lIns="0" bIns="0" rIns="0">
            <a:spAutoFit/>
          </a:bodyPr>
          <a:lstStyle/>
          <a:p>
            <a:pPr algn="l" marL="0" indent="0" lvl="0">
              <a:lnSpc>
                <a:spcPts val="4022"/>
              </a:lnSpc>
              <a:spcBef>
                <a:spcPct val="0"/>
              </a:spcBef>
            </a:pPr>
            <a:r>
              <a:rPr lang="en-US" sz="2873">
                <a:solidFill>
                  <a:srgbClr val="2A0947"/>
                </a:solidFill>
                <a:latin typeface="Poppins"/>
                <a:ea typeface="Poppins"/>
                <a:cs typeface="Poppins"/>
                <a:sym typeface="Poppins"/>
              </a:rPr>
              <a:t>Printed Payslip:</a:t>
            </a:r>
          </a:p>
        </p:txBody>
      </p:sp>
    </p:spTree>
  </p:cSld>
  <p:clrMapOvr>
    <a:masterClrMapping/>
  </p:clrMapOvr>
</p:sld>
</file>

<file path=ppt/slides/slide1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2517161" y="1851946"/>
            <a:ext cx="13018206" cy="6704376"/>
          </a:xfrm>
          <a:custGeom>
            <a:avLst/>
            <a:gdLst/>
            <a:ahLst/>
            <a:cxnLst/>
            <a:rect r="r" b="b" t="t" l="l"/>
            <a:pathLst>
              <a:path h="6704376" w="13018206">
                <a:moveTo>
                  <a:pt x="0" y="0"/>
                </a:moveTo>
                <a:lnTo>
                  <a:pt x="13018206" y="0"/>
                </a:lnTo>
                <a:lnTo>
                  <a:pt x="13018206" y="6704376"/>
                </a:lnTo>
                <a:lnTo>
                  <a:pt x="0" y="6704376"/>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5" id="5"/>
          <p:cNvSpPr txBox="true"/>
          <p:nvPr/>
        </p:nvSpPr>
        <p:spPr>
          <a:xfrm rot="0">
            <a:off x="1028700" y="952500"/>
            <a:ext cx="9807595" cy="508037"/>
          </a:xfrm>
          <a:prstGeom prst="rect">
            <a:avLst/>
          </a:prstGeom>
        </p:spPr>
        <p:txBody>
          <a:bodyPr anchor="t" rtlCol="false" tIns="0" lIns="0" bIns="0" rIns="0">
            <a:spAutoFit/>
          </a:bodyPr>
          <a:lstStyle/>
          <a:p>
            <a:pPr algn="l" marL="0" indent="0" lvl="0">
              <a:lnSpc>
                <a:spcPts val="4022"/>
              </a:lnSpc>
              <a:spcBef>
                <a:spcPct val="0"/>
              </a:spcBef>
            </a:pPr>
            <a:r>
              <a:rPr lang="en-US" sz="2873">
                <a:solidFill>
                  <a:srgbClr val="2A0947"/>
                </a:solidFill>
                <a:latin typeface="Poppins"/>
                <a:ea typeface="Poppins"/>
                <a:cs typeface="Poppins"/>
                <a:sym typeface="Poppins"/>
              </a:rPr>
              <a:t>Email Notification:</a:t>
            </a:r>
          </a:p>
        </p:txBody>
      </p:sp>
    </p:spTree>
  </p:cSld>
  <p:clrMapOvr>
    <a:masterClrMapping/>
  </p:clrMapOvr>
</p:sld>
</file>

<file path=ppt/slides/slide1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TextBox 3" id="3"/>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grpSp>
        <p:nvGrpSpPr>
          <p:cNvPr name="Group 4" id="4"/>
          <p:cNvGrpSpPr/>
          <p:nvPr/>
        </p:nvGrpSpPr>
        <p:grpSpPr>
          <a:xfrm rot="0">
            <a:off x="-2702406" y="-421467"/>
            <a:ext cx="5755327" cy="11129934"/>
            <a:chOff x="0" y="0"/>
            <a:chExt cx="1515806" cy="2931341"/>
          </a:xfrm>
        </p:grpSpPr>
        <p:sp>
          <p:nvSpPr>
            <p:cNvPr name="Freeform 5" id="5"/>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6" id="6"/>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7" id="7"/>
          <p:cNvGrpSpPr/>
          <p:nvPr/>
        </p:nvGrpSpPr>
        <p:grpSpPr>
          <a:xfrm rot="0">
            <a:off x="1709850" y="1131432"/>
            <a:ext cx="3126512" cy="3126512"/>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9" id="9"/>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0" id="10"/>
          <p:cNvGrpSpPr/>
          <p:nvPr/>
        </p:nvGrpSpPr>
        <p:grpSpPr>
          <a:xfrm rot="0">
            <a:off x="1925284" y="1346867"/>
            <a:ext cx="2695643" cy="2695643"/>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2" id="12"/>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3" id="1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TextBox 14" id="14"/>
          <p:cNvSpPr txBox="true"/>
          <p:nvPr/>
        </p:nvSpPr>
        <p:spPr>
          <a:xfrm rot="0">
            <a:off x="7722026" y="1707503"/>
            <a:ext cx="4062651" cy="640292"/>
          </a:xfrm>
          <a:prstGeom prst="rect">
            <a:avLst/>
          </a:prstGeom>
        </p:spPr>
        <p:txBody>
          <a:bodyPr anchor="t" rtlCol="false" tIns="0" lIns="0" bIns="0" rIns="0">
            <a:spAutoFit/>
          </a:bodyPr>
          <a:lstStyle/>
          <a:p>
            <a:pPr algn="ctr">
              <a:lnSpc>
                <a:spcPts val="4658"/>
              </a:lnSpc>
              <a:spcBef>
                <a:spcPct val="0"/>
              </a:spcBef>
            </a:pPr>
            <a:r>
              <a:rPr lang="en-US" b="true" sz="4658">
                <a:solidFill>
                  <a:srgbClr val="231F20"/>
                </a:solidFill>
                <a:latin typeface="Inter Ultra-Bold"/>
                <a:ea typeface="Inter Ultra-Bold"/>
                <a:cs typeface="Inter Ultra-Bold"/>
                <a:sym typeface="Inter Ultra-Bold"/>
              </a:rPr>
              <a:t>To-</a:t>
            </a:r>
            <a:r>
              <a:rPr lang="en-US" b="true" sz="4658">
                <a:solidFill>
                  <a:srgbClr val="231F20"/>
                </a:solidFill>
                <a:latin typeface="Inter Ultra-Bold"/>
                <a:ea typeface="Inter Ultra-Bold"/>
                <a:cs typeface="Inter Ultra-Bold"/>
                <a:sym typeface="Inter Ultra-Bold"/>
              </a:rPr>
              <a:t>do Module</a:t>
            </a:r>
          </a:p>
        </p:txBody>
      </p:sp>
      <p:sp>
        <p:nvSpPr>
          <p:cNvPr name="TextBox 15" id="15"/>
          <p:cNvSpPr txBox="true"/>
          <p:nvPr/>
        </p:nvSpPr>
        <p:spPr>
          <a:xfrm rot="0">
            <a:off x="4836362" y="3844597"/>
            <a:ext cx="10821230" cy="1836881"/>
          </a:xfrm>
          <a:prstGeom prst="rect">
            <a:avLst/>
          </a:prstGeom>
        </p:spPr>
        <p:txBody>
          <a:bodyPr anchor="t" rtlCol="false" tIns="0" lIns="0" bIns="0" rIns="0">
            <a:spAutoFit/>
          </a:bodyPr>
          <a:lstStyle/>
          <a:p>
            <a:pPr algn="ctr">
              <a:lnSpc>
                <a:spcPts val="2884"/>
              </a:lnSpc>
              <a:spcBef>
                <a:spcPct val="0"/>
              </a:spcBef>
            </a:pPr>
            <a:r>
              <a:rPr lang="en-US" sz="2884">
                <a:solidFill>
                  <a:srgbClr val="000000"/>
                </a:solidFill>
                <a:latin typeface="Poppins"/>
                <a:ea typeface="Poppins"/>
                <a:cs typeface="Poppins"/>
                <a:sym typeface="Poppins"/>
              </a:rPr>
              <a:t>The Tasks Module enables task creation, assignment, tracking, and collaboration to enhance efficiency, accountability, and timely execution.</a:t>
            </a:r>
          </a:p>
          <a:p>
            <a:pPr algn="ctr">
              <a:lnSpc>
                <a:spcPts val="2884"/>
              </a:lnSpc>
              <a:spcBef>
                <a:spcPct val="0"/>
              </a:spcBef>
            </a:pPr>
          </a:p>
          <a:p>
            <a:pPr algn="ctr">
              <a:lnSpc>
                <a:spcPts val="2884"/>
              </a:lnSpc>
              <a:spcBef>
                <a:spcPct val="0"/>
              </a:spcBef>
            </a:pPr>
          </a:p>
        </p:txBody>
      </p:sp>
      <p:sp>
        <p:nvSpPr>
          <p:cNvPr name="Freeform 16" id="16"/>
          <p:cNvSpPr/>
          <p:nvPr/>
        </p:nvSpPr>
        <p:spPr>
          <a:xfrm flipH="false" flipV="false" rot="0">
            <a:off x="2458794" y="1776516"/>
            <a:ext cx="1628624" cy="1855394"/>
          </a:xfrm>
          <a:custGeom>
            <a:avLst/>
            <a:gdLst/>
            <a:ahLst/>
            <a:cxnLst/>
            <a:rect r="r" b="b" t="t" l="l"/>
            <a:pathLst>
              <a:path h="1855394" w="1628624">
                <a:moveTo>
                  <a:pt x="0" y="0"/>
                </a:moveTo>
                <a:lnTo>
                  <a:pt x="1628623" y="0"/>
                </a:lnTo>
                <a:lnTo>
                  <a:pt x="1628623" y="1855394"/>
                </a:lnTo>
                <a:lnTo>
                  <a:pt x="0" y="1855394"/>
                </a:lnTo>
                <a:lnTo>
                  <a:pt x="0" y="0"/>
                </a:lnTo>
                <a:close/>
              </a:path>
            </a:pathLst>
          </a:custGeom>
          <a:blipFill>
            <a:blip r:embed="rId3"/>
            <a:stretch>
              <a:fillRect l="-10768" t="-5961" r="-13601" b="-6158"/>
            </a:stretch>
          </a:blipFill>
        </p:spPr>
      </p:sp>
    </p:spTree>
  </p:cSld>
  <p:clrMapOvr>
    <a:masterClrMapping/>
  </p:clrMapOvr>
</p:sld>
</file>

<file path=ppt/slides/slide1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0" r="0" b="0"/>
            </a:stretch>
          </a:blipFill>
        </p:spPr>
      </p:sp>
      <p:sp>
        <p:nvSpPr>
          <p:cNvPr name="Freeform 3" id="3"/>
          <p:cNvSpPr/>
          <p:nvPr/>
        </p:nvSpPr>
        <p:spPr>
          <a:xfrm flipH="false" flipV="false" rot="0">
            <a:off x="15747051" y="3542951"/>
            <a:ext cx="2540949" cy="1529189"/>
          </a:xfrm>
          <a:custGeom>
            <a:avLst/>
            <a:gdLst/>
            <a:ahLst/>
            <a:cxnLst/>
            <a:rect r="r" b="b" t="t" l="l"/>
            <a:pathLst>
              <a:path h="1529189" w="2540949">
                <a:moveTo>
                  <a:pt x="0" y="0"/>
                </a:moveTo>
                <a:lnTo>
                  <a:pt x="2540949" y="0"/>
                </a:lnTo>
                <a:lnTo>
                  <a:pt x="2540949" y="1529189"/>
                </a:lnTo>
                <a:lnTo>
                  <a:pt x="0" y="152918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0" y="1667988"/>
            <a:ext cx="18288000" cy="8435340"/>
          </a:xfrm>
          <a:custGeom>
            <a:avLst/>
            <a:gdLst/>
            <a:ahLst/>
            <a:cxnLst/>
            <a:rect r="r" b="b" t="t" l="l"/>
            <a:pathLst>
              <a:path h="8435340" w="18288000">
                <a:moveTo>
                  <a:pt x="0" y="0"/>
                </a:moveTo>
                <a:lnTo>
                  <a:pt x="18288000" y="0"/>
                </a:lnTo>
                <a:lnTo>
                  <a:pt x="18288000" y="8435340"/>
                </a:lnTo>
                <a:lnTo>
                  <a:pt x="0" y="8435340"/>
                </a:lnTo>
                <a:lnTo>
                  <a:pt x="0" y="0"/>
                </a:lnTo>
                <a:close/>
              </a:path>
            </a:pathLst>
          </a:custGeom>
          <a:blipFill>
            <a:blip r:embed="rId3"/>
            <a:stretch>
              <a:fillRect l="0" t="0" r="0" b="0"/>
            </a:stretch>
          </a:blipFill>
        </p:spPr>
      </p:sp>
      <p:grpSp>
        <p:nvGrpSpPr>
          <p:cNvPr name="Group 4" id="4"/>
          <p:cNvGrpSpPr/>
          <p:nvPr/>
        </p:nvGrpSpPr>
        <p:grpSpPr>
          <a:xfrm rot="0">
            <a:off x="287848" y="6026409"/>
            <a:ext cx="1039830" cy="355010"/>
            <a:chOff x="0" y="0"/>
            <a:chExt cx="1190351" cy="406400"/>
          </a:xfrm>
        </p:grpSpPr>
        <p:sp>
          <p:nvSpPr>
            <p:cNvPr name="Freeform 5" id="5"/>
            <p:cNvSpPr/>
            <p:nvPr/>
          </p:nvSpPr>
          <p:spPr>
            <a:xfrm flipH="false" flipV="false" rot="0">
              <a:off x="0" y="0"/>
              <a:ext cx="1190351" cy="406400"/>
            </a:xfrm>
            <a:custGeom>
              <a:avLst/>
              <a:gdLst/>
              <a:ahLst/>
              <a:cxnLst/>
              <a:rect r="r" b="b" t="t" l="l"/>
              <a:pathLst>
                <a:path h="406400" w="1190351">
                  <a:moveTo>
                    <a:pt x="987151" y="0"/>
                  </a:moveTo>
                  <a:cubicBezTo>
                    <a:pt x="1099375" y="0"/>
                    <a:pt x="1190351" y="90976"/>
                    <a:pt x="1190351" y="203200"/>
                  </a:cubicBezTo>
                  <a:cubicBezTo>
                    <a:pt x="1190351" y="315424"/>
                    <a:pt x="1099375" y="406400"/>
                    <a:pt x="987151" y="406400"/>
                  </a:cubicBezTo>
                  <a:lnTo>
                    <a:pt x="203200" y="406400"/>
                  </a:lnTo>
                  <a:cubicBezTo>
                    <a:pt x="90976" y="406400"/>
                    <a:pt x="0" y="315424"/>
                    <a:pt x="0" y="203200"/>
                  </a:cubicBezTo>
                  <a:cubicBezTo>
                    <a:pt x="0" y="90976"/>
                    <a:pt x="90976" y="0"/>
                    <a:pt x="203200" y="0"/>
                  </a:cubicBezTo>
                  <a:close/>
                </a:path>
              </a:pathLst>
            </a:custGeom>
            <a:solidFill>
              <a:srgbClr val="97A6F9"/>
            </a:solidFill>
          </p:spPr>
        </p:sp>
        <p:sp>
          <p:nvSpPr>
            <p:cNvPr name="TextBox 6" id="6"/>
            <p:cNvSpPr txBox="true"/>
            <p:nvPr/>
          </p:nvSpPr>
          <p:spPr>
            <a:xfrm>
              <a:off x="0" y="-38100"/>
              <a:ext cx="1190351" cy="444500"/>
            </a:xfrm>
            <a:prstGeom prst="rect">
              <a:avLst/>
            </a:prstGeom>
          </p:spPr>
          <p:txBody>
            <a:bodyPr anchor="ctr" rtlCol="false" tIns="50800" lIns="50800" bIns="50800" rIns="50800"/>
            <a:lstStyle/>
            <a:p>
              <a:pPr algn="ctr" rtl="true">
                <a:lnSpc>
                  <a:spcPts val="2240"/>
                </a:lnSpc>
              </a:pPr>
              <a:r>
                <a:rPr lang="ar-EG" b="true" sz="1600">
                  <a:solidFill>
                    <a:srgbClr val="000000"/>
                  </a:solidFill>
                  <a:latin typeface="Aileron Bold"/>
                  <a:ea typeface="Aileron Bold"/>
                  <a:cs typeface="Aileron Bold"/>
                  <a:sym typeface="Aileron Bold"/>
                  <a:rtl val="true"/>
                </a:rPr>
                <a:t>اجتماع</a:t>
              </a:r>
            </a:p>
          </p:txBody>
        </p:sp>
      </p:gr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1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grpSp>
        <p:nvGrpSpPr>
          <p:cNvPr name="Group 3" id="3"/>
          <p:cNvGrpSpPr/>
          <p:nvPr/>
        </p:nvGrpSpPr>
        <p:grpSpPr>
          <a:xfrm rot="0">
            <a:off x="-2702406" y="-421467"/>
            <a:ext cx="5755327" cy="11129934"/>
            <a:chOff x="0" y="0"/>
            <a:chExt cx="1515806" cy="2931341"/>
          </a:xfrm>
        </p:grpSpPr>
        <p:sp>
          <p:nvSpPr>
            <p:cNvPr name="Freeform 4" id="4"/>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5" id="5"/>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6" id="6"/>
          <p:cNvGrpSpPr/>
          <p:nvPr/>
        </p:nvGrpSpPr>
        <p:grpSpPr>
          <a:xfrm rot="0">
            <a:off x="1709850" y="1131432"/>
            <a:ext cx="3126512" cy="3126512"/>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1925284" y="1346867"/>
            <a:ext cx="2695643" cy="269564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2" id="12"/>
          <p:cNvSpPr/>
          <p:nvPr/>
        </p:nvSpPr>
        <p:spPr>
          <a:xfrm flipH="true">
            <a:off x="5727772" y="2856057"/>
            <a:ext cx="8884922" cy="0"/>
          </a:xfrm>
          <a:prstGeom prst="line">
            <a:avLst/>
          </a:prstGeom>
          <a:ln cap="flat" w="19050">
            <a:solidFill>
              <a:srgbClr val="000000"/>
            </a:solidFill>
            <a:prstDash val="solid"/>
            <a:headEnd type="none" len="sm" w="sm"/>
            <a:tailEnd type="none" len="sm" w="sm"/>
          </a:ln>
        </p:spPr>
      </p:sp>
      <p:sp>
        <p:nvSpPr>
          <p:cNvPr name="Freeform 13" id="13"/>
          <p:cNvSpPr/>
          <p:nvPr/>
        </p:nvSpPr>
        <p:spPr>
          <a:xfrm flipH="false" flipV="false" rot="0">
            <a:off x="2354699" y="1749449"/>
            <a:ext cx="1836814" cy="1733331"/>
          </a:xfrm>
          <a:custGeom>
            <a:avLst/>
            <a:gdLst/>
            <a:ahLst/>
            <a:cxnLst/>
            <a:rect r="r" b="b" t="t" l="l"/>
            <a:pathLst>
              <a:path h="1733331" w="1836814">
                <a:moveTo>
                  <a:pt x="0" y="0"/>
                </a:moveTo>
                <a:lnTo>
                  <a:pt x="1836813" y="0"/>
                </a:lnTo>
                <a:lnTo>
                  <a:pt x="1836813" y="1733331"/>
                </a:lnTo>
                <a:lnTo>
                  <a:pt x="0" y="1733331"/>
                </a:lnTo>
                <a:lnTo>
                  <a:pt x="0" y="0"/>
                </a:lnTo>
                <a:close/>
              </a:path>
            </a:pathLst>
          </a:custGeom>
          <a:blipFill>
            <a:blip r:embed="rId3"/>
            <a:stretch>
              <a:fillRect l="0" t="0" r="0" b="0"/>
            </a:stretch>
          </a:blipFill>
        </p:spPr>
      </p:sp>
      <p:sp>
        <p:nvSpPr>
          <p:cNvPr name="TextBox 14" id="14"/>
          <p:cNvSpPr txBox="true"/>
          <p:nvPr/>
        </p:nvSpPr>
        <p:spPr>
          <a:xfrm rot="0">
            <a:off x="5369211" y="3828271"/>
            <a:ext cx="9807595" cy="2554257"/>
          </a:xfrm>
          <a:prstGeom prst="rect">
            <a:avLst/>
          </a:prstGeom>
        </p:spPr>
        <p:txBody>
          <a:bodyPr anchor="t" rtlCol="false" tIns="0" lIns="0" bIns="0" rIns="0">
            <a:spAutoFit/>
          </a:bodyPr>
          <a:lstStyle/>
          <a:p>
            <a:pPr algn="ctr" marL="0" indent="0" lvl="0">
              <a:lnSpc>
                <a:spcPts val="4022"/>
              </a:lnSpc>
              <a:spcBef>
                <a:spcPct val="0"/>
              </a:spcBef>
            </a:pPr>
            <a:r>
              <a:rPr lang="en-US" sz="2873">
                <a:solidFill>
                  <a:srgbClr val="2A0947"/>
                </a:solidFill>
                <a:latin typeface="Poppins"/>
                <a:ea typeface="Poppins"/>
                <a:cs typeface="Poppins"/>
                <a:sym typeface="Poppins"/>
              </a:rPr>
              <a:t>The Expenses module allows the association to track and analyze all financial inflows accurately, ensuring clear visibility over monthly and yearly spending. This supports effective financial planning and promotes transparency.</a:t>
            </a:r>
          </a:p>
        </p:txBody>
      </p:sp>
      <p:sp>
        <p:nvSpPr>
          <p:cNvPr name="TextBox 15" id="15"/>
          <p:cNvSpPr txBox="true"/>
          <p:nvPr/>
        </p:nvSpPr>
        <p:spPr>
          <a:xfrm rot="0">
            <a:off x="6079671" y="1434447"/>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Expenses m</a:t>
            </a:r>
            <a:r>
              <a:rPr lang="en-US" sz="5303">
                <a:solidFill>
                  <a:srgbClr val="000000"/>
                </a:solidFill>
                <a:latin typeface="Archivo Black"/>
                <a:ea typeface="Archivo Black"/>
                <a:cs typeface="Archivo Black"/>
                <a:sym typeface="Archivo Black"/>
              </a:rPr>
              <a:t>odule</a:t>
            </a:r>
          </a:p>
        </p:txBody>
      </p:sp>
      <p:sp>
        <p:nvSpPr>
          <p:cNvPr name="TextBox 16" id="1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17" id="17"/>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4" tooltip="https://edu-sanad3.odoo.com/odoo"/>
              </a:rPr>
              <a:t>https://edu-sanad3.odoo.com</a:t>
            </a:r>
          </a:p>
        </p:txBody>
      </p:sp>
    </p:spTree>
  </p:cSld>
  <p:clrMapOvr>
    <a:masterClrMapping/>
  </p:clrMapOvr>
</p:sld>
</file>

<file path=ppt/slides/slide1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5257800"/>
            <a:ext cx="18288000" cy="5234940"/>
          </a:xfrm>
          <a:custGeom>
            <a:avLst/>
            <a:gdLst/>
            <a:ahLst/>
            <a:cxnLst/>
            <a:rect r="r" b="b" t="t" l="l"/>
            <a:pathLst>
              <a:path h="5234940" w="18288000">
                <a:moveTo>
                  <a:pt x="0" y="0"/>
                </a:moveTo>
                <a:lnTo>
                  <a:pt x="18288000" y="0"/>
                </a:lnTo>
                <a:lnTo>
                  <a:pt x="18288000" y="5234940"/>
                </a:lnTo>
                <a:lnTo>
                  <a:pt x="0" y="5234940"/>
                </a:lnTo>
                <a:lnTo>
                  <a:pt x="0" y="0"/>
                </a:lnTo>
                <a:close/>
              </a:path>
            </a:pathLst>
          </a:custGeom>
          <a:blipFill>
            <a:blip r:embed="rId2"/>
            <a:stretch>
              <a:fillRect l="0" t="0" r="0" b="0"/>
            </a:stretch>
          </a:blipFill>
        </p:spPr>
      </p:sp>
      <p:sp>
        <p:nvSpPr>
          <p:cNvPr name="Freeform 3" id="3"/>
          <p:cNvSpPr/>
          <p:nvPr/>
        </p:nvSpPr>
        <p:spPr>
          <a:xfrm flipH="false" flipV="false" rot="0">
            <a:off x="0" y="-81106"/>
            <a:ext cx="18456817" cy="5338906"/>
          </a:xfrm>
          <a:custGeom>
            <a:avLst/>
            <a:gdLst/>
            <a:ahLst/>
            <a:cxnLst/>
            <a:rect r="r" b="b" t="t" l="l"/>
            <a:pathLst>
              <a:path h="5338906" w="18456817">
                <a:moveTo>
                  <a:pt x="0" y="0"/>
                </a:moveTo>
                <a:lnTo>
                  <a:pt x="18456817" y="0"/>
                </a:lnTo>
                <a:lnTo>
                  <a:pt x="18456817" y="5338906"/>
                </a:lnTo>
                <a:lnTo>
                  <a:pt x="0" y="5338906"/>
                </a:lnTo>
                <a:lnTo>
                  <a:pt x="0" y="0"/>
                </a:lnTo>
                <a:close/>
              </a:path>
            </a:pathLst>
          </a:custGeom>
          <a:blipFill>
            <a:blip r:embed="rId3"/>
            <a:stretch>
              <a:fillRect l="0" t="0" r="0" b="-10193"/>
            </a:stretch>
          </a:blipFill>
        </p:spPr>
      </p:sp>
      <p:sp>
        <p:nvSpPr>
          <p:cNvPr name="Freeform 4" id="4"/>
          <p:cNvSpPr/>
          <p:nvPr/>
        </p:nvSpPr>
        <p:spPr>
          <a:xfrm flipH="false" flipV="false" rot="0">
            <a:off x="14848286" y="4986780"/>
            <a:ext cx="1459380" cy="905169"/>
          </a:xfrm>
          <a:custGeom>
            <a:avLst/>
            <a:gdLst/>
            <a:ahLst/>
            <a:cxnLst/>
            <a:rect r="r" b="b" t="t" l="l"/>
            <a:pathLst>
              <a:path h="905169" w="1459380">
                <a:moveTo>
                  <a:pt x="0" y="0"/>
                </a:moveTo>
                <a:lnTo>
                  <a:pt x="1459379" y="0"/>
                </a:lnTo>
                <a:lnTo>
                  <a:pt x="1459379" y="905168"/>
                </a:lnTo>
                <a:lnTo>
                  <a:pt x="0" y="9051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6307665" y="316433"/>
            <a:ext cx="1459380" cy="905169"/>
          </a:xfrm>
          <a:custGeom>
            <a:avLst/>
            <a:gdLst/>
            <a:ahLst/>
            <a:cxnLst/>
            <a:rect r="r" b="b" t="t" l="l"/>
            <a:pathLst>
              <a:path h="905169" w="1459380">
                <a:moveTo>
                  <a:pt x="0" y="0"/>
                </a:moveTo>
                <a:lnTo>
                  <a:pt x="1459380" y="0"/>
                </a:lnTo>
                <a:lnTo>
                  <a:pt x="1459380" y="905169"/>
                </a:lnTo>
                <a:lnTo>
                  <a:pt x="0" y="90516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1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96820" y="2035063"/>
            <a:ext cx="18481640" cy="5775512"/>
          </a:xfrm>
          <a:custGeom>
            <a:avLst/>
            <a:gdLst/>
            <a:ahLst/>
            <a:cxnLst/>
            <a:rect r="r" b="b" t="t" l="l"/>
            <a:pathLst>
              <a:path h="5775512" w="18481640">
                <a:moveTo>
                  <a:pt x="0" y="0"/>
                </a:moveTo>
                <a:lnTo>
                  <a:pt x="18481640" y="0"/>
                </a:lnTo>
                <a:lnTo>
                  <a:pt x="18481640" y="5775512"/>
                </a:lnTo>
                <a:lnTo>
                  <a:pt x="0" y="5775512"/>
                </a:lnTo>
                <a:lnTo>
                  <a:pt x="0" y="0"/>
                </a:lnTo>
                <a:close/>
              </a:path>
            </a:pathLst>
          </a:custGeom>
          <a:blipFill>
            <a:blip r:embed="rId2"/>
            <a:stretch>
              <a:fillRect l="0" t="0" r="0" b="0"/>
            </a:stretch>
          </a:blipFill>
        </p:spPr>
      </p:sp>
      <p:sp>
        <p:nvSpPr>
          <p:cNvPr name="Freeform 3" id="3"/>
          <p:cNvSpPr/>
          <p:nvPr/>
        </p:nvSpPr>
        <p:spPr>
          <a:xfrm flipH="false" flipV="false" rot="0">
            <a:off x="0" y="663463"/>
            <a:ext cx="18288000" cy="1371600"/>
          </a:xfrm>
          <a:custGeom>
            <a:avLst/>
            <a:gdLst/>
            <a:ahLst/>
            <a:cxnLst/>
            <a:rect r="r" b="b" t="t" l="l"/>
            <a:pathLst>
              <a:path h="1371600" w="18288000">
                <a:moveTo>
                  <a:pt x="0" y="0"/>
                </a:moveTo>
                <a:lnTo>
                  <a:pt x="18288000" y="0"/>
                </a:lnTo>
                <a:lnTo>
                  <a:pt x="18288000" y="1371600"/>
                </a:lnTo>
                <a:lnTo>
                  <a:pt x="0" y="1371600"/>
                </a:lnTo>
                <a:lnTo>
                  <a:pt x="0" y="0"/>
                </a:lnTo>
                <a:close/>
              </a:path>
            </a:pathLst>
          </a:custGeom>
          <a:blipFill>
            <a:blip r:embed="rId3"/>
            <a:stretch>
              <a:fillRect l="0" t="0" r="0" b="0"/>
            </a:stretch>
          </a:blipFill>
        </p:spPr>
      </p:sp>
      <p:sp>
        <p:nvSpPr>
          <p:cNvPr name="Freeform 4" id="4"/>
          <p:cNvSpPr/>
          <p:nvPr/>
        </p:nvSpPr>
        <p:spPr>
          <a:xfrm flipH="false" flipV="false" rot="0">
            <a:off x="9011264" y="6534771"/>
            <a:ext cx="1326357" cy="822663"/>
          </a:xfrm>
          <a:custGeom>
            <a:avLst/>
            <a:gdLst/>
            <a:ahLst/>
            <a:cxnLst/>
            <a:rect r="r" b="b" t="t" l="l"/>
            <a:pathLst>
              <a:path h="822663" w="1326357">
                <a:moveTo>
                  <a:pt x="0" y="0"/>
                </a:moveTo>
                <a:lnTo>
                  <a:pt x="1326357" y="0"/>
                </a:lnTo>
                <a:lnTo>
                  <a:pt x="1326357" y="822663"/>
                </a:lnTo>
                <a:lnTo>
                  <a:pt x="0" y="8226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9011264" y="2298652"/>
            <a:ext cx="1326357" cy="822663"/>
          </a:xfrm>
          <a:custGeom>
            <a:avLst/>
            <a:gdLst/>
            <a:ahLst/>
            <a:cxnLst/>
            <a:rect r="r" b="b" t="t" l="l"/>
            <a:pathLst>
              <a:path h="822663" w="1326357">
                <a:moveTo>
                  <a:pt x="0" y="0"/>
                </a:moveTo>
                <a:lnTo>
                  <a:pt x="1326357" y="0"/>
                </a:lnTo>
                <a:lnTo>
                  <a:pt x="1326357" y="822663"/>
                </a:lnTo>
                <a:lnTo>
                  <a:pt x="0" y="8226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13813241" y="4922819"/>
            <a:ext cx="1313615" cy="814759"/>
          </a:xfrm>
          <a:custGeom>
            <a:avLst/>
            <a:gdLst/>
            <a:ahLst/>
            <a:cxnLst/>
            <a:rect r="r" b="b" t="t" l="l"/>
            <a:pathLst>
              <a:path h="814759" w="1313615">
                <a:moveTo>
                  <a:pt x="0" y="0"/>
                </a:moveTo>
                <a:lnTo>
                  <a:pt x="1313615" y="0"/>
                </a:lnTo>
                <a:lnTo>
                  <a:pt x="1313615" y="814759"/>
                </a:lnTo>
                <a:lnTo>
                  <a:pt x="0" y="81475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96820" y="6322543"/>
            <a:ext cx="1326357" cy="822663"/>
          </a:xfrm>
          <a:custGeom>
            <a:avLst/>
            <a:gdLst/>
            <a:ahLst/>
            <a:cxnLst/>
            <a:rect r="r" b="b" t="t" l="l"/>
            <a:pathLst>
              <a:path h="822663" w="1326357">
                <a:moveTo>
                  <a:pt x="0" y="0"/>
                </a:moveTo>
                <a:lnTo>
                  <a:pt x="1326358" y="0"/>
                </a:lnTo>
                <a:lnTo>
                  <a:pt x="1326358" y="822663"/>
                </a:lnTo>
                <a:lnTo>
                  <a:pt x="0" y="8226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a:off x="10065661" y="4575977"/>
            <a:ext cx="3317010" cy="0"/>
          </a:xfrm>
          <a:prstGeom prst="line">
            <a:avLst/>
          </a:prstGeom>
          <a:ln cap="flat" w="28575">
            <a:solidFill>
              <a:srgbClr val="FFCE08"/>
            </a:solidFill>
            <a:prstDash val="solid"/>
            <a:headEnd type="none" len="sm" w="sm"/>
            <a:tailEnd type="none" len="sm" w="sm"/>
          </a:ln>
        </p:spPr>
      </p:sp>
      <p:sp>
        <p:nvSpPr>
          <p:cNvPr name="AutoShape 3" id="3"/>
          <p:cNvSpPr/>
          <p:nvPr/>
        </p:nvSpPr>
        <p:spPr>
          <a:xfrm>
            <a:off x="5156913" y="4575977"/>
            <a:ext cx="3317010" cy="0"/>
          </a:xfrm>
          <a:prstGeom prst="line">
            <a:avLst/>
          </a:prstGeom>
          <a:ln cap="flat" w="28575">
            <a:solidFill>
              <a:srgbClr val="FFCE08"/>
            </a:solidFill>
            <a:prstDash val="solid"/>
            <a:headEnd type="none" len="sm" w="sm"/>
            <a:tailEnd type="none" len="sm" w="sm"/>
          </a:ln>
        </p:spPr>
      </p:sp>
      <p:sp>
        <p:nvSpPr>
          <p:cNvPr name="AutoShape 4" id="4"/>
          <p:cNvSpPr/>
          <p:nvPr/>
        </p:nvSpPr>
        <p:spPr>
          <a:xfrm rot="-10800000">
            <a:off x="1028700" y="2384326"/>
            <a:ext cx="4627174" cy="0"/>
          </a:xfrm>
          <a:prstGeom prst="line">
            <a:avLst/>
          </a:prstGeom>
          <a:ln cap="flat" w="19050">
            <a:solidFill>
              <a:srgbClr val="000000"/>
            </a:solidFill>
            <a:prstDash val="solid"/>
            <a:headEnd type="none" len="sm" w="sm"/>
            <a:tailEnd type="none" len="sm" w="sm"/>
          </a:ln>
        </p:spPr>
      </p:sp>
      <p:sp>
        <p:nvSpPr>
          <p:cNvPr name="Freeform 5" id="5"/>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6" id="6"/>
          <p:cNvSpPr/>
          <p:nvPr/>
        </p:nvSpPr>
        <p:spPr>
          <a:xfrm flipH="false" flipV="false" rot="0">
            <a:off x="3723179" y="6892337"/>
            <a:ext cx="1086073" cy="1143997"/>
          </a:xfrm>
          <a:custGeom>
            <a:avLst/>
            <a:gdLst/>
            <a:ahLst/>
            <a:cxnLst/>
            <a:rect r="r" b="b" t="t" l="l"/>
            <a:pathLst>
              <a:path h="1143997" w="1086073">
                <a:moveTo>
                  <a:pt x="0" y="0"/>
                </a:moveTo>
                <a:lnTo>
                  <a:pt x="1086073" y="0"/>
                </a:lnTo>
                <a:lnTo>
                  <a:pt x="1086073" y="1143997"/>
                </a:lnTo>
                <a:lnTo>
                  <a:pt x="0" y="1143997"/>
                </a:lnTo>
                <a:lnTo>
                  <a:pt x="0" y="0"/>
                </a:lnTo>
                <a:close/>
              </a:path>
            </a:pathLst>
          </a:custGeom>
          <a:blipFill>
            <a:blip r:embed="rId3"/>
            <a:stretch>
              <a:fillRect l="0" t="0" r="0" b="0"/>
            </a:stretch>
          </a:blipFill>
        </p:spPr>
      </p:sp>
      <p:grpSp>
        <p:nvGrpSpPr>
          <p:cNvPr name="Group 7" id="7"/>
          <p:cNvGrpSpPr/>
          <p:nvPr/>
        </p:nvGrpSpPr>
        <p:grpSpPr>
          <a:xfrm rot="0">
            <a:off x="3413618" y="6626393"/>
            <a:ext cx="1705195" cy="1705195"/>
            <a:chOff x="0" y="0"/>
            <a:chExt cx="2273593" cy="2273593"/>
          </a:xfrm>
        </p:grpSpPr>
        <p:grpSp>
          <p:nvGrpSpPr>
            <p:cNvPr name="Group 8" id="8"/>
            <p:cNvGrpSpPr/>
            <p:nvPr/>
          </p:nvGrpSpPr>
          <p:grpSpPr>
            <a:xfrm rot="0">
              <a:off x="263216" y="263216"/>
              <a:ext cx="1747162" cy="1747162"/>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10" id="10"/>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11" id="11"/>
            <p:cNvGrpSpPr/>
            <p:nvPr/>
          </p:nvGrpSpPr>
          <p:grpSpPr>
            <a:xfrm rot="0">
              <a:off x="156954" y="156954"/>
              <a:ext cx="1959685" cy="1959685"/>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13" id="13"/>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14" id="14"/>
            <p:cNvGrpSpPr/>
            <p:nvPr/>
          </p:nvGrpSpPr>
          <p:grpSpPr>
            <a:xfrm rot="0">
              <a:off x="0" y="0"/>
              <a:ext cx="2273593" cy="2273593"/>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16" id="16"/>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sp>
        <p:nvSpPr>
          <p:cNvPr name="Freeform 17" id="17"/>
          <p:cNvSpPr/>
          <p:nvPr/>
        </p:nvSpPr>
        <p:spPr>
          <a:xfrm flipH="false" flipV="false" rot="0">
            <a:off x="8610253" y="3931862"/>
            <a:ext cx="1189506" cy="1098006"/>
          </a:xfrm>
          <a:custGeom>
            <a:avLst/>
            <a:gdLst/>
            <a:ahLst/>
            <a:cxnLst/>
            <a:rect r="r" b="b" t="t" l="l"/>
            <a:pathLst>
              <a:path h="1098006" w="1189506">
                <a:moveTo>
                  <a:pt x="0" y="0"/>
                </a:moveTo>
                <a:lnTo>
                  <a:pt x="1189506" y="0"/>
                </a:lnTo>
                <a:lnTo>
                  <a:pt x="1189506" y="1098006"/>
                </a:lnTo>
                <a:lnTo>
                  <a:pt x="0" y="1098006"/>
                </a:lnTo>
                <a:lnTo>
                  <a:pt x="0" y="0"/>
                </a:lnTo>
                <a:close/>
              </a:path>
            </a:pathLst>
          </a:custGeom>
          <a:blipFill>
            <a:blip r:embed="rId4"/>
            <a:stretch>
              <a:fillRect l="0" t="0" r="0" b="0"/>
            </a:stretch>
          </a:blipFill>
        </p:spPr>
      </p:sp>
      <p:grpSp>
        <p:nvGrpSpPr>
          <p:cNvPr name="Group 18" id="18"/>
          <p:cNvGrpSpPr/>
          <p:nvPr/>
        </p:nvGrpSpPr>
        <p:grpSpPr>
          <a:xfrm rot="0">
            <a:off x="8453234" y="3796152"/>
            <a:ext cx="1574328" cy="1574328"/>
            <a:chOff x="0" y="0"/>
            <a:chExt cx="2099104" cy="2099104"/>
          </a:xfrm>
        </p:grpSpPr>
        <p:grpSp>
          <p:nvGrpSpPr>
            <p:cNvPr name="Group 19" id="19"/>
            <p:cNvGrpSpPr/>
            <p:nvPr/>
          </p:nvGrpSpPr>
          <p:grpSpPr>
            <a:xfrm rot="0">
              <a:off x="243015" y="243015"/>
              <a:ext cx="1613074" cy="1613074"/>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21" id="21"/>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22" id="22"/>
            <p:cNvGrpSpPr/>
            <p:nvPr/>
          </p:nvGrpSpPr>
          <p:grpSpPr>
            <a:xfrm rot="0">
              <a:off x="144909" y="144909"/>
              <a:ext cx="1809286" cy="1809286"/>
              <a:chOff x="0" y="0"/>
              <a:chExt cx="812800" cy="812800"/>
            </a:xfrm>
          </p:grpSpPr>
          <p:sp>
            <p:nvSpPr>
              <p:cNvPr name="Freeform 23" id="2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24" id="24"/>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25" id="25"/>
            <p:cNvGrpSpPr/>
            <p:nvPr/>
          </p:nvGrpSpPr>
          <p:grpSpPr>
            <a:xfrm rot="0">
              <a:off x="0" y="0"/>
              <a:ext cx="2099104" cy="2099104"/>
              <a:chOff x="0" y="0"/>
              <a:chExt cx="812800" cy="812800"/>
            </a:xfrm>
          </p:grpSpPr>
          <p:sp>
            <p:nvSpPr>
              <p:cNvPr name="Freeform 26" id="2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27" id="27"/>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sp>
          <p:nvSpPr>
            <p:cNvPr name="TextBox 28" id="28"/>
            <p:cNvSpPr txBox="true"/>
            <p:nvPr/>
          </p:nvSpPr>
          <p:spPr>
            <a:xfrm rot="0">
              <a:off x="312745" y="871124"/>
              <a:ext cx="1473613" cy="385474"/>
            </a:xfrm>
            <a:prstGeom prst="rect">
              <a:avLst/>
            </a:prstGeom>
          </p:spPr>
          <p:txBody>
            <a:bodyPr anchor="t" rtlCol="false" tIns="0" lIns="0" bIns="0" rIns="0">
              <a:spAutoFit/>
            </a:bodyPr>
            <a:lstStyle/>
            <a:p>
              <a:pPr algn="ctr">
                <a:lnSpc>
                  <a:spcPts val="2100"/>
                </a:lnSpc>
              </a:pPr>
            </a:p>
          </p:txBody>
        </p:sp>
      </p:grpSp>
      <p:sp>
        <p:nvSpPr>
          <p:cNvPr name="Freeform 29" id="29"/>
          <p:cNvSpPr/>
          <p:nvPr/>
        </p:nvSpPr>
        <p:spPr>
          <a:xfrm flipH="false" flipV="false" rot="0">
            <a:off x="13617832" y="3877279"/>
            <a:ext cx="1191891" cy="1207172"/>
          </a:xfrm>
          <a:custGeom>
            <a:avLst/>
            <a:gdLst/>
            <a:ahLst/>
            <a:cxnLst/>
            <a:rect r="r" b="b" t="t" l="l"/>
            <a:pathLst>
              <a:path h="1207172" w="1191891">
                <a:moveTo>
                  <a:pt x="0" y="0"/>
                </a:moveTo>
                <a:lnTo>
                  <a:pt x="1191891" y="0"/>
                </a:lnTo>
                <a:lnTo>
                  <a:pt x="1191891" y="1207172"/>
                </a:lnTo>
                <a:lnTo>
                  <a:pt x="0" y="1207172"/>
                </a:lnTo>
                <a:lnTo>
                  <a:pt x="0" y="0"/>
                </a:lnTo>
                <a:close/>
              </a:path>
            </a:pathLst>
          </a:custGeom>
          <a:blipFill>
            <a:blip r:embed="rId5"/>
            <a:stretch>
              <a:fillRect l="0" t="0" r="0" b="0"/>
            </a:stretch>
          </a:blipFill>
        </p:spPr>
      </p:sp>
      <p:grpSp>
        <p:nvGrpSpPr>
          <p:cNvPr name="Group 30" id="30"/>
          <p:cNvGrpSpPr/>
          <p:nvPr/>
        </p:nvGrpSpPr>
        <p:grpSpPr>
          <a:xfrm rot="0">
            <a:off x="13347717" y="3752732"/>
            <a:ext cx="1574328" cy="1574328"/>
            <a:chOff x="0" y="0"/>
            <a:chExt cx="2099104" cy="2099104"/>
          </a:xfrm>
        </p:grpSpPr>
        <p:grpSp>
          <p:nvGrpSpPr>
            <p:cNvPr name="Group 31" id="31"/>
            <p:cNvGrpSpPr/>
            <p:nvPr/>
          </p:nvGrpSpPr>
          <p:grpSpPr>
            <a:xfrm rot="0">
              <a:off x="243015" y="243015"/>
              <a:ext cx="1613074" cy="161307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33" id="33"/>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34" id="34"/>
            <p:cNvGrpSpPr/>
            <p:nvPr/>
          </p:nvGrpSpPr>
          <p:grpSpPr>
            <a:xfrm rot="0">
              <a:off x="144909" y="144909"/>
              <a:ext cx="1809286" cy="1809286"/>
              <a:chOff x="0" y="0"/>
              <a:chExt cx="812800" cy="812800"/>
            </a:xfrm>
          </p:grpSpPr>
          <p:sp>
            <p:nvSpPr>
              <p:cNvPr name="Freeform 35" id="3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36" id="36"/>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37" id="37"/>
            <p:cNvGrpSpPr/>
            <p:nvPr/>
          </p:nvGrpSpPr>
          <p:grpSpPr>
            <a:xfrm rot="0">
              <a:off x="0" y="0"/>
              <a:ext cx="2099104" cy="2099104"/>
              <a:chOff x="0" y="0"/>
              <a:chExt cx="812800" cy="812800"/>
            </a:xfrm>
          </p:grpSpPr>
          <p:sp>
            <p:nvSpPr>
              <p:cNvPr name="Freeform 38" id="3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39" id="39"/>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sp>
          <p:nvSpPr>
            <p:cNvPr name="TextBox 40" id="40"/>
            <p:cNvSpPr txBox="true"/>
            <p:nvPr/>
          </p:nvSpPr>
          <p:spPr>
            <a:xfrm rot="0">
              <a:off x="312745" y="871124"/>
              <a:ext cx="1473613" cy="385474"/>
            </a:xfrm>
            <a:prstGeom prst="rect">
              <a:avLst/>
            </a:prstGeom>
          </p:spPr>
          <p:txBody>
            <a:bodyPr anchor="t" rtlCol="false" tIns="0" lIns="0" bIns="0" rIns="0">
              <a:spAutoFit/>
            </a:bodyPr>
            <a:lstStyle/>
            <a:p>
              <a:pPr algn="ctr">
                <a:lnSpc>
                  <a:spcPts val="2100"/>
                </a:lnSpc>
              </a:pPr>
            </a:p>
          </p:txBody>
        </p:sp>
      </p:grpSp>
      <p:sp>
        <p:nvSpPr>
          <p:cNvPr name="Freeform 41" id="41"/>
          <p:cNvSpPr/>
          <p:nvPr/>
        </p:nvSpPr>
        <p:spPr>
          <a:xfrm flipH="false" flipV="false" rot="0">
            <a:off x="3763181" y="3935886"/>
            <a:ext cx="1088932" cy="1060648"/>
          </a:xfrm>
          <a:custGeom>
            <a:avLst/>
            <a:gdLst/>
            <a:ahLst/>
            <a:cxnLst/>
            <a:rect r="r" b="b" t="t" l="l"/>
            <a:pathLst>
              <a:path h="1060648" w="1088932">
                <a:moveTo>
                  <a:pt x="0" y="0"/>
                </a:moveTo>
                <a:lnTo>
                  <a:pt x="1088932" y="0"/>
                </a:lnTo>
                <a:lnTo>
                  <a:pt x="1088932" y="1060648"/>
                </a:lnTo>
                <a:lnTo>
                  <a:pt x="0" y="1060648"/>
                </a:lnTo>
                <a:lnTo>
                  <a:pt x="0" y="0"/>
                </a:lnTo>
                <a:close/>
              </a:path>
            </a:pathLst>
          </a:custGeom>
          <a:blipFill>
            <a:blip r:embed="rId6"/>
            <a:stretch>
              <a:fillRect l="0" t="0" r="0" b="0"/>
            </a:stretch>
          </a:blipFill>
        </p:spPr>
      </p:sp>
      <p:sp>
        <p:nvSpPr>
          <p:cNvPr name="TextBox 42" id="42"/>
          <p:cNvSpPr txBox="true"/>
          <p:nvPr/>
        </p:nvSpPr>
        <p:spPr>
          <a:xfrm rot="0">
            <a:off x="1028700" y="1162050"/>
            <a:ext cx="10704976" cy="1079501"/>
          </a:xfrm>
          <a:prstGeom prst="rect">
            <a:avLst/>
          </a:prstGeom>
        </p:spPr>
        <p:txBody>
          <a:bodyPr anchor="t" rtlCol="false" tIns="0" lIns="0" bIns="0" rIns="0">
            <a:spAutoFit/>
          </a:bodyPr>
          <a:lstStyle/>
          <a:p>
            <a:pPr algn="l">
              <a:lnSpc>
                <a:spcPts val="8000"/>
              </a:lnSpc>
            </a:pPr>
            <a:r>
              <a:rPr lang="en-US" sz="8000">
                <a:solidFill>
                  <a:srgbClr val="000000"/>
                </a:solidFill>
                <a:latin typeface="Archivo Black"/>
                <a:ea typeface="Archivo Black"/>
                <a:cs typeface="Archivo Black"/>
                <a:sym typeface="Archivo Black"/>
              </a:rPr>
              <a:t>System Modules</a:t>
            </a:r>
          </a:p>
        </p:txBody>
      </p:sp>
      <p:sp>
        <p:nvSpPr>
          <p:cNvPr name="TextBox 43" id="43"/>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44" id="44"/>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7" tooltip="https://edu-sanad3.odoo.com/odoo"/>
              </a:rPr>
              <a:t>https://edu-sanad3.odoo.com</a:t>
            </a:r>
          </a:p>
        </p:txBody>
      </p:sp>
      <p:sp>
        <p:nvSpPr>
          <p:cNvPr name="TextBox 45" id="45"/>
          <p:cNvSpPr txBox="true"/>
          <p:nvPr/>
        </p:nvSpPr>
        <p:spPr>
          <a:xfrm rot="0">
            <a:off x="2203894" y="2824995"/>
            <a:ext cx="6940106" cy="411554"/>
          </a:xfrm>
          <a:prstGeom prst="rect">
            <a:avLst/>
          </a:prstGeom>
        </p:spPr>
        <p:txBody>
          <a:bodyPr anchor="t" rtlCol="false" tIns="0" lIns="0" bIns="0" rIns="0">
            <a:spAutoFit/>
          </a:bodyPr>
          <a:lstStyle/>
          <a:p>
            <a:pPr algn="l" marL="664519" indent="-332260" lvl="1">
              <a:lnSpc>
                <a:spcPts val="3077"/>
              </a:lnSpc>
              <a:buFont typeface="Arial"/>
              <a:buChar char="•"/>
            </a:pPr>
            <a:r>
              <a:rPr lang="en-US" b="true" sz="3077">
                <a:solidFill>
                  <a:srgbClr val="000000"/>
                </a:solidFill>
                <a:latin typeface="Blacker Sans Text Bold"/>
                <a:ea typeface="Blacker Sans Text Bold"/>
                <a:cs typeface="Blacker Sans Text Bold"/>
                <a:sym typeface="Blacker Sans Text Bold"/>
              </a:rPr>
              <a:t>COMPLEMENTARY</a:t>
            </a:r>
            <a:r>
              <a:rPr lang="en-US" b="true" sz="3077">
                <a:solidFill>
                  <a:srgbClr val="000000"/>
                </a:solidFill>
                <a:latin typeface="Blacker Sans Text Bold"/>
                <a:ea typeface="Blacker Sans Text Bold"/>
                <a:cs typeface="Blacker Sans Text Bold"/>
                <a:sym typeface="Blacker Sans Text Bold"/>
              </a:rPr>
              <a:t> MODULES </a:t>
            </a:r>
          </a:p>
        </p:txBody>
      </p:sp>
      <p:sp>
        <p:nvSpPr>
          <p:cNvPr name="TextBox 46" id="46"/>
          <p:cNvSpPr txBox="true"/>
          <p:nvPr/>
        </p:nvSpPr>
        <p:spPr>
          <a:xfrm rot="0">
            <a:off x="2359754" y="5639242"/>
            <a:ext cx="3937233" cy="463277"/>
          </a:xfrm>
          <a:prstGeom prst="rect">
            <a:avLst/>
          </a:prstGeom>
        </p:spPr>
        <p:txBody>
          <a:bodyPr anchor="t" rtlCol="false" tIns="0" lIns="0" bIns="0" rIns="0">
            <a:spAutoFit/>
          </a:bodyPr>
          <a:lstStyle/>
          <a:p>
            <a:pPr algn="ctr" marL="0" indent="0" lvl="0">
              <a:lnSpc>
                <a:spcPts val="3691"/>
              </a:lnSpc>
              <a:spcBef>
                <a:spcPct val="0"/>
              </a:spcBef>
            </a:pPr>
            <a:r>
              <a:rPr lang="en-US" sz="2636">
                <a:solidFill>
                  <a:srgbClr val="2A0947"/>
                </a:solidFill>
                <a:latin typeface="Poppins"/>
                <a:ea typeface="Poppins"/>
                <a:cs typeface="Poppins"/>
                <a:sym typeface="Poppins"/>
              </a:rPr>
              <a:t>Contacts</a:t>
            </a:r>
            <a:r>
              <a:rPr lang="en-US" sz="2636" strike="noStrike" u="none">
                <a:solidFill>
                  <a:srgbClr val="2A0947"/>
                </a:solidFill>
                <a:latin typeface="Poppins"/>
                <a:ea typeface="Poppins"/>
                <a:cs typeface="Poppins"/>
                <a:sym typeface="Poppins"/>
              </a:rPr>
              <a:t> Module</a:t>
            </a:r>
          </a:p>
        </p:txBody>
      </p:sp>
      <p:sp>
        <p:nvSpPr>
          <p:cNvPr name="TextBox 47" id="47"/>
          <p:cNvSpPr txBox="true"/>
          <p:nvPr/>
        </p:nvSpPr>
        <p:spPr>
          <a:xfrm rot="0">
            <a:off x="7263849" y="5639242"/>
            <a:ext cx="3937233" cy="463277"/>
          </a:xfrm>
          <a:prstGeom prst="rect">
            <a:avLst/>
          </a:prstGeom>
        </p:spPr>
        <p:txBody>
          <a:bodyPr anchor="t" rtlCol="false" tIns="0" lIns="0" bIns="0" rIns="0">
            <a:spAutoFit/>
          </a:bodyPr>
          <a:lstStyle/>
          <a:p>
            <a:pPr algn="ctr" marL="0" indent="0" lvl="0">
              <a:lnSpc>
                <a:spcPts val="3691"/>
              </a:lnSpc>
              <a:spcBef>
                <a:spcPct val="0"/>
              </a:spcBef>
            </a:pPr>
            <a:r>
              <a:rPr lang="en-US" sz="2636">
                <a:solidFill>
                  <a:srgbClr val="2A0947"/>
                </a:solidFill>
                <a:latin typeface="Poppins"/>
                <a:ea typeface="Poppins"/>
                <a:cs typeface="Poppins"/>
                <a:sym typeface="Poppins"/>
              </a:rPr>
              <a:t>Exp</a:t>
            </a:r>
            <a:r>
              <a:rPr lang="en-US" sz="2636" strike="noStrike" u="none">
                <a:solidFill>
                  <a:srgbClr val="2A0947"/>
                </a:solidFill>
                <a:latin typeface="Poppins"/>
                <a:ea typeface="Poppins"/>
                <a:cs typeface="Poppins"/>
                <a:sym typeface="Poppins"/>
              </a:rPr>
              <a:t>enses module</a:t>
            </a:r>
          </a:p>
        </p:txBody>
      </p:sp>
      <p:sp>
        <p:nvSpPr>
          <p:cNvPr name="TextBox 48" id="48"/>
          <p:cNvSpPr txBox="true"/>
          <p:nvPr/>
        </p:nvSpPr>
        <p:spPr>
          <a:xfrm rot="0">
            <a:off x="12166264" y="5639242"/>
            <a:ext cx="3937233" cy="463277"/>
          </a:xfrm>
          <a:prstGeom prst="rect">
            <a:avLst/>
          </a:prstGeom>
        </p:spPr>
        <p:txBody>
          <a:bodyPr anchor="t" rtlCol="false" tIns="0" lIns="0" bIns="0" rIns="0">
            <a:spAutoFit/>
          </a:bodyPr>
          <a:lstStyle/>
          <a:p>
            <a:pPr algn="ctr" marL="0" indent="0" lvl="0">
              <a:lnSpc>
                <a:spcPts val="3691"/>
              </a:lnSpc>
              <a:spcBef>
                <a:spcPct val="0"/>
              </a:spcBef>
            </a:pPr>
            <a:r>
              <a:rPr lang="en-US" sz="2636">
                <a:solidFill>
                  <a:srgbClr val="2A0947"/>
                </a:solidFill>
                <a:latin typeface="Poppins"/>
                <a:ea typeface="Poppins"/>
                <a:cs typeface="Poppins"/>
                <a:sym typeface="Poppins"/>
              </a:rPr>
              <a:t>Bi</a:t>
            </a:r>
            <a:r>
              <a:rPr lang="en-US" sz="2636" strike="noStrike" u="none">
                <a:solidFill>
                  <a:srgbClr val="2A0947"/>
                </a:solidFill>
                <a:latin typeface="Poppins"/>
                <a:ea typeface="Poppins"/>
                <a:cs typeface="Poppins"/>
                <a:sym typeface="Poppins"/>
              </a:rPr>
              <a:t>lling Module</a:t>
            </a:r>
          </a:p>
        </p:txBody>
      </p:sp>
      <p:sp>
        <p:nvSpPr>
          <p:cNvPr name="TextBox 49" id="49"/>
          <p:cNvSpPr txBox="true"/>
          <p:nvPr/>
        </p:nvSpPr>
        <p:spPr>
          <a:xfrm rot="0">
            <a:off x="2235063" y="8699649"/>
            <a:ext cx="4264518" cy="515295"/>
          </a:xfrm>
          <a:prstGeom prst="rect">
            <a:avLst/>
          </a:prstGeom>
        </p:spPr>
        <p:txBody>
          <a:bodyPr anchor="t" rtlCol="false" tIns="0" lIns="0" bIns="0" rIns="0">
            <a:spAutoFit/>
          </a:bodyPr>
          <a:lstStyle/>
          <a:p>
            <a:pPr algn="ctr" marL="0" indent="0" lvl="0">
              <a:lnSpc>
                <a:spcPts val="3998"/>
              </a:lnSpc>
              <a:spcBef>
                <a:spcPct val="0"/>
              </a:spcBef>
            </a:pPr>
            <a:r>
              <a:rPr lang="en-US" sz="2855">
                <a:solidFill>
                  <a:srgbClr val="2A0947"/>
                </a:solidFill>
                <a:latin typeface="Poppins"/>
                <a:ea typeface="Poppins"/>
                <a:cs typeface="Poppins"/>
                <a:sym typeface="Poppins"/>
              </a:rPr>
              <a:t>Dashb</a:t>
            </a:r>
            <a:r>
              <a:rPr lang="en-US" sz="2855" strike="noStrike" u="none">
                <a:solidFill>
                  <a:srgbClr val="2A0947"/>
                </a:solidFill>
                <a:latin typeface="Poppins"/>
                <a:ea typeface="Poppins"/>
                <a:cs typeface="Poppins"/>
                <a:sym typeface="Poppins"/>
              </a:rPr>
              <a:t>oard</a:t>
            </a:r>
          </a:p>
        </p:txBody>
      </p:sp>
      <p:grpSp>
        <p:nvGrpSpPr>
          <p:cNvPr name="Group 50" id="50"/>
          <p:cNvGrpSpPr/>
          <p:nvPr/>
        </p:nvGrpSpPr>
        <p:grpSpPr>
          <a:xfrm rot="0">
            <a:off x="3544485" y="3759135"/>
            <a:ext cx="1574328" cy="1574328"/>
            <a:chOff x="0" y="0"/>
            <a:chExt cx="2099104" cy="2099104"/>
          </a:xfrm>
        </p:grpSpPr>
        <p:grpSp>
          <p:nvGrpSpPr>
            <p:cNvPr name="Group 51" id="51"/>
            <p:cNvGrpSpPr/>
            <p:nvPr/>
          </p:nvGrpSpPr>
          <p:grpSpPr>
            <a:xfrm rot="0">
              <a:off x="243015" y="243015"/>
              <a:ext cx="1613074" cy="1613074"/>
              <a:chOff x="0" y="0"/>
              <a:chExt cx="812800" cy="812800"/>
            </a:xfrm>
          </p:grpSpPr>
          <p:sp>
            <p:nvSpPr>
              <p:cNvPr name="Freeform 52" id="5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53" id="53"/>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54" id="54"/>
            <p:cNvGrpSpPr/>
            <p:nvPr/>
          </p:nvGrpSpPr>
          <p:grpSpPr>
            <a:xfrm rot="0">
              <a:off x="144909" y="144909"/>
              <a:ext cx="1809286" cy="1809286"/>
              <a:chOff x="0" y="0"/>
              <a:chExt cx="812800" cy="812800"/>
            </a:xfrm>
          </p:grpSpPr>
          <p:sp>
            <p:nvSpPr>
              <p:cNvPr name="Freeform 55" id="5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56" id="56"/>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57" id="57"/>
            <p:cNvGrpSpPr/>
            <p:nvPr/>
          </p:nvGrpSpPr>
          <p:grpSpPr>
            <a:xfrm rot="0">
              <a:off x="0" y="0"/>
              <a:ext cx="2099104" cy="2099104"/>
              <a:chOff x="0" y="0"/>
              <a:chExt cx="812800" cy="812800"/>
            </a:xfrm>
          </p:grpSpPr>
          <p:sp>
            <p:nvSpPr>
              <p:cNvPr name="Freeform 58" id="5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59" id="59"/>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sp>
        <p:nvSpPr>
          <p:cNvPr name="AutoShape 60" id="60"/>
          <p:cNvSpPr/>
          <p:nvPr/>
        </p:nvSpPr>
        <p:spPr>
          <a:xfrm>
            <a:off x="5191458" y="7465945"/>
            <a:ext cx="3317010" cy="0"/>
          </a:xfrm>
          <a:prstGeom prst="line">
            <a:avLst/>
          </a:prstGeom>
          <a:ln cap="flat" w="28575">
            <a:solidFill>
              <a:srgbClr val="FFCE08"/>
            </a:solidFill>
            <a:prstDash val="solid"/>
            <a:headEnd type="none" len="sm" w="sm"/>
            <a:tailEnd type="none" len="sm" w="sm"/>
          </a:ln>
        </p:spPr>
      </p:sp>
      <p:sp>
        <p:nvSpPr>
          <p:cNvPr name="Freeform 61" id="61"/>
          <p:cNvSpPr/>
          <p:nvPr/>
        </p:nvSpPr>
        <p:spPr>
          <a:xfrm flipH="false" flipV="false" rot="0">
            <a:off x="8676641" y="7003422"/>
            <a:ext cx="1111648" cy="1082004"/>
          </a:xfrm>
          <a:custGeom>
            <a:avLst/>
            <a:gdLst/>
            <a:ahLst/>
            <a:cxnLst/>
            <a:rect r="r" b="b" t="t" l="l"/>
            <a:pathLst>
              <a:path h="1082004" w="1111648">
                <a:moveTo>
                  <a:pt x="0" y="0"/>
                </a:moveTo>
                <a:lnTo>
                  <a:pt x="1111648" y="0"/>
                </a:lnTo>
                <a:lnTo>
                  <a:pt x="1111648" y="1082004"/>
                </a:lnTo>
                <a:lnTo>
                  <a:pt x="0" y="1082004"/>
                </a:lnTo>
                <a:lnTo>
                  <a:pt x="0" y="0"/>
                </a:lnTo>
                <a:close/>
              </a:path>
            </a:pathLst>
          </a:custGeom>
          <a:blipFill>
            <a:blip r:embed="rId8"/>
            <a:stretch>
              <a:fillRect l="0" t="0" r="0" b="0"/>
            </a:stretch>
          </a:blipFill>
        </p:spPr>
      </p:sp>
      <p:grpSp>
        <p:nvGrpSpPr>
          <p:cNvPr name="Group 62" id="62"/>
          <p:cNvGrpSpPr/>
          <p:nvPr/>
        </p:nvGrpSpPr>
        <p:grpSpPr>
          <a:xfrm rot="0">
            <a:off x="8508468" y="6757261"/>
            <a:ext cx="1574328" cy="1574328"/>
            <a:chOff x="0" y="0"/>
            <a:chExt cx="2099104" cy="2099104"/>
          </a:xfrm>
        </p:grpSpPr>
        <p:grpSp>
          <p:nvGrpSpPr>
            <p:cNvPr name="Group 63" id="63"/>
            <p:cNvGrpSpPr/>
            <p:nvPr/>
          </p:nvGrpSpPr>
          <p:grpSpPr>
            <a:xfrm rot="0">
              <a:off x="243015" y="243015"/>
              <a:ext cx="1613074" cy="1613074"/>
              <a:chOff x="0" y="0"/>
              <a:chExt cx="812800" cy="812800"/>
            </a:xfrm>
          </p:grpSpPr>
          <p:sp>
            <p:nvSpPr>
              <p:cNvPr name="Freeform 64" id="6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65" id="65"/>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66" id="66"/>
            <p:cNvGrpSpPr/>
            <p:nvPr/>
          </p:nvGrpSpPr>
          <p:grpSpPr>
            <a:xfrm rot="0">
              <a:off x="144909" y="144909"/>
              <a:ext cx="1809286" cy="1809286"/>
              <a:chOff x="0" y="0"/>
              <a:chExt cx="812800" cy="812800"/>
            </a:xfrm>
          </p:grpSpPr>
          <p:sp>
            <p:nvSpPr>
              <p:cNvPr name="Freeform 67" id="6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68" id="68"/>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69" id="69"/>
            <p:cNvGrpSpPr/>
            <p:nvPr/>
          </p:nvGrpSpPr>
          <p:grpSpPr>
            <a:xfrm rot="0">
              <a:off x="0" y="0"/>
              <a:ext cx="2099104" cy="2099104"/>
              <a:chOff x="0" y="0"/>
              <a:chExt cx="812800" cy="812800"/>
            </a:xfrm>
          </p:grpSpPr>
          <p:sp>
            <p:nvSpPr>
              <p:cNvPr name="Freeform 70" id="7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71" id="71"/>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sp>
          <p:nvSpPr>
            <p:cNvPr name="TextBox 72" id="72"/>
            <p:cNvSpPr txBox="true"/>
            <p:nvPr/>
          </p:nvSpPr>
          <p:spPr>
            <a:xfrm rot="0">
              <a:off x="312745" y="871124"/>
              <a:ext cx="1473613" cy="385474"/>
            </a:xfrm>
            <a:prstGeom prst="rect">
              <a:avLst/>
            </a:prstGeom>
          </p:spPr>
          <p:txBody>
            <a:bodyPr anchor="t" rtlCol="false" tIns="0" lIns="0" bIns="0" rIns="0">
              <a:spAutoFit/>
            </a:bodyPr>
            <a:lstStyle/>
            <a:p>
              <a:pPr algn="ctr">
                <a:lnSpc>
                  <a:spcPts val="2100"/>
                </a:lnSpc>
              </a:pPr>
            </a:p>
          </p:txBody>
        </p:sp>
      </p:grpSp>
      <p:sp>
        <p:nvSpPr>
          <p:cNvPr name="TextBox 73" id="73"/>
          <p:cNvSpPr txBox="true"/>
          <p:nvPr/>
        </p:nvSpPr>
        <p:spPr>
          <a:xfrm rot="0">
            <a:off x="7011741" y="8699649"/>
            <a:ext cx="4264518" cy="1017400"/>
          </a:xfrm>
          <a:prstGeom prst="rect">
            <a:avLst/>
          </a:prstGeom>
        </p:spPr>
        <p:txBody>
          <a:bodyPr anchor="t" rtlCol="false" tIns="0" lIns="0" bIns="0" rIns="0">
            <a:spAutoFit/>
          </a:bodyPr>
          <a:lstStyle/>
          <a:p>
            <a:pPr algn="ctr" marL="0" indent="0" lvl="0">
              <a:lnSpc>
                <a:spcPts val="3998"/>
              </a:lnSpc>
              <a:spcBef>
                <a:spcPct val="0"/>
              </a:spcBef>
            </a:pPr>
            <a:r>
              <a:rPr lang="en-US" sz="2855">
                <a:solidFill>
                  <a:srgbClr val="2A0947"/>
                </a:solidFill>
                <a:latin typeface="Poppins"/>
                <a:ea typeface="Poppins"/>
                <a:cs typeface="Poppins"/>
                <a:sym typeface="Poppins"/>
              </a:rPr>
              <a:t>Email M</a:t>
            </a:r>
            <a:r>
              <a:rPr lang="en-US" sz="2855" strike="noStrike" u="none">
                <a:solidFill>
                  <a:srgbClr val="2A0947"/>
                </a:solidFill>
                <a:latin typeface="Poppins"/>
                <a:ea typeface="Poppins"/>
                <a:cs typeface="Poppins"/>
                <a:sym typeface="Poppins"/>
              </a:rPr>
              <a:t>ar</a:t>
            </a:r>
            <a:r>
              <a:rPr lang="en-US" sz="2855" strike="noStrike" u="none">
                <a:solidFill>
                  <a:srgbClr val="2A0947"/>
                </a:solidFill>
                <a:latin typeface="Poppins"/>
                <a:ea typeface="Poppins"/>
                <a:cs typeface="Poppins"/>
                <a:sym typeface="Poppins"/>
              </a:rPr>
              <a:t>keting Mo</a:t>
            </a:r>
            <a:r>
              <a:rPr lang="en-US" sz="2855" strike="noStrike" u="none">
                <a:solidFill>
                  <a:srgbClr val="2A0947"/>
                </a:solidFill>
                <a:latin typeface="Poppins"/>
                <a:ea typeface="Poppins"/>
                <a:cs typeface="Poppins"/>
                <a:sym typeface="Poppins"/>
              </a:rPr>
              <a:t>d</a:t>
            </a:r>
            <a:r>
              <a:rPr lang="en-US" sz="2855" strike="noStrike" u="none">
                <a:solidFill>
                  <a:srgbClr val="2A0947"/>
                </a:solidFill>
                <a:latin typeface="Poppins"/>
                <a:ea typeface="Poppins"/>
                <a:cs typeface="Poppins"/>
                <a:sym typeface="Poppins"/>
              </a:rPr>
              <a:t>ule</a:t>
            </a:r>
          </a:p>
        </p:txBody>
      </p:sp>
      <p:sp>
        <p:nvSpPr>
          <p:cNvPr name="AutoShape 74" id="74"/>
          <p:cNvSpPr/>
          <p:nvPr/>
        </p:nvSpPr>
        <p:spPr>
          <a:xfrm>
            <a:off x="10065661" y="7473618"/>
            <a:ext cx="3317010" cy="0"/>
          </a:xfrm>
          <a:prstGeom prst="line">
            <a:avLst/>
          </a:prstGeom>
          <a:ln cap="flat" w="28575">
            <a:solidFill>
              <a:srgbClr val="FFCE08"/>
            </a:solidFill>
            <a:prstDash val="solid"/>
            <a:headEnd type="none" len="sm" w="sm"/>
            <a:tailEnd type="none" len="sm" w="sm"/>
          </a:ln>
        </p:spPr>
      </p:sp>
      <p:sp>
        <p:nvSpPr>
          <p:cNvPr name="TextBox 75" id="75"/>
          <p:cNvSpPr txBox="true"/>
          <p:nvPr/>
        </p:nvSpPr>
        <p:spPr>
          <a:xfrm rot="0">
            <a:off x="12166264" y="8536882"/>
            <a:ext cx="3937233" cy="463277"/>
          </a:xfrm>
          <a:prstGeom prst="rect">
            <a:avLst/>
          </a:prstGeom>
        </p:spPr>
        <p:txBody>
          <a:bodyPr anchor="t" rtlCol="false" tIns="0" lIns="0" bIns="0" rIns="0">
            <a:spAutoFit/>
          </a:bodyPr>
          <a:lstStyle/>
          <a:p>
            <a:pPr algn="ctr" marL="0" indent="0" lvl="0">
              <a:lnSpc>
                <a:spcPts val="3691"/>
              </a:lnSpc>
              <a:spcBef>
                <a:spcPct val="0"/>
              </a:spcBef>
            </a:pPr>
            <a:r>
              <a:rPr lang="en-US" sz="2636">
                <a:solidFill>
                  <a:srgbClr val="2A0947"/>
                </a:solidFill>
                <a:latin typeface="Poppins"/>
                <a:ea typeface="Poppins"/>
                <a:cs typeface="Poppins"/>
                <a:sym typeface="Poppins"/>
              </a:rPr>
              <a:t>Ca</a:t>
            </a:r>
            <a:r>
              <a:rPr lang="en-US" sz="2636" strike="noStrike" u="none">
                <a:solidFill>
                  <a:srgbClr val="2A0947"/>
                </a:solidFill>
                <a:latin typeface="Poppins"/>
                <a:ea typeface="Poppins"/>
                <a:cs typeface="Poppins"/>
                <a:sym typeface="Poppins"/>
              </a:rPr>
              <a:t>l</a:t>
            </a:r>
            <a:r>
              <a:rPr lang="en-US" sz="2636" strike="noStrike" u="none">
                <a:solidFill>
                  <a:srgbClr val="2A0947"/>
                </a:solidFill>
                <a:latin typeface="Poppins"/>
                <a:ea typeface="Poppins"/>
                <a:cs typeface="Poppins"/>
                <a:sym typeface="Poppins"/>
              </a:rPr>
              <a:t>e</a:t>
            </a:r>
            <a:r>
              <a:rPr lang="en-US" sz="2636" strike="noStrike" u="none">
                <a:solidFill>
                  <a:srgbClr val="2A0947"/>
                </a:solidFill>
                <a:latin typeface="Poppins"/>
                <a:ea typeface="Poppins"/>
                <a:cs typeface="Poppins"/>
                <a:sym typeface="Poppins"/>
              </a:rPr>
              <a:t>n</a:t>
            </a:r>
            <a:r>
              <a:rPr lang="en-US" sz="2636" strike="noStrike" u="none">
                <a:solidFill>
                  <a:srgbClr val="2A0947"/>
                </a:solidFill>
                <a:latin typeface="Poppins"/>
                <a:ea typeface="Poppins"/>
                <a:cs typeface="Poppins"/>
                <a:sym typeface="Poppins"/>
              </a:rPr>
              <a:t>dar</a:t>
            </a:r>
            <a:r>
              <a:rPr lang="en-US" sz="2636" strike="noStrike" u="none">
                <a:solidFill>
                  <a:srgbClr val="2A0947"/>
                </a:solidFill>
                <a:latin typeface="Poppins"/>
                <a:ea typeface="Poppins"/>
                <a:cs typeface="Poppins"/>
                <a:sym typeface="Poppins"/>
              </a:rPr>
              <a:t> Module</a:t>
            </a:r>
          </a:p>
        </p:txBody>
      </p:sp>
      <p:sp>
        <p:nvSpPr>
          <p:cNvPr name="Freeform 76" id="76"/>
          <p:cNvSpPr/>
          <p:nvPr/>
        </p:nvSpPr>
        <p:spPr>
          <a:xfrm flipH="false" flipV="false" rot="0">
            <a:off x="13561745" y="6881249"/>
            <a:ext cx="1151775" cy="1166172"/>
          </a:xfrm>
          <a:custGeom>
            <a:avLst/>
            <a:gdLst/>
            <a:ahLst/>
            <a:cxnLst/>
            <a:rect r="r" b="b" t="t" l="l"/>
            <a:pathLst>
              <a:path h="1166172" w="1151775">
                <a:moveTo>
                  <a:pt x="0" y="0"/>
                </a:moveTo>
                <a:lnTo>
                  <a:pt x="1151775" y="0"/>
                </a:lnTo>
                <a:lnTo>
                  <a:pt x="1151775" y="1166172"/>
                </a:lnTo>
                <a:lnTo>
                  <a:pt x="0" y="1166172"/>
                </a:lnTo>
                <a:lnTo>
                  <a:pt x="0" y="0"/>
                </a:lnTo>
                <a:close/>
              </a:path>
            </a:pathLst>
          </a:custGeom>
          <a:blipFill>
            <a:blip r:embed="rId9"/>
            <a:stretch>
              <a:fillRect l="0" t="0" r="0" b="0"/>
            </a:stretch>
          </a:blipFill>
        </p:spPr>
      </p:sp>
      <p:grpSp>
        <p:nvGrpSpPr>
          <p:cNvPr name="Group 77" id="77"/>
          <p:cNvGrpSpPr/>
          <p:nvPr/>
        </p:nvGrpSpPr>
        <p:grpSpPr>
          <a:xfrm rot="0">
            <a:off x="13350469" y="6677172"/>
            <a:ext cx="1574328" cy="1574328"/>
            <a:chOff x="0" y="0"/>
            <a:chExt cx="2099104" cy="2099104"/>
          </a:xfrm>
        </p:grpSpPr>
        <p:grpSp>
          <p:nvGrpSpPr>
            <p:cNvPr name="Group 78" id="78"/>
            <p:cNvGrpSpPr/>
            <p:nvPr/>
          </p:nvGrpSpPr>
          <p:grpSpPr>
            <a:xfrm rot="0">
              <a:off x="243015" y="243015"/>
              <a:ext cx="1613074" cy="1613074"/>
              <a:chOff x="0" y="0"/>
              <a:chExt cx="812800" cy="812800"/>
            </a:xfrm>
          </p:grpSpPr>
          <p:sp>
            <p:nvSpPr>
              <p:cNvPr name="Freeform 79" id="7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737373"/>
                </a:solidFill>
                <a:prstDash val="solid"/>
                <a:miter/>
              </a:ln>
            </p:spPr>
          </p:sp>
          <p:sp>
            <p:nvSpPr>
              <p:cNvPr name="TextBox 80" id="80"/>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81" id="81"/>
            <p:cNvGrpSpPr/>
            <p:nvPr/>
          </p:nvGrpSpPr>
          <p:grpSpPr>
            <a:xfrm rot="0">
              <a:off x="144909" y="144909"/>
              <a:ext cx="1809286" cy="1809286"/>
              <a:chOff x="0" y="0"/>
              <a:chExt cx="812800" cy="812800"/>
            </a:xfrm>
          </p:grpSpPr>
          <p:sp>
            <p:nvSpPr>
              <p:cNvPr name="Freeform 82" id="8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737373"/>
                </a:solidFill>
                <a:prstDash val="solid"/>
                <a:miter/>
              </a:ln>
            </p:spPr>
          </p:sp>
          <p:sp>
            <p:nvSpPr>
              <p:cNvPr name="TextBox 83" id="83"/>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grpSp>
          <p:nvGrpSpPr>
            <p:cNvPr name="Group 84" id="84"/>
            <p:cNvGrpSpPr/>
            <p:nvPr/>
          </p:nvGrpSpPr>
          <p:grpSpPr>
            <a:xfrm rot="0">
              <a:off x="0" y="0"/>
              <a:ext cx="2099104" cy="2099104"/>
              <a:chOff x="0" y="0"/>
              <a:chExt cx="812800" cy="812800"/>
            </a:xfrm>
          </p:grpSpPr>
          <p:sp>
            <p:nvSpPr>
              <p:cNvPr name="Freeform 85" id="8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47625" cap="sq">
                <a:solidFill>
                  <a:srgbClr val="FFCE08"/>
                </a:solidFill>
                <a:prstDash val="solid"/>
                <a:miter/>
              </a:ln>
            </p:spPr>
          </p:sp>
          <p:sp>
            <p:nvSpPr>
              <p:cNvPr name="TextBox 86" id="86"/>
              <p:cNvSpPr txBox="true"/>
              <p:nvPr/>
            </p:nvSpPr>
            <p:spPr>
              <a:xfrm>
                <a:off x="76200" y="38100"/>
                <a:ext cx="660400" cy="698500"/>
              </a:xfrm>
              <a:prstGeom prst="rect">
                <a:avLst/>
              </a:prstGeom>
            </p:spPr>
            <p:txBody>
              <a:bodyPr anchor="ctr" rtlCol="false" tIns="64027" lIns="64027" bIns="64027" rIns="64027"/>
              <a:lstStyle/>
              <a:p>
                <a:pPr algn="ctr">
                  <a:lnSpc>
                    <a:spcPts val="2660"/>
                  </a:lnSpc>
                </a:pPr>
              </a:p>
            </p:txBody>
          </p:sp>
        </p:grpSp>
        <p:sp>
          <p:nvSpPr>
            <p:cNvPr name="TextBox 87" id="87"/>
            <p:cNvSpPr txBox="true"/>
            <p:nvPr/>
          </p:nvSpPr>
          <p:spPr>
            <a:xfrm rot="0">
              <a:off x="312745" y="871124"/>
              <a:ext cx="1473613" cy="385474"/>
            </a:xfrm>
            <a:prstGeom prst="rect">
              <a:avLst/>
            </a:prstGeom>
          </p:spPr>
          <p:txBody>
            <a:bodyPr anchor="t" rtlCol="false" tIns="0" lIns="0" bIns="0" rIns="0">
              <a:spAutoFit/>
            </a:bodyPr>
            <a:lstStyle/>
            <a:p>
              <a:pPr algn="ctr">
                <a:lnSpc>
                  <a:spcPts val="2100"/>
                </a:lnSpc>
              </a:pPr>
            </a:p>
          </p:txBody>
        </p:sp>
      </p:grpSp>
    </p:spTree>
  </p:cSld>
  <p:clrMapOvr>
    <a:masterClrMapping/>
  </p:clrMapOvr>
</p:sld>
</file>

<file path=ppt/slides/slide1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grpSp>
        <p:nvGrpSpPr>
          <p:cNvPr name="Group 3" id="3"/>
          <p:cNvGrpSpPr/>
          <p:nvPr/>
        </p:nvGrpSpPr>
        <p:grpSpPr>
          <a:xfrm rot="0">
            <a:off x="-2702406" y="-421467"/>
            <a:ext cx="5755327" cy="11129934"/>
            <a:chOff x="0" y="0"/>
            <a:chExt cx="1515806" cy="2931341"/>
          </a:xfrm>
        </p:grpSpPr>
        <p:sp>
          <p:nvSpPr>
            <p:cNvPr name="Freeform 4" id="4"/>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5" id="5"/>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6" id="6"/>
          <p:cNvGrpSpPr/>
          <p:nvPr/>
        </p:nvGrpSpPr>
        <p:grpSpPr>
          <a:xfrm rot="0">
            <a:off x="1709850" y="1131432"/>
            <a:ext cx="3126512" cy="3126512"/>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1925284" y="1346867"/>
            <a:ext cx="2695643" cy="269564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2" id="12"/>
          <p:cNvSpPr/>
          <p:nvPr/>
        </p:nvSpPr>
        <p:spPr>
          <a:xfrm flipH="true">
            <a:off x="6039874" y="2704213"/>
            <a:ext cx="8884922" cy="0"/>
          </a:xfrm>
          <a:prstGeom prst="line">
            <a:avLst/>
          </a:prstGeom>
          <a:ln cap="flat" w="19050">
            <a:solidFill>
              <a:srgbClr val="000000"/>
            </a:solidFill>
            <a:prstDash val="solid"/>
            <a:headEnd type="none" len="sm" w="sm"/>
            <a:tailEnd type="none" len="sm" w="sm"/>
          </a:ln>
        </p:spPr>
      </p:sp>
      <p:sp>
        <p:nvSpPr>
          <p:cNvPr name="Freeform 13" id="13"/>
          <p:cNvSpPr/>
          <p:nvPr/>
        </p:nvSpPr>
        <p:spPr>
          <a:xfrm flipH="false" flipV="false" rot="0">
            <a:off x="2362774" y="1749449"/>
            <a:ext cx="1820664" cy="1768645"/>
          </a:xfrm>
          <a:custGeom>
            <a:avLst/>
            <a:gdLst/>
            <a:ahLst/>
            <a:cxnLst/>
            <a:rect r="r" b="b" t="t" l="l"/>
            <a:pathLst>
              <a:path h="1768645" w="1820664">
                <a:moveTo>
                  <a:pt x="0" y="0"/>
                </a:moveTo>
                <a:lnTo>
                  <a:pt x="1820663" y="0"/>
                </a:lnTo>
                <a:lnTo>
                  <a:pt x="1820663" y="1768645"/>
                </a:lnTo>
                <a:lnTo>
                  <a:pt x="0" y="1768645"/>
                </a:lnTo>
                <a:lnTo>
                  <a:pt x="0" y="0"/>
                </a:lnTo>
                <a:close/>
              </a:path>
            </a:pathLst>
          </a:custGeom>
          <a:blipFill>
            <a:blip r:embed="rId3"/>
            <a:stretch>
              <a:fillRect l="0" t="0" r="0" b="0"/>
            </a:stretch>
          </a:blipFill>
        </p:spPr>
      </p:sp>
      <p:sp>
        <p:nvSpPr>
          <p:cNvPr name="TextBox 14" id="14"/>
          <p:cNvSpPr txBox="true"/>
          <p:nvPr/>
        </p:nvSpPr>
        <p:spPr>
          <a:xfrm rot="0">
            <a:off x="6079671" y="1434447"/>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Billing m</a:t>
            </a:r>
            <a:r>
              <a:rPr lang="en-US" sz="5303">
                <a:solidFill>
                  <a:srgbClr val="000000"/>
                </a:solidFill>
                <a:latin typeface="Archivo Black"/>
                <a:ea typeface="Archivo Black"/>
                <a:cs typeface="Archivo Black"/>
                <a:sym typeface="Archivo Black"/>
              </a:rPr>
              <a:t>odule</a:t>
            </a:r>
          </a:p>
        </p:txBody>
      </p:sp>
      <p:sp>
        <p:nvSpPr>
          <p:cNvPr name="TextBox 15" id="1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16" id="16"/>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4" tooltip="https://edu-sanad3.odoo.com/odoo"/>
              </a:rPr>
              <a:t>https://edu-sanad3.odoo.com</a:t>
            </a:r>
          </a:p>
        </p:txBody>
      </p:sp>
      <p:sp>
        <p:nvSpPr>
          <p:cNvPr name="TextBox 17" id="17"/>
          <p:cNvSpPr txBox="true"/>
          <p:nvPr/>
        </p:nvSpPr>
        <p:spPr>
          <a:xfrm rot="0">
            <a:off x="5701666" y="3725567"/>
            <a:ext cx="9807595" cy="2044048"/>
          </a:xfrm>
          <a:prstGeom prst="rect">
            <a:avLst/>
          </a:prstGeom>
        </p:spPr>
        <p:txBody>
          <a:bodyPr anchor="t" rtlCol="false" tIns="0" lIns="0" bIns="0" rIns="0">
            <a:spAutoFit/>
          </a:bodyPr>
          <a:lstStyle/>
          <a:p>
            <a:pPr algn="ctr" marL="0" indent="0" lvl="0">
              <a:lnSpc>
                <a:spcPts val="4022"/>
              </a:lnSpc>
              <a:spcBef>
                <a:spcPct val="0"/>
              </a:spcBef>
            </a:pPr>
            <a:r>
              <a:rPr lang="en-US" sz="2873">
                <a:solidFill>
                  <a:srgbClr val="2A0947"/>
                </a:solidFill>
                <a:latin typeface="Poppins"/>
                <a:ea typeface="Poppins"/>
                <a:cs typeface="Poppins"/>
                <a:sym typeface="Poppins"/>
              </a:rPr>
              <a:t>The Invoicing module is used to generate official invoices upon payment, serving as proof and documentation for clients, especially for monthly fees.</a:t>
            </a:r>
          </a:p>
        </p:txBody>
      </p:sp>
    </p:spTree>
  </p:cSld>
  <p:clrMapOvr>
    <a:masterClrMapping/>
  </p:clrMapOvr>
</p:sld>
</file>

<file path=ppt/slides/slide1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117281" y="0"/>
            <a:ext cx="8170719" cy="5242586"/>
          </a:xfrm>
          <a:custGeom>
            <a:avLst/>
            <a:gdLst/>
            <a:ahLst/>
            <a:cxnLst/>
            <a:rect r="r" b="b" t="t" l="l"/>
            <a:pathLst>
              <a:path h="5242586" w="8170719">
                <a:moveTo>
                  <a:pt x="0" y="0"/>
                </a:moveTo>
                <a:lnTo>
                  <a:pt x="8170719" y="0"/>
                </a:lnTo>
                <a:lnTo>
                  <a:pt x="8170719" y="5242586"/>
                </a:lnTo>
                <a:lnTo>
                  <a:pt x="0" y="5242586"/>
                </a:lnTo>
                <a:lnTo>
                  <a:pt x="0" y="0"/>
                </a:lnTo>
                <a:close/>
              </a:path>
            </a:pathLst>
          </a:custGeom>
          <a:blipFill>
            <a:blip r:embed="rId2"/>
            <a:stretch>
              <a:fillRect l="0" t="0" r="0" b="0"/>
            </a:stretch>
          </a:blipFill>
        </p:spPr>
      </p:sp>
      <p:sp>
        <p:nvSpPr>
          <p:cNvPr name="Freeform 3" id="3"/>
          <p:cNvSpPr/>
          <p:nvPr/>
        </p:nvSpPr>
        <p:spPr>
          <a:xfrm flipH="false" flipV="false" rot="0">
            <a:off x="11348979" y="622114"/>
            <a:ext cx="2853661" cy="1525412"/>
          </a:xfrm>
          <a:custGeom>
            <a:avLst/>
            <a:gdLst/>
            <a:ahLst/>
            <a:cxnLst/>
            <a:rect r="r" b="b" t="t" l="l"/>
            <a:pathLst>
              <a:path h="1525412" w="2853661">
                <a:moveTo>
                  <a:pt x="0" y="0"/>
                </a:moveTo>
                <a:lnTo>
                  <a:pt x="2853661" y="0"/>
                </a:lnTo>
                <a:lnTo>
                  <a:pt x="2853661" y="1525412"/>
                </a:lnTo>
                <a:lnTo>
                  <a:pt x="0" y="152541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0" y="622114"/>
            <a:ext cx="18288000" cy="8229600"/>
          </a:xfrm>
          <a:custGeom>
            <a:avLst/>
            <a:gdLst/>
            <a:ahLst/>
            <a:cxnLst/>
            <a:rect r="r" b="b" t="t" l="l"/>
            <a:pathLst>
              <a:path h="8229600" w="18288000">
                <a:moveTo>
                  <a:pt x="0" y="0"/>
                </a:moveTo>
                <a:lnTo>
                  <a:pt x="18288000" y="0"/>
                </a:lnTo>
                <a:lnTo>
                  <a:pt x="18288000" y="8229600"/>
                </a:lnTo>
                <a:lnTo>
                  <a:pt x="0" y="8229600"/>
                </a:lnTo>
                <a:lnTo>
                  <a:pt x="0" y="0"/>
                </a:lnTo>
                <a:close/>
              </a:path>
            </a:pathLst>
          </a:custGeom>
          <a:blipFill>
            <a:blip r:embed="rId5"/>
            <a:stretch>
              <a:fillRect l="0" t="0" r="0" b="0"/>
            </a:stretch>
          </a:blipFill>
        </p:spPr>
      </p:sp>
      <p:sp>
        <p:nvSpPr>
          <p:cNvPr name="Freeform 5" id="5"/>
          <p:cNvSpPr/>
          <p:nvPr/>
        </p:nvSpPr>
        <p:spPr>
          <a:xfrm flipH="false" flipV="false" rot="5400000">
            <a:off x="15232041" y="2086057"/>
            <a:ext cx="503751" cy="1574222"/>
          </a:xfrm>
          <a:custGeom>
            <a:avLst/>
            <a:gdLst/>
            <a:ahLst/>
            <a:cxnLst/>
            <a:rect r="r" b="b" t="t" l="l"/>
            <a:pathLst>
              <a:path h="1574222" w="503751">
                <a:moveTo>
                  <a:pt x="0" y="0"/>
                </a:moveTo>
                <a:lnTo>
                  <a:pt x="503752" y="0"/>
                </a:lnTo>
                <a:lnTo>
                  <a:pt x="503752" y="1574223"/>
                </a:lnTo>
                <a:lnTo>
                  <a:pt x="0" y="157422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5400000">
            <a:off x="4411587" y="2337933"/>
            <a:ext cx="503751" cy="1574222"/>
          </a:xfrm>
          <a:custGeom>
            <a:avLst/>
            <a:gdLst/>
            <a:ahLst/>
            <a:cxnLst/>
            <a:rect r="r" b="b" t="t" l="l"/>
            <a:pathLst>
              <a:path h="1574222" w="503751">
                <a:moveTo>
                  <a:pt x="0" y="0"/>
                </a:moveTo>
                <a:lnTo>
                  <a:pt x="503751" y="0"/>
                </a:lnTo>
                <a:lnTo>
                  <a:pt x="503751" y="1574222"/>
                </a:lnTo>
                <a:lnTo>
                  <a:pt x="0" y="157422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5400000">
            <a:off x="3347239" y="7812728"/>
            <a:ext cx="503751" cy="1574222"/>
          </a:xfrm>
          <a:custGeom>
            <a:avLst/>
            <a:gdLst/>
            <a:ahLst/>
            <a:cxnLst/>
            <a:rect r="r" b="b" t="t" l="l"/>
            <a:pathLst>
              <a:path h="1574222" w="503751">
                <a:moveTo>
                  <a:pt x="0" y="0"/>
                </a:moveTo>
                <a:lnTo>
                  <a:pt x="503751" y="0"/>
                </a:lnTo>
                <a:lnTo>
                  <a:pt x="503751" y="1574222"/>
                </a:lnTo>
                <a:lnTo>
                  <a:pt x="0" y="157422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886785" y="348398"/>
            <a:ext cx="1172906" cy="1036423"/>
          </a:xfrm>
          <a:custGeom>
            <a:avLst/>
            <a:gdLst/>
            <a:ahLst/>
            <a:cxnLst/>
            <a:rect r="r" b="b" t="t" l="l"/>
            <a:pathLst>
              <a:path h="1036423" w="1172906">
                <a:moveTo>
                  <a:pt x="0" y="0"/>
                </a:moveTo>
                <a:lnTo>
                  <a:pt x="1172907" y="0"/>
                </a:lnTo>
                <a:lnTo>
                  <a:pt x="1172907" y="1036422"/>
                </a:lnTo>
                <a:lnTo>
                  <a:pt x="0" y="1036422"/>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11144981" y="5242586"/>
            <a:ext cx="1163012" cy="915506"/>
          </a:xfrm>
          <a:custGeom>
            <a:avLst/>
            <a:gdLst/>
            <a:ahLst/>
            <a:cxnLst/>
            <a:rect r="r" b="b" t="t" l="l"/>
            <a:pathLst>
              <a:path h="915506" w="1163012">
                <a:moveTo>
                  <a:pt x="0" y="0"/>
                </a:moveTo>
                <a:lnTo>
                  <a:pt x="1163012" y="0"/>
                </a:lnTo>
                <a:lnTo>
                  <a:pt x="1163012" y="915506"/>
                </a:lnTo>
                <a:lnTo>
                  <a:pt x="0" y="91550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1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845817"/>
            <a:ext cx="18288000" cy="3611880"/>
          </a:xfrm>
          <a:custGeom>
            <a:avLst/>
            <a:gdLst/>
            <a:ahLst/>
            <a:cxnLst/>
            <a:rect r="r" b="b" t="t" l="l"/>
            <a:pathLst>
              <a:path h="3611880" w="18288000">
                <a:moveTo>
                  <a:pt x="0" y="0"/>
                </a:moveTo>
                <a:lnTo>
                  <a:pt x="18288000" y="0"/>
                </a:lnTo>
                <a:lnTo>
                  <a:pt x="18288000" y="3611880"/>
                </a:lnTo>
                <a:lnTo>
                  <a:pt x="0" y="3611880"/>
                </a:lnTo>
                <a:lnTo>
                  <a:pt x="0" y="0"/>
                </a:lnTo>
                <a:close/>
              </a:path>
            </a:pathLst>
          </a:custGeom>
          <a:blipFill>
            <a:blip r:embed="rId2"/>
            <a:stretch>
              <a:fillRect l="0" t="0" r="0" b="0"/>
            </a:stretch>
          </a:blipFill>
        </p:spPr>
      </p:sp>
      <p:pic>
        <p:nvPicPr>
          <p:cNvPr name="Picture 3" id="3"/>
          <p:cNvPicPr>
            <a:picLocks noChangeAspect="true"/>
          </p:cNvPicPr>
          <p:nvPr/>
        </p:nvPicPr>
        <p:blipFill>
          <a:blip r:embed="rId3"/>
          <a:srcRect l="0" t="0" r="0" b="0"/>
          <a:stretch>
            <a:fillRect/>
          </a:stretch>
        </p:blipFill>
        <p:spPr>
          <a:xfrm flipH="false" flipV="false" rot="5400000">
            <a:off x="-26857" y="2043349"/>
            <a:ext cx="3428997" cy="1797906"/>
          </a:xfrm>
          <a:prstGeom prst="rect">
            <a:avLst/>
          </a:prstGeom>
        </p:spPr>
      </p:pic>
      <p:sp>
        <p:nvSpPr>
          <p:cNvPr name="Freeform 4" id="4"/>
          <p:cNvSpPr/>
          <p:nvPr/>
        </p:nvSpPr>
        <p:spPr>
          <a:xfrm flipH="false" flipV="false" rot="0">
            <a:off x="788688" y="365247"/>
            <a:ext cx="16989343" cy="9556506"/>
          </a:xfrm>
          <a:custGeom>
            <a:avLst/>
            <a:gdLst/>
            <a:ahLst/>
            <a:cxnLst/>
            <a:rect r="r" b="b" t="t" l="l"/>
            <a:pathLst>
              <a:path h="9556506" w="16989343">
                <a:moveTo>
                  <a:pt x="0" y="0"/>
                </a:moveTo>
                <a:lnTo>
                  <a:pt x="16989343" y="0"/>
                </a:lnTo>
                <a:lnTo>
                  <a:pt x="16989343" y="9556506"/>
                </a:lnTo>
                <a:lnTo>
                  <a:pt x="0" y="9556506"/>
                </a:lnTo>
                <a:lnTo>
                  <a:pt x="0" y="0"/>
                </a:lnTo>
                <a:close/>
              </a:path>
            </a:pathLst>
          </a:custGeom>
          <a:blipFill>
            <a:blip r:embed="rId4"/>
            <a:stretch>
              <a:fillRect l="0" t="0" r="0" b="0"/>
            </a:stretch>
          </a:blipFill>
        </p:spPr>
      </p:sp>
      <p:pic>
        <p:nvPicPr>
          <p:cNvPr name="Picture 5" id="5"/>
          <p:cNvPicPr>
            <a:picLocks noChangeAspect="true"/>
          </p:cNvPicPr>
          <p:nvPr/>
        </p:nvPicPr>
        <p:blipFill>
          <a:blip r:embed="rId5"/>
          <a:srcRect l="0" t="0" r="0" b="0"/>
          <a:stretch>
            <a:fillRect/>
          </a:stretch>
        </p:blipFill>
        <p:spPr>
          <a:xfrm flipH="false" flipV="false" rot="-5742709">
            <a:off x="15788251" y="1817372"/>
            <a:ext cx="1568013" cy="1668768"/>
          </a:xfrm>
          <a:prstGeom prst="rect">
            <a:avLst/>
          </a:prstGeom>
        </p:spPr>
      </p:pic>
    </p:spTree>
  </p:cSld>
  <p:clrMapOvr>
    <a:masterClrMapping/>
  </p:clrMapOvr>
</p:sld>
</file>

<file path=ppt/slides/slide1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732856" y="0"/>
            <a:ext cx="5555144" cy="10287000"/>
          </a:xfrm>
          <a:custGeom>
            <a:avLst/>
            <a:gdLst/>
            <a:ahLst/>
            <a:cxnLst/>
            <a:rect r="r" b="b" t="t" l="l"/>
            <a:pathLst>
              <a:path h="10287000" w="5555144">
                <a:moveTo>
                  <a:pt x="0" y="0"/>
                </a:moveTo>
                <a:lnTo>
                  <a:pt x="5555144" y="0"/>
                </a:lnTo>
                <a:lnTo>
                  <a:pt x="5555144" y="10287000"/>
                </a:lnTo>
                <a:lnTo>
                  <a:pt x="0" y="10287000"/>
                </a:lnTo>
                <a:lnTo>
                  <a:pt x="0" y="0"/>
                </a:lnTo>
                <a:close/>
              </a:path>
            </a:pathLst>
          </a:custGeom>
          <a:blipFill>
            <a:blip r:embed="rId2"/>
            <a:stretch>
              <a:fillRect l="0" t="-13268" r="0" b="-3491"/>
            </a:stretch>
          </a:blipFill>
          <a:ln w="9525" cap="sq">
            <a:solidFill>
              <a:srgbClr val="000000"/>
            </a:solidFill>
            <a:prstDash val="solid"/>
            <a:miter/>
          </a:ln>
        </p:spPr>
      </p:sp>
      <p:sp>
        <p:nvSpPr>
          <p:cNvPr name="Freeform 3" id="3"/>
          <p:cNvSpPr/>
          <p:nvPr/>
        </p:nvSpPr>
        <p:spPr>
          <a:xfrm flipH="false" flipV="false" rot="0">
            <a:off x="5993587" y="0"/>
            <a:ext cx="5889136" cy="10287000"/>
          </a:xfrm>
          <a:custGeom>
            <a:avLst/>
            <a:gdLst/>
            <a:ahLst/>
            <a:cxnLst/>
            <a:rect r="r" b="b" t="t" l="l"/>
            <a:pathLst>
              <a:path h="10287000" w="5889136">
                <a:moveTo>
                  <a:pt x="0" y="0"/>
                </a:moveTo>
                <a:lnTo>
                  <a:pt x="5889136" y="0"/>
                </a:lnTo>
                <a:lnTo>
                  <a:pt x="5889136" y="10287000"/>
                </a:lnTo>
                <a:lnTo>
                  <a:pt x="0" y="10287000"/>
                </a:lnTo>
                <a:lnTo>
                  <a:pt x="0" y="0"/>
                </a:lnTo>
                <a:close/>
              </a:path>
            </a:pathLst>
          </a:custGeom>
          <a:blipFill>
            <a:blip r:embed="rId3"/>
            <a:stretch>
              <a:fillRect l="-372" t="-12749" r="0" b="-11492"/>
            </a:stretch>
          </a:blipFill>
          <a:ln w="9525" cap="sq">
            <a:solidFill>
              <a:srgbClr val="000000"/>
            </a:solidFill>
            <a:prstDash val="solid"/>
            <a:miter/>
          </a:ln>
        </p:spPr>
      </p:sp>
      <p:sp>
        <p:nvSpPr>
          <p:cNvPr name="Freeform 4" id="4"/>
          <p:cNvSpPr/>
          <p:nvPr/>
        </p:nvSpPr>
        <p:spPr>
          <a:xfrm flipH="false" flipV="false" rot="0">
            <a:off x="0" y="0"/>
            <a:ext cx="5413364" cy="10287000"/>
          </a:xfrm>
          <a:custGeom>
            <a:avLst/>
            <a:gdLst/>
            <a:ahLst/>
            <a:cxnLst/>
            <a:rect r="r" b="b" t="t" l="l"/>
            <a:pathLst>
              <a:path h="10287000" w="5413364">
                <a:moveTo>
                  <a:pt x="0" y="0"/>
                </a:moveTo>
                <a:lnTo>
                  <a:pt x="5413364" y="0"/>
                </a:lnTo>
                <a:lnTo>
                  <a:pt x="5413364" y="10287000"/>
                </a:lnTo>
                <a:lnTo>
                  <a:pt x="0" y="10287000"/>
                </a:lnTo>
                <a:lnTo>
                  <a:pt x="0" y="0"/>
                </a:lnTo>
                <a:close/>
              </a:path>
            </a:pathLst>
          </a:custGeom>
          <a:blipFill>
            <a:blip r:embed="rId4"/>
            <a:stretch>
              <a:fillRect l="0" t="-15084" r="-3524" b="-2705"/>
            </a:stretch>
          </a:blipFill>
          <a:ln w="9525" cap="sq">
            <a:solidFill>
              <a:srgbClr val="000000"/>
            </a:solidFill>
            <a:prstDash val="solid"/>
            <a:miter/>
          </a:ln>
        </p:spPr>
      </p:sp>
      <p:sp>
        <p:nvSpPr>
          <p:cNvPr name="Freeform 5" id="5"/>
          <p:cNvSpPr/>
          <p:nvPr/>
        </p:nvSpPr>
        <p:spPr>
          <a:xfrm flipH="true" flipV="false" rot="0">
            <a:off x="11319331" y="2213769"/>
            <a:ext cx="1575334" cy="409170"/>
          </a:xfrm>
          <a:custGeom>
            <a:avLst/>
            <a:gdLst/>
            <a:ahLst/>
            <a:cxnLst/>
            <a:rect r="r" b="b" t="t" l="l"/>
            <a:pathLst>
              <a:path h="409170" w="1575334">
                <a:moveTo>
                  <a:pt x="1575333" y="0"/>
                </a:moveTo>
                <a:lnTo>
                  <a:pt x="0" y="0"/>
                </a:lnTo>
                <a:lnTo>
                  <a:pt x="0" y="409170"/>
                </a:lnTo>
                <a:lnTo>
                  <a:pt x="1575333" y="409170"/>
                </a:lnTo>
                <a:lnTo>
                  <a:pt x="1575333"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1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52865"/>
            <a:ext cx="11440574" cy="9381270"/>
          </a:xfrm>
          <a:custGeom>
            <a:avLst/>
            <a:gdLst/>
            <a:ahLst/>
            <a:cxnLst/>
            <a:rect r="r" b="b" t="t" l="l"/>
            <a:pathLst>
              <a:path h="9381270" w="11440574">
                <a:moveTo>
                  <a:pt x="0" y="0"/>
                </a:moveTo>
                <a:lnTo>
                  <a:pt x="11440574" y="0"/>
                </a:lnTo>
                <a:lnTo>
                  <a:pt x="11440574" y="9381270"/>
                </a:lnTo>
                <a:lnTo>
                  <a:pt x="0" y="9381270"/>
                </a:lnTo>
                <a:lnTo>
                  <a:pt x="0" y="0"/>
                </a:lnTo>
                <a:close/>
              </a:path>
            </a:pathLst>
          </a:custGeom>
          <a:blipFill>
            <a:blip r:embed="rId2"/>
            <a:stretch>
              <a:fillRect l="0" t="0" r="0" b="0"/>
            </a:stretch>
          </a:blipFill>
        </p:spPr>
      </p:sp>
      <p:sp>
        <p:nvSpPr>
          <p:cNvPr name="Freeform 3" id="3"/>
          <p:cNvSpPr/>
          <p:nvPr/>
        </p:nvSpPr>
        <p:spPr>
          <a:xfrm flipH="false" flipV="false" rot="0">
            <a:off x="12732856" y="0"/>
            <a:ext cx="5555144" cy="10287000"/>
          </a:xfrm>
          <a:custGeom>
            <a:avLst/>
            <a:gdLst/>
            <a:ahLst/>
            <a:cxnLst/>
            <a:rect r="r" b="b" t="t" l="l"/>
            <a:pathLst>
              <a:path h="10287000" w="5555144">
                <a:moveTo>
                  <a:pt x="0" y="0"/>
                </a:moveTo>
                <a:lnTo>
                  <a:pt x="5555144" y="0"/>
                </a:lnTo>
                <a:lnTo>
                  <a:pt x="5555144" y="10287000"/>
                </a:lnTo>
                <a:lnTo>
                  <a:pt x="0" y="10287000"/>
                </a:lnTo>
                <a:lnTo>
                  <a:pt x="0" y="0"/>
                </a:lnTo>
                <a:close/>
              </a:path>
            </a:pathLst>
          </a:custGeom>
          <a:blipFill>
            <a:blip r:embed="rId3"/>
            <a:stretch>
              <a:fillRect l="0" t="-13268" r="0" b="-3491"/>
            </a:stretch>
          </a:blipFill>
        </p:spPr>
      </p:sp>
      <p:sp>
        <p:nvSpPr>
          <p:cNvPr name="Freeform 4" id="4"/>
          <p:cNvSpPr/>
          <p:nvPr/>
        </p:nvSpPr>
        <p:spPr>
          <a:xfrm flipH="true" flipV="false" rot="0">
            <a:off x="11232523" y="6489541"/>
            <a:ext cx="2107466" cy="547384"/>
          </a:xfrm>
          <a:custGeom>
            <a:avLst/>
            <a:gdLst/>
            <a:ahLst/>
            <a:cxnLst/>
            <a:rect r="r" b="b" t="t" l="l"/>
            <a:pathLst>
              <a:path h="547384" w="2107466">
                <a:moveTo>
                  <a:pt x="2107467" y="0"/>
                </a:moveTo>
                <a:lnTo>
                  <a:pt x="0" y="0"/>
                </a:lnTo>
                <a:lnTo>
                  <a:pt x="0" y="547384"/>
                </a:lnTo>
                <a:lnTo>
                  <a:pt x="2107467" y="547384"/>
                </a:lnTo>
                <a:lnTo>
                  <a:pt x="2107467"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1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AutoShape 3" id="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grpSp>
        <p:nvGrpSpPr>
          <p:cNvPr name="Group 4" id="4"/>
          <p:cNvGrpSpPr/>
          <p:nvPr/>
        </p:nvGrpSpPr>
        <p:grpSpPr>
          <a:xfrm rot="0">
            <a:off x="-3039687" y="-421467"/>
            <a:ext cx="5755327" cy="11129934"/>
            <a:chOff x="0" y="0"/>
            <a:chExt cx="1515806" cy="2931341"/>
          </a:xfrm>
        </p:grpSpPr>
        <p:sp>
          <p:nvSpPr>
            <p:cNvPr name="Freeform 5" id="5"/>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6" id="6"/>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7" id="7"/>
          <p:cNvGrpSpPr/>
          <p:nvPr/>
        </p:nvGrpSpPr>
        <p:grpSpPr>
          <a:xfrm rot="0">
            <a:off x="1372569" y="1131432"/>
            <a:ext cx="3126512" cy="3126512"/>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9" id="9"/>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0" id="10"/>
          <p:cNvGrpSpPr/>
          <p:nvPr/>
        </p:nvGrpSpPr>
        <p:grpSpPr>
          <a:xfrm rot="0">
            <a:off x="1588004" y="1346867"/>
            <a:ext cx="2695643" cy="2695643"/>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2" id="12"/>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3" id="13"/>
          <p:cNvSpPr/>
          <p:nvPr/>
        </p:nvSpPr>
        <p:spPr>
          <a:xfrm flipH="false" flipV="false" rot="0">
            <a:off x="2069462" y="1756167"/>
            <a:ext cx="1766407" cy="1860615"/>
          </a:xfrm>
          <a:custGeom>
            <a:avLst/>
            <a:gdLst/>
            <a:ahLst/>
            <a:cxnLst/>
            <a:rect r="r" b="b" t="t" l="l"/>
            <a:pathLst>
              <a:path h="1860615" w="1766407">
                <a:moveTo>
                  <a:pt x="0" y="0"/>
                </a:moveTo>
                <a:lnTo>
                  <a:pt x="1766407" y="0"/>
                </a:lnTo>
                <a:lnTo>
                  <a:pt x="1766407" y="1860615"/>
                </a:lnTo>
                <a:lnTo>
                  <a:pt x="0" y="1860615"/>
                </a:lnTo>
                <a:lnTo>
                  <a:pt x="0" y="0"/>
                </a:lnTo>
                <a:close/>
              </a:path>
            </a:pathLst>
          </a:custGeom>
          <a:blipFill>
            <a:blip r:embed="rId3"/>
            <a:stretch>
              <a:fillRect l="0" t="0" r="0" b="0"/>
            </a:stretch>
          </a:blipFill>
        </p:spPr>
      </p:sp>
      <p:sp>
        <p:nvSpPr>
          <p:cNvPr name="Freeform 14" id="14"/>
          <p:cNvSpPr/>
          <p:nvPr/>
        </p:nvSpPr>
        <p:spPr>
          <a:xfrm flipH="false" flipV="false" rot="0">
            <a:off x="4499081" y="2808988"/>
            <a:ext cx="13650356" cy="2013428"/>
          </a:xfrm>
          <a:custGeom>
            <a:avLst/>
            <a:gdLst/>
            <a:ahLst/>
            <a:cxnLst/>
            <a:rect r="r" b="b" t="t" l="l"/>
            <a:pathLst>
              <a:path h="2013428" w="13650356">
                <a:moveTo>
                  <a:pt x="0" y="0"/>
                </a:moveTo>
                <a:lnTo>
                  <a:pt x="13650356" y="0"/>
                </a:lnTo>
                <a:lnTo>
                  <a:pt x="13650356" y="2013428"/>
                </a:lnTo>
                <a:lnTo>
                  <a:pt x="0" y="2013428"/>
                </a:lnTo>
                <a:lnTo>
                  <a:pt x="0" y="0"/>
                </a:lnTo>
                <a:close/>
              </a:path>
            </a:pathLst>
          </a:custGeom>
          <a:blipFill>
            <a:blip r:embed="rId4"/>
            <a:stretch>
              <a:fillRect l="0" t="0" r="0" b="0"/>
            </a:stretch>
          </a:blipFill>
        </p:spPr>
      </p:sp>
      <p:sp>
        <p:nvSpPr>
          <p:cNvPr name="Freeform 15" id="15"/>
          <p:cNvSpPr/>
          <p:nvPr/>
        </p:nvSpPr>
        <p:spPr>
          <a:xfrm flipH="false" flipV="false" rot="0">
            <a:off x="2715641" y="4667519"/>
            <a:ext cx="15572359" cy="4788501"/>
          </a:xfrm>
          <a:custGeom>
            <a:avLst/>
            <a:gdLst/>
            <a:ahLst/>
            <a:cxnLst/>
            <a:rect r="r" b="b" t="t" l="l"/>
            <a:pathLst>
              <a:path h="4788501" w="15572359">
                <a:moveTo>
                  <a:pt x="0" y="0"/>
                </a:moveTo>
                <a:lnTo>
                  <a:pt x="15572359" y="0"/>
                </a:lnTo>
                <a:lnTo>
                  <a:pt x="15572359" y="4788501"/>
                </a:lnTo>
                <a:lnTo>
                  <a:pt x="0" y="4788501"/>
                </a:lnTo>
                <a:lnTo>
                  <a:pt x="0" y="0"/>
                </a:lnTo>
                <a:close/>
              </a:path>
            </a:pathLst>
          </a:custGeom>
          <a:blipFill>
            <a:blip r:embed="rId5"/>
            <a:stretch>
              <a:fillRect l="0" t="0" r="0" b="0"/>
            </a:stretch>
          </a:blipFill>
        </p:spPr>
      </p:sp>
      <p:sp>
        <p:nvSpPr>
          <p:cNvPr name="TextBox 16" id="16"/>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Dashb</a:t>
            </a:r>
            <a:r>
              <a:rPr lang="en-US" sz="5303">
                <a:solidFill>
                  <a:srgbClr val="000000"/>
                </a:solidFill>
                <a:latin typeface="Archivo Black"/>
                <a:ea typeface="Archivo Black"/>
                <a:cs typeface="Archivo Black"/>
                <a:sym typeface="Archivo Black"/>
              </a:rPr>
              <a:t>oard</a:t>
            </a:r>
          </a:p>
        </p:txBody>
      </p:sp>
      <p:sp>
        <p:nvSpPr>
          <p:cNvPr name="TextBox 17" id="1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18" id="18"/>
          <p:cNvSpPr txBox="true"/>
          <p:nvPr/>
        </p:nvSpPr>
        <p:spPr>
          <a:xfrm rot="0">
            <a:off x="11561593" y="940839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6" tooltip="https://edu-sanad3.odoo.com/odoo"/>
              </a:rPr>
              <a:t>https://edu-sanad3.odoo.com</a:t>
            </a:r>
          </a:p>
        </p:txBody>
      </p:sp>
    </p:spTree>
  </p:cSld>
  <p:clrMapOvr>
    <a:masterClrMapping/>
  </p:clrMapOvr>
</p:sld>
</file>

<file path=ppt/slides/slide1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723670" y="3596637"/>
            <a:ext cx="14535630" cy="2779401"/>
          </a:xfrm>
          <a:prstGeom prst="rect">
            <a:avLst/>
          </a:prstGeom>
        </p:spPr>
        <p:txBody>
          <a:bodyPr anchor="t" rtlCol="false" tIns="0" lIns="0" bIns="0" rIns="0">
            <a:spAutoFit/>
          </a:bodyPr>
          <a:lstStyle/>
          <a:p>
            <a:pPr algn="l">
              <a:lnSpc>
                <a:spcPts val="22679"/>
              </a:lnSpc>
              <a:spcBef>
                <a:spcPct val="0"/>
              </a:spcBef>
            </a:pPr>
            <a:r>
              <a:rPr lang="en-US" sz="16199">
                <a:solidFill>
                  <a:srgbClr val="000000"/>
                </a:solidFill>
                <a:latin typeface="League Spartan"/>
                <a:ea typeface="League Spartan"/>
                <a:cs typeface="League Spartan"/>
                <a:sym typeface="League Spartan"/>
              </a:rPr>
              <a:t>THANK YOU !</a:t>
            </a:r>
          </a:p>
        </p:txBody>
      </p:sp>
      <p:grpSp>
        <p:nvGrpSpPr>
          <p:cNvPr name="Group 3" id="3"/>
          <p:cNvGrpSpPr/>
          <p:nvPr/>
        </p:nvGrpSpPr>
        <p:grpSpPr>
          <a:xfrm rot="0">
            <a:off x="-104671" y="0"/>
            <a:ext cx="2197320" cy="10426561"/>
            <a:chOff x="0" y="0"/>
            <a:chExt cx="206112" cy="978025"/>
          </a:xfrm>
        </p:grpSpPr>
        <p:sp>
          <p:nvSpPr>
            <p:cNvPr name="Freeform 4" id="4"/>
            <p:cNvSpPr/>
            <p:nvPr/>
          </p:nvSpPr>
          <p:spPr>
            <a:xfrm flipH="false" flipV="false" rot="0">
              <a:off x="0" y="0"/>
              <a:ext cx="206112" cy="978025"/>
            </a:xfrm>
            <a:custGeom>
              <a:avLst/>
              <a:gdLst/>
              <a:ahLst/>
              <a:cxnLst/>
              <a:rect r="r" b="b" t="t" l="l"/>
              <a:pathLst>
                <a:path h="978025" w="206112">
                  <a:moveTo>
                    <a:pt x="0" y="0"/>
                  </a:moveTo>
                  <a:lnTo>
                    <a:pt x="206112" y="0"/>
                  </a:lnTo>
                  <a:lnTo>
                    <a:pt x="206112" y="978025"/>
                  </a:lnTo>
                  <a:lnTo>
                    <a:pt x="0" y="978025"/>
                  </a:lnTo>
                  <a:close/>
                </a:path>
              </a:pathLst>
            </a:custGeom>
            <a:solidFill>
              <a:srgbClr val="FFCE08"/>
            </a:solidFill>
          </p:spPr>
        </p:sp>
        <p:sp>
          <p:nvSpPr>
            <p:cNvPr name="TextBox 5" id="5"/>
            <p:cNvSpPr txBox="true"/>
            <p:nvPr/>
          </p:nvSpPr>
          <p:spPr>
            <a:xfrm>
              <a:off x="0" y="-38100"/>
              <a:ext cx="206112" cy="1016125"/>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8" id="8"/>
          <p:cNvSpPr txBox="true"/>
          <p:nvPr/>
        </p:nvSpPr>
        <p:spPr>
          <a:xfrm rot="0">
            <a:off x="11561593" y="940839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grpSp>
        <p:nvGrpSpPr>
          <p:cNvPr name="Group 3" id="3"/>
          <p:cNvGrpSpPr/>
          <p:nvPr/>
        </p:nvGrpSpPr>
        <p:grpSpPr>
          <a:xfrm rot="0">
            <a:off x="-2702406" y="-421467"/>
            <a:ext cx="5755327" cy="11129934"/>
            <a:chOff x="0" y="0"/>
            <a:chExt cx="1515806" cy="2931341"/>
          </a:xfrm>
        </p:grpSpPr>
        <p:sp>
          <p:nvSpPr>
            <p:cNvPr name="Freeform 4" id="4"/>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5" id="5"/>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6" id="6"/>
          <p:cNvGrpSpPr/>
          <p:nvPr/>
        </p:nvGrpSpPr>
        <p:grpSpPr>
          <a:xfrm rot="0">
            <a:off x="1709850" y="1131432"/>
            <a:ext cx="3126512" cy="3126512"/>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1925284" y="1346867"/>
            <a:ext cx="2695643" cy="269564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2" id="12"/>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Freeform 13" id="13"/>
          <p:cNvSpPr/>
          <p:nvPr/>
        </p:nvSpPr>
        <p:spPr>
          <a:xfrm flipH="false" flipV="false" rot="0">
            <a:off x="2308319" y="1782766"/>
            <a:ext cx="1929574" cy="1823843"/>
          </a:xfrm>
          <a:custGeom>
            <a:avLst/>
            <a:gdLst/>
            <a:ahLst/>
            <a:cxnLst/>
            <a:rect r="r" b="b" t="t" l="l"/>
            <a:pathLst>
              <a:path h="1823843" w="1929574">
                <a:moveTo>
                  <a:pt x="0" y="0"/>
                </a:moveTo>
                <a:lnTo>
                  <a:pt x="1929573" y="0"/>
                </a:lnTo>
                <a:lnTo>
                  <a:pt x="1929573" y="1823844"/>
                </a:lnTo>
                <a:lnTo>
                  <a:pt x="0" y="1823844"/>
                </a:lnTo>
                <a:lnTo>
                  <a:pt x="0" y="0"/>
                </a:lnTo>
                <a:close/>
              </a:path>
            </a:pathLst>
          </a:custGeom>
          <a:blipFill>
            <a:blip r:embed="rId3"/>
            <a:stretch>
              <a:fillRect l="0" t="0" r="0" b="0"/>
            </a:stretch>
          </a:blipFill>
        </p:spPr>
      </p:sp>
      <p:sp>
        <p:nvSpPr>
          <p:cNvPr name="TextBox 14" id="14"/>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Website </a:t>
            </a:r>
            <a:r>
              <a:rPr lang="en-US" sz="5303">
                <a:solidFill>
                  <a:srgbClr val="000000"/>
                </a:solidFill>
                <a:latin typeface="Archivo Black"/>
                <a:ea typeface="Archivo Black"/>
                <a:cs typeface="Archivo Black"/>
                <a:sym typeface="Archivo Black"/>
              </a:rPr>
              <a:t>Module</a:t>
            </a:r>
          </a:p>
        </p:txBody>
      </p:sp>
      <p:sp>
        <p:nvSpPr>
          <p:cNvPr name="TextBox 15" id="1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16" id="16"/>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4" tooltip="https://edu-sanad3.odoo.com/odoo"/>
              </a:rPr>
              <a:t>https://edu-sanad3.odoo.com</a:t>
            </a:r>
          </a:p>
        </p:txBody>
      </p:sp>
      <p:sp>
        <p:nvSpPr>
          <p:cNvPr name="TextBox 17" id="17"/>
          <p:cNvSpPr txBox="true"/>
          <p:nvPr/>
        </p:nvSpPr>
        <p:spPr>
          <a:xfrm rot="0">
            <a:off x="5549266" y="3573167"/>
            <a:ext cx="9807595" cy="3064467"/>
          </a:xfrm>
          <a:prstGeom prst="rect">
            <a:avLst/>
          </a:prstGeom>
        </p:spPr>
        <p:txBody>
          <a:bodyPr anchor="t" rtlCol="false" tIns="0" lIns="0" bIns="0" rIns="0">
            <a:spAutoFit/>
          </a:bodyPr>
          <a:lstStyle/>
          <a:p>
            <a:pPr algn="ctr" marL="0" indent="0" lvl="0">
              <a:lnSpc>
                <a:spcPts val="4022"/>
              </a:lnSpc>
              <a:spcBef>
                <a:spcPct val="0"/>
              </a:spcBef>
            </a:pPr>
            <a:r>
              <a:rPr lang="en-US" sz="2873">
                <a:solidFill>
                  <a:srgbClr val="2A0947"/>
                </a:solidFill>
                <a:latin typeface="Poppins"/>
                <a:ea typeface="Poppins"/>
                <a:cs typeface="Poppins"/>
                <a:sym typeface="Poppins"/>
              </a:rPr>
              <a:t>The Sanad Association website is a communication platform showcases mission, services, success stories, staff, FAQs, and offers free online consultation bookings to build trust.</a:t>
            </a:r>
          </a:p>
          <a:p>
            <a:pPr algn="ctr" marL="0" indent="0" lvl="0">
              <a:lnSpc>
                <a:spcPts val="4022"/>
              </a:lnSpc>
              <a:spcBef>
                <a:spcPct val="0"/>
              </a:spcBef>
            </a:pPr>
          </a:p>
          <a:p>
            <a:pPr algn="ctr" marL="0" indent="0" lvl="0">
              <a:lnSpc>
                <a:spcPts val="4022"/>
              </a:lnSpc>
              <a:spcBef>
                <a:spcPct val="0"/>
              </a:spcBef>
            </a:pP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45845" y="458502"/>
            <a:ext cx="17396311" cy="837535"/>
          </a:xfrm>
          <a:custGeom>
            <a:avLst/>
            <a:gdLst/>
            <a:ahLst/>
            <a:cxnLst/>
            <a:rect r="r" b="b" t="t" l="l"/>
            <a:pathLst>
              <a:path h="837535" w="17396311">
                <a:moveTo>
                  <a:pt x="0" y="0"/>
                </a:moveTo>
                <a:lnTo>
                  <a:pt x="17396310" y="0"/>
                </a:lnTo>
                <a:lnTo>
                  <a:pt x="17396310" y="837535"/>
                </a:lnTo>
                <a:lnTo>
                  <a:pt x="0" y="837535"/>
                </a:lnTo>
                <a:lnTo>
                  <a:pt x="0" y="0"/>
                </a:lnTo>
                <a:close/>
              </a:path>
            </a:pathLst>
          </a:custGeom>
          <a:blipFill>
            <a:blip r:embed="rId2"/>
            <a:stretch>
              <a:fillRect l="-266" t="-24193" r="0" b="-24193"/>
            </a:stretch>
          </a:blipFill>
        </p:spPr>
      </p:sp>
      <p:sp>
        <p:nvSpPr>
          <p:cNvPr name="Freeform 3" id="3"/>
          <p:cNvSpPr/>
          <p:nvPr/>
        </p:nvSpPr>
        <p:spPr>
          <a:xfrm flipH="false" flipV="false" rot="0">
            <a:off x="1028700" y="1451248"/>
            <a:ext cx="16554215" cy="6785534"/>
          </a:xfrm>
          <a:custGeom>
            <a:avLst/>
            <a:gdLst/>
            <a:ahLst/>
            <a:cxnLst/>
            <a:rect r="r" b="b" t="t" l="l"/>
            <a:pathLst>
              <a:path h="6785534" w="16554215">
                <a:moveTo>
                  <a:pt x="0" y="0"/>
                </a:moveTo>
                <a:lnTo>
                  <a:pt x="16554215" y="0"/>
                </a:lnTo>
                <a:lnTo>
                  <a:pt x="16554215" y="6785535"/>
                </a:lnTo>
                <a:lnTo>
                  <a:pt x="0" y="6785535"/>
                </a:lnTo>
                <a:lnTo>
                  <a:pt x="0" y="0"/>
                </a:lnTo>
                <a:close/>
              </a:path>
            </a:pathLst>
          </a:custGeom>
          <a:blipFill>
            <a:blip r:embed="rId3"/>
            <a:stretch>
              <a:fillRect l="0" t="-11583" r="0" b="-16473"/>
            </a:stretch>
          </a:blipFill>
        </p:spPr>
      </p:sp>
      <p:sp>
        <p:nvSpPr>
          <p:cNvPr name="Freeform 4" id="4"/>
          <p:cNvSpPr/>
          <p:nvPr/>
        </p:nvSpPr>
        <p:spPr>
          <a:xfrm flipH="false" flipV="false" rot="0">
            <a:off x="14826113" y="367707"/>
            <a:ext cx="1906526" cy="1019125"/>
          </a:xfrm>
          <a:custGeom>
            <a:avLst/>
            <a:gdLst/>
            <a:ahLst/>
            <a:cxnLst/>
            <a:rect r="r" b="b" t="t" l="l"/>
            <a:pathLst>
              <a:path h="1019125" w="1906526">
                <a:moveTo>
                  <a:pt x="0" y="0"/>
                </a:moveTo>
                <a:lnTo>
                  <a:pt x="1906527" y="0"/>
                </a:lnTo>
                <a:lnTo>
                  <a:pt x="1906527" y="1019125"/>
                </a:lnTo>
                <a:lnTo>
                  <a:pt x="0" y="101912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1190508" y="8535977"/>
            <a:ext cx="16230600" cy="968863"/>
          </a:xfrm>
          <a:prstGeom prst="rect">
            <a:avLst/>
          </a:prstGeom>
        </p:spPr>
        <p:txBody>
          <a:bodyPr anchor="t" rtlCol="false" tIns="0" lIns="0" bIns="0" rIns="0">
            <a:spAutoFit/>
          </a:bodyPr>
          <a:lstStyle/>
          <a:p>
            <a:pPr algn="ctr" marL="0" indent="0" lvl="0">
              <a:lnSpc>
                <a:spcPts val="3823"/>
              </a:lnSpc>
              <a:spcBef>
                <a:spcPct val="0"/>
              </a:spcBef>
            </a:pPr>
            <a:r>
              <a:rPr lang="en-US" sz="2730">
                <a:solidFill>
                  <a:srgbClr val="2A0947"/>
                </a:solidFill>
                <a:latin typeface="Poppins"/>
                <a:ea typeface="Poppins"/>
                <a:cs typeface="Poppins"/>
                <a:sym typeface="Poppins"/>
              </a:rPr>
              <a:t>The homepage warmly introduces visitors to Sanad’s mission through an image that gently reflects its care and commitment to children with special needs.</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45845" y="458502"/>
            <a:ext cx="17396311" cy="837535"/>
          </a:xfrm>
          <a:custGeom>
            <a:avLst/>
            <a:gdLst/>
            <a:ahLst/>
            <a:cxnLst/>
            <a:rect r="r" b="b" t="t" l="l"/>
            <a:pathLst>
              <a:path h="837535" w="17396311">
                <a:moveTo>
                  <a:pt x="0" y="0"/>
                </a:moveTo>
                <a:lnTo>
                  <a:pt x="17396310" y="0"/>
                </a:lnTo>
                <a:lnTo>
                  <a:pt x="17396310" y="837535"/>
                </a:lnTo>
                <a:lnTo>
                  <a:pt x="0" y="837535"/>
                </a:lnTo>
                <a:lnTo>
                  <a:pt x="0" y="0"/>
                </a:lnTo>
                <a:close/>
              </a:path>
            </a:pathLst>
          </a:custGeom>
          <a:blipFill>
            <a:blip r:embed="rId2"/>
            <a:stretch>
              <a:fillRect l="-266" t="-24193" r="0" b="-24193"/>
            </a:stretch>
          </a:blipFill>
        </p:spPr>
      </p:sp>
      <p:sp>
        <p:nvSpPr>
          <p:cNvPr name="Freeform 3" id="3"/>
          <p:cNvSpPr/>
          <p:nvPr/>
        </p:nvSpPr>
        <p:spPr>
          <a:xfrm flipH="false" flipV="false" rot="0">
            <a:off x="14848236" y="367707"/>
            <a:ext cx="1906526" cy="1019125"/>
          </a:xfrm>
          <a:custGeom>
            <a:avLst/>
            <a:gdLst/>
            <a:ahLst/>
            <a:cxnLst/>
            <a:rect r="r" b="b" t="t" l="l"/>
            <a:pathLst>
              <a:path h="1019125" w="1906526">
                <a:moveTo>
                  <a:pt x="0" y="0"/>
                </a:moveTo>
                <a:lnTo>
                  <a:pt x="1906527" y="0"/>
                </a:lnTo>
                <a:lnTo>
                  <a:pt x="1906527" y="1019125"/>
                </a:lnTo>
                <a:lnTo>
                  <a:pt x="0" y="101912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37787" y="2171594"/>
            <a:ext cx="15216975" cy="2713900"/>
          </a:xfrm>
          <a:custGeom>
            <a:avLst/>
            <a:gdLst/>
            <a:ahLst/>
            <a:cxnLst/>
            <a:rect r="r" b="b" t="t" l="l"/>
            <a:pathLst>
              <a:path h="2713900" w="15216975">
                <a:moveTo>
                  <a:pt x="0" y="0"/>
                </a:moveTo>
                <a:lnTo>
                  <a:pt x="15216976" y="0"/>
                </a:lnTo>
                <a:lnTo>
                  <a:pt x="15216976" y="2713899"/>
                </a:lnTo>
                <a:lnTo>
                  <a:pt x="0" y="2713899"/>
                </a:lnTo>
                <a:lnTo>
                  <a:pt x="0" y="0"/>
                </a:lnTo>
                <a:close/>
              </a:path>
            </a:pathLst>
          </a:custGeom>
          <a:blipFill>
            <a:blip r:embed="rId5"/>
            <a:stretch>
              <a:fillRect l="-1812" t="0" r="-1812" b="-3132"/>
            </a:stretch>
          </a:blipFill>
        </p:spPr>
      </p:sp>
      <p:sp>
        <p:nvSpPr>
          <p:cNvPr name="Freeform 5" id="5"/>
          <p:cNvSpPr/>
          <p:nvPr/>
        </p:nvSpPr>
        <p:spPr>
          <a:xfrm flipH="false" flipV="false" rot="0">
            <a:off x="3355230" y="4885493"/>
            <a:ext cx="11582090" cy="4664174"/>
          </a:xfrm>
          <a:custGeom>
            <a:avLst/>
            <a:gdLst/>
            <a:ahLst/>
            <a:cxnLst/>
            <a:rect r="r" b="b" t="t" l="l"/>
            <a:pathLst>
              <a:path h="4664174" w="11582090">
                <a:moveTo>
                  <a:pt x="0" y="0"/>
                </a:moveTo>
                <a:lnTo>
                  <a:pt x="11582090" y="0"/>
                </a:lnTo>
                <a:lnTo>
                  <a:pt x="11582090" y="4664174"/>
                </a:lnTo>
                <a:lnTo>
                  <a:pt x="0" y="4664174"/>
                </a:lnTo>
                <a:lnTo>
                  <a:pt x="0" y="0"/>
                </a:lnTo>
                <a:close/>
              </a:path>
            </a:pathLst>
          </a:custGeom>
          <a:blipFill>
            <a:blip r:embed="rId6"/>
            <a:stretch>
              <a:fillRect l="0" t="-2612" r="0" b="-2612"/>
            </a:stretch>
          </a:blipFill>
        </p:spPr>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45845" y="458502"/>
            <a:ext cx="17396311" cy="837535"/>
          </a:xfrm>
          <a:custGeom>
            <a:avLst/>
            <a:gdLst/>
            <a:ahLst/>
            <a:cxnLst/>
            <a:rect r="r" b="b" t="t" l="l"/>
            <a:pathLst>
              <a:path h="837535" w="17396311">
                <a:moveTo>
                  <a:pt x="0" y="0"/>
                </a:moveTo>
                <a:lnTo>
                  <a:pt x="17396310" y="0"/>
                </a:lnTo>
                <a:lnTo>
                  <a:pt x="17396310" y="837535"/>
                </a:lnTo>
                <a:lnTo>
                  <a:pt x="0" y="837535"/>
                </a:lnTo>
                <a:lnTo>
                  <a:pt x="0" y="0"/>
                </a:lnTo>
                <a:close/>
              </a:path>
            </a:pathLst>
          </a:custGeom>
          <a:blipFill>
            <a:blip r:embed="rId2"/>
            <a:stretch>
              <a:fillRect l="-266" t="-24193" r="0" b="-24193"/>
            </a:stretch>
          </a:blipFill>
        </p:spPr>
      </p:sp>
      <p:sp>
        <p:nvSpPr>
          <p:cNvPr name="Freeform 3" id="3"/>
          <p:cNvSpPr/>
          <p:nvPr/>
        </p:nvSpPr>
        <p:spPr>
          <a:xfrm flipH="false" flipV="false" rot="0">
            <a:off x="14848236" y="367707"/>
            <a:ext cx="1906526" cy="1019125"/>
          </a:xfrm>
          <a:custGeom>
            <a:avLst/>
            <a:gdLst/>
            <a:ahLst/>
            <a:cxnLst/>
            <a:rect r="r" b="b" t="t" l="l"/>
            <a:pathLst>
              <a:path h="1019125" w="1906526">
                <a:moveTo>
                  <a:pt x="0" y="0"/>
                </a:moveTo>
                <a:lnTo>
                  <a:pt x="1906527" y="0"/>
                </a:lnTo>
                <a:lnTo>
                  <a:pt x="1906527" y="1019125"/>
                </a:lnTo>
                <a:lnTo>
                  <a:pt x="0" y="101912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608463" y="1952364"/>
            <a:ext cx="13765929" cy="4347573"/>
          </a:xfrm>
          <a:custGeom>
            <a:avLst/>
            <a:gdLst/>
            <a:ahLst/>
            <a:cxnLst/>
            <a:rect r="r" b="b" t="t" l="l"/>
            <a:pathLst>
              <a:path h="4347573" w="13765929">
                <a:moveTo>
                  <a:pt x="0" y="0"/>
                </a:moveTo>
                <a:lnTo>
                  <a:pt x="13765929" y="0"/>
                </a:lnTo>
                <a:lnTo>
                  <a:pt x="13765929" y="4347572"/>
                </a:lnTo>
                <a:lnTo>
                  <a:pt x="0" y="4347572"/>
                </a:lnTo>
                <a:lnTo>
                  <a:pt x="0" y="0"/>
                </a:lnTo>
                <a:close/>
              </a:path>
            </a:pathLst>
          </a:custGeom>
          <a:blipFill>
            <a:blip r:embed="rId5"/>
            <a:stretch>
              <a:fillRect l="0" t="-2838" r="0" b="-2838"/>
            </a:stretch>
          </a:blipFill>
        </p:spPr>
      </p:sp>
      <p:sp>
        <p:nvSpPr>
          <p:cNvPr name="Freeform 5" id="5"/>
          <p:cNvSpPr/>
          <p:nvPr/>
        </p:nvSpPr>
        <p:spPr>
          <a:xfrm flipH="false" flipV="false" rot="0">
            <a:off x="4699057" y="6499041"/>
            <a:ext cx="8889886" cy="3234985"/>
          </a:xfrm>
          <a:custGeom>
            <a:avLst/>
            <a:gdLst/>
            <a:ahLst/>
            <a:cxnLst/>
            <a:rect r="r" b="b" t="t" l="l"/>
            <a:pathLst>
              <a:path h="3234985" w="8889886">
                <a:moveTo>
                  <a:pt x="0" y="0"/>
                </a:moveTo>
                <a:lnTo>
                  <a:pt x="8889886" y="0"/>
                </a:lnTo>
                <a:lnTo>
                  <a:pt x="8889886" y="3234985"/>
                </a:lnTo>
                <a:lnTo>
                  <a:pt x="0" y="3234985"/>
                </a:lnTo>
                <a:lnTo>
                  <a:pt x="0" y="0"/>
                </a:lnTo>
                <a:close/>
              </a:path>
            </a:pathLst>
          </a:custGeom>
          <a:blipFill>
            <a:blip r:embed="rId6"/>
            <a:stretch>
              <a:fillRect l="0" t="0" r="-27124" b="0"/>
            </a:stretch>
          </a:blipFill>
        </p:spPr>
      </p:sp>
      <p:pic>
        <p:nvPicPr>
          <p:cNvPr name="Picture 6" id="6"/>
          <p:cNvPicPr>
            <a:picLocks noChangeAspect="true"/>
          </p:cNvPicPr>
          <p:nvPr/>
        </p:nvPicPr>
        <p:blipFill>
          <a:blip r:embed="rId7"/>
          <a:srcRect l="0" t="0" r="0" b="0"/>
          <a:stretch>
            <a:fillRect/>
          </a:stretch>
        </p:blipFill>
        <p:spPr>
          <a:xfrm flipH="false" flipV="false" rot="0">
            <a:off x="2608463" y="4269798"/>
            <a:ext cx="1444135" cy="873702"/>
          </a:xfrm>
          <a:prstGeom prst="rect">
            <a:avLst/>
          </a:prstGeom>
        </p:spPr>
      </p:pic>
      <p:sp>
        <p:nvSpPr>
          <p:cNvPr name="Freeform 7" id="7"/>
          <p:cNvSpPr/>
          <p:nvPr/>
        </p:nvSpPr>
        <p:spPr>
          <a:xfrm flipH="false" flipV="false" rot="0">
            <a:off x="14181342" y="6299936"/>
            <a:ext cx="1754881" cy="1749658"/>
          </a:xfrm>
          <a:custGeom>
            <a:avLst/>
            <a:gdLst/>
            <a:ahLst/>
            <a:cxnLst/>
            <a:rect r="r" b="b" t="t" l="l"/>
            <a:pathLst>
              <a:path h="1749658" w="1754881">
                <a:moveTo>
                  <a:pt x="0" y="0"/>
                </a:moveTo>
                <a:lnTo>
                  <a:pt x="1754881" y="0"/>
                </a:lnTo>
                <a:lnTo>
                  <a:pt x="1754881" y="1749658"/>
                </a:lnTo>
                <a:lnTo>
                  <a:pt x="0" y="174965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45845" y="458502"/>
            <a:ext cx="17396311" cy="837535"/>
          </a:xfrm>
          <a:custGeom>
            <a:avLst/>
            <a:gdLst/>
            <a:ahLst/>
            <a:cxnLst/>
            <a:rect r="r" b="b" t="t" l="l"/>
            <a:pathLst>
              <a:path h="837535" w="17396311">
                <a:moveTo>
                  <a:pt x="0" y="0"/>
                </a:moveTo>
                <a:lnTo>
                  <a:pt x="17396310" y="0"/>
                </a:lnTo>
                <a:lnTo>
                  <a:pt x="17396310" y="837535"/>
                </a:lnTo>
                <a:lnTo>
                  <a:pt x="0" y="837535"/>
                </a:lnTo>
                <a:lnTo>
                  <a:pt x="0" y="0"/>
                </a:lnTo>
                <a:close/>
              </a:path>
            </a:pathLst>
          </a:custGeom>
          <a:blipFill>
            <a:blip r:embed="rId2"/>
            <a:stretch>
              <a:fillRect l="-266" t="-24193" r="0" b="-24193"/>
            </a:stretch>
          </a:blipFill>
        </p:spPr>
      </p:sp>
      <p:sp>
        <p:nvSpPr>
          <p:cNvPr name="Freeform 3" id="3"/>
          <p:cNvSpPr/>
          <p:nvPr/>
        </p:nvSpPr>
        <p:spPr>
          <a:xfrm flipH="false" flipV="false" rot="0">
            <a:off x="14848236" y="367707"/>
            <a:ext cx="1906526" cy="1019125"/>
          </a:xfrm>
          <a:custGeom>
            <a:avLst/>
            <a:gdLst/>
            <a:ahLst/>
            <a:cxnLst/>
            <a:rect r="r" b="b" t="t" l="l"/>
            <a:pathLst>
              <a:path h="1019125" w="1906526">
                <a:moveTo>
                  <a:pt x="0" y="0"/>
                </a:moveTo>
                <a:lnTo>
                  <a:pt x="1906527" y="0"/>
                </a:lnTo>
                <a:lnTo>
                  <a:pt x="1906527" y="1019125"/>
                </a:lnTo>
                <a:lnTo>
                  <a:pt x="0" y="101912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33237" y="1386832"/>
            <a:ext cx="15726063" cy="5445149"/>
          </a:xfrm>
          <a:custGeom>
            <a:avLst/>
            <a:gdLst/>
            <a:ahLst/>
            <a:cxnLst/>
            <a:rect r="r" b="b" t="t" l="l"/>
            <a:pathLst>
              <a:path h="5445149" w="15726063">
                <a:moveTo>
                  <a:pt x="0" y="0"/>
                </a:moveTo>
                <a:lnTo>
                  <a:pt x="15726063" y="0"/>
                </a:lnTo>
                <a:lnTo>
                  <a:pt x="15726063" y="5445149"/>
                </a:lnTo>
                <a:lnTo>
                  <a:pt x="0" y="5445149"/>
                </a:lnTo>
                <a:lnTo>
                  <a:pt x="0" y="0"/>
                </a:lnTo>
                <a:close/>
              </a:path>
            </a:pathLst>
          </a:custGeom>
          <a:blipFill>
            <a:blip r:embed="rId5"/>
            <a:stretch>
              <a:fillRect l="0" t="0" r="0" b="0"/>
            </a:stretch>
          </a:blipFill>
        </p:spPr>
      </p:sp>
      <p:sp>
        <p:nvSpPr>
          <p:cNvPr name="Freeform 5" id="5"/>
          <p:cNvSpPr/>
          <p:nvPr/>
        </p:nvSpPr>
        <p:spPr>
          <a:xfrm flipH="false" flipV="false" rot="0">
            <a:off x="5661394" y="6831981"/>
            <a:ext cx="7834948" cy="3278328"/>
          </a:xfrm>
          <a:custGeom>
            <a:avLst/>
            <a:gdLst/>
            <a:ahLst/>
            <a:cxnLst/>
            <a:rect r="r" b="b" t="t" l="l"/>
            <a:pathLst>
              <a:path h="3278328" w="7834948">
                <a:moveTo>
                  <a:pt x="0" y="0"/>
                </a:moveTo>
                <a:lnTo>
                  <a:pt x="7834948" y="0"/>
                </a:lnTo>
                <a:lnTo>
                  <a:pt x="7834948" y="3278328"/>
                </a:lnTo>
                <a:lnTo>
                  <a:pt x="0" y="3278328"/>
                </a:lnTo>
                <a:lnTo>
                  <a:pt x="0" y="0"/>
                </a:lnTo>
                <a:close/>
              </a:path>
            </a:pathLst>
          </a:custGeom>
          <a:blipFill>
            <a:blip r:embed="rId6"/>
            <a:stretch>
              <a:fillRect l="0" t="0" r="-9035" b="0"/>
            </a:stretch>
          </a:blipFill>
        </p:spPr>
      </p:sp>
      <p:sp>
        <p:nvSpPr>
          <p:cNvPr name="Freeform 6" id="6"/>
          <p:cNvSpPr/>
          <p:nvPr/>
        </p:nvSpPr>
        <p:spPr>
          <a:xfrm flipH="false" flipV="false" rot="986738">
            <a:off x="9144000" y="1605137"/>
            <a:ext cx="2492842" cy="647479"/>
          </a:xfrm>
          <a:custGeom>
            <a:avLst/>
            <a:gdLst/>
            <a:ahLst/>
            <a:cxnLst/>
            <a:rect r="r" b="b" t="t" l="l"/>
            <a:pathLst>
              <a:path h="647479" w="2492842">
                <a:moveTo>
                  <a:pt x="0" y="0"/>
                </a:moveTo>
                <a:lnTo>
                  <a:pt x="2492842" y="0"/>
                </a:lnTo>
                <a:lnTo>
                  <a:pt x="2492842" y="647479"/>
                </a:lnTo>
                <a:lnTo>
                  <a:pt x="0" y="647479"/>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45845" y="458502"/>
            <a:ext cx="17396311" cy="837535"/>
          </a:xfrm>
          <a:custGeom>
            <a:avLst/>
            <a:gdLst/>
            <a:ahLst/>
            <a:cxnLst/>
            <a:rect r="r" b="b" t="t" l="l"/>
            <a:pathLst>
              <a:path h="837535" w="17396311">
                <a:moveTo>
                  <a:pt x="0" y="0"/>
                </a:moveTo>
                <a:lnTo>
                  <a:pt x="17396310" y="0"/>
                </a:lnTo>
                <a:lnTo>
                  <a:pt x="17396310" y="837535"/>
                </a:lnTo>
                <a:lnTo>
                  <a:pt x="0" y="837535"/>
                </a:lnTo>
                <a:lnTo>
                  <a:pt x="0" y="0"/>
                </a:lnTo>
                <a:close/>
              </a:path>
            </a:pathLst>
          </a:custGeom>
          <a:blipFill>
            <a:blip r:embed="rId2"/>
            <a:stretch>
              <a:fillRect l="-266" t="-24193" r="0" b="-24193"/>
            </a:stretch>
          </a:blipFill>
        </p:spPr>
      </p:sp>
      <p:sp>
        <p:nvSpPr>
          <p:cNvPr name="Freeform 3" id="3"/>
          <p:cNvSpPr/>
          <p:nvPr/>
        </p:nvSpPr>
        <p:spPr>
          <a:xfrm flipH="false" flipV="false" rot="0">
            <a:off x="14848236" y="367707"/>
            <a:ext cx="1906526" cy="1019125"/>
          </a:xfrm>
          <a:custGeom>
            <a:avLst/>
            <a:gdLst/>
            <a:ahLst/>
            <a:cxnLst/>
            <a:rect r="r" b="b" t="t" l="l"/>
            <a:pathLst>
              <a:path h="1019125" w="1906526">
                <a:moveTo>
                  <a:pt x="0" y="0"/>
                </a:moveTo>
                <a:lnTo>
                  <a:pt x="1906527" y="0"/>
                </a:lnTo>
                <a:lnTo>
                  <a:pt x="1906527" y="1019125"/>
                </a:lnTo>
                <a:lnTo>
                  <a:pt x="0" y="101912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989936" y="2000340"/>
            <a:ext cx="12308129" cy="4292460"/>
          </a:xfrm>
          <a:custGeom>
            <a:avLst/>
            <a:gdLst/>
            <a:ahLst/>
            <a:cxnLst/>
            <a:rect r="r" b="b" t="t" l="l"/>
            <a:pathLst>
              <a:path h="4292460" w="12308129">
                <a:moveTo>
                  <a:pt x="0" y="0"/>
                </a:moveTo>
                <a:lnTo>
                  <a:pt x="12308128" y="0"/>
                </a:lnTo>
                <a:lnTo>
                  <a:pt x="12308128" y="4292460"/>
                </a:lnTo>
                <a:lnTo>
                  <a:pt x="0" y="4292460"/>
                </a:lnTo>
                <a:lnTo>
                  <a:pt x="0" y="0"/>
                </a:lnTo>
                <a:close/>
              </a:path>
            </a:pathLst>
          </a:custGeom>
          <a:blipFill>
            <a:blip r:embed="rId5"/>
            <a:stretch>
              <a:fillRect l="0" t="0" r="0" b="0"/>
            </a:stretch>
          </a:blipFill>
        </p:spPr>
      </p:sp>
      <p:sp>
        <p:nvSpPr>
          <p:cNvPr name="Freeform 5" id="5"/>
          <p:cNvSpPr/>
          <p:nvPr/>
        </p:nvSpPr>
        <p:spPr>
          <a:xfrm flipH="false" flipV="false" rot="0">
            <a:off x="2989936" y="6463527"/>
            <a:ext cx="12308129" cy="3133968"/>
          </a:xfrm>
          <a:custGeom>
            <a:avLst/>
            <a:gdLst/>
            <a:ahLst/>
            <a:cxnLst/>
            <a:rect r="r" b="b" t="t" l="l"/>
            <a:pathLst>
              <a:path h="3133968" w="12308129">
                <a:moveTo>
                  <a:pt x="0" y="0"/>
                </a:moveTo>
                <a:lnTo>
                  <a:pt x="12308128" y="0"/>
                </a:lnTo>
                <a:lnTo>
                  <a:pt x="12308128" y="3133968"/>
                </a:lnTo>
                <a:lnTo>
                  <a:pt x="0" y="3133968"/>
                </a:lnTo>
                <a:lnTo>
                  <a:pt x="0" y="0"/>
                </a:lnTo>
                <a:close/>
              </a:path>
            </a:pathLst>
          </a:custGeom>
          <a:blipFill>
            <a:blip r:embed="rId6"/>
            <a:stretch>
              <a:fillRect l="0" t="-22888" r="0" b="-5240"/>
            </a:stretch>
          </a:blipFill>
        </p:spPr>
      </p:sp>
      <p:sp>
        <p:nvSpPr>
          <p:cNvPr name="Freeform 6" id="6"/>
          <p:cNvSpPr/>
          <p:nvPr/>
        </p:nvSpPr>
        <p:spPr>
          <a:xfrm flipH="false" flipV="false" rot="0">
            <a:off x="15441611" y="5485971"/>
            <a:ext cx="1530198" cy="342480"/>
          </a:xfrm>
          <a:custGeom>
            <a:avLst/>
            <a:gdLst/>
            <a:ahLst/>
            <a:cxnLst/>
            <a:rect r="r" b="b" t="t" l="l"/>
            <a:pathLst>
              <a:path h="342480" w="1530198">
                <a:moveTo>
                  <a:pt x="0" y="0"/>
                </a:moveTo>
                <a:lnTo>
                  <a:pt x="1530198" y="0"/>
                </a:lnTo>
                <a:lnTo>
                  <a:pt x="1530198" y="342480"/>
                </a:lnTo>
                <a:lnTo>
                  <a:pt x="0" y="3424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pic>
        <p:nvPicPr>
          <p:cNvPr name="Picture 7" id="7"/>
          <p:cNvPicPr>
            <a:picLocks noChangeAspect="true"/>
          </p:cNvPicPr>
          <p:nvPr/>
        </p:nvPicPr>
        <p:blipFill>
          <a:blip r:embed="rId9"/>
          <a:srcRect l="0" t="0" r="0" b="0"/>
          <a:stretch>
            <a:fillRect/>
          </a:stretch>
        </p:blipFill>
        <p:spPr>
          <a:xfrm flipH="false" flipV="false" rot="0">
            <a:off x="13310647" y="5143500"/>
            <a:ext cx="1793700" cy="1085189"/>
          </a:xfrm>
          <a:prstGeom prst="rect">
            <a:avLst/>
          </a:prstGeom>
        </p:spPr>
      </p:pic>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0703" y="458502"/>
            <a:ext cx="17197207" cy="837535"/>
          </a:xfrm>
          <a:custGeom>
            <a:avLst/>
            <a:gdLst/>
            <a:ahLst/>
            <a:cxnLst/>
            <a:rect r="r" b="b" t="t" l="l"/>
            <a:pathLst>
              <a:path h="837535" w="17197207">
                <a:moveTo>
                  <a:pt x="0" y="0"/>
                </a:moveTo>
                <a:lnTo>
                  <a:pt x="17197207" y="0"/>
                </a:lnTo>
                <a:lnTo>
                  <a:pt x="17197207" y="837535"/>
                </a:lnTo>
                <a:lnTo>
                  <a:pt x="0" y="837535"/>
                </a:lnTo>
                <a:lnTo>
                  <a:pt x="0" y="0"/>
                </a:lnTo>
                <a:close/>
              </a:path>
            </a:pathLst>
          </a:custGeom>
          <a:blipFill>
            <a:blip r:embed="rId2"/>
            <a:stretch>
              <a:fillRect l="-1170" t="-24193" r="-257" b="-24193"/>
            </a:stretch>
          </a:blipFill>
        </p:spPr>
      </p:sp>
      <p:sp>
        <p:nvSpPr>
          <p:cNvPr name="Freeform 3" id="3"/>
          <p:cNvSpPr/>
          <p:nvPr/>
        </p:nvSpPr>
        <p:spPr>
          <a:xfrm flipH="false" flipV="false" rot="0">
            <a:off x="14848236" y="367707"/>
            <a:ext cx="1906526" cy="1019125"/>
          </a:xfrm>
          <a:custGeom>
            <a:avLst/>
            <a:gdLst/>
            <a:ahLst/>
            <a:cxnLst/>
            <a:rect r="r" b="b" t="t" l="l"/>
            <a:pathLst>
              <a:path h="1019125" w="1906526">
                <a:moveTo>
                  <a:pt x="0" y="0"/>
                </a:moveTo>
                <a:lnTo>
                  <a:pt x="1906527" y="0"/>
                </a:lnTo>
                <a:lnTo>
                  <a:pt x="1906527" y="1019125"/>
                </a:lnTo>
                <a:lnTo>
                  <a:pt x="0" y="101912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974019" y="1386832"/>
            <a:ext cx="15426998" cy="2746167"/>
          </a:xfrm>
          <a:custGeom>
            <a:avLst/>
            <a:gdLst/>
            <a:ahLst/>
            <a:cxnLst/>
            <a:rect r="r" b="b" t="t" l="l"/>
            <a:pathLst>
              <a:path h="2746167" w="15426998">
                <a:moveTo>
                  <a:pt x="0" y="0"/>
                </a:moveTo>
                <a:lnTo>
                  <a:pt x="15426998" y="0"/>
                </a:lnTo>
                <a:lnTo>
                  <a:pt x="15426998" y="2746168"/>
                </a:lnTo>
                <a:lnTo>
                  <a:pt x="0" y="2746168"/>
                </a:lnTo>
                <a:lnTo>
                  <a:pt x="0" y="0"/>
                </a:lnTo>
                <a:close/>
              </a:path>
            </a:pathLst>
          </a:custGeom>
          <a:blipFill>
            <a:blip r:embed="rId5"/>
            <a:stretch>
              <a:fillRect l="0" t="0" r="0" b="0"/>
            </a:stretch>
          </a:blipFill>
        </p:spPr>
      </p:sp>
      <p:sp>
        <p:nvSpPr>
          <p:cNvPr name="Freeform 5" id="5"/>
          <p:cNvSpPr/>
          <p:nvPr/>
        </p:nvSpPr>
        <p:spPr>
          <a:xfrm flipH="false" flipV="false" rot="0">
            <a:off x="13290082" y="7590264"/>
            <a:ext cx="4507828" cy="1668036"/>
          </a:xfrm>
          <a:custGeom>
            <a:avLst/>
            <a:gdLst/>
            <a:ahLst/>
            <a:cxnLst/>
            <a:rect r="r" b="b" t="t" l="l"/>
            <a:pathLst>
              <a:path h="1668036" w="4507828">
                <a:moveTo>
                  <a:pt x="0" y="0"/>
                </a:moveTo>
                <a:lnTo>
                  <a:pt x="4507828" y="0"/>
                </a:lnTo>
                <a:lnTo>
                  <a:pt x="4507828" y="1668036"/>
                </a:lnTo>
                <a:lnTo>
                  <a:pt x="0" y="1668036"/>
                </a:lnTo>
                <a:lnTo>
                  <a:pt x="0" y="0"/>
                </a:lnTo>
                <a:close/>
              </a:path>
            </a:pathLst>
          </a:custGeom>
          <a:blipFill>
            <a:blip r:embed="rId6"/>
            <a:stretch>
              <a:fillRect l="-39634" t="0" r="0" b="0"/>
            </a:stretch>
          </a:blipFill>
        </p:spPr>
      </p:sp>
      <p:sp>
        <p:nvSpPr>
          <p:cNvPr name="Freeform 6" id="6"/>
          <p:cNvSpPr/>
          <p:nvPr/>
        </p:nvSpPr>
        <p:spPr>
          <a:xfrm flipH="false" flipV="false" rot="0">
            <a:off x="7450124" y="4391170"/>
            <a:ext cx="3498366" cy="5575056"/>
          </a:xfrm>
          <a:custGeom>
            <a:avLst/>
            <a:gdLst/>
            <a:ahLst/>
            <a:cxnLst/>
            <a:rect r="r" b="b" t="t" l="l"/>
            <a:pathLst>
              <a:path h="5575056" w="3498366">
                <a:moveTo>
                  <a:pt x="0" y="0"/>
                </a:moveTo>
                <a:lnTo>
                  <a:pt x="3498366" y="0"/>
                </a:lnTo>
                <a:lnTo>
                  <a:pt x="3498366" y="5575056"/>
                </a:lnTo>
                <a:lnTo>
                  <a:pt x="0" y="5575056"/>
                </a:lnTo>
                <a:lnTo>
                  <a:pt x="0" y="0"/>
                </a:lnTo>
                <a:close/>
              </a:path>
            </a:pathLst>
          </a:custGeom>
          <a:blipFill>
            <a:blip r:embed="rId7"/>
            <a:stretch>
              <a:fillRect l="0" t="0" r="0" b="0"/>
            </a:stretch>
          </a:blipFill>
        </p:spPr>
      </p:sp>
      <p:sp>
        <p:nvSpPr>
          <p:cNvPr name="Freeform 7" id="7"/>
          <p:cNvSpPr/>
          <p:nvPr/>
        </p:nvSpPr>
        <p:spPr>
          <a:xfrm flipH="false" flipV="false" rot="0">
            <a:off x="2151001" y="4309710"/>
            <a:ext cx="3842244" cy="5737977"/>
          </a:xfrm>
          <a:custGeom>
            <a:avLst/>
            <a:gdLst/>
            <a:ahLst/>
            <a:cxnLst/>
            <a:rect r="r" b="b" t="t" l="l"/>
            <a:pathLst>
              <a:path h="5737977" w="3842244">
                <a:moveTo>
                  <a:pt x="0" y="0"/>
                </a:moveTo>
                <a:lnTo>
                  <a:pt x="3842244" y="0"/>
                </a:lnTo>
                <a:lnTo>
                  <a:pt x="3842244" y="5737977"/>
                </a:lnTo>
                <a:lnTo>
                  <a:pt x="0" y="5737977"/>
                </a:lnTo>
                <a:lnTo>
                  <a:pt x="0" y="0"/>
                </a:lnTo>
                <a:close/>
              </a:path>
            </a:pathLst>
          </a:custGeom>
          <a:blipFill>
            <a:blip r:embed="rId8"/>
            <a:stretch>
              <a:fillRect l="0" t="0" r="0" b="0"/>
            </a:stretch>
          </a:blipFill>
        </p:spPr>
      </p:sp>
      <p:pic>
        <p:nvPicPr>
          <p:cNvPr name="Picture 8" id="8"/>
          <p:cNvPicPr>
            <a:picLocks noChangeAspect="true"/>
          </p:cNvPicPr>
          <p:nvPr/>
        </p:nvPicPr>
        <p:blipFill>
          <a:blip r:embed="rId9"/>
          <a:srcRect l="0" t="0" r="0" b="0"/>
          <a:stretch>
            <a:fillRect/>
          </a:stretch>
        </p:blipFill>
        <p:spPr>
          <a:xfrm flipH="false" flipV="false" rot="0">
            <a:off x="8808905" y="8845352"/>
            <a:ext cx="1757226" cy="412948"/>
          </a:xfrm>
          <a:prstGeom prst="rect">
            <a:avLst/>
          </a:prstGeom>
        </p:spPr>
      </p:pic>
      <p:sp>
        <p:nvSpPr>
          <p:cNvPr name="Freeform 9" id="9"/>
          <p:cNvSpPr/>
          <p:nvPr/>
        </p:nvSpPr>
        <p:spPr>
          <a:xfrm flipH="false" flipV="false" rot="0">
            <a:off x="9687518" y="4096600"/>
            <a:ext cx="1329928" cy="1046900"/>
          </a:xfrm>
          <a:custGeom>
            <a:avLst/>
            <a:gdLst/>
            <a:ahLst/>
            <a:cxnLst/>
            <a:rect r="r" b="b" t="t" l="l"/>
            <a:pathLst>
              <a:path h="1046900" w="1329928">
                <a:moveTo>
                  <a:pt x="0" y="0"/>
                </a:moveTo>
                <a:lnTo>
                  <a:pt x="1329928" y="0"/>
                </a:lnTo>
                <a:lnTo>
                  <a:pt x="1329928" y="1046900"/>
                </a:lnTo>
                <a:lnTo>
                  <a:pt x="0" y="1046900"/>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749911" y="1019420"/>
            <a:ext cx="9100765" cy="2089076"/>
          </a:xfrm>
          <a:prstGeom prst="rect">
            <a:avLst/>
          </a:prstGeom>
        </p:spPr>
        <p:txBody>
          <a:bodyPr anchor="t" rtlCol="false" tIns="0" lIns="0" bIns="0" rIns="0">
            <a:spAutoFit/>
          </a:bodyPr>
          <a:lstStyle/>
          <a:p>
            <a:pPr algn="l">
              <a:lnSpc>
                <a:spcPts val="8000"/>
              </a:lnSpc>
            </a:pPr>
            <a:r>
              <a:rPr lang="en-US" sz="8000">
                <a:solidFill>
                  <a:srgbClr val="000000"/>
                </a:solidFill>
                <a:latin typeface="Archivo Black"/>
                <a:ea typeface="Archivo Black"/>
                <a:cs typeface="Archivo Black"/>
                <a:sym typeface="Archivo Black"/>
              </a:rPr>
              <a:t>Table of Content</a:t>
            </a:r>
          </a:p>
        </p:txBody>
      </p:sp>
      <p:grpSp>
        <p:nvGrpSpPr>
          <p:cNvPr name="Group 3" id="3"/>
          <p:cNvGrpSpPr/>
          <p:nvPr/>
        </p:nvGrpSpPr>
        <p:grpSpPr>
          <a:xfrm rot="0">
            <a:off x="5740720" y="3450681"/>
            <a:ext cx="891840" cy="891840"/>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5DDD6"/>
            </a:solidFill>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5740720" y="5773279"/>
            <a:ext cx="891840" cy="891840"/>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5DDD6"/>
            </a:solidFill>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5740720" y="6909429"/>
            <a:ext cx="891840" cy="891840"/>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5DDD6"/>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2" id="12"/>
          <p:cNvSpPr/>
          <p:nvPr/>
        </p:nvSpPr>
        <p:spPr>
          <a:xfrm flipH="true">
            <a:off x="2749911" y="3286750"/>
            <a:ext cx="2312031" cy="0"/>
          </a:xfrm>
          <a:prstGeom prst="line">
            <a:avLst/>
          </a:prstGeom>
          <a:ln cap="flat" w="19050">
            <a:solidFill>
              <a:srgbClr val="000000"/>
            </a:solidFill>
            <a:prstDash val="solid"/>
            <a:headEnd type="none" len="sm" w="sm"/>
            <a:tailEnd type="none" len="sm" w="sm"/>
          </a:ln>
        </p:spPr>
      </p:sp>
      <p:grpSp>
        <p:nvGrpSpPr>
          <p:cNvPr name="Group 13" id="13"/>
          <p:cNvGrpSpPr/>
          <p:nvPr/>
        </p:nvGrpSpPr>
        <p:grpSpPr>
          <a:xfrm rot="0">
            <a:off x="5740720" y="4635585"/>
            <a:ext cx="891840" cy="891840"/>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5DDD6"/>
            </a:solidFill>
          </p:spPr>
        </p:sp>
        <p:sp>
          <p:nvSpPr>
            <p:cNvPr name="TextBox 15" id="15"/>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6" id="16"/>
          <p:cNvSpPr/>
          <p:nvPr/>
        </p:nvSpPr>
        <p:spPr>
          <a:xfrm flipH="false" flipV="false" rot="0">
            <a:off x="5828499" y="3538461"/>
            <a:ext cx="716281" cy="716281"/>
          </a:xfrm>
          <a:custGeom>
            <a:avLst/>
            <a:gdLst/>
            <a:ahLst/>
            <a:cxnLst/>
            <a:rect r="r" b="b" t="t" l="l"/>
            <a:pathLst>
              <a:path h="716281" w="716281">
                <a:moveTo>
                  <a:pt x="0" y="0"/>
                </a:moveTo>
                <a:lnTo>
                  <a:pt x="716282" y="0"/>
                </a:lnTo>
                <a:lnTo>
                  <a:pt x="716282" y="716281"/>
                </a:lnTo>
                <a:lnTo>
                  <a:pt x="0" y="716281"/>
                </a:lnTo>
                <a:lnTo>
                  <a:pt x="0" y="0"/>
                </a:lnTo>
                <a:close/>
              </a:path>
            </a:pathLst>
          </a:custGeom>
          <a:blipFill>
            <a:blip r:embed="rId2"/>
            <a:stretch>
              <a:fillRect l="0" t="0" r="0" b="0"/>
            </a:stretch>
          </a:blipFill>
        </p:spPr>
      </p:sp>
      <p:sp>
        <p:nvSpPr>
          <p:cNvPr name="Freeform 17" id="17"/>
          <p:cNvSpPr/>
          <p:nvPr/>
        </p:nvSpPr>
        <p:spPr>
          <a:xfrm flipH="false" flipV="false" rot="0">
            <a:off x="5857670" y="4752535"/>
            <a:ext cx="657940" cy="657940"/>
          </a:xfrm>
          <a:custGeom>
            <a:avLst/>
            <a:gdLst/>
            <a:ahLst/>
            <a:cxnLst/>
            <a:rect r="r" b="b" t="t" l="l"/>
            <a:pathLst>
              <a:path h="657940" w="657940">
                <a:moveTo>
                  <a:pt x="0" y="0"/>
                </a:moveTo>
                <a:lnTo>
                  <a:pt x="657940" y="0"/>
                </a:lnTo>
                <a:lnTo>
                  <a:pt x="657940" y="657940"/>
                </a:lnTo>
                <a:lnTo>
                  <a:pt x="0" y="657940"/>
                </a:lnTo>
                <a:lnTo>
                  <a:pt x="0" y="0"/>
                </a:lnTo>
                <a:close/>
              </a:path>
            </a:pathLst>
          </a:custGeom>
          <a:blipFill>
            <a:blip r:embed="rId3"/>
            <a:stretch>
              <a:fillRect l="0" t="0" r="0" b="0"/>
            </a:stretch>
          </a:blipFill>
        </p:spPr>
      </p:sp>
      <p:sp>
        <p:nvSpPr>
          <p:cNvPr name="Freeform 18" id="18"/>
          <p:cNvSpPr/>
          <p:nvPr/>
        </p:nvSpPr>
        <p:spPr>
          <a:xfrm flipH="false" flipV="false" rot="0">
            <a:off x="5885782" y="5942752"/>
            <a:ext cx="629828" cy="629828"/>
          </a:xfrm>
          <a:custGeom>
            <a:avLst/>
            <a:gdLst/>
            <a:ahLst/>
            <a:cxnLst/>
            <a:rect r="r" b="b" t="t" l="l"/>
            <a:pathLst>
              <a:path h="629828" w="629828">
                <a:moveTo>
                  <a:pt x="0" y="0"/>
                </a:moveTo>
                <a:lnTo>
                  <a:pt x="629828" y="0"/>
                </a:lnTo>
                <a:lnTo>
                  <a:pt x="629828" y="629828"/>
                </a:lnTo>
                <a:lnTo>
                  <a:pt x="0" y="629828"/>
                </a:lnTo>
                <a:lnTo>
                  <a:pt x="0" y="0"/>
                </a:lnTo>
                <a:close/>
              </a:path>
            </a:pathLst>
          </a:custGeom>
          <a:blipFill>
            <a:blip r:embed="rId4"/>
            <a:stretch>
              <a:fillRect l="0" t="0" r="0" b="0"/>
            </a:stretch>
          </a:blipFill>
        </p:spPr>
      </p:sp>
      <p:grpSp>
        <p:nvGrpSpPr>
          <p:cNvPr name="Group 19" id="19"/>
          <p:cNvGrpSpPr/>
          <p:nvPr/>
        </p:nvGrpSpPr>
        <p:grpSpPr>
          <a:xfrm rot="0">
            <a:off x="-104671" y="0"/>
            <a:ext cx="2197320" cy="10426561"/>
            <a:chOff x="0" y="0"/>
            <a:chExt cx="206112" cy="978025"/>
          </a:xfrm>
        </p:grpSpPr>
        <p:sp>
          <p:nvSpPr>
            <p:cNvPr name="Freeform 20" id="20"/>
            <p:cNvSpPr/>
            <p:nvPr/>
          </p:nvSpPr>
          <p:spPr>
            <a:xfrm flipH="false" flipV="false" rot="0">
              <a:off x="0" y="0"/>
              <a:ext cx="206112" cy="978025"/>
            </a:xfrm>
            <a:custGeom>
              <a:avLst/>
              <a:gdLst/>
              <a:ahLst/>
              <a:cxnLst/>
              <a:rect r="r" b="b" t="t" l="l"/>
              <a:pathLst>
                <a:path h="978025" w="206112">
                  <a:moveTo>
                    <a:pt x="0" y="0"/>
                  </a:moveTo>
                  <a:lnTo>
                    <a:pt x="206112" y="0"/>
                  </a:lnTo>
                  <a:lnTo>
                    <a:pt x="206112" y="978025"/>
                  </a:lnTo>
                  <a:lnTo>
                    <a:pt x="0" y="978025"/>
                  </a:lnTo>
                  <a:close/>
                </a:path>
              </a:pathLst>
            </a:custGeom>
            <a:solidFill>
              <a:srgbClr val="FFCE08"/>
            </a:solidFill>
          </p:spPr>
        </p:sp>
        <p:sp>
          <p:nvSpPr>
            <p:cNvPr name="TextBox 21" id="21"/>
            <p:cNvSpPr txBox="true"/>
            <p:nvPr/>
          </p:nvSpPr>
          <p:spPr>
            <a:xfrm>
              <a:off x="0" y="-38100"/>
              <a:ext cx="206112" cy="1016125"/>
            </a:xfrm>
            <a:prstGeom prst="rect">
              <a:avLst/>
            </a:prstGeom>
          </p:spPr>
          <p:txBody>
            <a:bodyPr anchor="ctr" rtlCol="false" tIns="50800" lIns="50800" bIns="50800" rIns="50800"/>
            <a:lstStyle/>
            <a:p>
              <a:pPr algn="ctr">
                <a:lnSpc>
                  <a:spcPts val="2659"/>
                </a:lnSpc>
              </a:pPr>
            </a:p>
          </p:txBody>
        </p:sp>
      </p:grpSp>
      <p:sp>
        <p:nvSpPr>
          <p:cNvPr name="Freeform 22" id="2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5"/>
            <a:stretch>
              <a:fillRect l="0" t="0" r="0" b="0"/>
            </a:stretch>
          </a:blipFill>
        </p:spPr>
      </p:sp>
      <p:sp>
        <p:nvSpPr>
          <p:cNvPr name="Freeform 23" id="23"/>
          <p:cNvSpPr/>
          <p:nvPr/>
        </p:nvSpPr>
        <p:spPr>
          <a:xfrm flipH="false" flipV="false" rot="0">
            <a:off x="5872958" y="7041666"/>
            <a:ext cx="627364" cy="627364"/>
          </a:xfrm>
          <a:custGeom>
            <a:avLst/>
            <a:gdLst/>
            <a:ahLst/>
            <a:cxnLst/>
            <a:rect r="r" b="b" t="t" l="l"/>
            <a:pathLst>
              <a:path h="627364" w="627364">
                <a:moveTo>
                  <a:pt x="0" y="0"/>
                </a:moveTo>
                <a:lnTo>
                  <a:pt x="627364" y="0"/>
                </a:lnTo>
                <a:lnTo>
                  <a:pt x="627364" y="627365"/>
                </a:lnTo>
                <a:lnTo>
                  <a:pt x="0" y="627365"/>
                </a:lnTo>
                <a:lnTo>
                  <a:pt x="0" y="0"/>
                </a:lnTo>
                <a:close/>
              </a:path>
            </a:pathLst>
          </a:custGeom>
          <a:blipFill>
            <a:blip r:embed="rId6"/>
            <a:stretch>
              <a:fillRect l="0" t="0" r="0" b="0"/>
            </a:stretch>
          </a:blipFill>
        </p:spPr>
      </p:sp>
      <p:grpSp>
        <p:nvGrpSpPr>
          <p:cNvPr name="Group 24" id="24"/>
          <p:cNvGrpSpPr/>
          <p:nvPr/>
        </p:nvGrpSpPr>
        <p:grpSpPr>
          <a:xfrm rot="0">
            <a:off x="5740720" y="8143303"/>
            <a:ext cx="891840" cy="891840"/>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5DDD6"/>
            </a:solidFill>
          </p:spPr>
        </p:sp>
        <p:sp>
          <p:nvSpPr>
            <p:cNvPr name="TextBox 26" id="2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27" id="27"/>
          <p:cNvSpPr/>
          <p:nvPr/>
        </p:nvSpPr>
        <p:spPr>
          <a:xfrm flipH="false" flipV="false" rot="0">
            <a:off x="5914952" y="8302104"/>
            <a:ext cx="629828" cy="629828"/>
          </a:xfrm>
          <a:custGeom>
            <a:avLst/>
            <a:gdLst/>
            <a:ahLst/>
            <a:cxnLst/>
            <a:rect r="r" b="b" t="t" l="l"/>
            <a:pathLst>
              <a:path h="629828" w="629828">
                <a:moveTo>
                  <a:pt x="0" y="0"/>
                </a:moveTo>
                <a:lnTo>
                  <a:pt x="629829" y="0"/>
                </a:lnTo>
                <a:lnTo>
                  <a:pt x="629829" y="629828"/>
                </a:lnTo>
                <a:lnTo>
                  <a:pt x="0" y="629828"/>
                </a:lnTo>
                <a:lnTo>
                  <a:pt x="0" y="0"/>
                </a:lnTo>
                <a:close/>
              </a:path>
            </a:pathLst>
          </a:custGeom>
          <a:blipFill>
            <a:blip r:embed="rId7"/>
            <a:stretch>
              <a:fillRect l="0" t="0" r="0" b="0"/>
            </a:stretch>
          </a:blipFill>
        </p:spPr>
      </p:sp>
      <p:sp>
        <p:nvSpPr>
          <p:cNvPr name="TextBox 28" id="28"/>
          <p:cNvSpPr txBox="true"/>
          <p:nvPr/>
        </p:nvSpPr>
        <p:spPr>
          <a:xfrm rot="0">
            <a:off x="7040380" y="3732651"/>
            <a:ext cx="6153403" cy="399709"/>
          </a:xfrm>
          <a:prstGeom prst="rect">
            <a:avLst/>
          </a:prstGeom>
        </p:spPr>
        <p:txBody>
          <a:bodyPr anchor="t" rtlCol="false" tIns="0" lIns="0" bIns="0" rIns="0">
            <a:spAutoFit/>
          </a:bodyPr>
          <a:lstStyle/>
          <a:p>
            <a:pPr algn="l">
              <a:lnSpc>
                <a:spcPts val="3077"/>
              </a:lnSpc>
            </a:pPr>
            <a:r>
              <a:rPr lang="en-US" b="true" sz="3077">
                <a:solidFill>
                  <a:srgbClr val="000000"/>
                </a:solidFill>
                <a:latin typeface="Blacker Sans Text Bold"/>
                <a:ea typeface="Blacker Sans Text Bold"/>
                <a:cs typeface="Blacker Sans Text Bold"/>
                <a:sym typeface="Blacker Sans Text Bold"/>
              </a:rPr>
              <a:t>INTR</a:t>
            </a:r>
            <a:r>
              <a:rPr lang="en-US" b="true" sz="3077">
                <a:solidFill>
                  <a:srgbClr val="000000"/>
                </a:solidFill>
                <a:latin typeface="Blacker Sans Text Bold"/>
                <a:ea typeface="Blacker Sans Text Bold"/>
                <a:cs typeface="Blacker Sans Text Bold"/>
                <a:sym typeface="Blacker Sans Text Bold"/>
              </a:rPr>
              <a:t>ODUCTION</a:t>
            </a:r>
          </a:p>
        </p:txBody>
      </p:sp>
      <p:sp>
        <p:nvSpPr>
          <p:cNvPr name="TextBox 29" id="29"/>
          <p:cNvSpPr txBox="true"/>
          <p:nvPr/>
        </p:nvSpPr>
        <p:spPr>
          <a:xfrm rot="0">
            <a:off x="7040380" y="4910226"/>
            <a:ext cx="6153403" cy="399709"/>
          </a:xfrm>
          <a:prstGeom prst="rect">
            <a:avLst/>
          </a:prstGeom>
        </p:spPr>
        <p:txBody>
          <a:bodyPr anchor="t" rtlCol="false" tIns="0" lIns="0" bIns="0" rIns="0">
            <a:spAutoFit/>
          </a:bodyPr>
          <a:lstStyle/>
          <a:p>
            <a:pPr algn="l">
              <a:lnSpc>
                <a:spcPts val="3077"/>
              </a:lnSpc>
            </a:pPr>
            <a:r>
              <a:rPr lang="en-US" b="true" sz="3077">
                <a:solidFill>
                  <a:srgbClr val="000000"/>
                </a:solidFill>
                <a:latin typeface="Blacker Sans Text Bold"/>
                <a:ea typeface="Blacker Sans Text Bold"/>
                <a:cs typeface="Blacker Sans Text Bold"/>
                <a:sym typeface="Blacker Sans Text Bold"/>
              </a:rPr>
              <a:t>P</a:t>
            </a:r>
            <a:r>
              <a:rPr lang="en-US" b="true" sz="3077">
                <a:solidFill>
                  <a:srgbClr val="000000"/>
                </a:solidFill>
                <a:latin typeface="Blacker Sans Text Bold"/>
                <a:ea typeface="Blacker Sans Text Bold"/>
                <a:cs typeface="Blacker Sans Text Bold"/>
                <a:sym typeface="Blacker Sans Text Bold"/>
              </a:rPr>
              <a:t>ROBLEM </a:t>
            </a:r>
          </a:p>
        </p:txBody>
      </p:sp>
      <p:sp>
        <p:nvSpPr>
          <p:cNvPr name="TextBox 30" id="30"/>
          <p:cNvSpPr txBox="true"/>
          <p:nvPr/>
        </p:nvSpPr>
        <p:spPr>
          <a:xfrm rot="0">
            <a:off x="7040380" y="7252165"/>
            <a:ext cx="6153403" cy="399709"/>
          </a:xfrm>
          <a:prstGeom prst="rect">
            <a:avLst/>
          </a:prstGeom>
        </p:spPr>
        <p:txBody>
          <a:bodyPr anchor="t" rtlCol="false" tIns="0" lIns="0" bIns="0" rIns="0">
            <a:spAutoFit/>
          </a:bodyPr>
          <a:lstStyle/>
          <a:p>
            <a:pPr algn="l">
              <a:lnSpc>
                <a:spcPts val="3077"/>
              </a:lnSpc>
            </a:pPr>
            <a:r>
              <a:rPr lang="en-US" b="true" sz="3077">
                <a:solidFill>
                  <a:srgbClr val="000000"/>
                </a:solidFill>
                <a:latin typeface="Blacker Sans Text Bold"/>
                <a:ea typeface="Blacker Sans Text Bold"/>
                <a:cs typeface="Blacker Sans Text Bold"/>
                <a:sym typeface="Blacker Sans Text Bold"/>
              </a:rPr>
              <a:t>SYSTEM MODULES</a:t>
            </a:r>
          </a:p>
        </p:txBody>
      </p:sp>
      <p:sp>
        <p:nvSpPr>
          <p:cNvPr name="TextBox 31" id="31"/>
          <p:cNvSpPr txBox="true"/>
          <p:nvPr/>
        </p:nvSpPr>
        <p:spPr>
          <a:xfrm rot="0">
            <a:off x="7040380" y="6086387"/>
            <a:ext cx="6153403" cy="399709"/>
          </a:xfrm>
          <a:prstGeom prst="rect">
            <a:avLst/>
          </a:prstGeom>
        </p:spPr>
        <p:txBody>
          <a:bodyPr anchor="t" rtlCol="false" tIns="0" lIns="0" bIns="0" rIns="0">
            <a:spAutoFit/>
          </a:bodyPr>
          <a:lstStyle/>
          <a:p>
            <a:pPr algn="l">
              <a:lnSpc>
                <a:spcPts val="3077"/>
              </a:lnSpc>
            </a:pPr>
            <a:r>
              <a:rPr lang="en-US" b="true" sz="3077">
                <a:solidFill>
                  <a:srgbClr val="000000"/>
                </a:solidFill>
                <a:latin typeface="Blacker Sans Text Bold"/>
                <a:ea typeface="Blacker Sans Text Bold"/>
                <a:cs typeface="Blacker Sans Text Bold"/>
                <a:sym typeface="Blacker Sans Text Bold"/>
              </a:rPr>
              <a:t>WHY</a:t>
            </a:r>
            <a:r>
              <a:rPr lang="en-US" b="true" sz="3077">
                <a:solidFill>
                  <a:srgbClr val="000000"/>
                </a:solidFill>
                <a:latin typeface="Blacker Sans Text Bold"/>
                <a:ea typeface="Blacker Sans Text Bold"/>
                <a:cs typeface="Blacker Sans Text Bold"/>
                <a:sym typeface="Blacker Sans Text Bold"/>
              </a:rPr>
              <a:t> ODOO ?</a:t>
            </a:r>
          </a:p>
        </p:txBody>
      </p:sp>
      <p:sp>
        <p:nvSpPr>
          <p:cNvPr name="TextBox 32" id="32"/>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33" id="33"/>
          <p:cNvSpPr txBox="true"/>
          <p:nvPr/>
        </p:nvSpPr>
        <p:spPr>
          <a:xfrm rot="0">
            <a:off x="7028615" y="8417943"/>
            <a:ext cx="6153403" cy="399709"/>
          </a:xfrm>
          <a:prstGeom prst="rect">
            <a:avLst/>
          </a:prstGeom>
        </p:spPr>
        <p:txBody>
          <a:bodyPr anchor="t" rtlCol="false" tIns="0" lIns="0" bIns="0" rIns="0">
            <a:spAutoFit/>
          </a:bodyPr>
          <a:lstStyle/>
          <a:p>
            <a:pPr algn="l">
              <a:lnSpc>
                <a:spcPts val="3077"/>
              </a:lnSpc>
            </a:pPr>
            <a:r>
              <a:rPr lang="en-US" b="true" sz="3077">
                <a:solidFill>
                  <a:srgbClr val="000000"/>
                </a:solidFill>
                <a:latin typeface="Blacker Sans Text Bold"/>
                <a:ea typeface="Blacker Sans Text Bold"/>
                <a:cs typeface="Blacker Sans Text Bold"/>
                <a:sym typeface="Blacker Sans Text Bold"/>
              </a:rPr>
              <a:t> DASHBOARD</a:t>
            </a:r>
          </a:p>
        </p:txBody>
      </p:sp>
      <p:sp>
        <p:nvSpPr>
          <p:cNvPr name="TextBox 34" id="34"/>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8" tooltip="https://edu-sanad3.odoo.com/odoo"/>
              </a:rPr>
              <a:t>https://edu-sanad3.odoo.com</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51390" y="434031"/>
            <a:ext cx="16943657" cy="1186056"/>
          </a:xfrm>
          <a:custGeom>
            <a:avLst/>
            <a:gdLst/>
            <a:ahLst/>
            <a:cxnLst/>
            <a:rect r="r" b="b" t="t" l="l"/>
            <a:pathLst>
              <a:path h="1186056" w="16943657">
                <a:moveTo>
                  <a:pt x="0" y="0"/>
                </a:moveTo>
                <a:lnTo>
                  <a:pt x="16943657" y="0"/>
                </a:lnTo>
                <a:lnTo>
                  <a:pt x="16943657" y="1186056"/>
                </a:lnTo>
                <a:lnTo>
                  <a:pt x="0" y="1186056"/>
                </a:lnTo>
                <a:lnTo>
                  <a:pt x="0" y="0"/>
                </a:lnTo>
                <a:close/>
              </a:path>
            </a:pathLst>
          </a:custGeom>
          <a:blipFill>
            <a:blip r:embed="rId2"/>
            <a:stretch>
              <a:fillRect l="0" t="0" r="0" b="0"/>
            </a:stretch>
          </a:blipFill>
        </p:spPr>
      </p:sp>
      <p:sp>
        <p:nvSpPr>
          <p:cNvPr name="Freeform 3" id="3"/>
          <p:cNvSpPr/>
          <p:nvPr/>
        </p:nvSpPr>
        <p:spPr>
          <a:xfrm flipH="false" flipV="false" rot="0">
            <a:off x="13687541" y="599321"/>
            <a:ext cx="1600381" cy="855476"/>
          </a:xfrm>
          <a:custGeom>
            <a:avLst/>
            <a:gdLst/>
            <a:ahLst/>
            <a:cxnLst/>
            <a:rect r="r" b="b" t="t" l="l"/>
            <a:pathLst>
              <a:path h="855476" w="1600381">
                <a:moveTo>
                  <a:pt x="0" y="0"/>
                </a:moveTo>
                <a:lnTo>
                  <a:pt x="1600381" y="0"/>
                </a:lnTo>
                <a:lnTo>
                  <a:pt x="1600381" y="855476"/>
                </a:lnTo>
                <a:lnTo>
                  <a:pt x="0" y="85547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962426" y="1976885"/>
            <a:ext cx="13027393" cy="3866118"/>
          </a:xfrm>
          <a:custGeom>
            <a:avLst/>
            <a:gdLst/>
            <a:ahLst/>
            <a:cxnLst/>
            <a:rect r="r" b="b" t="t" l="l"/>
            <a:pathLst>
              <a:path h="3866118" w="13027393">
                <a:moveTo>
                  <a:pt x="0" y="0"/>
                </a:moveTo>
                <a:lnTo>
                  <a:pt x="13027393" y="0"/>
                </a:lnTo>
                <a:lnTo>
                  <a:pt x="13027393" y="3866118"/>
                </a:lnTo>
                <a:lnTo>
                  <a:pt x="0" y="3866118"/>
                </a:lnTo>
                <a:lnTo>
                  <a:pt x="0" y="0"/>
                </a:lnTo>
                <a:close/>
              </a:path>
            </a:pathLst>
          </a:custGeom>
          <a:blipFill>
            <a:blip r:embed="rId5"/>
            <a:stretch>
              <a:fillRect l="0" t="0" r="0" b="-5722"/>
            </a:stretch>
          </a:blipFill>
        </p:spPr>
      </p:sp>
      <p:sp>
        <p:nvSpPr>
          <p:cNvPr name="Freeform 5" id="5"/>
          <p:cNvSpPr/>
          <p:nvPr/>
        </p:nvSpPr>
        <p:spPr>
          <a:xfrm flipH="false" flipV="false" rot="0">
            <a:off x="2962426" y="6416655"/>
            <a:ext cx="13027393" cy="3489264"/>
          </a:xfrm>
          <a:custGeom>
            <a:avLst/>
            <a:gdLst/>
            <a:ahLst/>
            <a:cxnLst/>
            <a:rect r="r" b="b" t="t" l="l"/>
            <a:pathLst>
              <a:path h="3489264" w="13027393">
                <a:moveTo>
                  <a:pt x="0" y="0"/>
                </a:moveTo>
                <a:lnTo>
                  <a:pt x="13027393" y="0"/>
                </a:lnTo>
                <a:lnTo>
                  <a:pt x="13027393" y="3489264"/>
                </a:lnTo>
                <a:lnTo>
                  <a:pt x="0" y="3489264"/>
                </a:lnTo>
                <a:lnTo>
                  <a:pt x="0" y="0"/>
                </a:lnTo>
                <a:close/>
              </a:path>
            </a:pathLst>
          </a:custGeom>
          <a:blipFill>
            <a:blip r:embed="rId6"/>
            <a:stretch>
              <a:fillRect l="0" t="-7636" r="0" b="-7636"/>
            </a:stretch>
          </a:blipFill>
        </p:spPr>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51390" y="434031"/>
            <a:ext cx="16943657" cy="1186056"/>
          </a:xfrm>
          <a:custGeom>
            <a:avLst/>
            <a:gdLst/>
            <a:ahLst/>
            <a:cxnLst/>
            <a:rect r="r" b="b" t="t" l="l"/>
            <a:pathLst>
              <a:path h="1186056" w="16943657">
                <a:moveTo>
                  <a:pt x="0" y="0"/>
                </a:moveTo>
                <a:lnTo>
                  <a:pt x="16943657" y="0"/>
                </a:lnTo>
                <a:lnTo>
                  <a:pt x="16943657" y="1186056"/>
                </a:lnTo>
                <a:lnTo>
                  <a:pt x="0" y="1186056"/>
                </a:lnTo>
                <a:lnTo>
                  <a:pt x="0" y="0"/>
                </a:lnTo>
                <a:close/>
              </a:path>
            </a:pathLst>
          </a:custGeom>
          <a:blipFill>
            <a:blip r:embed="rId2"/>
            <a:stretch>
              <a:fillRect l="0" t="0" r="0" b="0"/>
            </a:stretch>
          </a:blipFill>
        </p:spPr>
      </p:sp>
      <p:sp>
        <p:nvSpPr>
          <p:cNvPr name="Freeform 3" id="3"/>
          <p:cNvSpPr/>
          <p:nvPr/>
        </p:nvSpPr>
        <p:spPr>
          <a:xfrm flipH="false" flipV="false" rot="0">
            <a:off x="13687541" y="599321"/>
            <a:ext cx="1600381" cy="855476"/>
          </a:xfrm>
          <a:custGeom>
            <a:avLst/>
            <a:gdLst/>
            <a:ahLst/>
            <a:cxnLst/>
            <a:rect r="r" b="b" t="t" l="l"/>
            <a:pathLst>
              <a:path h="855476" w="1600381">
                <a:moveTo>
                  <a:pt x="0" y="0"/>
                </a:moveTo>
                <a:lnTo>
                  <a:pt x="1600381" y="0"/>
                </a:lnTo>
                <a:lnTo>
                  <a:pt x="1600381" y="855476"/>
                </a:lnTo>
                <a:lnTo>
                  <a:pt x="0" y="85547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4026215" y="1620087"/>
            <a:ext cx="11544686" cy="4841076"/>
          </a:xfrm>
          <a:custGeom>
            <a:avLst/>
            <a:gdLst/>
            <a:ahLst/>
            <a:cxnLst/>
            <a:rect r="r" b="b" t="t" l="l"/>
            <a:pathLst>
              <a:path h="4841076" w="11544686">
                <a:moveTo>
                  <a:pt x="0" y="0"/>
                </a:moveTo>
                <a:lnTo>
                  <a:pt x="11544686" y="0"/>
                </a:lnTo>
                <a:lnTo>
                  <a:pt x="11544686" y="4841077"/>
                </a:lnTo>
                <a:lnTo>
                  <a:pt x="0" y="4841077"/>
                </a:lnTo>
                <a:lnTo>
                  <a:pt x="0" y="0"/>
                </a:lnTo>
                <a:close/>
              </a:path>
            </a:pathLst>
          </a:custGeom>
          <a:blipFill>
            <a:blip r:embed="rId5"/>
            <a:stretch>
              <a:fillRect l="0" t="0" r="0" b="-456"/>
            </a:stretch>
          </a:blipFill>
        </p:spPr>
      </p:sp>
      <p:sp>
        <p:nvSpPr>
          <p:cNvPr name="Freeform 5" id="5"/>
          <p:cNvSpPr/>
          <p:nvPr/>
        </p:nvSpPr>
        <p:spPr>
          <a:xfrm flipH="false" flipV="false" rot="0">
            <a:off x="3806887" y="6461164"/>
            <a:ext cx="11983341" cy="3850118"/>
          </a:xfrm>
          <a:custGeom>
            <a:avLst/>
            <a:gdLst/>
            <a:ahLst/>
            <a:cxnLst/>
            <a:rect r="r" b="b" t="t" l="l"/>
            <a:pathLst>
              <a:path h="3850118" w="11983341">
                <a:moveTo>
                  <a:pt x="0" y="0"/>
                </a:moveTo>
                <a:lnTo>
                  <a:pt x="11983341" y="0"/>
                </a:lnTo>
                <a:lnTo>
                  <a:pt x="11983341" y="3850118"/>
                </a:lnTo>
                <a:lnTo>
                  <a:pt x="0" y="3850118"/>
                </a:lnTo>
                <a:lnTo>
                  <a:pt x="0" y="0"/>
                </a:lnTo>
                <a:close/>
              </a:path>
            </a:pathLst>
          </a:custGeom>
          <a:blipFill>
            <a:blip r:embed="rId6"/>
            <a:stretch>
              <a:fillRect l="0" t="-13215" r="0" b="0"/>
            </a:stretch>
          </a:blipFill>
        </p:spPr>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51390" y="434031"/>
            <a:ext cx="16943657" cy="1186056"/>
          </a:xfrm>
          <a:custGeom>
            <a:avLst/>
            <a:gdLst/>
            <a:ahLst/>
            <a:cxnLst/>
            <a:rect r="r" b="b" t="t" l="l"/>
            <a:pathLst>
              <a:path h="1186056" w="16943657">
                <a:moveTo>
                  <a:pt x="0" y="0"/>
                </a:moveTo>
                <a:lnTo>
                  <a:pt x="16943657" y="0"/>
                </a:lnTo>
                <a:lnTo>
                  <a:pt x="16943657" y="1186056"/>
                </a:lnTo>
                <a:lnTo>
                  <a:pt x="0" y="1186056"/>
                </a:lnTo>
                <a:lnTo>
                  <a:pt x="0" y="0"/>
                </a:lnTo>
                <a:close/>
              </a:path>
            </a:pathLst>
          </a:custGeom>
          <a:blipFill>
            <a:blip r:embed="rId2"/>
            <a:stretch>
              <a:fillRect l="0" t="0" r="0" b="0"/>
            </a:stretch>
          </a:blipFill>
        </p:spPr>
      </p:sp>
      <p:sp>
        <p:nvSpPr>
          <p:cNvPr name="Freeform 3" id="3"/>
          <p:cNvSpPr/>
          <p:nvPr/>
        </p:nvSpPr>
        <p:spPr>
          <a:xfrm flipH="false" flipV="false" rot="0">
            <a:off x="13687541" y="599321"/>
            <a:ext cx="1600381" cy="855476"/>
          </a:xfrm>
          <a:custGeom>
            <a:avLst/>
            <a:gdLst/>
            <a:ahLst/>
            <a:cxnLst/>
            <a:rect r="r" b="b" t="t" l="l"/>
            <a:pathLst>
              <a:path h="855476" w="1600381">
                <a:moveTo>
                  <a:pt x="0" y="0"/>
                </a:moveTo>
                <a:lnTo>
                  <a:pt x="1600381" y="0"/>
                </a:lnTo>
                <a:lnTo>
                  <a:pt x="1600381" y="855476"/>
                </a:lnTo>
                <a:lnTo>
                  <a:pt x="0" y="85547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694677" y="1829142"/>
            <a:ext cx="15057081" cy="5213514"/>
          </a:xfrm>
          <a:custGeom>
            <a:avLst/>
            <a:gdLst/>
            <a:ahLst/>
            <a:cxnLst/>
            <a:rect r="r" b="b" t="t" l="l"/>
            <a:pathLst>
              <a:path h="5213514" w="15057081">
                <a:moveTo>
                  <a:pt x="0" y="0"/>
                </a:moveTo>
                <a:lnTo>
                  <a:pt x="15057082" y="0"/>
                </a:lnTo>
                <a:lnTo>
                  <a:pt x="15057082" y="5213515"/>
                </a:lnTo>
                <a:lnTo>
                  <a:pt x="0" y="5213515"/>
                </a:lnTo>
                <a:lnTo>
                  <a:pt x="0" y="0"/>
                </a:lnTo>
                <a:close/>
              </a:path>
            </a:pathLst>
          </a:custGeom>
          <a:blipFill>
            <a:blip r:embed="rId5"/>
            <a:stretch>
              <a:fillRect l="0" t="0" r="0" b="0"/>
            </a:stretch>
          </a:blipFill>
        </p:spPr>
      </p:sp>
      <p:sp>
        <p:nvSpPr>
          <p:cNvPr name="TextBox 5" id="5"/>
          <p:cNvSpPr txBox="true"/>
          <p:nvPr/>
        </p:nvSpPr>
        <p:spPr>
          <a:xfrm rot="0">
            <a:off x="3046329" y="6966457"/>
            <a:ext cx="11953496" cy="2044048"/>
          </a:xfrm>
          <a:prstGeom prst="rect">
            <a:avLst/>
          </a:prstGeom>
        </p:spPr>
        <p:txBody>
          <a:bodyPr anchor="t" rtlCol="false" tIns="0" lIns="0" bIns="0" rIns="0">
            <a:spAutoFit/>
          </a:bodyPr>
          <a:lstStyle/>
          <a:p>
            <a:pPr algn="ctr">
              <a:lnSpc>
                <a:spcPts val="4022"/>
              </a:lnSpc>
            </a:pPr>
          </a:p>
          <a:p>
            <a:pPr algn="ctr" marL="0" indent="0" lvl="0">
              <a:lnSpc>
                <a:spcPts val="4022"/>
              </a:lnSpc>
              <a:spcBef>
                <a:spcPct val="0"/>
              </a:spcBef>
            </a:pPr>
            <a:r>
              <a:rPr lang="en-US" sz="2873">
                <a:solidFill>
                  <a:srgbClr val="2A0947"/>
                </a:solidFill>
                <a:latin typeface="Poppins"/>
                <a:ea typeface="Poppins"/>
                <a:cs typeface="Poppins"/>
                <a:sym typeface="Poppins"/>
              </a:rPr>
              <a:t>Therapy session videos are displayed to highlight the quality of care provided, raise awareness about available treatments, and build trust with families and the community.</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28700" y="427167"/>
            <a:ext cx="16594014" cy="1203066"/>
          </a:xfrm>
          <a:custGeom>
            <a:avLst/>
            <a:gdLst/>
            <a:ahLst/>
            <a:cxnLst/>
            <a:rect r="r" b="b" t="t" l="l"/>
            <a:pathLst>
              <a:path h="1203066" w="16594014">
                <a:moveTo>
                  <a:pt x="0" y="0"/>
                </a:moveTo>
                <a:lnTo>
                  <a:pt x="16594014" y="0"/>
                </a:lnTo>
                <a:lnTo>
                  <a:pt x="16594014" y="1203066"/>
                </a:lnTo>
                <a:lnTo>
                  <a:pt x="0" y="1203066"/>
                </a:lnTo>
                <a:lnTo>
                  <a:pt x="0" y="0"/>
                </a:lnTo>
                <a:close/>
              </a:path>
            </a:pathLst>
          </a:custGeom>
          <a:blipFill>
            <a:blip r:embed="rId2"/>
            <a:stretch>
              <a:fillRect l="0" t="0" r="0" b="0"/>
            </a:stretch>
          </a:blipFill>
        </p:spPr>
      </p:sp>
      <p:sp>
        <p:nvSpPr>
          <p:cNvPr name="Freeform 3" id="3"/>
          <p:cNvSpPr/>
          <p:nvPr/>
        </p:nvSpPr>
        <p:spPr>
          <a:xfrm flipH="false" flipV="false" rot="0">
            <a:off x="12183198" y="508034"/>
            <a:ext cx="1948072" cy="1041333"/>
          </a:xfrm>
          <a:custGeom>
            <a:avLst/>
            <a:gdLst/>
            <a:ahLst/>
            <a:cxnLst/>
            <a:rect r="r" b="b" t="t" l="l"/>
            <a:pathLst>
              <a:path h="1041333" w="1948072">
                <a:moveTo>
                  <a:pt x="0" y="0"/>
                </a:moveTo>
                <a:lnTo>
                  <a:pt x="1948071" y="0"/>
                </a:lnTo>
                <a:lnTo>
                  <a:pt x="1948071" y="1041332"/>
                </a:lnTo>
                <a:lnTo>
                  <a:pt x="0" y="104133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5826350" y="1849789"/>
            <a:ext cx="6998714" cy="1152941"/>
          </a:xfrm>
          <a:custGeom>
            <a:avLst/>
            <a:gdLst/>
            <a:ahLst/>
            <a:cxnLst/>
            <a:rect r="r" b="b" t="t" l="l"/>
            <a:pathLst>
              <a:path h="1152941" w="6998714">
                <a:moveTo>
                  <a:pt x="0" y="0"/>
                </a:moveTo>
                <a:lnTo>
                  <a:pt x="6998714" y="0"/>
                </a:lnTo>
                <a:lnTo>
                  <a:pt x="6998714" y="1152941"/>
                </a:lnTo>
                <a:lnTo>
                  <a:pt x="0" y="1152941"/>
                </a:lnTo>
                <a:lnTo>
                  <a:pt x="0" y="0"/>
                </a:lnTo>
                <a:close/>
              </a:path>
            </a:pathLst>
          </a:custGeom>
          <a:blipFill>
            <a:blip r:embed="rId5"/>
            <a:stretch>
              <a:fillRect l="0" t="0" r="0" b="0"/>
            </a:stretch>
          </a:blipFill>
        </p:spPr>
      </p:sp>
      <p:sp>
        <p:nvSpPr>
          <p:cNvPr name="Freeform 5" id="5"/>
          <p:cNvSpPr/>
          <p:nvPr/>
        </p:nvSpPr>
        <p:spPr>
          <a:xfrm flipH="false" flipV="false" rot="0">
            <a:off x="1539169" y="3002730"/>
            <a:ext cx="15209662" cy="5171285"/>
          </a:xfrm>
          <a:custGeom>
            <a:avLst/>
            <a:gdLst/>
            <a:ahLst/>
            <a:cxnLst/>
            <a:rect r="r" b="b" t="t" l="l"/>
            <a:pathLst>
              <a:path h="5171285" w="15209662">
                <a:moveTo>
                  <a:pt x="0" y="0"/>
                </a:moveTo>
                <a:lnTo>
                  <a:pt x="15209662" y="0"/>
                </a:lnTo>
                <a:lnTo>
                  <a:pt x="15209662" y="5171285"/>
                </a:lnTo>
                <a:lnTo>
                  <a:pt x="0" y="5171285"/>
                </a:lnTo>
                <a:lnTo>
                  <a:pt x="0" y="0"/>
                </a:lnTo>
                <a:close/>
              </a:path>
            </a:pathLst>
          </a:custGeom>
          <a:blipFill>
            <a:blip r:embed="rId6"/>
            <a:stretch>
              <a:fillRect l="0" t="0" r="0" b="0"/>
            </a:stretch>
          </a:blipFill>
        </p:spPr>
      </p:sp>
      <p:sp>
        <p:nvSpPr>
          <p:cNvPr name="AutoShape 6" id="6"/>
          <p:cNvSpPr/>
          <p:nvPr/>
        </p:nvSpPr>
        <p:spPr>
          <a:xfrm>
            <a:off x="9627138" y="7249649"/>
            <a:ext cx="6776215" cy="0"/>
          </a:xfrm>
          <a:prstGeom prst="line">
            <a:avLst/>
          </a:prstGeom>
          <a:ln cap="flat" w="38100">
            <a:solidFill>
              <a:srgbClr val="DC0000"/>
            </a:solidFill>
            <a:prstDash val="solid"/>
            <a:headEnd type="none" len="sm" w="sm"/>
            <a:tailEnd type="none" len="sm" w="sm"/>
          </a:ln>
        </p:spPr>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52846" y="435297"/>
            <a:ext cx="17582309" cy="1186806"/>
          </a:xfrm>
          <a:custGeom>
            <a:avLst/>
            <a:gdLst/>
            <a:ahLst/>
            <a:cxnLst/>
            <a:rect r="r" b="b" t="t" l="l"/>
            <a:pathLst>
              <a:path h="1186806" w="17582309">
                <a:moveTo>
                  <a:pt x="0" y="0"/>
                </a:moveTo>
                <a:lnTo>
                  <a:pt x="17582308" y="0"/>
                </a:lnTo>
                <a:lnTo>
                  <a:pt x="17582308" y="1186806"/>
                </a:lnTo>
                <a:lnTo>
                  <a:pt x="0" y="1186806"/>
                </a:lnTo>
                <a:lnTo>
                  <a:pt x="0" y="0"/>
                </a:lnTo>
                <a:close/>
              </a:path>
            </a:pathLst>
          </a:custGeom>
          <a:blipFill>
            <a:blip r:embed="rId2"/>
            <a:stretch>
              <a:fillRect l="0" t="0" r="0" b="0"/>
            </a:stretch>
          </a:blipFill>
        </p:spPr>
      </p:sp>
      <p:sp>
        <p:nvSpPr>
          <p:cNvPr name="Freeform 3" id="3"/>
          <p:cNvSpPr/>
          <p:nvPr/>
        </p:nvSpPr>
        <p:spPr>
          <a:xfrm flipH="false" flipV="false" rot="0">
            <a:off x="10921908" y="508034"/>
            <a:ext cx="1690526" cy="903663"/>
          </a:xfrm>
          <a:custGeom>
            <a:avLst/>
            <a:gdLst/>
            <a:ahLst/>
            <a:cxnLst/>
            <a:rect r="r" b="b" t="t" l="l"/>
            <a:pathLst>
              <a:path h="903663" w="1690526">
                <a:moveTo>
                  <a:pt x="0" y="0"/>
                </a:moveTo>
                <a:lnTo>
                  <a:pt x="1690525" y="0"/>
                </a:lnTo>
                <a:lnTo>
                  <a:pt x="1690525" y="903662"/>
                </a:lnTo>
                <a:lnTo>
                  <a:pt x="0" y="9036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2160731" y="2539437"/>
            <a:ext cx="5981693" cy="5047355"/>
          </a:xfrm>
          <a:custGeom>
            <a:avLst/>
            <a:gdLst/>
            <a:ahLst/>
            <a:cxnLst/>
            <a:rect r="r" b="b" t="t" l="l"/>
            <a:pathLst>
              <a:path h="5047355" w="5981693">
                <a:moveTo>
                  <a:pt x="0" y="0"/>
                </a:moveTo>
                <a:lnTo>
                  <a:pt x="5981693" y="0"/>
                </a:lnTo>
                <a:lnTo>
                  <a:pt x="5981693" y="5047355"/>
                </a:lnTo>
                <a:lnTo>
                  <a:pt x="0" y="5047355"/>
                </a:lnTo>
                <a:lnTo>
                  <a:pt x="0" y="0"/>
                </a:lnTo>
                <a:close/>
              </a:path>
            </a:pathLst>
          </a:custGeom>
          <a:blipFill>
            <a:blip r:embed="rId5"/>
            <a:stretch>
              <a:fillRect l="0" t="0" r="0" b="0"/>
            </a:stretch>
          </a:blipFill>
        </p:spPr>
      </p:sp>
      <p:sp>
        <p:nvSpPr>
          <p:cNvPr name="Freeform 5" id="5"/>
          <p:cNvSpPr/>
          <p:nvPr/>
        </p:nvSpPr>
        <p:spPr>
          <a:xfrm flipH="false" flipV="false" rot="0">
            <a:off x="7831905" y="1857219"/>
            <a:ext cx="2934829" cy="1177071"/>
          </a:xfrm>
          <a:custGeom>
            <a:avLst/>
            <a:gdLst/>
            <a:ahLst/>
            <a:cxnLst/>
            <a:rect r="r" b="b" t="t" l="l"/>
            <a:pathLst>
              <a:path h="1177071" w="2934829">
                <a:moveTo>
                  <a:pt x="0" y="0"/>
                </a:moveTo>
                <a:lnTo>
                  <a:pt x="2934829" y="0"/>
                </a:lnTo>
                <a:lnTo>
                  <a:pt x="2934829" y="1177071"/>
                </a:lnTo>
                <a:lnTo>
                  <a:pt x="0" y="1177071"/>
                </a:lnTo>
                <a:lnTo>
                  <a:pt x="0" y="0"/>
                </a:lnTo>
                <a:close/>
              </a:path>
            </a:pathLst>
          </a:custGeom>
          <a:blipFill>
            <a:blip r:embed="rId6"/>
            <a:stretch>
              <a:fillRect l="0" t="0" r="0" b="0"/>
            </a:stretch>
          </a:blipFill>
        </p:spPr>
      </p:sp>
      <p:sp>
        <p:nvSpPr>
          <p:cNvPr name="Freeform 6" id="6"/>
          <p:cNvSpPr/>
          <p:nvPr/>
        </p:nvSpPr>
        <p:spPr>
          <a:xfrm flipH="false" flipV="false" rot="0">
            <a:off x="6576697" y="3481965"/>
            <a:ext cx="5584034" cy="4120356"/>
          </a:xfrm>
          <a:custGeom>
            <a:avLst/>
            <a:gdLst/>
            <a:ahLst/>
            <a:cxnLst/>
            <a:rect r="r" b="b" t="t" l="l"/>
            <a:pathLst>
              <a:path h="4120356" w="5584034">
                <a:moveTo>
                  <a:pt x="0" y="0"/>
                </a:moveTo>
                <a:lnTo>
                  <a:pt x="5584034" y="0"/>
                </a:lnTo>
                <a:lnTo>
                  <a:pt x="5584034" y="4120356"/>
                </a:lnTo>
                <a:lnTo>
                  <a:pt x="0" y="4120356"/>
                </a:lnTo>
                <a:lnTo>
                  <a:pt x="0" y="0"/>
                </a:lnTo>
                <a:close/>
              </a:path>
            </a:pathLst>
          </a:custGeom>
          <a:blipFill>
            <a:blip r:embed="rId7"/>
            <a:stretch>
              <a:fillRect l="0" t="0" r="0" b="0"/>
            </a:stretch>
          </a:blipFill>
        </p:spPr>
      </p:sp>
      <p:sp>
        <p:nvSpPr>
          <p:cNvPr name="Freeform 7" id="7"/>
          <p:cNvSpPr/>
          <p:nvPr/>
        </p:nvSpPr>
        <p:spPr>
          <a:xfrm flipH="false" flipV="false" rot="0">
            <a:off x="514131" y="3488140"/>
            <a:ext cx="5679947" cy="4108006"/>
          </a:xfrm>
          <a:custGeom>
            <a:avLst/>
            <a:gdLst/>
            <a:ahLst/>
            <a:cxnLst/>
            <a:rect r="r" b="b" t="t" l="l"/>
            <a:pathLst>
              <a:path h="4108006" w="5679947">
                <a:moveTo>
                  <a:pt x="0" y="0"/>
                </a:moveTo>
                <a:lnTo>
                  <a:pt x="5679948" y="0"/>
                </a:lnTo>
                <a:lnTo>
                  <a:pt x="5679948" y="4108006"/>
                </a:lnTo>
                <a:lnTo>
                  <a:pt x="0" y="4108006"/>
                </a:lnTo>
                <a:lnTo>
                  <a:pt x="0" y="0"/>
                </a:lnTo>
                <a:close/>
              </a:path>
            </a:pathLst>
          </a:custGeom>
          <a:blipFill>
            <a:blip r:embed="rId8"/>
            <a:stretch>
              <a:fillRect l="0" t="0" r="0" b="0"/>
            </a:stretch>
          </a:blipFill>
        </p:spPr>
      </p:sp>
      <p:sp>
        <p:nvSpPr>
          <p:cNvPr name="Freeform 8" id="8"/>
          <p:cNvSpPr/>
          <p:nvPr/>
        </p:nvSpPr>
        <p:spPr>
          <a:xfrm flipH="false" flipV="false" rot="0">
            <a:off x="12160731" y="7602321"/>
            <a:ext cx="5253428" cy="3670833"/>
          </a:xfrm>
          <a:custGeom>
            <a:avLst/>
            <a:gdLst/>
            <a:ahLst/>
            <a:cxnLst/>
            <a:rect r="r" b="b" t="t" l="l"/>
            <a:pathLst>
              <a:path h="3670833" w="5253428">
                <a:moveTo>
                  <a:pt x="0" y="0"/>
                </a:moveTo>
                <a:lnTo>
                  <a:pt x="5253428" y="0"/>
                </a:lnTo>
                <a:lnTo>
                  <a:pt x="5253428" y="3670832"/>
                </a:lnTo>
                <a:lnTo>
                  <a:pt x="0" y="3670832"/>
                </a:lnTo>
                <a:lnTo>
                  <a:pt x="0" y="0"/>
                </a:lnTo>
                <a:close/>
              </a:path>
            </a:pathLst>
          </a:custGeom>
          <a:blipFill>
            <a:blip r:embed="rId9"/>
            <a:stretch>
              <a:fillRect l="0" t="0" r="0" b="0"/>
            </a:stretch>
          </a:blipFill>
        </p:spPr>
      </p:sp>
      <p:sp>
        <p:nvSpPr>
          <p:cNvPr name="Freeform 9" id="9"/>
          <p:cNvSpPr/>
          <p:nvPr/>
        </p:nvSpPr>
        <p:spPr>
          <a:xfrm flipH="false" flipV="false" rot="0">
            <a:off x="6365529" y="7586792"/>
            <a:ext cx="6006371" cy="4339603"/>
          </a:xfrm>
          <a:custGeom>
            <a:avLst/>
            <a:gdLst/>
            <a:ahLst/>
            <a:cxnLst/>
            <a:rect r="r" b="b" t="t" l="l"/>
            <a:pathLst>
              <a:path h="4339603" w="6006371">
                <a:moveTo>
                  <a:pt x="0" y="0"/>
                </a:moveTo>
                <a:lnTo>
                  <a:pt x="6006370" y="0"/>
                </a:lnTo>
                <a:lnTo>
                  <a:pt x="6006370" y="4339603"/>
                </a:lnTo>
                <a:lnTo>
                  <a:pt x="0" y="4339603"/>
                </a:lnTo>
                <a:lnTo>
                  <a:pt x="0" y="0"/>
                </a:lnTo>
                <a:close/>
              </a:path>
            </a:pathLst>
          </a:custGeom>
          <a:blipFill>
            <a:blip r:embed="rId10"/>
            <a:stretch>
              <a:fillRect l="0" t="0" r="0" b="0"/>
            </a:stretch>
          </a:blipFill>
        </p:spPr>
      </p:sp>
      <p:sp>
        <p:nvSpPr>
          <p:cNvPr name="Freeform 10" id="10"/>
          <p:cNvSpPr/>
          <p:nvPr/>
        </p:nvSpPr>
        <p:spPr>
          <a:xfrm flipH="false" flipV="false" rot="0">
            <a:off x="349899" y="7586792"/>
            <a:ext cx="5844180" cy="4266251"/>
          </a:xfrm>
          <a:custGeom>
            <a:avLst/>
            <a:gdLst/>
            <a:ahLst/>
            <a:cxnLst/>
            <a:rect r="r" b="b" t="t" l="l"/>
            <a:pathLst>
              <a:path h="4266251" w="5844180">
                <a:moveTo>
                  <a:pt x="0" y="0"/>
                </a:moveTo>
                <a:lnTo>
                  <a:pt x="5844180" y="0"/>
                </a:lnTo>
                <a:lnTo>
                  <a:pt x="5844180" y="4266252"/>
                </a:lnTo>
                <a:lnTo>
                  <a:pt x="0" y="4266252"/>
                </a:lnTo>
                <a:lnTo>
                  <a:pt x="0" y="0"/>
                </a:lnTo>
                <a:close/>
              </a:path>
            </a:pathLst>
          </a:custGeom>
          <a:blipFill>
            <a:blip r:embed="rId11"/>
            <a:stretch>
              <a:fillRect l="0" t="0" r="0" b="0"/>
            </a:stretch>
          </a:blipFill>
        </p:spPr>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51945" y="0"/>
            <a:ext cx="16984110" cy="1125197"/>
          </a:xfrm>
          <a:custGeom>
            <a:avLst/>
            <a:gdLst/>
            <a:ahLst/>
            <a:cxnLst/>
            <a:rect r="r" b="b" t="t" l="l"/>
            <a:pathLst>
              <a:path h="1125197" w="16984110">
                <a:moveTo>
                  <a:pt x="0" y="0"/>
                </a:moveTo>
                <a:lnTo>
                  <a:pt x="16984110" y="0"/>
                </a:lnTo>
                <a:lnTo>
                  <a:pt x="16984110" y="1125197"/>
                </a:lnTo>
                <a:lnTo>
                  <a:pt x="0" y="1125197"/>
                </a:lnTo>
                <a:lnTo>
                  <a:pt x="0" y="0"/>
                </a:lnTo>
                <a:close/>
              </a:path>
            </a:pathLst>
          </a:custGeom>
          <a:blipFill>
            <a:blip r:embed="rId2"/>
            <a:stretch>
              <a:fillRect l="0" t="0" r="0" b="0"/>
            </a:stretch>
          </a:blipFill>
        </p:spPr>
      </p:sp>
      <p:sp>
        <p:nvSpPr>
          <p:cNvPr name="Freeform 3" id="3"/>
          <p:cNvSpPr/>
          <p:nvPr/>
        </p:nvSpPr>
        <p:spPr>
          <a:xfrm flipH="false" flipV="false" rot="0">
            <a:off x="9367303" y="-12633"/>
            <a:ext cx="1948072" cy="1041333"/>
          </a:xfrm>
          <a:custGeom>
            <a:avLst/>
            <a:gdLst/>
            <a:ahLst/>
            <a:cxnLst/>
            <a:rect r="r" b="b" t="t" l="l"/>
            <a:pathLst>
              <a:path h="1041333" w="1948072">
                <a:moveTo>
                  <a:pt x="0" y="0"/>
                </a:moveTo>
                <a:lnTo>
                  <a:pt x="1948072" y="0"/>
                </a:lnTo>
                <a:lnTo>
                  <a:pt x="1948072" y="1041333"/>
                </a:lnTo>
                <a:lnTo>
                  <a:pt x="0" y="104133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801851" y="1028700"/>
            <a:ext cx="13769924" cy="3855579"/>
          </a:xfrm>
          <a:custGeom>
            <a:avLst/>
            <a:gdLst/>
            <a:ahLst/>
            <a:cxnLst/>
            <a:rect r="r" b="b" t="t" l="l"/>
            <a:pathLst>
              <a:path h="3855579" w="13769924">
                <a:moveTo>
                  <a:pt x="0" y="0"/>
                </a:moveTo>
                <a:lnTo>
                  <a:pt x="13769924" y="0"/>
                </a:lnTo>
                <a:lnTo>
                  <a:pt x="13769924" y="3855579"/>
                </a:lnTo>
                <a:lnTo>
                  <a:pt x="0" y="3855579"/>
                </a:lnTo>
                <a:lnTo>
                  <a:pt x="0" y="0"/>
                </a:lnTo>
                <a:close/>
              </a:path>
            </a:pathLst>
          </a:custGeom>
          <a:blipFill>
            <a:blip r:embed="rId5"/>
            <a:stretch>
              <a:fillRect l="0" t="0" r="0" b="0"/>
            </a:stretch>
          </a:blipFill>
        </p:spPr>
      </p:sp>
      <p:sp>
        <p:nvSpPr>
          <p:cNvPr name="Freeform 5" id="5"/>
          <p:cNvSpPr/>
          <p:nvPr/>
        </p:nvSpPr>
        <p:spPr>
          <a:xfrm flipH="false" flipV="false" rot="0">
            <a:off x="9367303" y="5143500"/>
            <a:ext cx="7335458" cy="4920124"/>
          </a:xfrm>
          <a:custGeom>
            <a:avLst/>
            <a:gdLst/>
            <a:ahLst/>
            <a:cxnLst/>
            <a:rect r="r" b="b" t="t" l="l"/>
            <a:pathLst>
              <a:path h="4920124" w="7335458">
                <a:moveTo>
                  <a:pt x="0" y="0"/>
                </a:moveTo>
                <a:lnTo>
                  <a:pt x="7335458" y="0"/>
                </a:lnTo>
                <a:lnTo>
                  <a:pt x="7335458" y="4920124"/>
                </a:lnTo>
                <a:lnTo>
                  <a:pt x="0" y="4920124"/>
                </a:lnTo>
                <a:lnTo>
                  <a:pt x="0" y="0"/>
                </a:lnTo>
                <a:close/>
              </a:path>
            </a:pathLst>
          </a:custGeom>
          <a:blipFill>
            <a:blip r:embed="rId6"/>
            <a:stretch>
              <a:fillRect l="0" t="0" r="0" b="0"/>
            </a:stretch>
          </a:blipFill>
        </p:spPr>
      </p:sp>
      <p:sp>
        <p:nvSpPr>
          <p:cNvPr name="Freeform 6" id="6"/>
          <p:cNvSpPr/>
          <p:nvPr/>
        </p:nvSpPr>
        <p:spPr>
          <a:xfrm flipH="false" flipV="false" rot="0">
            <a:off x="6312287" y="5631134"/>
            <a:ext cx="2831713" cy="2126674"/>
          </a:xfrm>
          <a:custGeom>
            <a:avLst/>
            <a:gdLst/>
            <a:ahLst/>
            <a:cxnLst/>
            <a:rect r="r" b="b" t="t" l="l"/>
            <a:pathLst>
              <a:path h="2126674" w="2831713">
                <a:moveTo>
                  <a:pt x="0" y="0"/>
                </a:moveTo>
                <a:lnTo>
                  <a:pt x="2831713" y="0"/>
                </a:lnTo>
                <a:lnTo>
                  <a:pt x="2831713" y="2126674"/>
                </a:lnTo>
                <a:lnTo>
                  <a:pt x="0" y="2126674"/>
                </a:lnTo>
                <a:lnTo>
                  <a:pt x="0" y="0"/>
                </a:lnTo>
                <a:close/>
              </a:path>
            </a:pathLst>
          </a:custGeom>
          <a:blipFill>
            <a:blip r:embed="rId7"/>
            <a:stretch>
              <a:fillRect l="0" t="0" r="0" b="0"/>
            </a:stretch>
          </a:blipFill>
        </p:spPr>
      </p:sp>
      <p:sp>
        <p:nvSpPr>
          <p:cNvPr name="Freeform 7" id="7"/>
          <p:cNvSpPr/>
          <p:nvPr/>
        </p:nvSpPr>
        <p:spPr>
          <a:xfrm flipH="false" flipV="false" rot="0">
            <a:off x="3111055" y="5631134"/>
            <a:ext cx="2337074" cy="1719505"/>
          </a:xfrm>
          <a:custGeom>
            <a:avLst/>
            <a:gdLst/>
            <a:ahLst/>
            <a:cxnLst/>
            <a:rect r="r" b="b" t="t" l="l"/>
            <a:pathLst>
              <a:path h="1719505" w="2337074">
                <a:moveTo>
                  <a:pt x="0" y="0"/>
                </a:moveTo>
                <a:lnTo>
                  <a:pt x="2337074" y="0"/>
                </a:lnTo>
                <a:lnTo>
                  <a:pt x="2337074" y="1719505"/>
                </a:lnTo>
                <a:lnTo>
                  <a:pt x="0" y="1719505"/>
                </a:lnTo>
                <a:lnTo>
                  <a:pt x="0" y="0"/>
                </a:lnTo>
                <a:close/>
              </a:path>
            </a:pathLst>
          </a:custGeom>
          <a:blipFill>
            <a:blip r:embed="rId8"/>
            <a:stretch>
              <a:fillRect l="0" t="0" r="0" b="0"/>
            </a:stretch>
          </a:blipFill>
        </p:spPr>
      </p:sp>
      <p:sp>
        <p:nvSpPr>
          <p:cNvPr name="Freeform 8" id="8"/>
          <p:cNvSpPr/>
          <p:nvPr/>
        </p:nvSpPr>
        <p:spPr>
          <a:xfrm flipH="false" flipV="false" rot="0">
            <a:off x="2380763" y="7757808"/>
            <a:ext cx="6495493" cy="1753783"/>
          </a:xfrm>
          <a:custGeom>
            <a:avLst/>
            <a:gdLst/>
            <a:ahLst/>
            <a:cxnLst/>
            <a:rect r="r" b="b" t="t" l="l"/>
            <a:pathLst>
              <a:path h="1753783" w="6495493">
                <a:moveTo>
                  <a:pt x="0" y="0"/>
                </a:moveTo>
                <a:lnTo>
                  <a:pt x="6495493" y="0"/>
                </a:lnTo>
                <a:lnTo>
                  <a:pt x="6495493" y="1753783"/>
                </a:lnTo>
                <a:lnTo>
                  <a:pt x="0" y="1753783"/>
                </a:lnTo>
                <a:lnTo>
                  <a:pt x="0" y="0"/>
                </a:lnTo>
                <a:close/>
              </a:path>
            </a:pathLst>
          </a:custGeom>
          <a:blipFill>
            <a:blip r:embed="rId9"/>
            <a:stretch>
              <a:fillRect l="0" t="0" r="0" b="0"/>
            </a:stretch>
          </a:blipFill>
        </p:spPr>
      </p:sp>
      <p:sp>
        <p:nvSpPr>
          <p:cNvPr name="Freeform 9" id="9"/>
          <p:cNvSpPr/>
          <p:nvPr/>
        </p:nvSpPr>
        <p:spPr>
          <a:xfrm flipH="false" flipV="false" rot="2942063">
            <a:off x="669263" y="7842828"/>
            <a:ext cx="1218302" cy="1281706"/>
          </a:xfrm>
          <a:custGeom>
            <a:avLst/>
            <a:gdLst/>
            <a:ahLst/>
            <a:cxnLst/>
            <a:rect r="r" b="b" t="t" l="l"/>
            <a:pathLst>
              <a:path h="1281706" w="1218302">
                <a:moveTo>
                  <a:pt x="0" y="0"/>
                </a:moveTo>
                <a:lnTo>
                  <a:pt x="1218302" y="0"/>
                </a:lnTo>
                <a:lnTo>
                  <a:pt x="1218302" y="1281706"/>
                </a:lnTo>
                <a:lnTo>
                  <a:pt x="0" y="128170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0" id="10"/>
          <p:cNvSpPr/>
          <p:nvPr/>
        </p:nvSpPr>
        <p:spPr>
          <a:xfrm flipH="false" flipV="false" rot="-8100000">
            <a:off x="16909119" y="6326065"/>
            <a:ext cx="700362" cy="736811"/>
          </a:xfrm>
          <a:custGeom>
            <a:avLst/>
            <a:gdLst/>
            <a:ahLst/>
            <a:cxnLst/>
            <a:rect r="r" b="b" t="t" l="l"/>
            <a:pathLst>
              <a:path h="736811" w="700362">
                <a:moveTo>
                  <a:pt x="0" y="0"/>
                </a:moveTo>
                <a:lnTo>
                  <a:pt x="700362" y="0"/>
                </a:lnTo>
                <a:lnTo>
                  <a:pt x="700362" y="736811"/>
                </a:lnTo>
                <a:lnTo>
                  <a:pt x="0" y="73681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pic>
        <p:nvPicPr>
          <p:cNvPr name="Picture 11" id="11"/>
          <p:cNvPicPr>
            <a:picLocks noChangeAspect="true"/>
          </p:cNvPicPr>
          <p:nvPr/>
        </p:nvPicPr>
        <p:blipFill>
          <a:blip r:embed="rId12"/>
          <a:srcRect l="0" t="0" r="0" b="0"/>
          <a:stretch>
            <a:fillRect/>
          </a:stretch>
        </p:blipFill>
        <p:spPr>
          <a:xfrm flipH="false" flipV="false" rot="0">
            <a:off x="15628062" y="9511591"/>
            <a:ext cx="1074699" cy="650193"/>
          </a:xfrm>
          <a:prstGeom prst="rect">
            <a:avLst/>
          </a:prstGeom>
        </p:spPr>
      </p:pic>
      <p:sp>
        <p:nvSpPr>
          <p:cNvPr name="Freeform 12" id="12"/>
          <p:cNvSpPr/>
          <p:nvPr/>
        </p:nvSpPr>
        <p:spPr>
          <a:xfrm flipH="false" flipV="false" rot="-8100000">
            <a:off x="16909119" y="7235157"/>
            <a:ext cx="700362" cy="736811"/>
          </a:xfrm>
          <a:custGeom>
            <a:avLst/>
            <a:gdLst/>
            <a:ahLst/>
            <a:cxnLst/>
            <a:rect r="r" b="b" t="t" l="l"/>
            <a:pathLst>
              <a:path h="736811" w="700362">
                <a:moveTo>
                  <a:pt x="0" y="0"/>
                </a:moveTo>
                <a:lnTo>
                  <a:pt x="700362" y="0"/>
                </a:lnTo>
                <a:lnTo>
                  <a:pt x="700362" y="736811"/>
                </a:lnTo>
                <a:lnTo>
                  <a:pt x="0" y="73681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3" id="13"/>
          <p:cNvSpPr/>
          <p:nvPr/>
        </p:nvSpPr>
        <p:spPr>
          <a:xfrm flipH="false" flipV="false" rot="-8100000">
            <a:off x="16909119" y="8266294"/>
            <a:ext cx="700362" cy="736811"/>
          </a:xfrm>
          <a:custGeom>
            <a:avLst/>
            <a:gdLst/>
            <a:ahLst/>
            <a:cxnLst/>
            <a:rect r="r" b="b" t="t" l="l"/>
            <a:pathLst>
              <a:path h="736811" w="700362">
                <a:moveTo>
                  <a:pt x="0" y="0"/>
                </a:moveTo>
                <a:lnTo>
                  <a:pt x="700362" y="0"/>
                </a:lnTo>
                <a:lnTo>
                  <a:pt x="700362" y="736811"/>
                </a:lnTo>
                <a:lnTo>
                  <a:pt x="0" y="73681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96494" y="469053"/>
            <a:ext cx="16895012" cy="1119295"/>
          </a:xfrm>
          <a:custGeom>
            <a:avLst/>
            <a:gdLst/>
            <a:ahLst/>
            <a:cxnLst/>
            <a:rect r="r" b="b" t="t" l="l"/>
            <a:pathLst>
              <a:path h="1119295" w="16895012">
                <a:moveTo>
                  <a:pt x="0" y="0"/>
                </a:moveTo>
                <a:lnTo>
                  <a:pt x="16895012" y="0"/>
                </a:lnTo>
                <a:lnTo>
                  <a:pt x="16895012" y="1119294"/>
                </a:lnTo>
                <a:lnTo>
                  <a:pt x="0" y="1119294"/>
                </a:lnTo>
                <a:lnTo>
                  <a:pt x="0" y="0"/>
                </a:lnTo>
                <a:close/>
              </a:path>
            </a:pathLst>
          </a:custGeom>
          <a:blipFill>
            <a:blip r:embed="rId2"/>
            <a:stretch>
              <a:fillRect l="0" t="0" r="0" b="0"/>
            </a:stretch>
          </a:blipFill>
        </p:spPr>
      </p:sp>
      <p:sp>
        <p:nvSpPr>
          <p:cNvPr name="Freeform 3" id="3"/>
          <p:cNvSpPr/>
          <p:nvPr/>
        </p:nvSpPr>
        <p:spPr>
          <a:xfrm flipH="false" flipV="false" rot="0">
            <a:off x="7967675" y="547014"/>
            <a:ext cx="1948072" cy="1041333"/>
          </a:xfrm>
          <a:custGeom>
            <a:avLst/>
            <a:gdLst/>
            <a:ahLst/>
            <a:cxnLst/>
            <a:rect r="r" b="b" t="t" l="l"/>
            <a:pathLst>
              <a:path h="1041333" w="1948072">
                <a:moveTo>
                  <a:pt x="0" y="0"/>
                </a:moveTo>
                <a:lnTo>
                  <a:pt x="1948071" y="0"/>
                </a:lnTo>
                <a:lnTo>
                  <a:pt x="1948071" y="1041333"/>
                </a:lnTo>
                <a:lnTo>
                  <a:pt x="0" y="104133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653457" y="1956828"/>
            <a:ext cx="2136614" cy="696378"/>
          </a:xfrm>
          <a:custGeom>
            <a:avLst/>
            <a:gdLst/>
            <a:ahLst/>
            <a:cxnLst/>
            <a:rect r="r" b="b" t="t" l="l"/>
            <a:pathLst>
              <a:path h="696378" w="2136614">
                <a:moveTo>
                  <a:pt x="0" y="0"/>
                </a:moveTo>
                <a:lnTo>
                  <a:pt x="2136613" y="0"/>
                </a:lnTo>
                <a:lnTo>
                  <a:pt x="2136613" y="696378"/>
                </a:lnTo>
                <a:lnTo>
                  <a:pt x="0" y="696378"/>
                </a:lnTo>
                <a:lnTo>
                  <a:pt x="0" y="0"/>
                </a:lnTo>
                <a:close/>
              </a:path>
            </a:pathLst>
          </a:custGeom>
          <a:blipFill>
            <a:blip r:embed="rId5"/>
            <a:stretch>
              <a:fillRect l="0" t="0" r="0" b="0"/>
            </a:stretch>
          </a:blipFill>
        </p:spPr>
      </p:sp>
      <p:sp>
        <p:nvSpPr>
          <p:cNvPr name="Freeform 5" id="5"/>
          <p:cNvSpPr/>
          <p:nvPr/>
        </p:nvSpPr>
        <p:spPr>
          <a:xfrm flipH="false" flipV="false" rot="0">
            <a:off x="6481668" y="2833950"/>
            <a:ext cx="11301259" cy="550936"/>
          </a:xfrm>
          <a:custGeom>
            <a:avLst/>
            <a:gdLst/>
            <a:ahLst/>
            <a:cxnLst/>
            <a:rect r="r" b="b" t="t" l="l"/>
            <a:pathLst>
              <a:path h="550936" w="11301259">
                <a:moveTo>
                  <a:pt x="0" y="0"/>
                </a:moveTo>
                <a:lnTo>
                  <a:pt x="11301259" y="0"/>
                </a:lnTo>
                <a:lnTo>
                  <a:pt x="11301259" y="550937"/>
                </a:lnTo>
                <a:lnTo>
                  <a:pt x="0" y="550937"/>
                </a:lnTo>
                <a:lnTo>
                  <a:pt x="0" y="0"/>
                </a:lnTo>
                <a:close/>
              </a:path>
            </a:pathLst>
          </a:custGeom>
          <a:blipFill>
            <a:blip r:embed="rId6"/>
            <a:stretch>
              <a:fillRect l="0" t="0" r="0" b="0"/>
            </a:stretch>
          </a:blipFill>
        </p:spPr>
      </p:sp>
      <p:sp>
        <p:nvSpPr>
          <p:cNvPr name="Freeform 6" id="6"/>
          <p:cNvSpPr/>
          <p:nvPr/>
        </p:nvSpPr>
        <p:spPr>
          <a:xfrm flipH="false" flipV="false" rot="0">
            <a:off x="865571" y="2653206"/>
            <a:ext cx="4396810" cy="2685681"/>
          </a:xfrm>
          <a:custGeom>
            <a:avLst/>
            <a:gdLst/>
            <a:ahLst/>
            <a:cxnLst/>
            <a:rect r="r" b="b" t="t" l="l"/>
            <a:pathLst>
              <a:path h="2685681" w="4396810">
                <a:moveTo>
                  <a:pt x="0" y="0"/>
                </a:moveTo>
                <a:lnTo>
                  <a:pt x="4396811" y="0"/>
                </a:lnTo>
                <a:lnTo>
                  <a:pt x="4396811" y="2685680"/>
                </a:lnTo>
                <a:lnTo>
                  <a:pt x="0" y="2685680"/>
                </a:lnTo>
                <a:lnTo>
                  <a:pt x="0" y="0"/>
                </a:lnTo>
                <a:close/>
              </a:path>
            </a:pathLst>
          </a:custGeom>
          <a:blipFill>
            <a:blip r:embed="rId7"/>
            <a:stretch>
              <a:fillRect l="0" t="0" r="0" b="0"/>
            </a:stretch>
          </a:blipFill>
        </p:spPr>
      </p:sp>
      <p:sp>
        <p:nvSpPr>
          <p:cNvPr name="Freeform 7" id="7"/>
          <p:cNvSpPr/>
          <p:nvPr/>
        </p:nvSpPr>
        <p:spPr>
          <a:xfrm flipH="false" flipV="false" rot="0">
            <a:off x="12407601" y="3996046"/>
            <a:ext cx="5382469" cy="3713904"/>
          </a:xfrm>
          <a:custGeom>
            <a:avLst/>
            <a:gdLst/>
            <a:ahLst/>
            <a:cxnLst/>
            <a:rect r="r" b="b" t="t" l="l"/>
            <a:pathLst>
              <a:path h="3713904" w="5382469">
                <a:moveTo>
                  <a:pt x="0" y="0"/>
                </a:moveTo>
                <a:lnTo>
                  <a:pt x="5382469" y="0"/>
                </a:lnTo>
                <a:lnTo>
                  <a:pt x="5382469" y="3713904"/>
                </a:lnTo>
                <a:lnTo>
                  <a:pt x="0" y="3713904"/>
                </a:lnTo>
                <a:lnTo>
                  <a:pt x="0" y="0"/>
                </a:lnTo>
                <a:close/>
              </a:path>
            </a:pathLst>
          </a:custGeom>
          <a:blipFill>
            <a:blip r:embed="rId8"/>
            <a:stretch>
              <a:fillRect l="0" t="0" r="0" b="0"/>
            </a:stretch>
          </a:blipFill>
        </p:spPr>
      </p:sp>
      <p:sp>
        <p:nvSpPr>
          <p:cNvPr name="Freeform 8" id="8"/>
          <p:cNvSpPr/>
          <p:nvPr/>
        </p:nvSpPr>
        <p:spPr>
          <a:xfrm flipH="false" flipV="false" rot="0">
            <a:off x="6864526" y="3996046"/>
            <a:ext cx="5421757" cy="3713904"/>
          </a:xfrm>
          <a:custGeom>
            <a:avLst/>
            <a:gdLst/>
            <a:ahLst/>
            <a:cxnLst/>
            <a:rect r="r" b="b" t="t" l="l"/>
            <a:pathLst>
              <a:path h="3713904" w="5421757">
                <a:moveTo>
                  <a:pt x="0" y="0"/>
                </a:moveTo>
                <a:lnTo>
                  <a:pt x="5421757" y="0"/>
                </a:lnTo>
                <a:lnTo>
                  <a:pt x="5421757" y="3713904"/>
                </a:lnTo>
                <a:lnTo>
                  <a:pt x="0" y="3713904"/>
                </a:lnTo>
                <a:lnTo>
                  <a:pt x="0" y="0"/>
                </a:lnTo>
                <a:close/>
              </a:path>
            </a:pathLst>
          </a:custGeom>
          <a:blipFill>
            <a:blip r:embed="rId9"/>
            <a:stretch>
              <a:fillRect l="0" t="0" r="0" b="0"/>
            </a:stretch>
          </a:blipFill>
        </p:spPr>
      </p:sp>
      <p:sp>
        <p:nvSpPr>
          <p:cNvPr name="Freeform 9" id="9"/>
          <p:cNvSpPr/>
          <p:nvPr/>
        </p:nvSpPr>
        <p:spPr>
          <a:xfrm flipH="false" flipV="false" rot="0">
            <a:off x="12132298" y="7871875"/>
            <a:ext cx="5657773" cy="3316869"/>
          </a:xfrm>
          <a:custGeom>
            <a:avLst/>
            <a:gdLst/>
            <a:ahLst/>
            <a:cxnLst/>
            <a:rect r="r" b="b" t="t" l="l"/>
            <a:pathLst>
              <a:path h="3316869" w="5657773">
                <a:moveTo>
                  <a:pt x="0" y="0"/>
                </a:moveTo>
                <a:lnTo>
                  <a:pt x="5657772" y="0"/>
                </a:lnTo>
                <a:lnTo>
                  <a:pt x="5657772" y="3316869"/>
                </a:lnTo>
                <a:lnTo>
                  <a:pt x="0" y="3316869"/>
                </a:lnTo>
                <a:lnTo>
                  <a:pt x="0" y="0"/>
                </a:lnTo>
                <a:close/>
              </a:path>
            </a:pathLst>
          </a:custGeom>
          <a:blipFill>
            <a:blip r:embed="rId10"/>
            <a:stretch>
              <a:fillRect l="0" t="0" r="0" b="0"/>
            </a:stretch>
          </a:blipFill>
        </p:spPr>
      </p:sp>
      <p:pic>
        <p:nvPicPr>
          <p:cNvPr name="Picture 10" id="10"/>
          <p:cNvPicPr>
            <a:picLocks noChangeAspect="true"/>
          </p:cNvPicPr>
          <p:nvPr/>
        </p:nvPicPr>
        <p:blipFill>
          <a:blip r:embed="rId11"/>
          <a:srcRect l="0" t="0" r="0" b="0"/>
          <a:stretch>
            <a:fillRect/>
          </a:stretch>
        </p:blipFill>
        <p:spPr>
          <a:xfrm flipH="false" flipV="false" rot="0">
            <a:off x="1266439" y="2445840"/>
            <a:ext cx="3995943" cy="939047"/>
          </a:xfrm>
          <a:prstGeom prst="rect">
            <a:avLst/>
          </a:prstGeom>
        </p:spPr>
      </p:pic>
      <p:sp>
        <p:nvSpPr>
          <p:cNvPr name="Freeform 11" id="11"/>
          <p:cNvSpPr/>
          <p:nvPr/>
        </p:nvSpPr>
        <p:spPr>
          <a:xfrm flipH="false" flipV="false" rot="0">
            <a:off x="10282550" y="3335674"/>
            <a:ext cx="1378126" cy="660371"/>
          </a:xfrm>
          <a:custGeom>
            <a:avLst/>
            <a:gdLst/>
            <a:ahLst/>
            <a:cxnLst/>
            <a:rect r="r" b="b" t="t" l="l"/>
            <a:pathLst>
              <a:path h="660371" w="1378126">
                <a:moveTo>
                  <a:pt x="0" y="0"/>
                </a:moveTo>
                <a:lnTo>
                  <a:pt x="1378126" y="0"/>
                </a:lnTo>
                <a:lnTo>
                  <a:pt x="1378126" y="660372"/>
                </a:lnTo>
                <a:lnTo>
                  <a:pt x="0" y="660372"/>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96494" y="469053"/>
            <a:ext cx="16895012" cy="1119295"/>
          </a:xfrm>
          <a:custGeom>
            <a:avLst/>
            <a:gdLst/>
            <a:ahLst/>
            <a:cxnLst/>
            <a:rect r="r" b="b" t="t" l="l"/>
            <a:pathLst>
              <a:path h="1119295" w="16895012">
                <a:moveTo>
                  <a:pt x="0" y="0"/>
                </a:moveTo>
                <a:lnTo>
                  <a:pt x="16895012" y="0"/>
                </a:lnTo>
                <a:lnTo>
                  <a:pt x="16895012" y="1119294"/>
                </a:lnTo>
                <a:lnTo>
                  <a:pt x="0" y="1119294"/>
                </a:lnTo>
                <a:lnTo>
                  <a:pt x="0" y="0"/>
                </a:lnTo>
                <a:close/>
              </a:path>
            </a:pathLst>
          </a:custGeom>
          <a:blipFill>
            <a:blip r:embed="rId2"/>
            <a:stretch>
              <a:fillRect l="0" t="0" r="0" b="0"/>
            </a:stretch>
          </a:blipFill>
        </p:spPr>
      </p:sp>
      <p:sp>
        <p:nvSpPr>
          <p:cNvPr name="Freeform 3" id="3"/>
          <p:cNvSpPr/>
          <p:nvPr/>
        </p:nvSpPr>
        <p:spPr>
          <a:xfrm flipH="false" flipV="false" rot="0">
            <a:off x="7967675" y="508034"/>
            <a:ext cx="1948072" cy="1041333"/>
          </a:xfrm>
          <a:custGeom>
            <a:avLst/>
            <a:gdLst/>
            <a:ahLst/>
            <a:cxnLst/>
            <a:rect r="r" b="b" t="t" l="l"/>
            <a:pathLst>
              <a:path h="1041333" w="1948072">
                <a:moveTo>
                  <a:pt x="0" y="0"/>
                </a:moveTo>
                <a:lnTo>
                  <a:pt x="1948071" y="0"/>
                </a:lnTo>
                <a:lnTo>
                  <a:pt x="1948071" y="1041332"/>
                </a:lnTo>
                <a:lnTo>
                  <a:pt x="0" y="104133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028700" y="2115588"/>
            <a:ext cx="3646558" cy="2330287"/>
          </a:xfrm>
          <a:custGeom>
            <a:avLst/>
            <a:gdLst/>
            <a:ahLst/>
            <a:cxnLst/>
            <a:rect r="r" b="b" t="t" l="l"/>
            <a:pathLst>
              <a:path h="2330287" w="3646558">
                <a:moveTo>
                  <a:pt x="0" y="0"/>
                </a:moveTo>
                <a:lnTo>
                  <a:pt x="3646558" y="0"/>
                </a:lnTo>
                <a:lnTo>
                  <a:pt x="3646558" y="2330287"/>
                </a:lnTo>
                <a:lnTo>
                  <a:pt x="0" y="2330287"/>
                </a:lnTo>
                <a:lnTo>
                  <a:pt x="0" y="0"/>
                </a:lnTo>
                <a:close/>
              </a:path>
            </a:pathLst>
          </a:custGeom>
          <a:blipFill>
            <a:blip r:embed="rId5"/>
            <a:stretch>
              <a:fillRect l="0" t="0" r="0" b="0"/>
            </a:stretch>
          </a:blipFill>
        </p:spPr>
      </p:sp>
      <p:sp>
        <p:nvSpPr>
          <p:cNvPr name="Freeform 5" id="5"/>
          <p:cNvSpPr/>
          <p:nvPr/>
        </p:nvSpPr>
        <p:spPr>
          <a:xfrm flipH="false" flipV="false" rot="0">
            <a:off x="5664048" y="2115588"/>
            <a:ext cx="5301073" cy="670393"/>
          </a:xfrm>
          <a:custGeom>
            <a:avLst/>
            <a:gdLst/>
            <a:ahLst/>
            <a:cxnLst/>
            <a:rect r="r" b="b" t="t" l="l"/>
            <a:pathLst>
              <a:path h="670393" w="5301073">
                <a:moveTo>
                  <a:pt x="0" y="0"/>
                </a:moveTo>
                <a:lnTo>
                  <a:pt x="5301073" y="0"/>
                </a:lnTo>
                <a:lnTo>
                  <a:pt x="5301073" y="670393"/>
                </a:lnTo>
                <a:lnTo>
                  <a:pt x="0" y="670393"/>
                </a:lnTo>
                <a:lnTo>
                  <a:pt x="0" y="0"/>
                </a:lnTo>
                <a:close/>
              </a:path>
            </a:pathLst>
          </a:custGeom>
          <a:blipFill>
            <a:blip r:embed="rId6"/>
            <a:stretch>
              <a:fillRect l="0" t="0" r="0" b="0"/>
            </a:stretch>
          </a:blipFill>
        </p:spPr>
      </p:sp>
      <p:sp>
        <p:nvSpPr>
          <p:cNvPr name="Freeform 6" id="6"/>
          <p:cNvSpPr/>
          <p:nvPr/>
        </p:nvSpPr>
        <p:spPr>
          <a:xfrm flipH="false" flipV="false" rot="0">
            <a:off x="13957648" y="1982455"/>
            <a:ext cx="3301652" cy="1298277"/>
          </a:xfrm>
          <a:custGeom>
            <a:avLst/>
            <a:gdLst/>
            <a:ahLst/>
            <a:cxnLst/>
            <a:rect r="r" b="b" t="t" l="l"/>
            <a:pathLst>
              <a:path h="1298277" w="3301652">
                <a:moveTo>
                  <a:pt x="0" y="0"/>
                </a:moveTo>
                <a:lnTo>
                  <a:pt x="3301652" y="0"/>
                </a:lnTo>
                <a:lnTo>
                  <a:pt x="3301652" y="1298276"/>
                </a:lnTo>
                <a:lnTo>
                  <a:pt x="0" y="1298276"/>
                </a:lnTo>
                <a:lnTo>
                  <a:pt x="0" y="0"/>
                </a:lnTo>
                <a:close/>
              </a:path>
            </a:pathLst>
          </a:custGeom>
          <a:blipFill>
            <a:blip r:embed="rId7"/>
            <a:stretch>
              <a:fillRect l="0" t="0" r="0" b="0"/>
            </a:stretch>
          </a:blipFill>
        </p:spPr>
      </p:sp>
      <p:sp>
        <p:nvSpPr>
          <p:cNvPr name="Freeform 7" id="7"/>
          <p:cNvSpPr/>
          <p:nvPr/>
        </p:nvSpPr>
        <p:spPr>
          <a:xfrm flipH="false" flipV="false" rot="0">
            <a:off x="6131650" y="3280731"/>
            <a:ext cx="3981491" cy="1682785"/>
          </a:xfrm>
          <a:custGeom>
            <a:avLst/>
            <a:gdLst/>
            <a:ahLst/>
            <a:cxnLst/>
            <a:rect r="r" b="b" t="t" l="l"/>
            <a:pathLst>
              <a:path h="1682785" w="3981491">
                <a:moveTo>
                  <a:pt x="0" y="0"/>
                </a:moveTo>
                <a:lnTo>
                  <a:pt x="3981491" y="0"/>
                </a:lnTo>
                <a:lnTo>
                  <a:pt x="3981491" y="1682785"/>
                </a:lnTo>
                <a:lnTo>
                  <a:pt x="0" y="1682785"/>
                </a:lnTo>
                <a:lnTo>
                  <a:pt x="0" y="0"/>
                </a:lnTo>
                <a:close/>
              </a:path>
            </a:pathLst>
          </a:custGeom>
          <a:blipFill>
            <a:blip r:embed="rId8"/>
            <a:stretch>
              <a:fillRect l="0" t="0" r="0" b="0"/>
            </a:stretch>
          </a:blipFill>
        </p:spPr>
      </p:sp>
      <p:pic>
        <p:nvPicPr>
          <p:cNvPr name="Picture 8" id="8"/>
          <p:cNvPicPr>
            <a:picLocks noChangeAspect="true"/>
          </p:cNvPicPr>
          <p:nvPr/>
        </p:nvPicPr>
        <p:blipFill>
          <a:blip r:embed="rId9"/>
          <a:srcRect l="0" t="0" r="0" b="0"/>
          <a:stretch>
            <a:fillRect/>
          </a:stretch>
        </p:blipFill>
        <p:spPr>
          <a:xfrm flipH="false" flipV="false" rot="0">
            <a:off x="5976930" y="3941690"/>
            <a:ext cx="2145466" cy="504184"/>
          </a:xfrm>
          <a:prstGeom prst="rect">
            <a:avLst/>
          </a:prstGeom>
        </p:spPr>
      </p:pic>
      <p:sp>
        <p:nvSpPr>
          <p:cNvPr name="Freeform 9" id="9"/>
          <p:cNvSpPr/>
          <p:nvPr/>
        </p:nvSpPr>
        <p:spPr>
          <a:xfrm flipH="false" flipV="false" rot="4121514">
            <a:off x="10440606" y="1483390"/>
            <a:ext cx="431918" cy="998130"/>
          </a:xfrm>
          <a:custGeom>
            <a:avLst/>
            <a:gdLst/>
            <a:ahLst/>
            <a:cxnLst/>
            <a:rect r="r" b="b" t="t" l="l"/>
            <a:pathLst>
              <a:path h="998130" w="431918">
                <a:moveTo>
                  <a:pt x="0" y="0"/>
                </a:moveTo>
                <a:lnTo>
                  <a:pt x="431918" y="0"/>
                </a:lnTo>
                <a:lnTo>
                  <a:pt x="431918" y="998129"/>
                </a:lnTo>
                <a:lnTo>
                  <a:pt x="0" y="998129"/>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0" id="10"/>
          <p:cNvSpPr/>
          <p:nvPr/>
        </p:nvSpPr>
        <p:spPr>
          <a:xfrm flipH="false" flipV="false" rot="0">
            <a:off x="10852499" y="3444000"/>
            <a:ext cx="6210299" cy="5589269"/>
          </a:xfrm>
          <a:custGeom>
            <a:avLst/>
            <a:gdLst/>
            <a:ahLst/>
            <a:cxnLst/>
            <a:rect r="r" b="b" t="t" l="l"/>
            <a:pathLst>
              <a:path h="5589269" w="6210299">
                <a:moveTo>
                  <a:pt x="0" y="0"/>
                </a:moveTo>
                <a:lnTo>
                  <a:pt x="6210299" y="0"/>
                </a:lnTo>
                <a:lnTo>
                  <a:pt x="6210299" y="5589269"/>
                </a:lnTo>
                <a:lnTo>
                  <a:pt x="0" y="5589269"/>
                </a:lnTo>
                <a:lnTo>
                  <a:pt x="0" y="0"/>
                </a:lnTo>
                <a:close/>
              </a:path>
            </a:pathLst>
          </a:custGeom>
          <a:blipFill>
            <a:blip r:embed="rId12"/>
            <a:stretch>
              <a:fillRect l="0" t="0" r="0" b="0"/>
            </a:stretch>
          </a:blipFill>
        </p:spPr>
      </p:sp>
      <p:sp>
        <p:nvSpPr>
          <p:cNvPr name="Freeform 11" id="11"/>
          <p:cNvSpPr/>
          <p:nvPr/>
        </p:nvSpPr>
        <p:spPr>
          <a:xfrm flipH="false" flipV="false" rot="0">
            <a:off x="15221320" y="6410103"/>
            <a:ext cx="1081941" cy="851688"/>
          </a:xfrm>
          <a:custGeom>
            <a:avLst/>
            <a:gdLst/>
            <a:ahLst/>
            <a:cxnLst/>
            <a:rect r="r" b="b" t="t" l="l"/>
            <a:pathLst>
              <a:path h="851688" w="1081941">
                <a:moveTo>
                  <a:pt x="0" y="0"/>
                </a:moveTo>
                <a:lnTo>
                  <a:pt x="1081942" y="0"/>
                </a:lnTo>
                <a:lnTo>
                  <a:pt x="1081942" y="851688"/>
                </a:lnTo>
                <a:lnTo>
                  <a:pt x="0" y="851688"/>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96494" y="469053"/>
            <a:ext cx="16895012" cy="1119295"/>
          </a:xfrm>
          <a:custGeom>
            <a:avLst/>
            <a:gdLst/>
            <a:ahLst/>
            <a:cxnLst/>
            <a:rect r="r" b="b" t="t" l="l"/>
            <a:pathLst>
              <a:path h="1119295" w="16895012">
                <a:moveTo>
                  <a:pt x="0" y="0"/>
                </a:moveTo>
                <a:lnTo>
                  <a:pt x="16895012" y="0"/>
                </a:lnTo>
                <a:lnTo>
                  <a:pt x="16895012" y="1119294"/>
                </a:lnTo>
                <a:lnTo>
                  <a:pt x="0" y="1119294"/>
                </a:lnTo>
                <a:lnTo>
                  <a:pt x="0" y="0"/>
                </a:lnTo>
                <a:close/>
              </a:path>
            </a:pathLst>
          </a:custGeom>
          <a:blipFill>
            <a:blip r:embed="rId2"/>
            <a:stretch>
              <a:fillRect l="0" t="0" r="0" b="0"/>
            </a:stretch>
          </a:blipFill>
        </p:spPr>
      </p:sp>
      <p:sp>
        <p:nvSpPr>
          <p:cNvPr name="Freeform 3" id="3"/>
          <p:cNvSpPr/>
          <p:nvPr/>
        </p:nvSpPr>
        <p:spPr>
          <a:xfrm flipH="false" flipV="false" rot="0">
            <a:off x="7967675" y="508034"/>
            <a:ext cx="1948072" cy="1041333"/>
          </a:xfrm>
          <a:custGeom>
            <a:avLst/>
            <a:gdLst/>
            <a:ahLst/>
            <a:cxnLst/>
            <a:rect r="r" b="b" t="t" l="l"/>
            <a:pathLst>
              <a:path h="1041333" w="1948072">
                <a:moveTo>
                  <a:pt x="0" y="0"/>
                </a:moveTo>
                <a:lnTo>
                  <a:pt x="1948071" y="0"/>
                </a:lnTo>
                <a:lnTo>
                  <a:pt x="1948071" y="1041332"/>
                </a:lnTo>
                <a:lnTo>
                  <a:pt x="0" y="104133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028700" y="1939502"/>
            <a:ext cx="3646558" cy="2330287"/>
          </a:xfrm>
          <a:custGeom>
            <a:avLst/>
            <a:gdLst/>
            <a:ahLst/>
            <a:cxnLst/>
            <a:rect r="r" b="b" t="t" l="l"/>
            <a:pathLst>
              <a:path h="2330287" w="3646558">
                <a:moveTo>
                  <a:pt x="0" y="0"/>
                </a:moveTo>
                <a:lnTo>
                  <a:pt x="3646558" y="0"/>
                </a:lnTo>
                <a:lnTo>
                  <a:pt x="3646558" y="2330287"/>
                </a:lnTo>
                <a:lnTo>
                  <a:pt x="0" y="2330287"/>
                </a:lnTo>
                <a:lnTo>
                  <a:pt x="0" y="0"/>
                </a:lnTo>
                <a:close/>
              </a:path>
            </a:pathLst>
          </a:custGeom>
          <a:blipFill>
            <a:blip r:embed="rId5"/>
            <a:stretch>
              <a:fillRect l="0" t="0" r="0" b="0"/>
            </a:stretch>
          </a:blipFill>
        </p:spPr>
      </p:sp>
      <p:sp>
        <p:nvSpPr>
          <p:cNvPr name="Freeform 5" id="5"/>
          <p:cNvSpPr/>
          <p:nvPr/>
        </p:nvSpPr>
        <p:spPr>
          <a:xfrm flipH="false" flipV="false" rot="0">
            <a:off x="787203" y="5370250"/>
            <a:ext cx="4129551" cy="1603571"/>
          </a:xfrm>
          <a:custGeom>
            <a:avLst/>
            <a:gdLst/>
            <a:ahLst/>
            <a:cxnLst/>
            <a:rect r="r" b="b" t="t" l="l"/>
            <a:pathLst>
              <a:path h="1603571" w="4129551">
                <a:moveTo>
                  <a:pt x="0" y="0"/>
                </a:moveTo>
                <a:lnTo>
                  <a:pt x="4129551" y="0"/>
                </a:lnTo>
                <a:lnTo>
                  <a:pt x="4129551" y="1603571"/>
                </a:lnTo>
                <a:lnTo>
                  <a:pt x="0" y="1603571"/>
                </a:lnTo>
                <a:lnTo>
                  <a:pt x="0" y="0"/>
                </a:lnTo>
                <a:close/>
              </a:path>
            </a:pathLst>
          </a:custGeom>
          <a:blipFill>
            <a:blip r:embed="rId6"/>
            <a:stretch>
              <a:fillRect l="0" t="0" r="0" b="0"/>
            </a:stretch>
          </a:blipFill>
        </p:spPr>
      </p:sp>
      <p:sp>
        <p:nvSpPr>
          <p:cNvPr name="Freeform 6" id="6"/>
          <p:cNvSpPr/>
          <p:nvPr/>
        </p:nvSpPr>
        <p:spPr>
          <a:xfrm flipH="false" flipV="false" rot="3984754">
            <a:off x="8752947" y="1331992"/>
            <a:ext cx="377528" cy="872438"/>
          </a:xfrm>
          <a:custGeom>
            <a:avLst/>
            <a:gdLst/>
            <a:ahLst/>
            <a:cxnLst/>
            <a:rect r="r" b="b" t="t" l="l"/>
            <a:pathLst>
              <a:path h="872438" w="377528">
                <a:moveTo>
                  <a:pt x="0" y="0"/>
                </a:moveTo>
                <a:lnTo>
                  <a:pt x="377528" y="0"/>
                </a:lnTo>
                <a:lnTo>
                  <a:pt x="377528" y="872438"/>
                </a:lnTo>
                <a:lnTo>
                  <a:pt x="0" y="87243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6942965" y="1939502"/>
            <a:ext cx="10044772" cy="5474401"/>
          </a:xfrm>
          <a:custGeom>
            <a:avLst/>
            <a:gdLst/>
            <a:ahLst/>
            <a:cxnLst/>
            <a:rect r="r" b="b" t="t" l="l"/>
            <a:pathLst>
              <a:path h="5474401" w="10044772">
                <a:moveTo>
                  <a:pt x="0" y="0"/>
                </a:moveTo>
                <a:lnTo>
                  <a:pt x="10044772" y="0"/>
                </a:lnTo>
                <a:lnTo>
                  <a:pt x="10044772" y="5474401"/>
                </a:lnTo>
                <a:lnTo>
                  <a:pt x="0" y="5474401"/>
                </a:lnTo>
                <a:lnTo>
                  <a:pt x="0" y="0"/>
                </a:lnTo>
                <a:close/>
              </a:path>
            </a:pathLst>
          </a:custGeom>
          <a:blipFill>
            <a:blip r:embed="rId9"/>
            <a:stretch>
              <a:fillRect l="0" t="0" r="0" b="0"/>
            </a:stretch>
          </a:blipFill>
        </p:spPr>
      </p:sp>
      <p:grpSp>
        <p:nvGrpSpPr>
          <p:cNvPr name="Group 8" id="8"/>
          <p:cNvGrpSpPr/>
          <p:nvPr/>
        </p:nvGrpSpPr>
        <p:grpSpPr>
          <a:xfrm rot="0">
            <a:off x="9373118" y="6270078"/>
            <a:ext cx="2308089" cy="922903"/>
            <a:chOff x="0" y="0"/>
            <a:chExt cx="607892" cy="243069"/>
          </a:xfrm>
        </p:grpSpPr>
        <p:sp>
          <p:nvSpPr>
            <p:cNvPr name="Freeform 9" id="9"/>
            <p:cNvSpPr/>
            <p:nvPr/>
          </p:nvSpPr>
          <p:spPr>
            <a:xfrm flipH="false" flipV="false" rot="0">
              <a:off x="0" y="0"/>
              <a:ext cx="607892" cy="243069"/>
            </a:xfrm>
            <a:custGeom>
              <a:avLst/>
              <a:gdLst/>
              <a:ahLst/>
              <a:cxnLst/>
              <a:rect r="r" b="b" t="t" l="l"/>
              <a:pathLst>
                <a:path h="243069" w="607892">
                  <a:moveTo>
                    <a:pt x="121535" y="0"/>
                  </a:moveTo>
                  <a:lnTo>
                    <a:pt x="486357" y="0"/>
                  </a:lnTo>
                  <a:cubicBezTo>
                    <a:pt x="553479" y="0"/>
                    <a:pt x="607892" y="54413"/>
                    <a:pt x="607892" y="121535"/>
                  </a:cubicBezTo>
                  <a:lnTo>
                    <a:pt x="607892" y="121535"/>
                  </a:lnTo>
                  <a:cubicBezTo>
                    <a:pt x="607892" y="153767"/>
                    <a:pt x="595087" y="184680"/>
                    <a:pt x="572295" y="207472"/>
                  </a:cubicBezTo>
                  <a:cubicBezTo>
                    <a:pt x="549503" y="230265"/>
                    <a:pt x="518590" y="243069"/>
                    <a:pt x="486357" y="243069"/>
                  </a:cubicBezTo>
                  <a:lnTo>
                    <a:pt x="121535" y="243069"/>
                  </a:lnTo>
                  <a:cubicBezTo>
                    <a:pt x="54413" y="243069"/>
                    <a:pt x="0" y="188656"/>
                    <a:pt x="0" y="121535"/>
                  </a:cubicBezTo>
                  <a:lnTo>
                    <a:pt x="0" y="121535"/>
                  </a:lnTo>
                  <a:cubicBezTo>
                    <a:pt x="0" y="54413"/>
                    <a:pt x="54413" y="0"/>
                    <a:pt x="121535" y="0"/>
                  </a:cubicBezTo>
                  <a:close/>
                </a:path>
              </a:pathLst>
            </a:custGeom>
            <a:solidFill>
              <a:srgbClr val="FF4500"/>
            </a:solidFill>
          </p:spPr>
        </p:sp>
        <p:sp>
          <p:nvSpPr>
            <p:cNvPr name="TextBox 10" id="10"/>
            <p:cNvSpPr txBox="true"/>
            <p:nvPr/>
          </p:nvSpPr>
          <p:spPr>
            <a:xfrm>
              <a:off x="0" y="-38100"/>
              <a:ext cx="607892" cy="281169"/>
            </a:xfrm>
            <a:prstGeom prst="rect">
              <a:avLst/>
            </a:prstGeom>
          </p:spPr>
          <p:txBody>
            <a:bodyPr anchor="ctr" rtlCol="false" tIns="50800" lIns="50800" bIns="50800" rIns="50800"/>
            <a:lstStyle/>
            <a:p>
              <a:pPr algn="ctr">
                <a:lnSpc>
                  <a:spcPts val="3174"/>
                </a:lnSpc>
              </a:pPr>
              <a:r>
                <a:rPr lang="en-US" sz="2267">
                  <a:solidFill>
                    <a:srgbClr val="000000"/>
                  </a:solidFill>
                  <a:latin typeface="Canva Sans"/>
                  <a:ea typeface="Canva Sans"/>
                  <a:cs typeface="Canva Sans"/>
                  <a:sym typeface="Canva Sans"/>
                </a:rPr>
                <a:t>Compulsory question</a:t>
              </a:r>
            </a:p>
          </p:txBody>
        </p:sp>
      </p:grpSp>
      <p:sp>
        <p:nvSpPr>
          <p:cNvPr name="Freeform 11" id="11"/>
          <p:cNvSpPr/>
          <p:nvPr/>
        </p:nvSpPr>
        <p:spPr>
          <a:xfrm flipH="false" flipV="false" rot="170800">
            <a:off x="11689546" y="6545877"/>
            <a:ext cx="1429553" cy="371306"/>
          </a:xfrm>
          <a:custGeom>
            <a:avLst/>
            <a:gdLst/>
            <a:ahLst/>
            <a:cxnLst/>
            <a:rect r="r" b="b" t="t" l="l"/>
            <a:pathLst>
              <a:path h="371306" w="1429553">
                <a:moveTo>
                  <a:pt x="0" y="0"/>
                </a:moveTo>
                <a:lnTo>
                  <a:pt x="1429552" y="0"/>
                </a:lnTo>
                <a:lnTo>
                  <a:pt x="1429552" y="371306"/>
                </a:lnTo>
                <a:lnTo>
                  <a:pt x="0" y="37130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2" id="12"/>
          <p:cNvSpPr/>
          <p:nvPr/>
        </p:nvSpPr>
        <p:spPr>
          <a:xfrm flipH="false" flipV="false" rot="0">
            <a:off x="7662841" y="7348758"/>
            <a:ext cx="9110828" cy="2938242"/>
          </a:xfrm>
          <a:custGeom>
            <a:avLst/>
            <a:gdLst/>
            <a:ahLst/>
            <a:cxnLst/>
            <a:rect r="r" b="b" t="t" l="l"/>
            <a:pathLst>
              <a:path h="2938242" w="9110828">
                <a:moveTo>
                  <a:pt x="0" y="0"/>
                </a:moveTo>
                <a:lnTo>
                  <a:pt x="9110828" y="0"/>
                </a:lnTo>
                <a:lnTo>
                  <a:pt x="9110828" y="2938242"/>
                </a:lnTo>
                <a:lnTo>
                  <a:pt x="0" y="2938242"/>
                </a:lnTo>
                <a:lnTo>
                  <a:pt x="0" y="0"/>
                </a:lnTo>
                <a:close/>
              </a:path>
            </a:pathLst>
          </a:custGeom>
          <a:blipFill>
            <a:blip r:embed="rId12"/>
            <a:stretch>
              <a:fillRect l="0" t="0" r="0" b="0"/>
            </a:stretch>
          </a:blipFill>
        </p:spPr>
      </p:sp>
      <p:sp>
        <p:nvSpPr>
          <p:cNvPr name="Freeform 13" id="13"/>
          <p:cNvSpPr/>
          <p:nvPr/>
        </p:nvSpPr>
        <p:spPr>
          <a:xfrm flipH="false" flipV="false" rot="0">
            <a:off x="5745410" y="9828407"/>
            <a:ext cx="1917431" cy="327706"/>
          </a:xfrm>
          <a:custGeom>
            <a:avLst/>
            <a:gdLst/>
            <a:ahLst/>
            <a:cxnLst/>
            <a:rect r="r" b="b" t="t" l="l"/>
            <a:pathLst>
              <a:path h="327706" w="1917431">
                <a:moveTo>
                  <a:pt x="0" y="0"/>
                </a:moveTo>
                <a:lnTo>
                  <a:pt x="1917431" y="0"/>
                </a:lnTo>
                <a:lnTo>
                  <a:pt x="1917431" y="327706"/>
                </a:lnTo>
                <a:lnTo>
                  <a:pt x="0" y="327706"/>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grpSp>
        <p:nvGrpSpPr>
          <p:cNvPr name="Group 14" id="14"/>
          <p:cNvGrpSpPr/>
          <p:nvPr/>
        </p:nvGrpSpPr>
        <p:grpSpPr>
          <a:xfrm rot="0">
            <a:off x="4213357" y="7718741"/>
            <a:ext cx="2308089" cy="922903"/>
            <a:chOff x="0" y="0"/>
            <a:chExt cx="607892" cy="243069"/>
          </a:xfrm>
        </p:grpSpPr>
        <p:sp>
          <p:nvSpPr>
            <p:cNvPr name="Freeform 15" id="15"/>
            <p:cNvSpPr/>
            <p:nvPr/>
          </p:nvSpPr>
          <p:spPr>
            <a:xfrm flipH="false" flipV="false" rot="0">
              <a:off x="0" y="0"/>
              <a:ext cx="607892" cy="243069"/>
            </a:xfrm>
            <a:custGeom>
              <a:avLst/>
              <a:gdLst/>
              <a:ahLst/>
              <a:cxnLst/>
              <a:rect r="r" b="b" t="t" l="l"/>
              <a:pathLst>
                <a:path h="243069" w="607892">
                  <a:moveTo>
                    <a:pt x="121535" y="0"/>
                  </a:moveTo>
                  <a:lnTo>
                    <a:pt x="486357" y="0"/>
                  </a:lnTo>
                  <a:cubicBezTo>
                    <a:pt x="553479" y="0"/>
                    <a:pt x="607892" y="54413"/>
                    <a:pt x="607892" y="121535"/>
                  </a:cubicBezTo>
                  <a:lnTo>
                    <a:pt x="607892" y="121535"/>
                  </a:lnTo>
                  <a:cubicBezTo>
                    <a:pt x="607892" y="153767"/>
                    <a:pt x="595087" y="184680"/>
                    <a:pt x="572295" y="207472"/>
                  </a:cubicBezTo>
                  <a:cubicBezTo>
                    <a:pt x="549503" y="230265"/>
                    <a:pt x="518590" y="243069"/>
                    <a:pt x="486357" y="243069"/>
                  </a:cubicBezTo>
                  <a:lnTo>
                    <a:pt x="121535" y="243069"/>
                  </a:lnTo>
                  <a:cubicBezTo>
                    <a:pt x="54413" y="243069"/>
                    <a:pt x="0" y="188656"/>
                    <a:pt x="0" y="121535"/>
                  </a:cubicBezTo>
                  <a:lnTo>
                    <a:pt x="0" y="121535"/>
                  </a:lnTo>
                  <a:cubicBezTo>
                    <a:pt x="0" y="54413"/>
                    <a:pt x="54413" y="0"/>
                    <a:pt x="121535" y="0"/>
                  </a:cubicBezTo>
                  <a:close/>
                </a:path>
              </a:pathLst>
            </a:custGeom>
            <a:solidFill>
              <a:srgbClr val="FF4500"/>
            </a:solidFill>
          </p:spPr>
        </p:sp>
        <p:sp>
          <p:nvSpPr>
            <p:cNvPr name="TextBox 16" id="16"/>
            <p:cNvSpPr txBox="true"/>
            <p:nvPr/>
          </p:nvSpPr>
          <p:spPr>
            <a:xfrm>
              <a:off x="0" y="-38100"/>
              <a:ext cx="607892" cy="281169"/>
            </a:xfrm>
            <a:prstGeom prst="rect">
              <a:avLst/>
            </a:prstGeom>
          </p:spPr>
          <p:txBody>
            <a:bodyPr anchor="ctr" rtlCol="false" tIns="50800" lIns="50800" bIns="50800" rIns="50800"/>
            <a:lstStyle/>
            <a:p>
              <a:pPr algn="ctr">
                <a:lnSpc>
                  <a:spcPts val="3174"/>
                </a:lnSpc>
              </a:pPr>
              <a:r>
                <a:rPr lang="en-US" sz="2267">
                  <a:solidFill>
                    <a:srgbClr val="000000"/>
                  </a:solidFill>
                  <a:latin typeface="Canva Sans"/>
                  <a:ea typeface="Canva Sans"/>
                  <a:cs typeface="Canva Sans"/>
                  <a:sym typeface="Canva Sans"/>
                </a:rPr>
                <a:t>O</a:t>
              </a:r>
              <a:r>
                <a:rPr lang="en-US" sz="2267">
                  <a:solidFill>
                    <a:srgbClr val="000000"/>
                  </a:solidFill>
                  <a:latin typeface="Canva Sans"/>
                  <a:ea typeface="Canva Sans"/>
                  <a:cs typeface="Canva Sans"/>
                  <a:sym typeface="Canva Sans"/>
                </a:rPr>
                <a:t>ptional question</a:t>
              </a:r>
            </a:p>
          </p:txBody>
        </p:sp>
      </p:grpSp>
      <p:sp>
        <p:nvSpPr>
          <p:cNvPr name="Freeform 17" id="17"/>
          <p:cNvSpPr/>
          <p:nvPr/>
        </p:nvSpPr>
        <p:spPr>
          <a:xfrm flipH="false" flipV="false" rot="170800">
            <a:off x="6529784" y="7994539"/>
            <a:ext cx="1429553" cy="371306"/>
          </a:xfrm>
          <a:custGeom>
            <a:avLst/>
            <a:gdLst/>
            <a:ahLst/>
            <a:cxnLst/>
            <a:rect r="r" b="b" t="t" l="l"/>
            <a:pathLst>
              <a:path h="371306" w="1429553">
                <a:moveTo>
                  <a:pt x="0" y="0"/>
                </a:moveTo>
                <a:lnTo>
                  <a:pt x="1429553" y="0"/>
                </a:lnTo>
                <a:lnTo>
                  <a:pt x="1429553" y="371306"/>
                </a:lnTo>
                <a:lnTo>
                  <a:pt x="0" y="37130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9276736" y="1566459"/>
            <a:ext cx="7717604" cy="5110001"/>
          </a:xfrm>
          <a:custGeom>
            <a:avLst/>
            <a:gdLst/>
            <a:ahLst/>
            <a:cxnLst/>
            <a:rect r="r" b="b" t="t" l="l"/>
            <a:pathLst>
              <a:path h="5110001" w="7717604">
                <a:moveTo>
                  <a:pt x="0" y="0"/>
                </a:moveTo>
                <a:lnTo>
                  <a:pt x="7717604" y="0"/>
                </a:lnTo>
                <a:lnTo>
                  <a:pt x="7717604" y="5110001"/>
                </a:lnTo>
                <a:lnTo>
                  <a:pt x="0" y="5110001"/>
                </a:lnTo>
                <a:lnTo>
                  <a:pt x="0" y="0"/>
                </a:lnTo>
                <a:close/>
              </a:path>
            </a:pathLst>
          </a:custGeom>
          <a:blipFill>
            <a:blip r:embed="rId2"/>
            <a:stretch>
              <a:fillRect l="-4066" t="0" r="0" b="0"/>
            </a:stretch>
          </a:blipFill>
        </p:spPr>
      </p:sp>
      <p:sp>
        <p:nvSpPr>
          <p:cNvPr name="Freeform 3" id="3"/>
          <p:cNvSpPr/>
          <p:nvPr/>
        </p:nvSpPr>
        <p:spPr>
          <a:xfrm flipH="false" flipV="false" rot="0">
            <a:off x="8055900" y="6521601"/>
            <a:ext cx="8664721" cy="3455057"/>
          </a:xfrm>
          <a:custGeom>
            <a:avLst/>
            <a:gdLst/>
            <a:ahLst/>
            <a:cxnLst/>
            <a:rect r="r" b="b" t="t" l="l"/>
            <a:pathLst>
              <a:path h="3455057" w="8664721">
                <a:moveTo>
                  <a:pt x="0" y="0"/>
                </a:moveTo>
                <a:lnTo>
                  <a:pt x="8664720" y="0"/>
                </a:lnTo>
                <a:lnTo>
                  <a:pt x="8664720" y="3455057"/>
                </a:lnTo>
                <a:lnTo>
                  <a:pt x="0" y="3455057"/>
                </a:lnTo>
                <a:lnTo>
                  <a:pt x="0" y="0"/>
                </a:lnTo>
                <a:close/>
              </a:path>
            </a:pathLst>
          </a:custGeom>
          <a:blipFill>
            <a:blip r:embed="rId3"/>
            <a:stretch>
              <a:fillRect l="0" t="0" r="0" b="0"/>
            </a:stretch>
          </a:blipFill>
        </p:spPr>
      </p:sp>
      <p:sp>
        <p:nvSpPr>
          <p:cNvPr name="Freeform 4" id="4"/>
          <p:cNvSpPr/>
          <p:nvPr/>
        </p:nvSpPr>
        <p:spPr>
          <a:xfrm flipH="false" flipV="false" rot="0">
            <a:off x="829230" y="135334"/>
            <a:ext cx="16895012" cy="1119295"/>
          </a:xfrm>
          <a:custGeom>
            <a:avLst/>
            <a:gdLst/>
            <a:ahLst/>
            <a:cxnLst/>
            <a:rect r="r" b="b" t="t" l="l"/>
            <a:pathLst>
              <a:path h="1119295" w="16895012">
                <a:moveTo>
                  <a:pt x="0" y="0"/>
                </a:moveTo>
                <a:lnTo>
                  <a:pt x="16895012" y="0"/>
                </a:lnTo>
                <a:lnTo>
                  <a:pt x="16895012" y="1119294"/>
                </a:lnTo>
                <a:lnTo>
                  <a:pt x="0" y="1119294"/>
                </a:lnTo>
                <a:lnTo>
                  <a:pt x="0" y="0"/>
                </a:lnTo>
                <a:close/>
              </a:path>
            </a:pathLst>
          </a:custGeom>
          <a:blipFill>
            <a:blip r:embed="rId4"/>
            <a:stretch>
              <a:fillRect l="0" t="0" r="0" b="0"/>
            </a:stretch>
          </a:blipFill>
        </p:spPr>
      </p:sp>
      <p:sp>
        <p:nvSpPr>
          <p:cNvPr name="Freeform 5" id="5"/>
          <p:cNvSpPr/>
          <p:nvPr/>
        </p:nvSpPr>
        <p:spPr>
          <a:xfrm flipH="false" flipV="false" rot="0">
            <a:off x="8210759" y="196121"/>
            <a:ext cx="1866483" cy="997720"/>
          </a:xfrm>
          <a:custGeom>
            <a:avLst/>
            <a:gdLst/>
            <a:ahLst/>
            <a:cxnLst/>
            <a:rect r="r" b="b" t="t" l="l"/>
            <a:pathLst>
              <a:path h="997720" w="1866483">
                <a:moveTo>
                  <a:pt x="0" y="0"/>
                </a:moveTo>
                <a:lnTo>
                  <a:pt x="1866482" y="0"/>
                </a:lnTo>
                <a:lnTo>
                  <a:pt x="1866482" y="997720"/>
                </a:lnTo>
                <a:lnTo>
                  <a:pt x="0" y="99772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2700000">
            <a:off x="12226160" y="9197456"/>
            <a:ext cx="870571" cy="915878"/>
          </a:xfrm>
          <a:custGeom>
            <a:avLst/>
            <a:gdLst/>
            <a:ahLst/>
            <a:cxnLst/>
            <a:rect r="r" b="b" t="t" l="l"/>
            <a:pathLst>
              <a:path h="915878" w="870571">
                <a:moveTo>
                  <a:pt x="0" y="0"/>
                </a:moveTo>
                <a:lnTo>
                  <a:pt x="870571" y="0"/>
                </a:lnTo>
                <a:lnTo>
                  <a:pt x="870571" y="915878"/>
                </a:lnTo>
                <a:lnTo>
                  <a:pt x="0" y="91587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1814899" y="1963554"/>
            <a:ext cx="5268911" cy="7691841"/>
          </a:xfrm>
          <a:custGeom>
            <a:avLst/>
            <a:gdLst/>
            <a:ahLst/>
            <a:cxnLst/>
            <a:rect r="r" b="b" t="t" l="l"/>
            <a:pathLst>
              <a:path h="7691841" w="5268911">
                <a:moveTo>
                  <a:pt x="0" y="0"/>
                </a:moveTo>
                <a:lnTo>
                  <a:pt x="5268911" y="0"/>
                </a:lnTo>
                <a:lnTo>
                  <a:pt x="5268911" y="7691841"/>
                </a:lnTo>
                <a:lnTo>
                  <a:pt x="0" y="7691841"/>
                </a:lnTo>
                <a:lnTo>
                  <a:pt x="0" y="0"/>
                </a:lnTo>
                <a:close/>
              </a:path>
            </a:pathLst>
          </a:custGeom>
          <a:blipFill>
            <a:blip r:embed="rId9"/>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7625" y="-122169"/>
            <a:ext cx="21227867" cy="13646727"/>
          </a:xfrm>
          <a:custGeom>
            <a:avLst/>
            <a:gdLst/>
            <a:ahLst/>
            <a:cxnLst/>
            <a:rect r="r" b="b" t="t" l="l"/>
            <a:pathLst>
              <a:path h="13646727" w="21227867">
                <a:moveTo>
                  <a:pt x="0" y="0"/>
                </a:moveTo>
                <a:lnTo>
                  <a:pt x="21227867" y="0"/>
                </a:lnTo>
                <a:lnTo>
                  <a:pt x="21227867" y="13646727"/>
                </a:lnTo>
                <a:lnTo>
                  <a:pt x="0" y="13646727"/>
                </a:lnTo>
                <a:lnTo>
                  <a:pt x="0" y="0"/>
                </a:lnTo>
                <a:close/>
              </a:path>
            </a:pathLst>
          </a:custGeom>
          <a:blipFill>
            <a:blip r:embed="rId2">
              <a:alphaModFix amt="36000"/>
            </a:blip>
            <a:stretch>
              <a:fillRect l="-3901" t="-1284" r="-22890" b="-2260"/>
            </a:stretch>
          </a:blipFill>
        </p:spPr>
      </p:sp>
      <p:grpSp>
        <p:nvGrpSpPr>
          <p:cNvPr name="Group 3" id="3"/>
          <p:cNvGrpSpPr/>
          <p:nvPr/>
        </p:nvGrpSpPr>
        <p:grpSpPr>
          <a:xfrm rot="0">
            <a:off x="0" y="1651399"/>
            <a:ext cx="805519" cy="2673350"/>
            <a:chOff x="0" y="0"/>
            <a:chExt cx="212153" cy="704092"/>
          </a:xfrm>
        </p:grpSpPr>
        <p:sp>
          <p:nvSpPr>
            <p:cNvPr name="Freeform 4" id="4"/>
            <p:cNvSpPr/>
            <p:nvPr/>
          </p:nvSpPr>
          <p:spPr>
            <a:xfrm flipH="false" flipV="false" rot="0">
              <a:off x="0" y="0"/>
              <a:ext cx="212153" cy="704092"/>
            </a:xfrm>
            <a:custGeom>
              <a:avLst/>
              <a:gdLst/>
              <a:ahLst/>
              <a:cxnLst/>
              <a:rect r="r" b="b" t="t" l="l"/>
              <a:pathLst>
                <a:path h="704092" w="212153">
                  <a:moveTo>
                    <a:pt x="0" y="0"/>
                  </a:moveTo>
                  <a:lnTo>
                    <a:pt x="212153" y="0"/>
                  </a:lnTo>
                  <a:lnTo>
                    <a:pt x="212153" y="704092"/>
                  </a:lnTo>
                  <a:lnTo>
                    <a:pt x="0" y="704092"/>
                  </a:lnTo>
                  <a:close/>
                </a:path>
              </a:pathLst>
            </a:custGeom>
            <a:solidFill>
              <a:srgbClr val="EDC254"/>
            </a:solidFill>
          </p:spPr>
        </p:sp>
        <p:sp>
          <p:nvSpPr>
            <p:cNvPr name="TextBox 5" id="5"/>
            <p:cNvSpPr txBox="true"/>
            <p:nvPr/>
          </p:nvSpPr>
          <p:spPr>
            <a:xfrm>
              <a:off x="0" y="-47625"/>
              <a:ext cx="212153" cy="751717"/>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AutoShape 8" id="8"/>
          <p:cNvSpPr/>
          <p:nvPr/>
        </p:nvSpPr>
        <p:spPr>
          <a:xfrm flipH="true">
            <a:off x="1028700" y="3883424"/>
            <a:ext cx="2312031" cy="0"/>
          </a:xfrm>
          <a:prstGeom prst="line">
            <a:avLst/>
          </a:prstGeom>
          <a:ln cap="flat" w="19050">
            <a:solidFill>
              <a:srgbClr val="000000"/>
            </a:solidFill>
            <a:prstDash val="solid"/>
            <a:headEnd type="none" len="sm" w="sm"/>
            <a:tailEnd type="none" len="sm" w="sm"/>
          </a:ln>
        </p:spPr>
      </p:sp>
      <p:sp>
        <p:nvSpPr>
          <p:cNvPr name="TextBox 9" id="9"/>
          <p:cNvSpPr txBox="true"/>
          <p:nvPr/>
        </p:nvSpPr>
        <p:spPr>
          <a:xfrm rot="0">
            <a:off x="1028700" y="1784749"/>
            <a:ext cx="8115300" cy="2089151"/>
          </a:xfrm>
          <a:prstGeom prst="rect">
            <a:avLst/>
          </a:prstGeom>
        </p:spPr>
        <p:txBody>
          <a:bodyPr anchor="t" rtlCol="false" tIns="0" lIns="0" bIns="0" rIns="0">
            <a:spAutoFit/>
          </a:bodyPr>
          <a:lstStyle/>
          <a:p>
            <a:pPr algn="just">
              <a:lnSpc>
                <a:spcPts val="8000"/>
              </a:lnSpc>
            </a:pPr>
            <a:r>
              <a:rPr lang="en-US" sz="8000">
                <a:solidFill>
                  <a:srgbClr val="000000"/>
                </a:solidFill>
                <a:latin typeface="Archivo Black"/>
                <a:ea typeface="Archivo Black"/>
                <a:cs typeface="Archivo Black"/>
                <a:sym typeface="Archivo Black"/>
              </a:rPr>
              <a:t>About</a:t>
            </a:r>
          </a:p>
          <a:p>
            <a:pPr algn="just">
              <a:lnSpc>
                <a:spcPts val="8000"/>
              </a:lnSpc>
            </a:pPr>
            <a:r>
              <a:rPr lang="en-US" sz="8000">
                <a:solidFill>
                  <a:srgbClr val="000000"/>
                </a:solidFill>
                <a:latin typeface="Archivo Black"/>
                <a:ea typeface="Archivo Black"/>
                <a:cs typeface="Archivo Black"/>
                <a:sym typeface="Archivo Black"/>
              </a:rPr>
              <a:t>Sanad</a:t>
            </a:r>
          </a:p>
        </p:txBody>
      </p:sp>
      <p:sp>
        <p:nvSpPr>
          <p:cNvPr name="TextBox 10" id="10"/>
          <p:cNvSpPr txBox="true"/>
          <p:nvPr/>
        </p:nvSpPr>
        <p:spPr>
          <a:xfrm rot="0">
            <a:off x="1177389" y="4434355"/>
            <a:ext cx="11944568" cy="2810197"/>
          </a:xfrm>
          <a:prstGeom prst="rect">
            <a:avLst/>
          </a:prstGeom>
        </p:spPr>
        <p:txBody>
          <a:bodyPr anchor="t" rtlCol="false" tIns="0" lIns="0" bIns="0" rIns="0">
            <a:spAutoFit/>
          </a:bodyPr>
          <a:lstStyle/>
          <a:p>
            <a:pPr algn="l" marL="0" indent="0" lvl="0">
              <a:lnSpc>
                <a:spcPts val="4428"/>
              </a:lnSpc>
              <a:spcBef>
                <a:spcPct val="0"/>
              </a:spcBef>
            </a:pPr>
            <a:r>
              <a:rPr lang="en-US" sz="3163" strike="noStrike" u="none">
                <a:solidFill>
                  <a:srgbClr val="2A0947"/>
                </a:solidFill>
                <a:latin typeface="Poppins"/>
                <a:ea typeface="Poppins"/>
                <a:cs typeface="Poppins"/>
                <a:sym typeface="Poppins"/>
              </a:rPr>
              <a:t>Sanad System is an Odoo-based platform </a:t>
            </a:r>
            <a:r>
              <a:rPr lang="en-US" sz="3163" strike="noStrike" u="none">
                <a:solidFill>
                  <a:srgbClr val="2A0947"/>
                </a:solidFill>
                <a:latin typeface="Poppins"/>
                <a:ea typeface="Poppins"/>
                <a:cs typeface="Poppins"/>
                <a:sym typeface="Poppins"/>
              </a:rPr>
              <a:t>f</a:t>
            </a:r>
            <a:r>
              <a:rPr lang="en-US" sz="3163" strike="noStrike" u="none">
                <a:solidFill>
                  <a:srgbClr val="2A0947"/>
                </a:solidFill>
                <a:latin typeface="Poppins"/>
                <a:ea typeface="Poppins"/>
                <a:cs typeface="Poppins"/>
                <a:sym typeface="Poppins"/>
              </a:rPr>
              <a:t>or manag</a:t>
            </a:r>
            <a:r>
              <a:rPr lang="en-US" sz="3163" strike="noStrike" u="none">
                <a:solidFill>
                  <a:srgbClr val="2A0947"/>
                </a:solidFill>
                <a:latin typeface="Poppins"/>
                <a:ea typeface="Poppins"/>
                <a:cs typeface="Poppins"/>
                <a:sym typeface="Poppins"/>
              </a:rPr>
              <a:t>i</a:t>
            </a:r>
            <a:r>
              <a:rPr lang="en-US" sz="3163" strike="noStrike" u="none">
                <a:solidFill>
                  <a:srgbClr val="2A0947"/>
                </a:solidFill>
                <a:latin typeface="Poppins"/>
                <a:ea typeface="Poppins"/>
                <a:cs typeface="Poppins"/>
                <a:sym typeface="Poppins"/>
              </a:rPr>
              <a:t>n</a:t>
            </a:r>
            <a:r>
              <a:rPr lang="en-US" sz="3163" strike="noStrike" u="none">
                <a:solidFill>
                  <a:srgbClr val="2A0947"/>
                </a:solidFill>
                <a:latin typeface="Poppins"/>
                <a:ea typeface="Poppins"/>
                <a:cs typeface="Poppins"/>
                <a:sym typeface="Poppins"/>
              </a:rPr>
              <a:t>g</a:t>
            </a:r>
            <a:r>
              <a:rPr lang="en-US" sz="3163" strike="noStrike" u="none">
                <a:solidFill>
                  <a:srgbClr val="2A0947"/>
                </a:solidFill>
                <a:latin typeface="Poppins"/>
                <a:ea typeface="Poppins"/>
                <a:cs typeface="Poppins"/>
                <a:sym typeface="Poppins"/>
              </a:rPr>
              <a:t> society operations</a:t>
            </a:r>
            <a:r>
              <a:rPr lang="en-US" sz="3163" strike="noStrike" u="none">
                <a:solidFill>
                  <a:srgbClr val="2A0947"/>
                </a:solidFill>
                <a:latin typeface="Poppins"/>
                <a:ea typeface="Poppins"/>
                <a:cs typeface="Poppins"/>
                <a:sym typeface="Poppins"/>
              </a:rPr>
              <a:t>,</a:t>
            </a:r>
            <a:r>
              <a:rPr lang="en-US" sz="3163" strike="noStrike" u="none">
                <a:solidFill>
                  <a:srgbClr val="2A0947"/>
                </a:solidFill>
                <a:latin typeface="Poppins"/>
                <a:ea typeface="Poppins"/>
                <a:cs typeface="Poppins"/>
                <a:sym typeface="Poppins"/>
              </a:rPr>
              <a:t> handlin</a:t>
            </a:r>
            <a:r>
              <a:rPr lang="en-US" sz="3163" strike="noStrike" u="none">
                <a:solidFill>
                  <a:srgbClr val="2A0947"/>
                </a:solidFill>
                <a:latin typeface="Poppins"/>
                <a:ea typeface="Poppins"/>
                <a:cs typeface="Poppins"/>
                <a:sym typeface="Poppins"/>
              </a:rPr>
              <a:t>g</a:t>
            </a:r>
            <a:r>
              <a:rPr lang="en-US" sz="3163" strike="noStrike" u="none">
                <a:solidFill>
                  <a:srgbClr val="2A0947"/>
                </a:solidFill>
                <a:latin typeface="Poppins"/>
                <a:ea typeface="Poppins"/>
                <a:cs typeface="Poppins"/>
                <a:sym typeface="Poppins"/>
              </a:rPr>
              <a:t> data, schedul</a:t>
            </a:r>
            <a:r>
              <a:rPr lang="en-US" sz="3163" strike="noStrike" u="none">
                <a:solidFill>
                  <a:srgbClr val="2A0947"/>
                </a:solidFill>
                <a:latin typeface="Poppins"/>
                <a:ea typeface="Poppins"/>
                <a:cs typeface="Poppins"/>
                <a:sym typeface="Poppins"/>
              </a:rPr>
              <a:t>ing</a:t>
            </a:r>
            <a:r>
              <a:rPr lang="en-US" sz="3163" strike="noStrike" u="none">
                <a:solidFill>
                  <a:srgbClr val="2A0947"/>
                </a:solidFill>
                <a:latin typeface="Poppins"/>
                <a:ea typeface="Poppins"/>
                <a:cs typeface="Poppins"/>
                <a:sym typeface="Poppins"/>
              </a:rPr>
              <a:t> therapy</a:t>
            </a:r>
            <a:r>
              <a:rPr lang="en-US" sz="3163" strike="noStrike" u="none">
                <a:solidFill>
                  <a:srgbClr val="2A0947"/>
                </a:solidFill>
                <a:latin typeface="Poppins"/>
                <a:ea typeface="Poppins"/>
                <a:cs typeface="Poppins"/>
                <a:sym typeface="Poppins"/>
              </a:rPr>
              <a:t>,</a:t>
            </a:r>
            <a:r>
              <a:rPr lang="en-US" sz="3163" strike="noStrike" u="none">
                <a:solidFill>
                  <a:srgbClr val="2A0947"/>
                </a:solidFill>
                <a:latin typeface="Poppins"/>
                <a:ea typeface="Poppins"/>
                <a:cs typeface="Poppins"/>
                <a:sym typeface="Poppins"/>
              </a:rPr>
              <a:t> i</a:t>
            </a:r>
            <a:r>
              <a:rPr lang="en-US" sz="3163" strike="noStrike" u="none">
                <a:solidFill>
                  <a:srgbClr val="2A0947"/>
                </a:solidFill>
                <a:latin typeface="Poppins"/>
                <a:ea typeface="Poppins"/>
                <a:cs typeface="Poppins"/>
                <a:sym typeface="Poppins"/>
              </a:rPr>
              <a:t>mpr</a:t>
            </a:r>
            <a:r>
              <a:rPr lang="en-US" sz="3163" strike="noStrike" u="none">
                <a:solidFill>
                  <a:srgbClr val="2A0947"/>
                </a:solidFill>
                <a:latin typeface="Poppins"/>
                <a:ea typeface="Poppins"/>
                <a:cs typeface="Poppins"/>
                <a:sym typeface="Poppins"/>
              </a:rPr>
              <a:t>o</a:t>
            </a:r>
            <a:r>
              <a:rPr lang="en-US" sz="3163" strike="noStrike" u="none">
                <a:solidFill>
                  <a:srgbClr val="2A0947"/>
                </a:solidFill>
                <a:latin typeface="Poppins"/>
                <a:ea typeface="Poppins"/>
                <a:cs typeface="Poppins"/>
                <a:sym typeface="Poppins"/>
              </a:rPr>
              <a:t>vi</a:t>
            </a:r>
            <a:r>
              <a:rPr lang="en-US" sz="3163" strike="noStrike" u="none">
                <a:solidFill>
                  <a:srgbClr val="2A0947"/>
                </a:solidFill>
                <a:latin typeface="Poppins"/>
                <a:ea typeface="Poppins"/>
                <a:cs typeface="Poppins"/>
                <a:sym typeface="Poppins"/>
              </a:rPr>
              <a:t>n</a:t>
            </a:r>
            <a:r>
              <a:rPr lang="en-US" sz="3163" strike="noStrike" u="none">
                <a:solidFill>
                  <a:srgbClr val="2A0947"/>
                </a:solidFill>
                <a:latin typeface="Poppins"/>
                <a:ea typeface="Poppins"/>
                <a:cs typeface="Poppins"/>
                <a:sym typeface="Poppins"/>
              </a:rPr>
              <a:t>g</a:t>
            </a:r>
            <a:r>
              <a:rPr lang="en-US" sz="3163" strike="noStrike" u="none">
                <a:solidFill>
                  <a:srgbClr val="2A0947"/>
                </a:solidFill>
                <a:latin typeface="Poppins"/>
                <a:ea typeface="Poppins"/>
                <a:cs typeface="Poppins"/>
                <a:sym typeface="Poppins"/>
              </a:rPr>
              <a:t> parent communication, provid</a:t>
            </a:r>
            <a:r>
              <a:rPr lang="en-US" sz="3163" strike="noStrike" u="none">
                <a:solidFill>
                  <a:srgbClr val="2A0947"/>
                </a:solidFill>
                <a:latin typeface="Poppins"/>
                <a:ea typeface="Poppins"/>
                <a:cs typeface="Poppins"/>
                <a:sym typeface="Poppins"/>
              </a:rPr>
              <a:t>ing</a:t>
            </a:r>
            <a:r>
              <a:rPr lang="en-US" sz="3163" strike="noStrike" u="none">
                <a:solidFill>
                  <a:srgbClr val="2A0947"/>
                </a:solidFill>
                <a:latin typeface="Poppins"/>
                <a:ea typeface="Poppins"/>
                <a:cs typeface="Poppins"/>
                <a:sym typeface="Poppins"/>
              </a:rPr>
              <a:t> analytical reports</a:t>
            </a:r>
            <a:r>
              <a:rPr lang="en-US" sz="3163" strike="noStrike" u="none">
                <a:solidFill>
                  <a:srgbClr val="2A0947"/>
                </a:solidFill>
                <a:latin typeface="Poppins"/>
                <a:ea typeface="Poppins"/>
                <a:cs typeface="Poppins"/>
                <a:sym typeface="Poppins"/>
              </a:rPr>
              <a:t>,</a:t>
            </a:r>
            <a:r>
              <a:rPr lang="en-US" sz="3163" strike="noStrike" u="none">
                <a:solidFill>
                  <a:srgbClr val="2A0947"/>
                </a:solidFill>
                <a:latin typeface="Poppins"/>
                <a:ea typeface="Poppins"/>
                <a:cs typeface="Poppins"/>
                <a:sym typeface="Poppins"/>
              </a:rPr>
              <a:t> and improv</a:t>
            </a:r>
            <a:r>
              <a:rPr lang="en-US" sz="3163" strike="noStrike" u="none">
                <a:solidFill>
                  <a:srgbClr val="2A0947"/>
                </a:solidFill>
                <a:latin typeface="Poppins"/>
                <a:ea typeface="Poppins"/>
                <a:cs typeface="Poppins"/>
                <a:sym typeface="Poppins"/>
              </a:rPr>
              <a:t>ing</a:t>
            </a:r>
            <a:r>
              <a:rPr lang="en-US" sz="3163" strike="noStrike" u="none">
                <a:solidFill>
                  <a:srgbClr val="2A0947"/>
                </a:solidFill>
                <a:latin typeface="Poppins"/>
                <a:ea typeface="Poppins"/>
                <a:cs typeface="Poppins"/>
                <a:sym typeface="Poppins"/>
              </a:rPr>
              <a:t> accessibility and community engagement.</a:t>
            </a:r>
            <a:r>
              <a:rPr lang="en-US" sz="3163" strike="noStrike" u="none">
                <a:solidFill>
                  <a:srgbClr val="2A0947"/>
                </a:solidFill>
                <a:latin typeface="Poppins"/>
                <a:ea typeface="Poppins"/>
                <a:cs typeface="Poppins"/>
                <a:sym typeface="Poppins"/>
              </a:rPr>
              <a:t> </a:t>
            </a:r>
          </a:p>
        </p:txBody>
      </p:sp>
      <p:sp>
        <p:nvSpPr>
          <p:cNvPr name="TextBox 11" id="11"/>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4" tooltip="https://edu-sanad3.odoo.com/odoo"/>
              </a:rPr>
              <a:t>https://edu-sanad3.odoo.com</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760336" y="2185894"/>
            <a:ext cx="9963906" cy="3312999"/>
          </a:xfrm>
          <a:custGeom>
            <a:avLst/>
            <a:gdLst/>
            <a:ahLst/>
            <a:cxnLst/>
            <a:rect r="r" b="b" t="t" l="l"/>
            <a:pathLst>
              <a:path h="3312999" w="9963906">
                <a:moveTo>
                  <a:pt x="0" y="0"/>
                </a:moveTo>
                <a:lnTo>
                  <a:pt x="9963906" y="0"/>
                </a:lnTo>
                <a:lnTo>
                  <a:pt x="9963906" y="3312999"/>
                </a:lnTo>
                <a:lnTo>
                  <a:pt x="0" y="3312999"/>
                </a:lnTo>
                <a:lnTo>
                  <a:pt x="0" y="0"/>
                </a:lnTo>
                <a:close/>
              </a:path>
            </a:pathLst>
          </a:custGeom>
          <a:blipFill>
            <a:blip r:embed="rId2"/>
            <a:stretch>
              <a:fillRect l="0" t="0" r="0" b="0"/>
            </a:stretch>
          </a:blipFill>
        </p:spPr>
      </p:sp>
      <p:sp>
        <p:nvSpPr>
          <p:cNvPr name="Freeform 3" id="3"/>
          <p:cNvSpPr/>
          <p:nvPr/>
        </p:nvSpPr>
        <p:spPr>
          <a:xfrm flipH="false" flipV="false" rot="0">
            <a:off x="1944176" y="1478276"/>
            <a:ext cx="5245990" cy="8500572"/>
          </a:xfrm>
          <a:custGeom>
            <a:avLst/>
            <a:gdLst/>
            <a:ahLst/>
            <a:cxnLst/>
            <a:rect r="r" b="b" t="t" l="l"/>
            <a:pathLst>
              <a:path h="8500572" w="5245990">
                <a:moveTo>
                  <a:pt x="0" y="0"/>
                </a:moveTo>
                <a:lnTo>
                  <a:pt x="5245990" y="0"/>
                </a:lnTo>
                <a:lnTo>
                  <a:pt x="5245990" y="8500571"/>
                </a:lnTo>
                <a:lnTo>
                  <a:pt x="0" y="8500571"/>
                </a:lnTo>
                <a:lnTo>
                  <a:pt x="0" y="0"/>
                </a:lnTo>
                <a:close/>
              </a:path>
            </a:pathLst>
          </a:custGeom>
          <a:blipFill>
            <a:blip r:embed="rId3"/>
            <a:stretch>
              <a:fillRect l="0" t="-12823" r="0" b="-20611"/>
            </a:stretch>
          </a:blipFill>
        </p:spPr>
      </p:sp>
      <p:sp>
        <p:nvSpPr>
          <p:cNvPr name="Freeform 4" id="4"/>
          <p:cNvSpPr/>
          <p:nvPr/>
        </p:nvSpPr>
        <p:spPr>
          <a:xfrm flipH="false" flipV="false" rot="0">
            <a:off x="829230" y="135334"/>
            <a:ext cx="16895012" cy="1119295"/>
          </a:xfrm>
          <a:custGeom>
            <a:avLst/>
            <a:gdLst/>
            <a:ahLst/>
            <a:cxnLst/>
            <a:rect r="r" b="b" t="t" l="l"/>
            <a:pathLst>
              <a:path h="1119295" w="16895012">
                <a:moveTo>
                  <a:pt x="0" y="0"/>
                </a:moveTo>
                <a:lnTo>
                  <a:pt x="16895012" y="0"/>
                </a:lnTo>
                <a:lnTo>
                  <a:pt x="16895012" y="1119294"/>
                </a:lnTo>
                <a:lnTo>
                  <a:pt x="0" y="1119294"/>
                </a:lnTo>
                <a:lnTo>
                  <a:pt x="0" y="0"/>
                </a:lnTo>
                <a:close/>
              </a:path>
            </a:pathLst>
          </a:custGeom>
          <a:blipFill>
            <a:blip r:embed="rId4"/>
            <a:stretch>
              <a:fillRect l="0" t="0" r="0" b="0"/>
            </a:stretch>
          </a:blipFill>
        </p:spPr>
      </p:sp>
      <p:sp>
        <p:nvSpPr>
          <p:cNvPr name="Freeform 5" id="5"/>
          <p:cNvSpPr/>
          <p:nvPr/>
        </p:nvSpPr>
        <p:spPr>
          <a:xfrm flipH="false" flipV="false" rot="0">
            <a:off x="8210759" y="196121"/>
            <a:ext cx="1866483" cy="997720"/>
          </a:xfrm>
          <a:custGeom>
            <a:avLst/>
            <a:gdLst/>
            <a:ahLst/>
            <a:cxnLst/>
            <a:rect r="r" b="b" t="t" l="l"/>
            <a:pathLst>
              <a:path h="997720" w="1866483">
                <a:moveTo>
                  <a:pt x="0" y="0"/>
                </a:moveTo>
                <a:lnTo>
                  <a:pt x="1866482" y="0"/>
                </a:lnTo>
                <a:lnTo>
                  <a:pt x="1866482" y="997720"/>
                </a:lnTo>
                <a:lnTo>
                  <a:pt x="0" y="99772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2837588">
            <a:off x="11701766" y="2838526"/>
            <a:ext cx="1177375" cy="1238650"/>
          </a:xfrm>
          <a:custGeom>
            <a:avLst/>
            <a:gdLst/>
            <a:ahLst/>
            <a:cxnLst/>
            <a:rect r="r" b="b" t="t" l="l"/>
            <a:pathLst>
              <a:path h="1238650" w="1177375">
                <a:moveTo>
                  <a:pt x="0" y="0"/>
                </a:moveTo>
                <a:lnTo>
                  <a:pt x="1177375" y="0"/>
                </a:lnTo>
                <a:lnTo>
                  <a:pt x="1177375" y="1238649"/>
                </a:lnTo>
                <a:lnTo>
                  <a:pt x="0" y="1238649"/>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pic>
        <p:nvPicPr>
          <p:cNvPr name="Picture 7" id="7"/>
          <p:cNvPicPr>
            <a:picLocks noChangeAspect="true"/>
          </p:cNvPicPr>
          <p:nvPr/>
        </p:nvPicPr>
        <p:blipFill>
          <a:blip r:embed="rId9"/>
          <a:srcRect l="0" t="0" r="0" b="0"/>
          <a:stretch>
            <a:fillRect/>
          </a:stretch>
        </p:blipFill>
        <p:spPr>
          <a:xfrm flipH="false" flipV="false" rot="0">
            <a:off x="13366057" y="3115823"/>
            <a:ext cx="4075347" cy="957707"/>
          </a:xfrm>
          <a:prstGeom prst="rect">
            <a:avLst/>
          </a:prstGeom>
        </p:spPr>
      </p:pic>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342599"/>
            <a:ext cx="18288000" cy="7018020"/>
          </a:xfrm>
          <a:custGeom>
            <a:avLst/>
            <a:gdLst/>
            <a:ahLst/>
            <a:cxnLst/>
            <a:rect r="r" b="b" t="t" l="l"/>
            <a:pathLst>
              <a:path h="7018020" w="18288000">
                <a:moveTo>
                  <a:pt x="0" y="0"/>
                </a:moveTo>
                <a:lnTo>
                  <a:pt x="18288000" y="0"/>
                </a:lnTo>
                <a:lnTo>
                  <a:pt x="18288000" y="7018020"/>
                </a:lnTo>
                <a:lnTo>
                  <a:pt x="0" y="7018020"/>
                </a:lnTo>
                <a:lnTo>
                  <a:pt x="0" y="0"/>
                </a:lnTo>
                <a:close/>
              </a:path>
            </a:pathLst>
          </a:custGeom>
          <a:blipFill>
            <a:blip r:embed="rId2"/>
            <a:stretch>
              <a:fillRect l="0"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2676189"/>
          </a:xfrm>
          <a:custGeom>
            <a:avLst/>
            <a:gdLst/>
            <a:ahLst/>
            <a:cxnLst/>
            <a:rect r="r" b="b" t="t" l="l"/>
            <a:pathLst>
              <a:path h="2676189" w="18288000">
                <a:moveTo>
                  <a:pt x="0" y="0"/>
                </a:moveTo>
                <a:lnTo>
                  <a:pt x="18288000" y="0"/>
                </a:lnTo>
                <a:lnTo>
                  <a:pt x="18288000" y="2676189"/>
                </a:lnTo>
                <a:lnTo>
                  <a:pt x="0" y="2676189"/>
                </a:lnTo>
                <a:lnTo>
                  <a:pt x="0" y="0"/>
                </a:lnTo>
                <a:close/>
              </a:path>
            </a:pathLst>
          </a:custGeom>
          <a:blipFill>
            <a:blip r:embed="rId2"/>
            <a:stretch>
              <a:fillRect l="-501" t="0" r="0" b="-393628"/>
            </a:stretch>
          </a:blipFill>
        </p:spPr>
      </p:sp>
      <p:sp>
        <p:nvSpPr>
          <p:cNvPr name="Freeform 3" id="3"/>
          <p:cNvSpPr/>
          <p:nvPr/>
        </p:nvSpPr>
        <p:spPr>
          <a:xfrm flipH="false" flipV="false" rot="0">
            <a:off x="3383885" y="2676189"/>
            <a:ext cx="14904115" cy="7610811"/>
          </a:xfrm>
          <a:custGeom>
            <a:avLst/>
            <a:gdLst/>
            <a:ahLst/>
            <a:cxnLst/>
            <a:rect r="r" b="b" t="t" l="l"/>
            <a:pathLst>
              <a:path h="7610811" w="14904115">
                <a:moveTo>
                  <a:pt x="0" y="0"/>
                </a:moveTo>
                <a:lnTo>
                  <a:pt x="14904115" y="0"/>
                </a:lnTo>
                <a:lnTo>
                  <a:pt x="14904115" y="7610811"/>
                </a:lnTo>
                <a:lnTo>
                  <a:pt x="0" y="7610811"/>
                </a:lnTo>
                <a:lnTo>
                  <a:pt x="0" y="0"/>
                </a:lnTo>
                <a:close/>
              </a:path>
            </a:pathLst>
          </a:custGeom>
          <a:blipFill>
            <a:blip r:embed="rId2"/>
            <a:stretch>
              <a:fillRect l="0" t="-40751" r="0" b="0"/>
            </a:stretch>
          </a:blipFill>
        </p:spPr>
      </p:sp>
      <p:sp>
        <p:nvSpPr>
          <p:cNvPr name="Freeform 4" id="4"/>
          <p:cNvSpPr/>
          <p:nvPr/>
        </p:nvSpPr>
        <p:spPr>
          <a:xfrm flipH="false" flipV="false" rot="5400000">
            <a:off x="13557910" y="4664857"/>
            <a:ext cx="306331" cy="957286"/>
          </a:xfrm>
          <a:custGeom>
            <a:avLst/>
            <a:gdLst/>
            <a:ahLst/>
            <a:cxnLst/>
            <a:rect r="r" b="b" t="t" l="l"/>
            <a:pathLst>
              <a:path h="957286" w="306331">
                <a:moveTo>
                  <a:pt x="0" y="0"/>
                </a:moveTo>
                <a:lnTo>
                  <a:pt x="306331" y="0"/>
                </a:lnTo>
                <a:lnTo>
                  <a:pt x="306331" y="957286"/>
                </a:lnTo>
                <a:lnTo>
                  <a:pt x="0" y="95728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5400000">
            <a:off x="6653171" y="5259711"/>
            <a:ext cx="306331" cy="957286"/>
          </a:xfrm>
          <a:custGeom>
            <a:avLst/>
            <a:gdLst/>
            <a:ahLst/>
            <a:cxnLst/>
            <a:rect r="r" b="b" t="t" l="l"/>
            <a:pathLst>
              <a:path h="957286" w="306331">
                <a:moveTo>
                  <a:pt x="0" y="0"/>
                </a:moveTo>
                <a:lnTo>
                  <a:pt x="306331" y="0"/>
                </a:lnTo>
                <a:lnTo>
                  <a:pt x="306331" y="957286"/>
                </a:lnTo>
                <a:lnTo>
                  <a:pt x="0" y="95728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5400000">
            <a:off x="11982281" y="5849786"/>
            <a:ext cx="306331" cy="957286"/>
          </a:xfrm>
          <a:custGeom>
            <a:avLst/>
            <a:gdLst/>
            <a:ahLst/>
            <a:cxnLst/>
            <a:rect r="r" b="b" t="t" l="l"/>
            <a:pathLst>
              <a:path h="957286" w="306331">
                <a:moveTo>
                  <a:pt x="0" y="0"/>
                </a:moveTo>
                <a:lnTo>
                  <a:pt x="306331" y="0"/>
                </a:lnTo>
                <a:lnTo>
                  <a:pt x="306331" y="957285"/>
                </a:lnTo>
                <a:lnTo>
                  <a:pt x="0" y="95728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16614716" y="7885973"/>
            <a:ext cx="1289168" cy="689119"/>
          </a:xfrm>
          <a:custGeom>
            <a:avLst/>
            <a:gdLst/>
            <a:ahLst/>
            <a:cxnLst/>
            <a:rect r="r" b="b" t="t" l="l"/>
            <a:pathLst>
              <a:path h="689119" w="1289168">
                <a:moveTo>
                  <a:pt x="0" y="0"/>
                </a:moveTo>
                <a:lnTo>
                  <a:pt x="1289168" y="0"/>
                </a:lnTo>
                <a:lnTo>
                  <a:pt x="1289168" y="689119"/>
                </a:lnTo>
                <a:lnTo>
                  <a:pt x="0" y="68911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8" id="8"/>
          <p:cNvGrpSpPr/>
          <p:nvPr/>
        </p:nvGrpSpPr>
        <p:grpSpPr>
          <a:xfrm rot="0">
            <a:off x="13232432" y="9170827"/>
            <a:ext cx="3086100" cy="511287"/>
            <a:chOff x="0" y="0"/>
            <a:chExt cx="812800" cy="134660"/>
          </a:xfrm>
        </p:grpSpPr>
        <p:sp>
          <p:nvSpPr>
            <p:cNvPr name="Freeform 9" id="9"/>
            <p:cNvSpPr/>
            <p:nvPr/>
          </p:nvSpPr>
          <p:spPr>
            <a:xfrm flipH="false" flipV="false" rot="0">
              <a:off x="0" y="0"/>
              <a:ext cx="812800" cy="134660"/>
            </a:xfrm>
            <a:custGeom>
              <a:avLst/>
              <a:gdLst/>
              <a:ahLst/>
              <a:cxnLst/>
              <a:rect r="r" b="b" t="t" l="l"/>
              <a:pathLst>
                <a:path h="134660" w="812800">
                  <a:moveTo>
                    <a:pt x="0" y="0"/>
                  </a:moveTo>
                  <a:lnTo>
                    <a:pt x="812800" y="0"/>
                  </a:lnTo>
                  <a:lnTo>
                    <a:pt x="812800" y="134660"/>
                  </a:lnTo>
                  <a:lnTo>
                    <a:pt x="0" y="134660"/>
                  </a:lnTo>
                  <a:close/>
                </a:path>
              </a:pathLst>
            </a:custGeom>
            <a:solidFill>
              <a:srgbClr val="FFFFFF"/>
            </a:solidFill>
          </p:spPr>
        </p:sp>
        <p:sp>
          <p:nvSpPr>
            <p:cNvPr name="TextBox 10" id="10"/>
            <p:cNvSpPr txBox="true"/>
            <p:nvPr/>
          </p:nvSpPr>
          <p:spPr>
            <a:xfrm>
              <a:off x="0" y="19050"/>
              <a:ext cx="812800" cy="115610"/>
            </a:xfrm>
            <a:prstGeom prst="rect">
              <a:avLst/>
            </a:prstGeom>
          </p:spPr>
          <p:txBody>
            <a:bodyPr anchor="ctr" rtlCol="false" tIns="50800" lIns="50800" bIns="50800" rIns="50800"/>
            <a:lstStyle/>
            <a:p>
              <a:pPr algn="ctr">
                <a:lnSpc>
                  <a:spcPts val="1704"/>
                </a:lnSpc>
              </a:pPr>
            </a:p>
          </p:txBody>
        </p:sp>
      </p:grpSp>
      <p:grpSp>
        <p:nvGrpSpPr>
          <p:cNvPr name="Group 11" id="11"/>
          <p:cNvGrpSpPr/>
          <p:nvPr/>
        </p:nvGrpSpPr>
        <p:grpSpPr>
          <a:xfrm rot="0">
            <a:off x="13711075" y="9682114"/>
            <a:ext cx="3548225" cy="511287"/>
            <a:chOff x="0" y="0"/>
            <a:chExt cx="934512" cy="134660"/>
          </a:xfrm>
        </p:grpSpPr>
        <p:sp>
          <p:nvSpPr>
            <p:cNvPr name="Freeform 12" id="12"/>
            <p:cNvSpPr/>
            <p:nvPr/>
          </p:nvSpPr>
          <p:spPr>
            <a:xfrm flipH="false" flipV="false" rot="0">
              <a:off x="0" y="0"/>
              <a:ext cx="934512" cy="134660"/>
            </a:xfrm>
            <a:custGeom>
              <a:avLst/>
              <a:gdLst/>
              <a:ahLst/>
              <a:cxnLst/>
              <a:rect r="r" b="b" t="t" l="l"/>
              <a:pathLst>
                <a:path h="134660" w="934512">
                  <a:moveTo>
                    <a:pt x="0" y="0"/>
                  </a:moveTo>
                  <a:lnTo>
                    <a:pt x="934512" y="0"/>
                  </a:lnTo>
                  <a:lnTo>
                    <a:pt x="934512" y="134660"/>
                  </a:lnTo>
                  <a:lnTo>
                    <a:pt x="0" y="134660"/>
                  </a:lnTo>
                  <a:close/>
                </a:path>
              </a:pathLst>
            </a:custGeom>
            <a:solidFill>
              <a:srgbClr val="FFFFFF"/>
            </a:solidFill>
          </p:spPr>
        </p:sp>
        <p:sp>
          <p:nvSpPr>
            <p:cNvPr name="TextBox 13" id="13"/>
            <p:cNvSpPr txBox="true"/>
            <p:nvPr/>
          </p:nvSpPr>
          <p:spPr>
            <a:xfrm>
              <a:off x="0" y="19050"/>
              <a:ext cx="934512" cy="115610"/>
            </a:xfrm>
            <a:prstGeom prst="rect">
              <a:avLst/>
            </a:prstGeom>
          </p:spPr>
          <p:txBody>
            <a:bodyPr anchor="ctr" rtlCol="false" tIns="50800" lIns="50800" bIns="50800" rIns="50800"/>
            <a:lstStyle/>
            <a:p>
              <a:pPr algn="ctr">
                <a:lnSpc>
                  <a:spcPts val="1704"/>
                </a:lnSpc>
              </a:pPr>
            </a:p>
          </p:txBody>
        </p:sp>
      </p:grpSp>
      <p:sp>
        <p:nvSpPr>
          <p:cNvPr name="Freeform 14" id="14"/>
          <p:cNvSpPr/>
          <p:nvPr/>
        </p:nvSpPr>
        <p:spPr>
          <a:xfrm flipH="false" flipV="false" rot="5400000">
            <a:off x="11982281" y="6914967"/>
            <a:ext cx="306331" cy="957286"/>
          </a:xfrm>
          <a:custGeom>
            <a:avLst/>
            <a:gdLst/>
            <a:ahLst/>
            <a:cxnLst/>
            <a:rect r="r" b="b" t="t" l="l"/>
            <a:pathLst>
              <a:path h="957286" w="306331">
                <a:moveTo>
                  <a:pt x="0" y="0"/>
                </a:moveTo>
                <a:lnTo>
                  <a:pt x="306331" y="0"/>
                </a:lnTo>
                <a:lnTo>
                  <a:pt x="306331" y="957285"/>
                </a:lnTo>
                <a:lnTo>
                  <a:pt x="0" y="95728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295406"/>
            <a:ext cx="18288000" cy="7635240"/>
          </a:xfrm>
          <a:custGeom>
            <a:avLst/>
            <a:gdLst/>
            <a:ahLst/>
            <a:cxnLst/>
            <a:rect r="r" b="b" t="t" l="l"/>
            <a:pathLst>
              <a:path h="7635240" w="18288000">
                <a:moveTo>
                  <a:pt x="0" y="0"/>
                </a:moveTo>
                <a:lnTo>
                  <a:pt x="18288000" y="0"/>
                </a:lnTo>
                <a:lnTo>
                  <a:pt x="18288000" y="7635240"/>
                </a:lnTo>
                <a:lnTo>
                  <a:pt x="0" y="7635240"/>
                </a:lnTo>
                <a:lnTo>
                  <a:pt x="0" y="0"/>
                </a:lnTo>
                <a:close/>
              </a:path>
            </a:pathLst>
          </a:custGeom>
          <a:blipFill>
            <a:blip r:embed="rId2"/>
            <a:stretch>
              <a:fillRect l="0" t="0" r="0" b="0"/>
            </a:stretch>
          </a:blipFill>
        </p:spPr>
      </p:sp>
      <p:sp>
        <p:nvSpPr>
          <p:cNvPr name="Freeform 3" id="3"/>
          <p:cNvSpPr/>
          <p:nvPr/>
        </p:nvSpPr>
        <p:spPr>
          <a:xfrm flipH="false" flipV="false" rot="0">
            <a:off x="14829546" y="1295406"/>
            <a:ext cx="2054417" cy="1098179"/>
          </a:xfrm>
          <a:custGeom>
            <a:avLst/>
            <a:gdLst/>
            <a:ahLst/>
            <a:cxnLst/>
            <a:rect r="r" b="b" t="t" l="l"/>
            <a:pathLst>
              <a:path h="1098179" w="2054417">
                <a:moveTo>
                  <a:pt x="0" y="0"/>
                </a:moveTo>
                <a:lnTo>
                  <a:pt x="2054417" y="0"/>
                </a:lnTo>
                <a:lnTo>
                  <a:pt x="2054417" y="1098179"/>
                </a:lnTo>
                <a:lnTo>
                  <a:pt x="0" y="109817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1548017" y="7696982"/>
            <a:ext cx="6115242" cy="2178555"/>
          </a:xfrm>
          <a:custGeom>
            <a:avLst/>
            <a:gdLst/>
            <a:ahLst/>
            <a:cxnLst/>
            <a:rect r="r" b="b" t="t" l="l"/>
            <a:pathLst>
              <a:path h="2178555" w="6115242">
                <a:moveTo>
                  <a:pt x="0" y="0"/>
                </a:moveTo>
                <a:lnTo>
                  <a:pt x="6115242" y="0"/>
                </a:lnTo>
                <a:lnTo>
                  <a:pt x="6115242" y="2178555"/>
                </a:lnTo>
                <a:lnTo>
                  <a:pt x="0" y="217855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312594"/>
            <a:ext cx="18288000" cy="4243209"/>
          </a:xfrm>
          <a:custGeom>
            <a:avLst/>
            <a:gdLst/>
            <a:ahLst/>
            <a:cxnLst/>
            <a:rect r="r" b="b" t="t" l="l"/>
            <a:pathLst>
              <a:path h="4243209" w="18288000">
                <a:moveTo>
                  <a:pt x="0" y="0"/>
                </a:moveTo>
                <a:lnTo>
                  <a:pt x="18288000" y="0"/>
                </a:lnTo>
                <a:lnTo>
                  <a:pt x="18288000" y="4243209"/>
                </a:lnTo>
                <a:lnTo>
                  <a:pt x="0" y="4243209"/>
                </a:lnTo>
                <a:lnTo>
                  <a:pt x="0" y="0"/>
                </a:lnTo>
                <a:close/>
              </a:path>
            </a:pathLst>
          </a:custGeom>
          <a:blipFill>
            <a:blip r:embed="rId2"/>
            <a:stretch>
              <a:fillRect l="0" t="0" r="0" b="-37379"/>
            </a:stretch>
          </a:blipFill>
        </p:spPr>
      </p:sp>
      <p:sp>
        <p:nvSpPr>
          <p:cNvPr name="Freeform 3" id="3"/>
          <p:cNvSpPr/>
          <p:nvPr/>
        </p:nvSpPr>
        <p:spPr>
          <a:xfrm flipH="false" flipV="false" rot="0">
            <a:off x="7368176" y="6124576"/>
            <a:ext cx="10919824" cy="3753159"/>
          </a:xfrm>
          <a:custGeom>
            <a:avLst/>
            <a:gdLst/>
            <a:ahLst/>
            <a:cxnLst/>
            <a:rect r="r" b="b" t="t" l="l"/>
            <a:pathLst>
              <a:path h="3753159" w="10919824">
                <a:moveTo>
                  <a:pt x="0" y="0"/>
                </a:moveTo>
                <a:lnTo>
                  <a:pt x="10919824" y="0"/>
                </a:lnTo>
                <a:lnTo>
                  <a:pt x="10919824" y="3753159"/>
                </a:lnTo>
                <a:lnTo>
                  <a:pt x="0" y="3753159"/>
                </a:lnTo>
                <a:lnTo>
                  <a:pt x="0" y="0"/>
                </a:lnTo>
                <a:close/>
              </a:path>
            </a:pathLst>
          </a:custGeom>
          <a:blipFill>
            <a:blip r:embed="rId3"/>
            <a:stretch>
              <a:fillRect l="0" t="0" r="0" b="0"/>
            </a:stretch>
          </a:blipFill>
        </p:spPr>
      </p:sp>
      <p:sp>
        <p:nvSpPr>
          <p:cNvPr name="Freeform 4" id="4"/>
          <p:cNvSpPr/>
          <p:nvPr/>
        </p:nvSpPr>
        <p:spPr>
          <a:xfrm flipH="false" flipV="false" rot="0">
            <a:off x="13428446" y="1312594"/>
            <a:ext cx="2047597" cy="1094534"/>
          </a:xfrm>
          <a:custGeom>
            <a:avLst/>
            <a:gdLst/>
            <a:ahLst/>
            <a:cxnLst/>
            <a:rect r="r" b="b" t="t" l="l"/>
            <a:pathLst>
              <a:path h="1094534" w="2047597">
                <a:moveTo>
                  <a:pt x="0" y="0"/>
                </a:moveTo>
                <a:lnTo>
                  <a:pt x="2047597" y="0"/>
                </a:lnTo>
                <a:lnTo>
                  <a:pt x="2047597" y="1094534"/>
                </a:lnTo>
                <a:lnTo>
                  <a:pt x="0" y="109453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1627308" y="6124576"/>
            <a:ext cx="2047597" cy="1094534"/>
          </a:xfrm>
          <a:custGeom>
            <a:avLst/>
            <a:gdLst/>
            <a:ahLst/>
            <a:cxnLst/>
            <a:rect r="r" b="b" t="t" l="l"/>
            <a:pathLst>
              <a:path h="1094534" w="2047597">
                <a:moveTo>
                  <a:pt x="0" y="0"/>
                </a:moveTo>
                <a:lnTo>
                  <a:pt x="2047597" y="0"/>
                </a:lnTo>
                <a:lnTo>
                  <a:pt x="2047597" y="1094534"/>
                </a:lnTo>
                <a:lnTo>
                  <a:pt x="0" y="109453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5400000">
            <a:off x="1892350" y="2955556"/>
            <a:ext cx="306331" cy="957286"/>
          </a:xfrm>
          <a:custGeom>
            <a:avLst/>
            <a:gdLst/>
            <a:ahLst/>
            <a:cxnLst/>
            <a:rect r="r" b="b" t="t" l="l"/>
            <a:pathLst>
              <a:path h="957286" w="306331">
                <a:moveTo>
                  <a:pt x="0" y="0"/>
                </a:moveTo>
                <a:lnTo>
                  <a:pt x="306331" y="0"/>
                </a:lnTo>
                <a:lnTo>
                  <a:pt x="306331" y="957286"/>
                </a:lnTo>
                <a:lnTo>
                  <a:pt x="0" y="95728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4017931"/>
          </a:xfrm>
          <a:custGeom>
            <a:avLst/>
            <a:gdLst/>
            <a:ahLst/>
            <a:cxnLst/>
            <a:rect r="r" b="b" t="t" l="l"/>
            <a:pathLst>
              <a:path h="4017931" w="18288000">
                <a:moveTo>
                  <a:pt x="0" y="0"/>
                </a:moveTo>
                <a:lnTo>
                  <a:pt x="18288000" y="0"/>
                </a:lnTo>
                <a:lnTo>
                  <a:pt x="18288000" y="4017931"/>
                </a:lnTo>
                <a:lnTo>
                  <a:pt x="0" y="4017931"/>
                </a:lnTo>
                <a:lnTo>
                  <a:pt x="0" y="0"/>
                </a:lnTo>
                <a:close/>
              </a:path>
            </a:pathLst>
          </a:custGeom>
          <a:blipFill>
            <a:blip r:embed="rId2"/>
            <a:stretch>
              <a:fillRect l="0" t="0" r="0" b="-1841"/>
            </a:stretch>
          </a:blipFill>
        </p:spPr>
      </p:sp>
      <p:sp>
        <p:nvSpPr>
          <p:cNvPr name="Freeform 3" id="3"/>
          <p:cNvSpPr/>
          <p:nvPr/>
        </p:nvSpPr>
        <p:spPr>
          <a:xfrm flipH="false" flipV="false" rot="0">
            <a:off x="8602212" y="4199756"/>
            <a:ext cx="9685788" cy="5678293"/>
          </a:xfrm>
          <a:custGeom>
            <a:avLst/>
            <a:gdLst/>
            <a:ahLst/>
            <a:cxnLst/>
            <a:rect r="r" b="b" t="t" l="l"/>
            <a:pathLst>
              <a:path h="5678293" w="9685788">
                <a:moveTo>
                  <a:pt x="0" y="0"/>
                </a:moveTo>
                <a:lnTo>
                  <a:pt x="9685788" y="0"/>
                </a:lnTo>
                <a:lnTo>
                  <a:pt x="9685788" y="5678293"/>
                </a:lnTo>
                <a:lnTo>
                  <a:pt x="0" y="5678293"/>
                </a:lnTo>
                <a:lnTo>
                  <a:pt x="0" y="0"/>
                </a:lnTo>
                <a:close/>
              </a:path>
            </a:pathLst>
          </a:custGeom>
          <a:blipFill>
            <a:blip r:embed="rId3"/>
            <a:stretch>
              <a:fillRect l="0" t="0" r="0" b="0"/>
            </a:stretch>
          </a:blipFill>
        </p:spPr>
      </p:sp>
      <p:sp>
        <p:nvSpPr>
          <p:cNvPr name="Freeform 4" id="4"/>
          <p:cNvSpPr/>
          <p:nvPr/>
        </p:nvSpPr>
        <p:spPr>
          <a:xfrm flipH="false" flipV="false" rot="0">
            <a:off x="0" y="5273582"/>
            <a:ext cx="11301259" cy="3178479"/>
          </a:xfrm>
          <a:custGeom>
            <a:avLst/>
            <a:gdLst/>
            <a:ahLst/>
            <a:cxnLst/>
            <a:rect r="r" b="b" t="t" l="l"/>
            <a:pathLst>
              <a:path h="3178479" w="11301259">
                <a:moveTo>
                  <a:pt x="0" y="0"/>
                </a:moveTo>
                <a:lnTo>
                  <a:pt x="11301259" y="0"/>
                </a:lnTo>
                <a:lnTo>
                  <a:pt x="11301259" y="3178479"/>
                </a:lnTo>
                <a:lnTo>
                  <a:pt x="0" y="3178479"/>
                </a:lnTo>
                <a:lnTo>
                  <a:pt x="0" y="0"/>
                </a:lnTo>
                <a:close/>
              </a:path>
            </a:pathLst>
          </a:custGeom>
          <a:blipFill>
            <a:blip r:embed="rId4"/>
            <a:stretch>
              <a:fillRect l="0" t="0" r="0" b="0"/>
            </a:stretch>
          </a:blipFill>
        </p:spPr>
      </p:sp>
      <p:sp>
        <p:nvSpPr>
          <p:cNvPr name="Freeform 5" id="5"/>
          <p:cNvSpPr/>
          <p:nvPr/>
        </p:nvSpPr>
        <p:spPr>
          <a:xfrm flipH="false" flipV="false" rot="5400000">
            <a:off x="14475130" y="7895989"/>
            <a:ext cx="269610" cy="842532"/>
          </a:xfrm>
          <a:custGeom>
            <a:avLst/>
            <a:gdLst/>
            <a:ahLst/>
            <a:cxnLst/>
            <a:rect r="r" b="b" t="t" l="l"/>
            <a:pathLst>
              <a:path h="842532" w="269610">
                <a:moveTo>
                  <a:pt x="0" y="0"/>
                </a:moveTo>
                <a:lnTo>
                  <a:pt x="269610" y="0"/>
                </a:lnTo>
                <a:lnTo>
                  <a:pt x="269610" y="842533"/>
                </a:lnTo>
                <a:lnTo>
                  <a:pt x="0" y="84253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0" y="8026573"/>
            <a:ext cx="11301259" cy="2429771"/>
          </a:xfrm>
          <a:custGeom>
            <a:avLst/>
            <a:gdLst/>
            <a:ahLst/>
            <a:cxnLst/>
            <a:rect r="r" b="b" t="t" l="l"/>
            <a:pathLst>
              <a:path h="2429771" w="11301259">
                <a:moveTo>
                  <a:pt x="0" y="0"/>
                </a:moveTo>
                <a:lnTo>
                  <a:pt x="11301259" y="0"/>
                </a:lnTo>
                <a:lnTo>
                  <a:pt x="11301259" y="2429771"/>
                </a:lnTo>
                <a:lnTo>
                  <a:pt x="0" y="2429771"/>
                </a:lnTo>
                <a:lnTo>
                  <a:pt x="0" y="0"/>
                </a:lnTo>
                <a:close/>
              </a:path>
            </a:pathLst>
          </a:custGeom>
          <a:blipFill>
            <a:blip r:embed="rId7"/>
            <a:stretch>
              <a:fillRect l="0" t="0" r="0" b="0"/>
            </a:stretch>
          </a:blipFill>
        </p:spPr>
      </p:sp>
      <p:sp>
        <p:nvSpPr>
          <p:cNvPr name="Freeform 7" id="7"/>
          <p:cNvSpPr/>
          <p:nvPr/>
        </p:nvSpPr>
        <p:spPr>
          <a:xfrm flipH="false" flipV="false" rot="0">
            <a:off x="12947672" y="881101"/>
            <a:ext cx="1815292" cy="567691"/>
          </a:xfrm>
          <a:custGeom>
            <a:avLst/>
            <a:gdLst/>
            <a:ahLst/>
            <a:cxnLst/>
            <a:rect r="r" b="b" t="t" l="l"/>
            <a:pathLst>
              <a:path h="567691" w="1815292">
                <a:moveTo>
                  <a:pt x="0" y="0"/>
                </a:moveTo>
                <a:lnTo>
                  <a:pt x="1815292" y="0"/>
                </a:lnTo>
                <a:lnTo>
                  <a:pt x="1815292" y="567691"/>
                </a:lnTo>
                <a:lnTo>
                  <a:pt x="0" y="56769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0174059" y="5516742"/>
            <a:ext cx="904596" cy="483547"/>
          </a:xfrm>
          <a:custGeom>
            <a:avLst/>
            <a:gdLst/>
            <a:ahLst/>
            <a:cxnLst/>
            <a:rect r="r" b="b" t="t" l="l"/>
            <a:pathLst>
              <a:path h="483547" w="904596">
                <a:moveTo>
                  <a:pt x="0" y="0"/>
                </a:moveTo>
                <a:lnTo>
                  <a:pt x="904596" y="0"/>
                </a:lnTo>
                <a:lnTo>
                  <a:pt x="904596" y="483548"/>
                </a:lnTo>
                <a:lnTo>
                  <a:pt x="0" y="48354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9" id="9"/>
          <p:cNvSpPr/>
          <p:nvPr/>
        </p:nvSpPr>
        <p:spPr>
          <a:xfrm flipH="false" flipV="false" rot="0">
            <a:off x="9269463" y="8210287"/>
            <a:ext cx="904596" cy="483547"/>
          </a:xfrm>
          <a:custGeom>
            <a:avLst/>
            <a:gdLst/>
            <a:ahLst/>
            <a:cxnLst/>
            <a:rect r="r" b="b" t="t" l="l"/>
            <a:pathLst>
              <a:path h="483547" w="904596">
                <a:moveTo>
                  <a:pt x="0" y="0"/>
                </a:moveTo>
                <a:lnTo>
                  <a:pt x="904596" y="0"/>
                </a:lnTo>
                <a:lnTo>
                  <a:pt x="904596" y="483547"/>
                </a:lnTo>
                <a:lnTo>
                  <a:pt x="0" y="48354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33206" y="279992"/>
            <a:ext cx="17305056" cy="1146460"/>
          </a:xfrm>
          <a:custGeom>
            <a:avLst/>
            <a:gdLst/>
            <a:ahLst/>
            <a:cxnLst/>
            <a:rect r="r" b="b" t="t" l="l"/>
            <a:pathLst>
              <a:path h="1146460" w="17305056">
                <a:moveTo>
                  <a:pt x="0" y="0"/>
                </a:moveTo>
                <a:lnTo>
                  <a:pt x="17305056" y="0"/>
                </a:lnTo>
                <a:lnTo>
                  <a:pt x="17305056" y="1146460"/>
                </a:lnTo>
                <a:lnTo>
                  <a:pt x="0" y="1146460"/>
                </a:lnTo>
                <a:lnTo>
                  <a:pt x="0" y="0"/>
                </a:lnTo>
                <a:close/>
              </a:path>
            </a:pathLst>
          </a:custGeom>
          <a:blipFill>
            <a:blip r:embed="rId2"/>
            <a:stretch>
              <a:fillRect l="0" t="0" r="0" b="0"/>
            </a:stretch>
          </a:blipFill>
        </p:spPr>
      </p:sp>
      <p:sp>
        <p:nvSpPr>
          <p:cNvPr name="Freeform 3" id="3"/>
          <p:cNvSpPr/>
          <p:nvPr/>
        </p:nvSpPr>
        <p:spPr>
          <a:xfrm flipH="false" flipV="false" rot="0">
            <a:off x="2060078" y="1426452"/>
            <a:ext cx="15199222" cy="5015743"/>
          </a:xfrm>
          <a:custGeom>
            <a:avLst/>
            <a:gdLst/>
            <a:ahLst/>
            <a:cxnLst/>
            <a:rect r="r" b="b" t="t" l="l"/>
            <a:pathLst>
              <a:path h="5015743" w="15199222">
                <a:moveTo>
                  <a:pt x="0" y="0"/>
                </a:moveTo>
                <a:lnTo>
                  <a:pt x="15199222" y="0"/>
                </a:lnTo>
                <a:lnTo>
                  <a:pt x="15199222" y="5015743"/>
                </a:lnTo>
                <a:lnTo>
                  <a:pt x="0" y="5015743"/>
                </a:lnTo>
                <a:lnTo>
                  <a:pt x="0" y="0"/>
                </a:lnTo>
                <a:close/>
              </a:path>
            </a:pathLst>
          </a:custGeom>
          <a:blipFill>
            <a:blip r:embed="rId3"/>
            <a:stretch>
              <a:fillRect l="0" t="0" r="0" b="0"/>
            </a:stretch>
          </a:blipFill>
        </p:spPr>
      </p:sp>
      <p:sp>
        <p:nvSpPr>
          <p:cNvPr name="Freeform 4" id="4"/>
          <p:cNvSpPr/>
          <p:nvPr/>
        </p:nvSpPr>
        <p:spPr>
          <a:xfrm flipH="false" flipV="false" rot="0">
            <a:off x="6367232" y="6265213"/>
            <a:ext cx="10892068" cy="4704500"/>
          </a:xfrm>
          <a:custGeom>
            <a:avLst/>
            <a:gdLst/>
            <a:ahLst/>
            <a:cxnLst/>
            <a:rect r="r" b="b" t="t" l="l"/>
            <a:pathLst>
              <a:path h="4704500" w="10892068">
                <a:moveTo>
                  <a:pt x="0" y="0"/>
                </a:moveTo>
                <a:lnTo>
                  <a:pt x="10892068" y="0"/>
                </a:lnTo>
                <a:lnTo>
                  <a:pt x="10892068" y="4704500"/>
                </a:lnTo>
                <a:lnTo>
                  <a:pt x="0" y="4704500"/>
                </a:lnTo>
                <a:lnTo>
                  <a:pt x="0" y="0"/>
                </a:lnTo>
                <a:close/>
              </a:path>
            </a:pathLst>
          </a:custGeom>
          <a:blipFill>
            <a:blip r:embed="rId4"/>
            <a:stretch>
              <a:fillRect l="-1624" t="-4702" r="0" b="0"/>
            </a:stretch>
          </a:blipFill>
        </p:spPr>
      </p:sp>
      <p:sp>
        <p:nvSpPr>
          <p:cNvPr name="Freeform 5" id="5"/>
          <p:cNvSpPr/>
          <p:nvPr/>
        </p:nvSpPr>
        <p:spPr>
          <a:xfrm flipH="false" flipV="false" rot="0">
            <a:off x="6367232" y="139796"/>
            <a:ext cx="2407008" cy="1286655"/>
          </a:xfrm>
          <a:custGeom>
            <a:avLst/>
            <a:gdLst/>
            <a:ahLst/>
            <a:cxnLst/>
            <a:rect r="r" b="b" t="t" l="l"/>
            <a:pathLst>
              <a:path h="1286655" w="2407008">
                <a:moveTo>
                  <a:pt x="0" y="0"/>
                </a:moveTo>
                <a:lnTo>
                  <a:pt x="2407008" y="0"/>
                </a:lnTo>
                <a:lnTo>
                  <a:pt x="2407008" y="1286656"/>
                </a:lnTo>
                <a:lnTo>
                  <a:pt x="0" y="128665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6" id="6"/>
          <p:cNvGrpSpPr/>
          <p:nvPr/>
        </p:nvGrpSpPr>
        <p:grpSpPr>
          <a:xfrm rot="0">
            <a:off x="633206" y="5121580"/>
            <a:ext cx="4510540" cy="922903"/>
            <a:chOff x="0" y="0"/>
            <a:chExt cx="1187961" cy="243069"/>
          </a:xfrm>
        </p:grpSpPr>
        <p:sp>
          <p:nvSpPr>
            <p:cNvPr name="Freeform 7" id="7"/>
            <p:cNvSpPr/>
            <p:nvPr/>
          </p:nvSpPr>
          <p:spPr>
            <a:xfrm flipH="false" flipV="false" rot="0">
              <a:off x="0" y="0"/>
              <a:ext cx="1187961" cy="243069"/>
            </a:xfrm>
            <a:custGeom>
              <a:avLst/>
              <a:gdLst/>
              <a:ahLst/>
              <a:cxnLst/>
              <a:rect r="r" b="b" t="t" l="l"/>
              <a:pathLst>
                <a:path h="243069" w="1187961">
                  <a:moveTo>
                    <a:pt x="87537" y="0"/>
                  </a:moveTo>
                  <a:lnTo>
                    <a:pt x="1100424" y="0"/>
                  </a:lnTo>
                  <a:cubicBezTo>
                    <a:pt x="1123640" y="0"/>
                    <a:pt x="1145906" y="9223"/>
                    <a:pt x="1162322" y="25639"/>
                  </a:cubicBezTo>
                  <a:cubicBezTo>
                    <a:pt x="1178738" y="42055"/>
                    <a:pt x="1187961" y="64321"/>
                    <a:pt x="1187961" y="87537"/>
                  </a:cubicBezTo>
                  <a:lnTo>
                    <a:pt x="1187961" y="155532"/>
                  </a:lnTo>
                  <a:cubicBezTo>
                    <a:pt x="1187961" y="178749"/>
                    <a:pt x="1178738" y="201014"/>
                    <a:pt x="1162322" y="217430"/>
                  </a:cubicBezTo>
                  <a:cubicBezTo>
                    <a:pt x="1145906" y="233846"/>
                    <a:pt x="1123640" y="243069"/>
                    <a:pt x="1100424" y="243069"/>
                  </a:cubicBezTo>
                  <a:lnTo>
                    <a:pt x="87537" y="243069"/>
                  </a:lnTo>
                  <a:cubicBezTo>
                    <a:pt x="64321" y="243069"/>
                    <a:pt x="42055" y="233846"/>
                    <a:pt x="25639" y="217430"/>
                  </a:cubicBezTo>
                  <a:cubicBezTo>
                    <a:pt x="9223" y="201014"/>
                    <a:pt x="0" y="178749"/>
                    <a:pt x="0" y="155532"/>
                  </a:cubicBezTo>
                  <a:lnTo>
                    <a:pt x="0" y="87537"/>
                  </a:lnTo>
                  <a:cubicBezTo>
                    <a:pt x="0" y="64321"/>
                    <a:pt x="9223" y="42055"/>
                    <a:pt x="25639" y="25639"/>
                  </a:cubicBezTo>
                  <a:cubicBezTo>
                    <a:pt x="42055" y="9223"/>
                    <a:pt x="64321" y="0"/>
                    <a:pt x="87537" y="0"/>
                  </a:cubicBezTo>
                  <a:close/>
                </a:path>
              </a:pathLst>
            </a:custGeom>
            <a:solidFill>
              <a:srgbClr val="FFCE08"/>
            </a:solidFill>
          </p:spPr>
        </p:sp>
        <p:sp>
          <p:nvSpPr>
            <p:cNvPr name="TextBox 8" id="8"/>
            <p:cNvSpPr txBox="true"/>
            <p:nvPr/>
          </p:nvSpPr>
          <p:spPr>
            <a:xfrm>
              <a:off x="0" y="-38100"/>
              <a:ext cx="1187961" cy="281169"/>
            </a:xfrm>
            <a:prstGeom prst="rect">
              <a:avLst/>
            </a:prstGeom>
          </p:spPr>
          <p:txBody>
            <a:bodyPr anchor="ctr" rtlCol="false" tIns="50800" lIns="50800" bIns="50800" rIns="50800"/>
            <a:lstStyle/>
            <a:p>
              <a:pPr algn="ctr">
                <a:lnSpc>
                  <a:spcPts val="3174"/>
                </a:lnSpc>
              </a:pPr>
              <a:r>
                <a:rPr lang="en-US" sz="2267">
                  <a:solidFill>
                    <a:srgbClr val="000000"/>
                  </a:solidFill>
                  <a:latin typeface="Canva Sans"/>
                  <a:ea typeface="Canva Sans"/>
                  <a:cs typeface="Canva Sans"/>
                  <a:sym typeface="Canva Sans"/>
                </a:rPr>
                <a:t>This button takes you back to the Book Now page.</a:t>
              </a:r>
            </a:p>
          </p:txBody>
        </p:sp>
      </p:grpSp>
      <p:sp>
        <p:nvSpPr>
          <p:cNvPr name="Freeform 9" id="9"/>
          <p:cNvSpPr/>
          <p:nvPr/>
        </p:nvSpPr>
        <p:spPr>
          <a:xfrm flipH="false" flipV="false" rot="607149">
            <a:off x="5351248" y="4795718"/>
            <a:ext cx="2686137" cy="1020732"/>
          </a:xfrm>
          <a:custGeom>
            <a:avLst/>
            <a:gdLst/>
            <a:ahLst/>
            <a:cxnLst/>
            <a:rect r="r" b="b" t="t" l="l"/>
            <a:pathLst>
              <a:path h="1020732" w="2686137">
                <a:moveTo>
                  <a:pt x="0" y="0"/>
                </a:moveTo>
                <a:lnTo>
                  <a:pt x="2686137" y="0"/>
                </a:lnTo>
                <a:lnTo>
                  <a:pt x="2686137" y="1020732"/>
                </a:lnTo>
                <a:lnTo>
                  <a:pt x="0" y="1020732"/>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TextBox 3" id="3"/>
          <p:cNvSpPr txBox="true"/>
          <p:nvPr/>
        </p:nvSpPr>
        <p:spPr>
          <a:xfrm rot="0">
            <a:off x="5621221" y="4957410"/>
            <a:ext cx="9303575" cy="1952444"/>
          </a:xfrm>
          <a:prstGeom prst="rect">
            <a:avLst/>
          </a:prstGeom>
        </p:spPr>
        <p:txBody>
          <a:bodyPr anchor="t" rtlCol="false" tIns="0" lIns="0" bIns="0" rIns="0">
            <a:spAutoFit/>
          </a:bodyPr>
          <a:lstStyle/>
          <a:p>
            <a:pPr algn="ctr" marL="0" indent="0" lvl="0">
              <a:lnSpc>
                <a:spcPts val="3816"/>
              </a:lnSpc>
              <a:spcBef>
                <a:spcPct val="0"/>
              </a:spcBef>
            </a:pPr>
            <a:r>
              <a:rPr lang="en-US" sz="2725" strike="noStrike" u="none">
                <a:solidFill>
                  <a:srgbClr val="2A0947"/>
                </a:solidFill>
                <a:latin typeface="Poppins"/>
                <a:ea typeface="Poppins"/>
                <a:cs typeface="Poppins"/>
                <a:sym typeface="Poppins"/>
              </a:rPr>
              <a:t>Centralized module for registering, tracking, categorizing, and reporting beneficiary data to ensure personalized support, effective services, and informed decisions.</a:t>
            </a:r>
          </a:p>
        </p:txBody>
      </p:sp>
      <p:sp>
        <p:nvSpPr>
          <p:cNvPr name="TextBox 4" id="4"/>
          <p:cNvSpPr txBox="true"/>
          <p:nvPr/>
        </p:nvSpPr>
        <p:spPr>
          <a:xfrm rot="0">
            <a:off x="5146228" y="3227532"/>
            <a:ext cx="10957269" cy="580090"/>
          </a:xfrm>
          <a:prstGeom prst="rect">
            <a:avLst/>
          </a:prstGeom>
        </p:spPr>
        <p:txBody>
          <a:bodyPr anchor="t" rtlCol="false" tIns="0" lIns="0" bIns="0" rIns="0">
            <a:spAutoFit/>
          </a:bodyPr>
          <a:lstStyle/>
          <a:p>
            <a:pPr algn="l" marL="0" indent="0" lvl="0">
              <a:lnSpc>
                <a:spcPts val="4517"/>
              </a:lnSpc>
              <a:spcBef>
                <a:spcPct val="0"/>
              </a:spcBef>
            </a:pPr>
            <a:r>
              <a:rPr lang="en-US" b="true" sz="3226">
                <a:solidFill>
                  <a:srgbClr val="2A0947"/>
                </a:solidFill>
                <a:latin typeface="Poppins Bold"/>
                <a:ea typeface="Poppins Bold"/>
                <a:cs typeface="Poppins Bold"/>
                <a:sym typeface="Poppins Bold"/>
              </a:rPr>
              <a:t>A</a:t>
            </a:r>
            <a:r>
              <a:rPr lang="en-US" b="true" sz="3226" strike="noStrike" u="none">
                <a:solidFill>
                  <a:srgbClr val="2A0947"/>
                </a:solidFill>
                <a:latin typeface="Poppins Bold"/>
                <a:ea typeface="Poppins Bold"/>
                <a:cs typeface="Poppins Bold"/>
                <a:sym typeface="Poppins Bold"/>
              </a:rPr>
              <a:t> custom module developed i</a:t>
            </a:r>
            <a:r>
              <a:rPr lang="en-US" b="true" sz="3226" strike="noStrike" u="none">
                <a:solidFill>
                  <a:srgbClr val="2A0947"/>
                </a:solidFill>
                <a:latin typeface="Poppins Bold"/>
                <a:ea typeface="Poppins Bold"/>
                <a:cs typeface="Poppins Bold"/>
                <a:sym typeface="Poppins Bold"/>
              </a:rPr>
              <a:t>n</a:t>
            </a:r>
            <a:r>
              <a:rPr lang="en-US" b="true" sz="3226" strike="noStrike" u="none">
                <a:solidFill>
                  <a:srgbClr val="2A0947"/>
                </a:solidFill>
                <a:latin typeface="Poppins Bold"/>
                <a:ea typeface="Poppins Bold"/>
                <a:cs typeface="Poppins Bold"/>
                <a:sym typeface="Poppins Bold"/>
              </a:rPr>
              <a:t>-house</a:t>
            </a:r>
            <a:r>
              <a:rPr lang="en-US" b="true" sz="3226" strike="noStrike" u="none">
                <a:solidFill>
                  <a:srgbClr val="2A0947"/>
                </a:solidFill>
                <a:latin typeface="Poppins Bold"/>
                <a:ea typeface="Poppins Bold"/>
                <a:cs typeface="Poppins Bold"/>
                <a:sym typeface="Poppins Bold"/>
              </a:rPr>
              <a:t> by our team.</a:t>
            </a:r>
          </a:p>
        </p:txBody>
      </p:sp>
      <p:sp>
        <p:nvSpPr>
          <p:cNvPr name="TextBox 5" id="5"/>
          <p:cNvSpPr txBox="true"/>
          <p:nvPr/>
        </p:nvSpPr>
        <p:spPr>
          <a:xfrm rot="0">
            <a:off x="6079671" y="1312209"/>
            <a:ext cx="8386677" cy="138247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Benef</a:t>
            </a:r>
            <a:r>
              <a:rPr lang="en-US" sz="5303">
                <a:solidFill>
                  <a:srgbClr val="000000"/>
                </a:solidFill>
                <a:latin typeface="Archivo Black"/>
                <a:ea typeface="Archivo Black"/>
                <a:cs typeface="Archivo Black"/>
                <a:sym typeface="Archivo Black"/>
              </a:rPr>
              <a:t>iciary Management Module</a:t>
            </a:r>
          </a:p>
        </p:txBody>
      </p:sp>
      <p:sp>
        <p:nvSpPr>
          <p:cNvPr name="TextBox 6" id="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7" id="7"/>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grpSp>
        <p:nvGrpSpPr>
          <p:cNvPr name="Group 8" id="8"/>
          <p:cNvGrpSpPr/>
          <p:nvPr/>
        </p:nvGrpSpPr>
        <p:grpSpPr>
          <a:xfrm rot="0">
            <a:off x="-2702406" y="-421467"/>
            <a:ext cx="5755327" cy="11129934"/>
            <a:chOff x="0" y="0"/>
            <a:chExt cx="1515806" cy="2931341"/>
          </a:xfrm>
        </p:grpSpPr>
        <p:sp>
          <p:nvSpPr>
            <p:cNvPr name="Freeform 9" id="9"/>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10" id="10"/>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11" id="11"/>
          <p:cNvGrpSpPr/>
          <p:nvPr/>
        </p:nvGrpSpPr>
        <p:grpSpPr>
          <a:xfrm rot="0">
            <a:off x="1709850" y="1131432"/>
            <a:ext cx="3126512" cy="3126512"/>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1925284" y="1346867"/>
            <a:ext cx="2695643" cy="2695643"/>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7" id="17"/>
          <p:cNvSpPr/>
          <p:nvPr/>
        </p:nvSpPr>
        <p:spPr>
          <a:xfrm flipH="false" flipV="false" rot="0">
            <a:off x="2425304" y="1825424"/>
            <a:ext cx="1695602" cy="1738529"/>
          </a:xfrm>
          <a:custGeom>
            <a:avLst/>
            <a:gdLst/>
            <a:ahLst/>
            <a:cxnLst/>
            <a:rect r="r" b="b" t="t" l="l"/>
            <a:pathLst>
              <a:path h="1738529" w="1695602">
                <a:moveTo>
                  <a:pt x="0" y="0"/>
                </a:moveTo>
                <a:lnTo>
                  <a:pt x="1695603" y="0"/>
                </a:lnTo>
                <a:lnTo>
                  <a:pt x="1695603" y="1738529"/>
                </a:lnTo>
                <a:lnTo>
                  <a:pt x="0" y="1738529"/>
                </a:lnTo>
                <a:lnTo>
                  <a:pt x="0" y="0"/>
                </a:lnTo>
                <a:close/>
              </a:path>
            </a:pathLst>
          </a:custGeom>
          <a:blipFill>
            <a:blip r:embed="rId4"/>
            <a:stretch>
              <a:fillRect l="-48087" t="-43326" r="-43326" b="-48087"/>
            </a:stretch>
          </a:blipFill>
        </p:spPr>
      </p:sp>
      <p:sp>
        <p:nvSpPr>
          <p:cNvPr name="AutoShape 18" id="18"/>
          <p:cNvSpPr/>
          <p:nvPr/>
        </p:nvSpPr>
        <p:spPr>
          <a:xfrm flipH="true">
            <a:off x="5727772" y="2856057"/>
            <a:ext cx="8884922" cy="0"/>
          </a:xfrm>
          <a:prstGeom prst="line">
            <a:avLst/>
          </a:prstGeom>
          <a:ln cap="flat" w="19050">
            <a:solidFill>
              <a:srgbClr val="000000"/>
            </a:solidFill>
            <a:prstDash val="solid"/>
            <a:headEnd type="none" len="sm" w="sm"/>
            <a:tailEnd type="none" len="sm" w="sm"/>
          </a:ln>
        </p:spPr>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215618" y="1266399"/>
            <a:ext cx="19503618" cy="1037474"/>
          </a:xfrm>
          <a:prstGeom prst="rect">
            <a:avLst/>
          </a:prstGeom>
        </p:spPr>
        <p:txBody>
          <a:bodyPr anchor="t" rtlCol="false" tIns="0" lIns="0" bIns="0" rIns="0">
            <a:spAutoFit/>
          </a:bodyPr>
          <a:lstStyle/>
          <a:p>
            <a:pPr algn="ctr" marL="0" indent="0" lvl="0">
              <a:lnSpc>
                <a:spcPts val="4153"/>
              </a:lnSpc>
              <a:spcBef>
                <a:spcPct val="0"/>
              </a:spcBef>
            </a:pPr>
            <a:r>
              <a:rPr lang="en-US" sz="2966" strike="noStrike" u="none">
                <a:solidFill>
                  <a:srgbClr val="2A0947"/>
                </a:solidFill>
                <a:latin typeface="Poppins"/>
                <a:ea typeface="Poppins"/>
                <a:cs typeface="Poppins"/>
                <a:sym typeface="Poppins"/>
              </a:rPr>
              <a:t>Th</a:t>
            </a:r>
            <a:r>
              <a:rPr lang="en-US" sz="2966" strike="noStrike" u="none">
                <a:solidFill>
                  <a:srgbClr val="2A0947"/>
                </a:solidFill>
                <a:latin typeface="Poppins"/>
                <a:ea typeface="Poppins"/>
                <a:cs typeface="Poppins"/>
                <a:sym typeface="Poppins"/>
              </a:rPr>
              <a:t>i</a:t>
            </a:r>
            <a:r>
              <a:rPr lang="en-US" sz="2966" strike="noStrike" u="none">
                <a:solidFill>
                  <a:srgbClr val="2A0947"/>
                </a:solidFill>
                <a:latin typeface="Poppins"/>
                <a:ea typeface="Poppins"/>
                <a:cs typeface="Poppins"/>
                <a:sym typeface="Poppins"/>
              </a:rPr>
              <a:t>s</a:t>
            </a:r>
            <a:r>
              <a:rPr lang="en-US" sz="2966" strike="noStrike" u="none">
                <a:solidFill>
                  <a:srgbClr val="2A0947"/>
                </a:solidFill>
                <a:latin typeface="Poppins"/>
                <a:ea typeface="Poppins"/>
                <a:cs typeface="Poppins"/>
                <a:sym typeface="Poppins"/>
              </a:rPr>
              <a:t> </a:t>
            </a:r>
            <a:r>
              <a:rPr lang="en-US" sz="2966" strike="noStrike" u="none">
                <a:solidFill>
                  <a:srgbClr val="2A0947"/>
                </a:solidFill>
                <a:latin typeface="Poppins"/>
                <a:ea typeface="Poppins"/>
                <a:cs typeface="Poppins"/>
                <a:sym typeface="Poppins"/>
              </a:rPr>
              <a:t>im</a:t>
            </a:r>
            <a:r>
              <a:rPr lang="en-US" sz="2966" strike="noStrike" u="none">
                <a:solidFill>
                  <a:srgbClr val="2A0947"/>
                </a:solidFill>
                <a:latin typeface="Poppins"/>
                <a:ea typeface="Poppins"/>
                <a:cs typeface="Poppins"/>
                <a:sym typeface="Poppins"/>
              </a:rPr>
              <a:t>ag</a:t>
            </a:r>
            <a:r>
              <a:rPr lang="en-US" sz="2966" strike="noStrike" u="none">
                <a:solidFill>
                  <a:srgbClr val="2A0947"/>
                </a:solidFill>
                <a:latin typeface="Poppins"/>
                <a:ea typeface="Poppins"/>
                <a:cs typeface="Poppins"/>
                <a:sym typeface="Poppins"/>
              </a:rPr>
              <a:t>e</a:t>
            </a:r>
            <a:r>
              <a:rPr lang="en-US" sz="2966" strike="noStrike" u="none">
                <a:solidFill>
                  <a:srgbClr val="2A0947"/>
                </a:solidFill>
                <a:latin typeface="Poppins"/>
                <a:ea typeface="Poppins"/>
                <a:cs typeface="Poppins"/>
                <a:sym typeface="Poppins"/>
              </a:rPr>
              <a:t> </a:t>
            </a:r>
            <a:r>
              <a:rPr lang="en-US" sz="2966" strike="noStrike" u="none">
                <a:solidFill>
                  <a:srgbClr val="2A0947"/>
                </a:solidFill>
                <a:latin typeface="Poppins"/>
                <a:ea typeface="Poppins"/>
                <a:cs typeface="Poppins"/>
                <a:sym typeface="Poppins"/>
              </a:rPr>
              <a:t>displ</a:t>
            </a:r>
            <a:r>
              <a:rPr lang="en-US" sz="2966" strike="noStrike" u="none">
                <a:solidFill>
                  <a:srgbClr val="2A0947"/>
                </a:solidFill>
                <a:latin typeface="Poppins"/>
                <a:ea typeface="Poppins"/>
                <a:cs typeface="Poppins"/>
                <a:sym typeface="Poppins"/>
              </a:rPr>
              <a:t>a</a:t>
            </a:r>
            <a:r>
              <a:rPr lang="en-US" sz="2966" strike="noStrike" u="none">
                <a:solidFill>
                  <a:srgbClr val="2A0947"/>
                </a:solidFill>
                <a:latin typeface="Poppins"/>
                <a:ea typeface="Poppins"/>
                <a:cs typeface="Poppins"/>
                <a:sym typeface="Poppins"/>
              </a:rPr>
              <a:t>ys </a:t>
            </a:r>
            <a:r>
              <a:rPr lang="en-US" sz="2966" strike="noStrike" u="none">
                <a:solidFill>
                  <a:srgbClr val="2A0947"/>
                </a:solidFill>
                <a:latin typeface="Poppins"/>
                <a:ea typeface="Poppins"/>
                <a:cs typeface="Poppins"/>
                <a:sym typeface="Poppins"/>
              </a:rPr>
              <a:t>t</a:t>
            </a:r>
            <a:r>
              <a:rPr lang="en-US" sz="2966" strike="noStrike" u="none">
                <a:solidFill>
                  <a:srgbClr val="2A0947"/>
                </a:solidFill>
                <a:latin typeface="Poppins"/>
                <a:ea typeface="Poppins"/>
                <a:cs typeface="Poppins"/>
                <a:sym typeface="Poppins"/>
              </a:rPr>
              <a:t>h</a:t>
            </a:r>
            <a:r>
              <a:rPr lang="en-US" sz="2966" strike="noStrike" u="none">
                <a:solidFill>
                  <a:srgbClr val="2A0947"/>
                </a:solidFill>
                <a:latin typeface="Poppins"/>
                <a:ea typeface="Poppins"/>
                <a:cs typeface="Poppins"/>
                <a:sym typeface="Poppins"/>
              </a:rPr>
              <a:t>e</a:t>
            </a:r>
            <a:r>
              <a:rPr lang="en-US" sz="2966" strike="noStrike" u="none">
                <a:solidFill>
                  <a:srgbClr val="2A0947"/>
                </a:solidFill>
                <a:latin typeface="Poppins"/>
                <a:ea typeface="Poppins"/>
                <a:cs typeface="Poppins"/>
                <a:sym typeface="Poppins"/>
              </a:rPr>
              <a:t> des</a:t>
            </a:r>
            <a:r>
              <a:rPr lang="en-US" sz="2966" strike="noStrike" u="none">
                <a:solidFill>
                  <a:srgbClr val="2A0947"/>
                </a:solidFill>
                <a:latin typeface="Poppins"/>
                <a:ea typeface="Poppins"/>
                <a:cs typeface="Poppins"/>
                <a:sym typeface="Poppins"/>
              </a:rPr>
              <a:t>ign o</a:t>
            </a:r>
            <a:r>
              <a:rPr lang="en-US" sz="2966" strike="noStrike" u="none">
                <a:solidFill>
                  <a:srgbClr val="2A0947"/>
                </a:solidFill>
                <a:latin typeface="Poppins"/>
                <a:ea typeface="Poppins"/>
                <a:cs typeface="Poppins"/>
                <a:sym typeface="Poppins"/>
              </a:rPr>
              <a:t>f </a:t>
            </a:r>
            <a:r>
              <a:rPr lang="en-US" sz="2966" strike="noStrike" u="none">
                <a:solidFill>
                  <a:srgbClr val="2A0947"/>
                </a:solidFill>
                <a:latin typeface="Poppins"/>
                <a:ea typeface="Poppins"/>
                <a:cs typeface="Poppins"/>
                <a:sym typeface="Poppins"/>
              </a:rPr>
              <a:t>t</a:t>
            </a:r>
            <a:r>
              <a:rPr lang="en-US" sz="2966" strike="noStrike" u="none">
                <a:solidFill>
                  <a:srgbClr val="2A0947"/>
                </a:solidFill>
                <a:latin typeface="Poppins"/>
                <a:ea typeface="Poppins"/>
                <a:cs typeface="Poppins"/>
                <a:sym typeface="Poppins"/>
              </a:rPr>
              <a:t>he</a:t>
            </a:r>
            <a:r>
              <a:rPr lang="en-US" sz="2966" strike="noStrike" u="none">
                <a:solidFill>
                  <a:srgbClr val="2A0947"/>
                </a:solidFill>
                <a:latin typeface="Poppins"/>
                <a:ea typeface="Poppins"/>
                <a:cs typeface="Poppins"/>
                <a:sym typeface="Poppins"/>
              </a:rPr>
              <a:t> beneficiary </a:t>
            </a:r>
            <a:r>
              <a:rPr lang="en-US" sz="2966" strike="noStrike" u="none">
                <a:solidFill>
                  <a:srgbClr val="2A0947"/>
                </a:solidFill>
                <a:latin typeface="Poppins"/>
                <a:ea typeface="Poppins"/>
                <a:cs typeface="Poppins"/>
                <a:sym typeface="Poppins"/>
              </a:rPr>
              <a:t>inform</a:t>
            </a:r>
            <a:r>
              <a:rPr lang="en-US" sz="2966" strike="noStrike" u="none">
                <a:solidFill>
                  <a:srgbClr val="2A0947"/>
                </a:solidFill>
                <a:latin typeface="Poppins"/>
                <a:ea typeface="Poppins"/>
                <a:cs typeface="Poppins"/>
                <a:sym typeface="Poppins"/>
              </a:rPr>
              <a:t>at</a:t>
            </a:r>
            <a:r>
              <a:rPr lang="en-US" sz="2966" strike="noStrike" u="none">
                <a:solidFill>
                  <a:srgbClr val="2A0947"/>
                </a:solidFill>
                <a:latin typeface="Poppins"/>
                <a:ea typeface="Poppins"/>
                <a:cs typeface="Poppins"/>
                <a:sym typeface="Poppins"/>
              </a:rPr>
              <a:t>i</a:t>
            </a:r>
            <a:r>
              <a:rPr lang="en-US" sz="2966" strike="noStrike" u="none">
                <a:solidFill>
                  <a:srgbClr val="2A0947"/>
                </a:solidFill>
                <a:latin typeface="Poppins"/>
                <a:ea typeface="Poppins"/>
                <a:cs typeface="Poppins"/>
                <a:sym typeface="Poppins"/>
              </a:rPr>
              <a:t>on </a:t>
            </a:r>
            <a:r>
              <a:rPr lang="en-US" sz="2966" strike="noStrike" u="none">
                <a:solidFill>
                  <a:srgbClr val="2A0947"/>
                </a:solidFill>
                <a:latin typeface="Poppins"/>
                <a:ea typeface="Poppins"/>
                <a:cs typeface="Poppins"/>
                <a:sym typeface="Poppins"/>
              </a:rPr>
              <a:t>ma</a:t>
            </a:r>
            <a:r>
              <a:rPr lang="en-US" sz="2966" strike="noStrike" u="none">
                <a:solidFill>
                  <a:srgbClr val="2A0947"/>
                </a:solidFill>
                <a:latin typeface="Poppins"/>
                <a:ea typeface="Poppins"/>
                <a:cs typeface="Poppins"/>
                <a:sym typeface="Poppins"/>
              </a:rPr>
              <a:t>na</a:t>
            </a:r>
            <a:r>
              <a:rPr lang="en-US" sz="2966" strike="noStrike" u="none">
                <a:solidFill>
                  <a:srgbClr val="2A0947"/>
                </a:solidFill>
                <a:latin typeface="Poppins"/>
                <a:ea typeface="Poppins"/>
                <a:cs typeface="Poppins"/>
                <a:sym typeface="Poppins"/>
              </a:rPr>
              <a:t>g</a:t>
            </a:r>
            <a:r>
              <a:rPr lang="en-US" sz="2966" strike="noStrike" u="none">
                <a:solidFill>
                  <a:srgbClr val="2A0947"/>
                </a:solidFill>
                <a:latin typeface="Poppins"/>
                <a:ea typeface="Poppins"/>
                <a:cs typeface="Poppins"/>
                <a:sym typeface="Poppins"/>
              </a:rPr>
              <a:t>e</a:t>
            </a:r>
            <a:r>
              <a:rPr lang="en-US" sz="2966" strike="noStrike" u="none">
                <a:solidFill>
                  <a:srgbClr val="2A0947"/>
                </a:solidFill>
                <a:latin typeface="Poppins"/>
                <a:ea typeface="Poppins"/>
                <a:cs typeface="Poppins"/>
                <a:sym typeface="Poppins"/>
              </a:rPr>
              <a:t>m</a:t>
            </a:r>
            <a:r>
              <a:rPr lang="en-US" sz="2966" strike="noStrike" u="none">
                <a:solidFill>
                  <a:srgbClr val="2A0947"/>
                </a:solidFill>
                <a:latin typeface="Poppins"/>
                <a:ea typeface="Poppins"/>
                <a:cs typeface="Poppins"/>
                <a:sym typeface="Poppins"/>
              </a:rPr>
              <a:t>e</a:t>
            </a:r>
            <a:r>
              <a:rPr lang="en-US" sz="2966" strike="noStrike" u="none">
                <a:solidFill>
                  <a:srgbClr val="2A0947"/>
                </a:solidFill>
                <a:latin typeface="Poppins"/>
                <a:ea typeface="Poppins"/>
                <a:cs typeface="Poppins"/>
                <a:sym typeface="Poppins"/>
              </a:rPr>
              <a:t>n</a:t>
            </a:r>
            <a:r>
              <a:rPr lang="en-US" sz="2966" strike="noStrike" u="none">
                <a:solidFill>
                  <a:srgbClr val="2A0947"/>
                </a:solidFill>
                <a:latin typeface="Poppins"/>
                <a:ea typeface="Poppins"/>
                <a:cs typeface="Poppins"/>
                <a:sym typeface="Poppins"/>
              </a:rPr>
              <a:t>t screen.</a:t>
            </a:r>
          </a:p>
          <a:p>
            <a:pPr algn="ctr" marL="0" indent="0" lvl="0">
              <a:lnSpc>
                <a:spcPts val="4153"/>
              </a:lnSpc>
              <a:spcBef>
                <a:spcPct val="0"/>
              </a:spcBef>
            </a:pPr>
          </a:p>
        </p:txBody>
      </p:sp>
      <p:sp>
        <p:nvSpPr>
          <p:cNvPr name="Freeform 3" id="3"/>
          <p:cNvSpPr/>
          <p:nvPr/>
        </p:nvSpPr>
        <p:spPr>
          <a:xfrm flipH="false" flipV="false" rot="0">
            <a:off x="0" y="1920240"/>
            <a:ext cx="18288000" cy="8366760"/>
          </a:xfrm>
          <a:custGeom>
            <a:avLst/>
            <a:gdLst/>
            <a:ahLst/>
            <a:cxnLst/>
            <a:rect r="r" b="b" t="t" l="l"/>
            <a:pathLst>
              <a:path h="8366760" w="18288000">
                <a:moveTo>
                  <a:pt x="0" y="0"/>
                </a:moveTo>
                <a:lnTo>
                  <a:pt x="18288000" y="0"/>
                </a:lnTo>
                <a:lnTo>
                  <a:pt x="18288000" y="8366760"/>
                </a:lnTo>
                <a:lnTo>
                  <a:pt x="0" y="8366760"/>
                </a:lnTo>
                <a:lnTo>
                  <a:pt x="0" y="0"/>
                </a:lnTo>
                <a:close/>
              </a:path>
            </a:pathLst>
          </a:custGeom>
          <a:blipFill>
            <a:blip r:embed="rId2"/>
            <a:stretch>
              <a:fillRect l="0" t="0" r="0" b="0"/>
            </a:stretch>
          </a:blipFill>
        </p:spPr>
      </p:sp>
      <p:sp>
        <p:nvSpPr>
          <p:cNvPr name="Freeform 4" id="4"/>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05582" y="3746712"/>
            <a:ext cx="16460372" cy="4309346"/>
          </a:xfrm>
          <a:custGeom>
            <a:avLst/>
            <a:gdLst/>
            <a:ahLst/>
            <a:cxnLst/>
            <a:rect r="r" b="b" t="t" l="l"/>
            <a:pathLst>
              <a:path h="4309346" w="16460372">
                <a:moveTo>
                  <a:pt x="0" y="0"/>
                </a:moveTo>
                <a:lnTo>
                  <a:pt x="16460373" y="0"/>
                </a:lnTo>
                <a:lnTo>
                  <a:pt x="16460373" y="4309346"/>
                </a:lnTo>
                <a:lnTo>
                  <a:pt x="0" y="4309346"/>
                </a:lnTo>
                <a:lnTo>
                  <a:pt x="0" y="0"/>
                </a:lnTo>
                <a:close/>
              </a:path>
            </a:pathLst>
          </a:custGeom>
          <a:blipFill>
            <a:blip r:embed="rId2"/>
            <a:stretch>
              <a:fillRect l="0" t="-27482" r="0" b="0"/>
            </a:stretch>
          </a:blipFill>
        </p:spPr>
      </p:sp>
      <p:sp>
        <p:nvSpPr>
          <p:cNvPr name="Freeform 3" id="3"/>
          <p:cNvSpPr/>
          <p:nvPr/>
        </p:nvSpPr>
        <p:spPr>
          <a:xfrm flipH="false" flipV="false" rot="0">
            <a:off x="-202590" y="1468402"/>
            <a:ext cx="18288000" cy="1371600"/>
          </a:xfrm>
          <a:custGeom>
            <a:avLst/>
            <a:gdLst/>
            <a:ahLst/>
            <a:cxnLst/>
            <a:rect r="r" b="b" t="t" l="l"/>
            <a:pathLst>
              <a:path h="1371600" w="18288000">
                <a:moveTo>
                  <a:pt x="0" y="0"/>
                </a:moveTo>
                <a:lnTo>
                  <a:pt x="18288000" y="0"/>
                </a:lnTo>
                <a:lnTo>
                  <a:pt x="18288000" y="1371600"/>
                </a:lnTo>
                <a:lnTo>
                  <a:pt x="0" y="1371600"/>
                </a:lnTo>
                <a:lnTo>
                  <a:pt x="0" y="0"/>
                </a:lnTo>
                <a:close/>
              </a:path>
            </a:pathLst>
          </a:custGeom>
          <a:blipFill>
            <a:blip r:embed="rId3"/>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472881" y="3078533"/>
            <a:ext cx="13786419" cy="3167416"/>
          </a:xfrm>
          <a:prstGeom prst="rect">
            <a:avLst/>
          </a:prstGeom>
        </p:spPr>
        <p:txBody>
          <a:bodyPr anchor="t" rtlCol="false" tIns="0" lIns="0" bIns="0" rIns="0">
            <a:spAutoFit/>
          </a:bodyPr>
          <a:lstStyle/>
          <a:p>
            <a:pPr algn="l">
              <a:lnSpc>
                <a:spcPts val="26087"/>
              </a:lnSpc>
              <a:spcBef>
                <a:spcPct val="0"/>
              </a:spcBef>
            </a:pPr>
            <a:r>
              <a:rPr lang="en-US" sz="18633">
                <a:solidFill>
                  <a:srgbClr val="000000"/>
                </a:solidFill>
                <a:latin typeface="League Spartan"/>
                <a:ea typeface="League Spartan"/>
                <a:cs typeface="League Spartan"/>
                <a:sym typeface="League Spartan"/>
              </a:rPr>
              <a:t>PROBLEMS</a:t>
            </a:r>
          </a:p>
        </p:txBody>
      </p:sp>
      <p:grpSp>
        <p:nvGrpSpPr>
          <p:cNvPr name="Group 3" id="3"/>
          <p:cNvGrpSpPr/>
          <p:nvPr/>
        </p:nvGrpSpPr>
        <p:grpSpPr>
          <a:xfrm rot="0">
            <a:off x="-104671" y="0"/>
            <a:ext cx="2197320" cy="10426561"/>
            <a:chOff x="0" y="0"/>
            <a:chExt cx="206112" cy="978025"/>
          </a:xfrm>
        </p:grpSpPr>
        <p:sp>
          <p:nvSpPr>
            <p:cNvPr name="Freeform 4" id="4"/>
            <p:cNvSpPr/>
            <p:nvPr/>
          </p:nvSpPr>
          <p:spPr>
            <a:xfrm flipH="false" flipV="false" rot="0">
              <a:off x="0" y="0"/>
              <a:ext cx="206112" cy="978025"/>
            </a:xfrm>
            <a:custGeom>
              <a:avLst/>
              <a:gdLst/>
              <a:ahLst/>
              <a:cxnLst/>
              <a:rect r="r" b="b" t="t" l="l"/>
              <a:pathLst>
                <a:path h="978025" w="206112">
                  <a:moveTo>
                    <a:pt x="0" y="0"/>
                  </a:moveTo>
                  <a:lnTo>
                    <a:pt x="206112" y="0"/>
                  </a:lnTo>
                  <a:lnTo>
                    <a:pt x="206112" y="978025"/>
                  </a:lnTo>
                  <a:lnTo>
                    <a:pt x="0" y="978025"/>
                  </a:lnTo>
                  <a:close/>
                </a:path>
              </a:pathLst>
            </a:custGeom>
            <a:solidFill>
              <a:srgbClr val="FFCE08"/>
            </a:solidFill>
          </p:spPr>
        </p:sp>
        <p:sp>
          <p:nvSpPr>
            <p:cNvPr name="TextBox 5" id="5"/>
            <p:cNvSpPr txBox="true"/>
            <p:nvPr/>
          </p:nvSpPr>
          <p:spPr>
            <a:xfrm>
              <a:off x="0" y="-38100"/>
              <a:ext cx="206112" cy="1016125"/>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8" id="8"/>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9525" y="29016"/>
            <a:ext cx="18288000" cy="10257984"/>
          </a:xfrm>
          <a:custGeom>
            <a:avLst/>
            <a:gdLst/>
            <a:ahLst/>
            <a:cxnLst/>
            <a:rect r="r" b="b" t="t" l="l"/>
            <a:pathLst>
              <a:path h="10257984" w="18288000">
                <a:moveTo>
                  <a:pt x="0" y="0"/>
                </a:moveTo>
                <a:lnTo>
                  <a:pt x="18288000" y="0"/>
                </a:lnTo>
                <a:lnTo>
                  <a:pt x="18288000" y="10257984"/>
                </a:lnTo>
                <a:lnTo>
                  <a:pt x="0" y="10257984"/>
                </a:lnTo>
                <a:lnTo>
                  <a:pt x="0" y="0"/>
                </a:lnTo>
                <a:close/>
              </a:path>
            </a:pathLst>
          </a:custGeom>
          <a:blipFill>
            <a:blip r:embed="rId2"/>
            <a:stretch>
              <a:fillRect l="0" t="0" r="0" b="-2734"/>
            </a:stretch>
          </a:blipFill>
        </p:spPr>
      </p:sp>
      <p:grpSp>
        <p:nvGrpSpPr>
          <p:cNvPr name="Group 3" id="3"/>
          <p:cNvGrpSpPr/>
          <p:nvPr/>
        </p:nvGrpSpPr>
        <p:grpSpPr>
          <a:xfrm rot="0">
            <a:off x="10233426" y="1872887"/>
            <a:ext cx="2633643" cy="864948"/>
            <a:chOff x="0" y="0"/>
            <a:chExt cx="693634" cy="227805"/>
          </a:xfrm>
        </p:grpSpPr>
        <p:sp>
          <p:nvSpPr>
            <p:cNvPr name="Freeform 4" id="4"/>
            <p:cNvSpPr/>
            <p:nvPr/>
          </p:nvSpPr>
          <p:spPr>
            <a:xfrm flipH="false" flipV="false" rot="0">
              <a:off x="0" y="0"/>
              <a:ext cx="693634" cy="227805"/>
            </a:xfrm>
            <a:custGeom>
              <a:avLst/>
              <a:gdLst/>
              <a:ahLst/>
              <a:cxnLst/>
              <a:rect r="r" b="b" t="t" l="l"/>
              <a:pathLst>
                <a:path h="227805" w="693634">
                  <a:moveTo>
                    <a:pt x="113903" y="0"/>
                  </a:moveTo>
                  <a:lnTo>
                    <a:pt x="579732" y="0"/>
                  </a:lnTo>
                  <a:cubicBezTo>
                    <a:pt x="642638" y="0"/>
                    <a:pt x="693634" y="50996"/>
                    <a:pt x="693634" y="113903"/>
                  </a:cubicBezTo>
                  <a:lnTo>
                    <a:pt x="693634" y="113903"/>
                  </a:lnTo>
                  <a:cubicBezTo>
                    <a:pt x="693634" y="176809"/>
                    <a:pt x="642638" y="227805"/>
                    <a:pt x="579732" y="227805"/>
                  </a:cubicBezTo>
                  <a:lnTo>
                    <a:pt x="113903" y="227805"/>
                  </a:lnTo>
                  <a:cubicBezTo>
                    <a:pt x="50996" y="227805"/>
                    <a:pt x="0" y="176809"/>
                    <a:pt x="0" y="113903"/>
                  </a:cubicBezTo>
                  <a:lnTo>
                    <a:pt x="0" y="113903"/>
                  </a:lnTo>
                  <a:cubicBezTo>
                    <a:pt x="0" y="50996"/>
                    <a:pt x="50996" y="0"/>
                    <a:pt x="113903" y="0"/>
                  </a:cubicBezTo>
                  <a:close/>
                </a:path>
              </a:pathLst>
            </a:custGeom>
            <a:solidFill>
              <a:srgbClr val="FFCE08"/>
            </a:solidFill>
          </p:spPr>
        </p:sp>
        <p:sp>
          <p:nvSpPr>
            <p:cNvPr name="TextBox 5" id="5"/>
            <p:cNvSpPr txBox="true"/>
            <p:nvPr/>
          </p:nvSpPr>
          <p:spPr>
            <a:xfrm>
              <a:off x="0" y="-38100"/>
              <a:ext cx="693634" cy="265905"/>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الاسم الموجز</a:t>
              </a:r>
            </a:p>
          </p:txBody>
        </p:sp>
      </p:grpSp>
      <p:sp>
        <p:nvSpPr>
          <p:cNvPr name="Freeform 6" id="6"/>
          <p:cNvSpPr/>
          <p:nvPr/>
        </p:nvSpPr>
        <p:spPr>
          <a:xfrm flipH="true" flipV="false" rot="0">
            <a:off x="12115181" y="2179433"/>
            <a:ext cx="3460188" cy="558403"/>
          </a:xfrm>
          <a:custGeom>
            <a:avLst/>
            <a:gdLst/>
            <a:ahLst/>
            <a:cxnLst/>
            <a:rect r="r" b="b" t="t" l="l"/>
            <a:pathLst>
              <a:path h="558403" w="3460188">
                <a:moveTo>
                  <a:pt x="3460188" y="0"/>
                </a:moveTo>
                <a:lnTo>
                  <a:pt x="0" y="0"/>
                </a:lnTo>
                <a:lnTo>
                  <a:pt x="0" y="558402"/>
                </a:lnTo>
                <a:lnTo>
                  <a:pt x="3460188" y="558402"/>
                </a:lnTo>
                <a:lnTo>
                  <a:pt x="3460188"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7" id="7"/>
          <p:cNvGrpSpPr/>
          <p:nvPr/>
        </p:nvGrpSpPr>
        <p:grpSpPr>
          <a:xfrm rot="0">
            <a:off x="8320768" y="3094731"/>
            <a:ext cx="4546302" cy="922903"/>
            <a:chOff x="0" y="0"/>
            <a:chExt cx="1197380" cy="243069"/>
          </a:xfrm>
        </p:grpSpPr>
        <p:sp>
          <p:nvSpPr>
            <p:cNvPr name="Freeform 8" id="8"/>
            <p:cNvSpPr/>
            <p:nvPr/>
          </p:nvSpPr>
          <p:spPr>
            <a:xfrm flipH="false" flipV="false" rot="0">
              <a:off x="0" y="0"/>
              <a:ext cx="1197380" cy="243069"/>
            </a:xfrm>
            <a:custGeom>
              <a:avLst/>
              <a:gdLst/>
              <a:ahLst/>
              <a:cxnLst/>
              <a:rect r="r" b="b" t="t" l="l"/>
              <a:pathLst>
                <a:path h="243069" w="1197380">
                  <a:moveTo>
                    <a:pt x="86848" y="0"/>
                  </a:moveTo>
                  <a:lnTo>
                    <a:pt x="1110532" y="0"/>
                  </a:lnTo>
                  <a:cubicBezTo>
                    <a:pt x="1133565" y="0"/>
                    <a:pt x="1155656" y="9150"/>
                    <a:pt x="1171943" y="25437"/>
                  </a:cubicBezTo>
                  <a:cubicBezTo>
                    <a:pt x="1188230" y="41724"/>
                    <a:pt x="1197380" y="63815"/>
                    <a:pt x="1197380" y="86848"/>
                  </a:cubicBezTo>
                  <a:lnTo>
                    <a:pt x="1197380" y="156221"/>
                  </a:lnTo>
                  <a:cubicBezTo>
                    <a:pt x="1197380" y="179254"/>
                    <a:pt x="1188230" y="201345"/>
                    <a:pt x="1171943" y="217632"/>
                  </a:cubicBezTo>
                  <a:cubicBezTo>
                    <a:pt x="1155656" y="233919"/>
                    <a:pt x="1133565" y="243069"/>
                    <a:pt x="1110532" y="243069"/>
                  </a:cubicBezTo>
                  <a:lnTo>
                    <a:pt x="86848" y="243069"/>
                  </a:lnTo>
                  <a:cubicBezTo>
                    <a:pt x="38883" y="243069"/>
                    <a:pt x="0" y="204186"/>
                    <a:pt x="0" y="156221"/>
                  </a:cubicBezTo>
                  <a:lnTo>
                    <a:pt x="0" y="86848"/>
                  </a:lnTo>
                  <a:cubicBezTo>
                    <a:pt x="0" y="63815"/>
                    <a:pt x="9150" y="41724"/>
                    <a:pt x="25437" y="25437"/>
                  </a:cubicBezTo>
                  <a:cubicBezTo>
                    <a:pt x="41724" y="9150"/>
                    <a:pt x="63815" y="0"/>
                    <a:pt x="86848" y="0"/>
                  </a:cubicBezTo>
                  <a:close/>
                </a:path>
              </a:pathLst>
            </a:custGeom>
            <a:solidFill>
              <a:srgbClr val="FFCE08"/>
            </a:solidFill>
          </p:spPr>
        </p:sp>
        <p:sp>
          <p:nvSpPr>
            <p:cNvPr name="TextBox 9" id="9"/>
            <p:cNvSpPr txBox="true"/>
            <p:nvPr/>
          </p:nvSpPr>
          <p:spPr>
            <a:xfrm>
              <a:off x="0" y="-38100"/>
              <a:ext cx="1197380" cy="281169"/>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يتم إدخال الاسم الكامل للمريض يدويًا عبر لوحة المفاتيح.</a:t>
              </a:r>
            </a:p>
          </p:txBody>
        </p:sp>
      </p:grpSp>
      <p:sp>
        <p:nvSpPr>
          <p:cNvPr name="Freeform 10" id="10"/>
          <p:cNvSpPr/>
          <p:nvPr/>
        </p:nvSpPr>
        <p:spPr>
          <a:xfrm flipH="true" flipV="false" rot="0">
            <a:off x="12867070" y="3205163"/>
            <a:ext cx="1568352" cy="351019"/>
          </a:xfrm>
          <a:custGeom>
            <a:avLst/>
            <a:gdLst/>
            <a:ahLst/>
            <a:cxnLst/>
            <a:rect r="r" b="b" t="t" l="l"/>
            <a:pathLst>
              <a:path h="351019" w="1568352">
                <a:moveTo>
                  <a:pt x="1568352" y="0"/>
                </a:moveTo>
                <a:lnTo>
                  <a:pt x="0" y="0"/>
                </a:lnTo>
                <a:lnTo>
                  <a:pt x="0" y="351019"/>
                </a:lnTo>
                <a:lnTo>
                  <a:pt x="1568352" y="351019"/>
                </a:lnTo>
                <a:lnTo>
                  <a:pt x="1568352"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0" r="0" b="-6444"/>
            </a:stretch>
          </a:blipFill>
        </p:spPr>
      </p:sp>
      <p:grpSp>
        <p:nvGrpSpPr>
          <p:cNvPr name="Group 3" id="3"/>
          <p:cNvGrpSpPr/>
          <p:nvPr/>
        </p:nvGrpSpPr>
        <p:grpSpPr>
          <a:xfrm rot="0">
            <a:off x="6449242" y="3007684"/>
            <a:ext cx="7816331" cy="864948"/>
            <a:chOff x="0" y="0"/>
            <a:chExt cx="2058622" cy="227805"/>
          </a:xfrm>
        </p:grpSpPr>
        <p:sp>
          <p:nvSpPr>
            <p:cNvPr name="Freeform 4" id="4"/>
            <p:cNvSpPr/>
            <p:nvPr/>
          </p:nvSpPr>
          <p:spPr>
            <a:xfrm flipH="false" flipV="false" rot="0">
              <a:off x="0" y="0"/>
              <a:ext cx="2058622" cy="227805"/>
            </a:xfrm>
            <a:custGeom>
              <a:avLst/>
              <a:gdLst/>
              <a:ahLst/>
              <a:cxnLst/>
              <a:rect r="r" b="b" t="t" l="l"/>
              <a:pathLst>
                <a:path h="227805" w="2058622">
                  <a:moveTo>
                    <a:pt x="50514" y="0"/>
                  </a:moveTo>
                  <a:lnTo>
                    <a:pt x="2008108" y="0"/>
                  </a:lnTo>
                  <a:cubicBezTo>
                    <a:pt x="2036006" y="0"/>
                    <a:pt x="2058622" y="22616"/>
                    <a:pt x="2058622" y="50514"/>
                  </a:cubicBezTo>
                  <a:lnTo>
                    <a:pt x="2058622" y="177291"/>
                  </a:lnTo>
                  <a:cubicBezTo>
                    <a:pt x="2058622" y="205189"/>
                    <a:pt x="2036006" y="227805"/>
                    <a:pt x="2008108" y="227805"/>
                  </a:cubicBezTo>
                  <a:lnTo>
                    <a:pt x="50514" y="227805"/>
                  </a:lnTo>
                  <a:cubicBezTo>
                    <a:pt x="22616" y="227805"/>
                    <a:pt x="0" y="205189"/>
                    <a:pt x="0" y="177291"/>
                  </a:cubicBezTo>
                  <a:lnTo>
                    <a:pt x="0" y="50514"/>
                  </a:lnTo>
                  <a:cubicBezTo>
                    <a:pt x="0" y="22616"/>
                    <a:pt x="22616" y="0"/>
                    <a:pt x="50514" y="0"/>
                  </a:cubicBezTo>
                  <a:close/>
                </a:path>
              </a:pathLst>
            </a:custGeom>
            <a:solidFill>
              <a:srgbClr val="FFCE08"/>
            </a:solidFill>
          </p:spPr>
        </p:sp>
        <p:sp>
          <p:nvSpPr>
            <p:cNvPr name="TextBox 5" id="5"/>
            <p:cNvSpPr txBox="true"/>
            <p:nvPr/>
          </p:nvSpPr>
          <p:spPr>
            <a:xfrm>
              <a:off x="0" y="-38100"/>
              <a:ext cx="2058622" cy="265905"/>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يتم تحديد الجنس من خلال قائمة اختيار (</a:t>
              </a:r>
              <a:r>
                <a:rPr lang="en-US" sz="2267">
                  <a:solidFill>
                    <a:srgbClr val="000000"/>
                  </a:solidFill>
                  <a:latin typeface="Canva Sans"/>
                  <a:ea typeface="Canva Sans"/>
                  <a:cs typeface="Canva Sans"/>
                  <a:sym typeface="Canva Sans"/>
                </a:rPr>
                <a:t>Selection</a:t>
              </a:r>
              <a:r>
                <a:rPr lang="ar-EG" sz="2267">
                  <a:solidFill>
                    <a:srgbClr val="000000"/>
                  </a:solidFill>
                  <a:latin typeface="Canva Sans"/>
                  <a:ea typeface="Canva Sans"/>
                  <a:cs typeface="Canva Sans"/>
                  <a:sym typeface="Canva Sans"/>
                  <a:rtl val="true"/>
                </a:rPr>
                <a:t>) محددة مسبقًا.</a:t>
              </a:r>
            </a:p>
          </p:txBody>
        </p:sp>
      </p:grpSp>
      <p:sp>
        <p:nvSpPr>
          <p:cNvPr name="Freeform 6" id="6"/>
          <p:cNvSpPr/>
          <p:nvPr/>
        </p:nvSpPr>
        <p:spPr>
          <a:xfrm flipH="true" flipV="true" rot="1105685">
            <a:off x="13327407" y="3856411"/>
            <a:ext cx="2704358" cy="436427"/>
          </a:xfrm>
          <a:custGeom>
            <a:avLst/>
            <a:gdLst/>
            <a:ahLst/>
            <a:cxnLst/>
            <a:rect r="r" b="b" t="t" l="l"/>
            <a:pathLst>
              <a:path h="436427" w="2704358">
                <a:moveTo>
                  <a:pt x="2704358" y="436428"/>
                </a:moveTo>
                <a:lnTo>
                  <a:pt x="0" y="436428"/>
                </a:lnTo>
                <a:lnTo>
                  <a:pt x="0" y="0"/>
                </a:lnTo>
                <a:lnTo>
                  <a:pt x="2704358" y="0"/>
                </a:lnTo>
                <a:lnTo>
                  <a:pt x="2704358" y="436428"/>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982980"/>
            <a:ext cx="18288000" cy="11269980"/>
          </a:xfrm>
          <a:custGeom>
            <a:avLst/>
            <a:gdLst/>
            <a:ahLst/>
            <a:cxnLst/>
            <a:rect r="r" b="b" t="t" l="l"/>
            <a:pathLst>
              <a:path h="11269980" w="18288000">
                <a:moveTo>
                  <a:pt x="0" y="0"/>
                </a:moveTo>
                <a:lnTo>
                  <a:pt x="18288000" y="0"/>
                </a:lnTo>
                <a:lnTo>
                  <a:pt x="18288000" y="11269980"/>
                </a:lnTo>
                <a:lnTo>
                  <a:pt x="0" y="11269980"/>
                </a:lnTo>
                <a:lnTo>
                  <a:pt x="0" y="0"/>
                </a:lnTo>
                <a:close/>
              </a:path>
            </a:pathLst>
          </a:custGeom>
          <a:blipFill>
            <a:blip r:embed="rId2"/>
            <a:stretch>
              <a:fillRect l="0" t="-8722" r="0" b="0"/>
            </a:stretch>
          </a:blipFill>
        </p:spPr>
      </p:sp>
      <p:grpSp>
        <p:nvGrpSpPr>
          <p:cNvPr name="Group 3" id="3"/>
          <p:cNvGrpSpPr/>
          <p:nvPr/>
        </p:nvGrpSpPr>
        <p:grpSpPr>
          <a:xfrm rot="0">
            <a:off x="5617808" y="3328780"/>
            <a:ext cx="6522727" cy="1149541"/>
            <a:chOff x="0" y="0"/>
            <a:chExt cx="1717920" cy="302760"/>
          </a:xfrm>
        </p:grpSpPr>
        <p:sp>
          <p:nvSpPr>
            <p:cNvPr name="Freeform 4" id="4"/>
            <p:cNvSpPr/>
            <p:nvPr/>
          </p:nvSpPr>
          <p:spPr>
            <a:xfrm flipH="false" flipV="false" rot="0">
              <a:off x="0" y="0"/>
              <a:ext cx="1717920" cy="302760"/>
            </a:xfrm>
            <a:custGeom>
              <a:avLst/>
              <a:gdLst/>
              <a:ahLst/>
              <a:cxnLst/>
              <a:rect r="r" b="b" t="t" l="l"/>
              <a:pathLst>
                <a:path h="302760" w="1717920">
                  <a:moveTo>
                    <a:pt x="60533" y="0"/>
                  </a:moveTo>
                  <a:lnTo>
                    <a:pt x="1657387" y="0"/>
                  </a:lnTo>
                  <a:cubicBezTo>
                    <a:pt x="1673442" y="0"/>
                    <a:pt x="1688838" y="6378"/>
                    <a:pt x="1700190" y="17730"/>
                  </a:cubicBezTo>
                  <a:cubicBezTo>
                    <a:pt x="1711542" y="29082"/>
                    <a:pt x="1717920" y="44478"/>
                    <a:pt x="1717920" y="60533"/>
                  </a:cubicBezTo>
                  <a:lnTo>
                    <a:pt x="1717920" y="242227"/>
                  </a:lnTo>
                  <a:cubicBezTo>
                    <a:pt x="1717920" y="258281"/>
                    <a:pt x="1711542" y="273678"/>
                    <a:pt x="1700190" y="285030"/>
                  </a:cubicBezTo>
                  <a:cubicBezTo>
                    <a:pt x="1688838" y="296382"/>
                    <a:pt x="1673442" y="302760"/>
                    <a:pt x="1657387" y="302760"/>
                  </a:cubicBezTo>
                  <a:lnTo>
                    <a:pt x="60533" y="302760"/>
                  </a:lnTo>
                  <a:cubicBezTo>
                    <a:pt x="44478" y="302760"/>
                    <a:pt x="29082" y="296382"/>
                    <a:pt x="17730" y="285030"/>
                  </a:cubicBezTo>
                  <a:cubicBezTo>
                    <a:pt x="6378" y="273678"/>
                    <a:pt x="0" y="258281"/>
                    <a:pt x="0" y="242227"/>
                  </a:cubicBezTo>
                  <a:lnTo>
                    <a:pt x="0" y="60533"/>
                  </a:lnTo>
                  <a:cubicBezTo>
                    <a:pt x="0" y="44478"/>
                    <a:pt x="6378" y="29082"/>
                    <a:pt x="17730" y="17730"/>
                  </a:cubicBezTo>
                  <a:cubicBezTo>
                    <a:pt x="29082" y="6378"/>
                    <a:pt x="44478" y="0"/>
                    <a:pt x="60533" y="0"/>
                  </a:cubicBezTo>
                  <a:close/>
                </a:path>
              </a:pathLst>
            </a:custGeom>
            <a:solidFill>
              <a:srgbClr val="FFCE08"/>
            </a:solidFill>
          </p:spPr>
        </p:sp>
        <p:sp>
          <p:nvSpPr>
            <p:cNvPr name="TextBox 5" id="5"/>
            <p:cNvSpPr txBox="true"/>
            <p:nvPr/>
          </p:nvSpPr>
          <p:spPr>
            <a:xfrm>
              <a:off x="0" y="-38100"/>
              <a:ext cx="1717920" cy="340860"/>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تُحدَّد علاقة ولي الأمر بالمريض من خلال قائمة اختيار محددة مسبقًا.</a:t>
              </a:r>
            </a:p>
          </p:txBody>
        </p:sp>
      </p:grpSp>
      <p:sp>
        <p:nvSpPr>
          <p:cNvPr name="Freeform 6" id="6"/>
          <p:cNvSpPr/>
          <p:nvPr/>
        </p:nvSpPr>
        <p:spPr>
          <a:xfrm flipH="true" flipV="false" rot="671570">
            <a:off x="11854614" y="3746061"/>
            <a:ext cx="2850365" cy="459990"/>
          </a:xfrm>
          <a:custGeom>
            <a:avLst/>
            <a:gdLst/>
            <a:ahLst/>
            <a:cxnLst/>
            <a:rect r="r" b="b" t="t" l="l"/>
            <a:pathLst>
              <a:path h="459990" w="2850365">
                <a:moveTo>
                  <a:pt x="2850365" y="0"/>
                </a:moveTo>
                <a:lnTo>
                  <a:pt x="0" y="0"/>
                </a:lnTo>
                <a:lnTo>
                  <a:pt x="0" y="459989"/>
                </a:lnTo>
                <a:lnTo>
                  <a:pt x="2850365" y="459989"/>
                </a:lnTo>
                <a:lnTo>
                  <a:pt x="2850365"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631953" y="0"/>
            <a:ext cx="14656047" cy="8244026"/>
          </a:xfrm>
          <a:custGeom>
            <a:avLst/>
            <a:gdLst/>
            <a:ahLst/>
            <a:cxnLst/>
            <a:rect r="r" b="b" t="t" l="l"/>
            <a:pathLst>
              <a:path h="8244026" w="14656047">
                <a:moveTo>
                  <a:pt x="0" y="0"/>
                </a:moveTo>
                <a:lnTo>
                  <a:pt x="14656047" y="0"/>
                </a:lnTo>
                <a:lnTo>
                  <a:pt x="14656047" y="8244026"/>
                </a:lnTo>
                <a:lnTo>
                  <a:pt x="0" y="8244026"/>
                </a:lnTo>
                <a:lnTo>
                  <a:pt x="0" y="0"/>
                </a:lnTo>
                <a:close/>
              </a:path>
            </a:pathLst>
          </a:custGeom>
          <a:blipFill>
            <a:blip r:embed="rId2"/>
            <a:stretch>
              <a:fillRect l="-45094" t="0" r="0" b="-24781"/>
            </a:stretch>
          </a:blipFill>
        </p:spPr>
      </p:sp>
      <p:sp>
        <p:nvSpPr>
          <p:cNvPr name="Freeform 3" id="3"/>
          <p:cNvSpPr/>
          <p:nvPr/>
        </p:nvSpPr>
        <p:spPr>
          <a:xfrm flipH="false" flipV="false" rot="0">
            <a:off x="124657" y="1879222"/>
            <a:ext cx="10376147" cy="8244026"/>
          </a:xfrm>
          <a:custGeom>
            <a:avLst/>
            <a:gdLst/>
            <a:ahLst/>
            <a:cxnLst/>
            <a:rect r="r" b="b" t="t" l="l"/>
            <a:pathLst>
              <a:path h="8244026" w="10376147">
                <a:moveTo>
                  <a:pt x="0" y="0"/>
                </a:moveTo>
                <a:lnTo>
                  <a:pt x="10376148" y="0"/>
                </a:lnTo>
                <a:lnTo>
                  <a:pt x="10376148" y="8244026"/>
                </a:lnTo>
                <a:lnTo>
                  <a:pt x="0" y="8244026"/>
                </a:lnTo>
                <a:lnTo>
                  <a:pt x="0" y="0"/>
                </a:lnTo>
                <a:close/>
              </a:path>
            </a:pathLst>
          </a:custGeom>
          <a:blipFill>
            <a:blip r:embed="rId2"/>
            <a:stretch>
              <a:fillRect l="0" t="-24781" r="-104942" b="0"/>
            </a:stretch>
          </a:blipFill>
        </p:spPr>
      </p:sp>
      <p:grpSp>
        <p:nvGrpSpPr>
          <p:cNvPr name="Group 4" id="4"/>
          <p:cNvGrpSpPr/>
          <p:nvPr/>
        </p:nvGrpSpPr>
        <p:grpSpPr>
          <a:xfrm rot="0">
            <a:off x="9902036" y="7782575"/>
            <a:ext cx="5406291" cy="922903"/>
            <a:chOff x="0" y="0"/>
            <a:chExt cx="1423879" cy="243069"/>
          </a:xfrm>
        </p:grpSpPr>
        <p:sp>
          <p:nvSpPr>
            <p:cNvPr name="Freeform 5" id="5"/>
            <p:cNvSpPr/>
            <p:nvPr/>
          </p:nvSpPr>
          <p:spPr>
            <a:xfrm flipH="false" flipV="false" rot="0">
              <a:off x="0" y="0"/>
              <a:ext cx="1423879" cy="243069"/>
            </a:xfrm>
            <a:custGeom>
              <a:avLst/>
              <a:gdLst/>
              <a:ahLst/>
              <a:cxnLst/>
              <a:rect r="r" b="b" t="t" l="l"/>
              <a:pathLst>
                <a:path h="243069" w="1423879">
                  <a:moveTo>
                    <a:pt x="73033" y="0"/>
                  </a:moveTo>
                  <a:lnTo>
                    <a:pt x="1350846" y="0"/>
                  </a:lnTo>
                  <a:cubicBezTo>
                    <a:pt x="1370216" y="0"/>
                    <a:pt x="1388792" y="7695"/>
                    <a:pt x="1402488" y="21391"/>
                  </a:cubicBezTo>
                  <a:cubicBezTo>
                    <a:pt x="1416185" y="35087"/>
                    <a:pt x="1423879" y="53663"/>
                    <a:pt x="1423879" y="73033"/>
                  </a:cubicBezTo>
                  <a:lnTo>
                    <a:pt x="1423879" y="170036"/>
                  </a:lnTo>
                  <a:cubicBezTo>
                    <a:pt x="1423879" y="189406"/>
                    <a:pt x="1416185" y="207982"/>
                    <a:pt x="1402488" y="221678"/>
                  </a:cubicBezTo>
                  <a:cubicBezTo>
                    <a:pt x="1388792" y="235375"/>
                    <a:pt x="1370216" y="243069"/>
                    <a:pt x="1350846" y="243069"/>
                  </a:cubicBezTo>
                  <a:lnTo>
                    <a:pt x="73033" y="243069"/>
                  </a:lnTo>
                  <a:cubicBezTo>
                    <a:pt x="53663" y="243069"/>
                    <a:pt x="35087" y="235375"/>
                    <a:pt x="21391" y="221678"/>
                  </a:cubicBezTo>
                  <a:cubicBezTo>
                    <a:pt x="7695" y="207982"/>
                    <a:pt x="0" y="189406"/>
                    <a:pt x="0" y="170036"/>
                  </a:cubicBezTo>
                  <a:lnTo>
                    <a:pt x="0" y="73033"/>
                  </a:lnTo>
                  <a:cubicBezTo>
                    <a:pt x="0" y="53663"/>
                    <a:pt x="7695" y="35087"/>
                    <a:pt x="21391" y="21391"/>
                  </a:cubicBezTo>
                  <a:cubicBezTo>
                    <a:pt x="35087" y="7695"/>
                    <a:pt x="53663" y="0"/>
                    <a:pt x="73033" y="0"/>
                  </a:cubicBezTo>
                  <a:close/>
                </a:path>
              </a:pathLst>
            </a:custGeom>
            <a:solidFill>
              <a:srgbClr val="FFCE08"/>
            </a:solidFill>
          </p:spPr>
        </p:sp>
        <p:sp>
          <p:nvSpPr>
            <p:cNvPr name="TextBox 6" id="6"/>
            <p:cNvSpPr txBox="true"/>
            <p:nvPr/>
          </p:nvSpPr>
          <p:spPr>
            <a:xfrm>
              <a:off x="0" y="-38100"/>
              <a:ext cx="1423879" cy="281169"/>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أما باقي الحقول المشار إليها بالقوس، فيتم إدخال بياناتها يدويًا عبر لوحة المفاتيح.</a:t>
              </a:r>
            </a:p>
          </p:txBody>
        </p:sp>
      </p:grpSp>
      <p:sp>
        <p:nvSpPr>
          <p:cNvPr name="Freeform 7" id="7"/>
          <p:cNvSpPr/>
          <p:nvPr/>
        </p:nvSpPr>
        <p:spPr>
          <a:xfrm flipH="true" flipV="false" rot="0">
            <a:off x="17445796" y="5766231"/>
            <a:ext cx="662861" cy="2680686"/>
          </a:xfrm>
          <a:custGeom>
            <a:avLst/>
            <a:gdLst/>
            <a:ahLst/>
            <a:cxnLst/>
            <a:rect r="r" b="b" t="t" l="l"/>
            <a:pathLst>
              <a:path h="2680686" w="662861">
                <a:moveTo>
                  <a:pt x="662861" y="0"/>
                </a:moveTo>
                <a:lnTo>
                  <a:pt x="0" y="0"/>
                </a:lnTo>
                <a:lnTo>
                  <a:pt x="0" y="2680687"/>
                </a:lnTo>
                <a:lnTo>
                  <a:pt x="662861" y="2680687"/>
                </a:lnTo>
                <a:lnTo>
                  <a:pt x="662861"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677758" y="2107760"/>
            <a:ext cx="7816331" cy="864948"/>
            <a:chOff x="0" y="0"/>
            <a:chExt cx="2058622" cy="227805"/>
          </a:xfrm>
        </p:grpSpPr>
        <p:sp>
          <p:nvSpPr>
            <p:cNvPr name="Freeform 9" id="9"/>
            <p:cNvSpPr/>
            <p:nvPr/>
          </p:nvSpPr>
          <p:spPr>
            <a:xfrm flipH="false" flipV="false" rot="0">
              <a:off x="0" y="0"/>
              <a:ext cx="2058622" cy="227805"/>
            </a:xfrm>
            <a:custGeom>
              <a:avLst/>
              <a:gdLst/>
              <a:ahLst/>
              <a:cxnLst/>
              <a:rect r="r" b="b" t="t" l="l"/>
              <a:pathLst>
                <a:path h="227805" w="2058622">
                  <a:moveTo>
                    <a:pt x="50514" y="0"/>
                  </a:moveTo>
                  <a:lnTo>
                    <a:pt x="2008108" y="0"/>
                  </a:lnTo>
                  <a:cubicBezTo>
                    <a:pt x="2036006" y="0"/>
                    <a:pt x="2058622" y="22616"/>
                    <a:pt x="2058622" y="50514"/>
                  </a:cubicBezTo>
                  <a:lnTo>
                    <a:pt x="2058622" y="177291"/>
                  </a:lnTo>
                  <a:cubicBezTo>
                    <a:pt x="2058622" y="205189"/>
                    <a:pt x="2036006" y="227805"/>
                    <a:pt x="2008108" y="227805"/>
                  </a:cubicBezTo>
                  <a:lnTo>
                    <a:pt x="50514" y="227805"/>
                  </a:lnTo>
                  <a:cubicBezTo>
                    <a:pt x="22616" y="227805"/>
                    <a:pt x="0" y="205189"/>
                    <a:pt x="0" y="177291"/>
                  </a:cubicBezTo>
                  <a:lnTo>
                    <a:pt x="0" y="50514"/>
                  </a:lnTo>
                  <a:cubicBezTo>
                    <a:pt x="0" y="22616"/>
                    <a:pt x="22616" y="0"/>
                    <a:pt x="50514" y="0"/>
                  </a:cubicBezTo>
                  <a:close/>
                </a:path>
              </a:pathLst>
            </a:custGeom>
            <a:solidFill>
              <a:srgbClr val="FFCE08"/>
            </a:solidFill>
          </p:spPr>
        </p:sp>
        <p:sp>
          <p:nvSpPr>
            <p:cNvPr name="TextBox 10" id="10"/>
            <p:cNvSpPr txBox="true"/>
            <p:nvPr/>
          </p:nvSpPr>
          <p:spPr>
            <a:xfrm>
              <a:off x="0" y="-38100"/>
              <a:ext cx="2058622" cy="265905"/>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و يتم اختيار التاريخ  من خلال تقويم تفاعلي كما هو موضح في الواجهة.</a:t>
              </a:r>
            </a:p>
          </p:txBody>
        </p:sp>
      </p:grpSp>
      <p:sp>
        <p:nvSpPr>
          <p:cNvPr name="Freeform 11" id="11"/>
          <p:cNvSpPr/>
          <p:nvPr/>
        </p:nvSpPr>
        <p:spPr>
          <a:xfrm flipH="true" flipV="true" rot="1669224">
            <a:off x="6518517" y="3115775"/>
            <a:ext cx="2000089" cy="322773"/>
          </a:xfrm>
          <a:custGeom>
            <a:avLst/>
            <a:gdLst/>
            <a:ahLst/>
            <a:cxnLst/>
            <a:rect r="r" b="b" t="t" l="l"/>
            <a:pathLst>
              <a:path h="322773" w="2000089">
                <a:moveTo>
                  <a:pt x="2000090" y="322773"/>
                </a:moveTo>
                <a:lnTo>
                  <a:pt x="0" y="322773"/>
                </a:lnTo>
                <a:lnTo>
                  <a:pt x="0" y="0"/>
                </a:lnTo>
                <a:lnTo>
                  <a:pt x="2000090" y="0"/>
                </a:lnTo>
                <a:lnTo>
                  <a:pt x="2000090" y="322773"/>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true" flipV="false" rot="0">
            <a:off x="10074944" y="3886617"/>
            <a:ext cx="223917" cy="905549"/>
          </a:xfrm>
          <a:custGeom>
            <a:avLst/>
            <a:gdLst/>
            <a:ahLst/>
            <a:cxnLst/>
            <a:rect r="r" b="b" t="t" l="l"/>
            <a:pathLst>
              <a:path h="905549" w="223917">
                <a:moveTo>
                  <a:pt x="223918" y="0"/>
                </a:moveTo>
                <a:lnTo>
                  <a:pt x="0" y="0"/>
                </a:lnTo>
                <a:lnTo>
                  <a:pt x="0" y="905549"/>
                </a:lnTo>
                <a:lnTo>
                  <a:pt x="223918" y="905549"/>
                </a:lnTo>
                <a:lnTo>
                  <a:pt x="223918"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99726" y="1419667"/>
            <a:ext cx="8044231" cy="8080405"/>
          </a:xfrm>
          <a:custGeom>
            <a:avLst/>
            <a:gdLst/>
            <a:ahLst/>
            <a:cxnLst/>
            <a:rect r="r" b="b" t="t" l="l"/>
            <a:pathLst>
              <a:path h="8080405" w="8044231">
                <a:moveTo>
                  <a:pt x="0" y="0"/>
                </a:moveTo>
                <a:lnTo>
                  <a:pt x="8044231" y="0"/>
                </a:lnTo>
                <a:lnTo>
                  <a:pt x="8044231" y="8080405"/>
                </a:lnTo>
                <a:lnTo>
                  <a:pt x="0" y="8080405"/>
                </a:lnTo>
                <a:lnTo>
                  <a:pt x="0" y="0"/>
                </a:lnTo>
                <a:close/>
              </a:path>
            </a:pathLst>
          </a:custGeom>
          <a:blipFill>
            <a:blip r:embed="rId2"/>
            <a:stretch>
              <a:fillRect l="-77388" t="0" r="0" b="-1983"/>
            </a:stretch>
          </a:blipFill>
          <a:ln cap="sq">
            <a:noFill/>
            <a:prstDash val="solid"/>
            <a:miter/>
          </a:ln>
        </p:spPr>
      </p:sp>
      <p:sp>
        <p:nvSpPr>
          <p:cNvPr name="Freeform 3" id="3"/>
          <p:cNvSpPr/>
          <p:nvPr/>
        </p:nvSpPr>
        <p:spPr>
          <a:xfrm flipH="false" flipV="false" rot="0">
            <a:off x="8054526" y="1419667"/>
            <a:ext cx="10396907" cy="8449369"/>
          </a:xfrm>
          <a:custGeom>
            <a:avLst/>
            <a:gdLst/>
            <a:ahLst/>
            <a:cxnLst/>
            <a:rect r="r" b="b" t="t" l="l"/>
            <a:pathLst>
              <a:path h="8449369" w="10396907">
                <a:moveTo>
                  <a:pt x="0" y="0"/>
                </a:moveTo>
                <a:lnTo>
                  <a:pt x="10396906" y="0"/>
                </a:lnTo>
                <a:lnTo>
                  <a:pt x="10396906" y="8449369"/>
                </a:lnTo>
                <a:lnTo>
                  <a:pt x="0" y="8449369"/>
                </a:lnTo>
                <a:lnTo>
                  <a:pt x="0" y="0"/>
                </a:lnTo>
                <a:close/>
              </a:path>
            </a:pathLst>
          </a:custGeom>
          <a:blipFill>
            <a:blip r:embed="rId3"/>
            <a:stretch>
              <a:fillRect l="-37410" t="-14386" r="-5604" b="0"/>
            </a:stretch>
          </a:blipFill>
          <a:ln cap="sq">
            <a:noFill/>
            <a:prstDash val="solid"/>
            <a:miter/>
          </a:ln>
        </p:spPr>
      </p:sp>
      <p:grpSp>
        <p:nvGrpSpPr>
          <p:cNvPr name="Group 4" id="4"/>
          <p:cNvGrpSpPr/>
          <p:nvPr/>
        </p:nvGrpSpPr>
        <p:grpSpPr>
          <a:xfrm rot="0">
            <a:off x="515376" y="2772909"/>
            <a:ext cx="7159999" cy="1129720"/>
            <a:chOff x="0" y="0"/>
            <a:chExt cx="1885761" cy="297539"/>
          </a:xfrm>
        </p:grpSpPr>
        <p:sp>
          <p:nvSpPr>
            <p:cNvPr name="Freeform 5" id="5"/>
            <p:cNvSpPr/>
            <p:nvPr/>
          </p:nvSpPr>
          <p:spPr>
            <a:xfrm flipH="false" flipV="false" rot="0">
              <a:off x="0" y="0"/>
              <a:ext cx="1885761" cy="297539"/>
            </a:xfrm>
            <a:custGeom>
              <a:avLst/>
              <a:gdLst/>
              <a:ahLst/>
              <a:cxnLst/>
              <a:rect r="r" b="b" t="t" l="l"/>
              <a:pathLst>
                <a:path h="297539" w="1885761">
                  <a:moveTo>
                    <a:pt x="55145" y="0"/>
                  </a:moveTo>
                  <a:lnTo>
                    <a:pt x="1830616" y="0"/>
                  </a:lnTo>
                  <a:cubicBezTo>
                    <a:pt x="1845241" y="0"/>
                    <a:pt x="1859268" y="5810"/>
                    <a:pt x="1869610" y="16152"/>
                  </a:cubicBezTo>
                  <a:cubicBezTo>
                    <a:pt x="1879951" y="26493"/>
                    <a:pt x="1885761" y="40520"/>
                    <a:pt x="1885761" y="55145"/>
                  </a:cubicBezTo>
                  <a:lnTo>
                    <a:pt x="1885761" y="242394"/>
                  </a:lnTo>
                  <a:cubicBezTo>
                    <a:pt x="1885761" y="257020"/>
                    <a:pt x="1879951" y="271046"/>
                    <a:pt x="1869610" y="281388"/>
                  </a:cubicBezTo>
                  <a:cubicBezTo>
                    <a:pt x="1859268" y="291729"/>
                    <a:pt x="1845241" y="297539"/>
                    <a:pt x="1830616" y="297539"/>
                  </a:cubicBezTo>
                  <a:lnTo>
                    <a:pt x="55145" y="297539"/>
                  </a:lnTo>
                  <a:cubicBezTo>
                    <a:pt x="40520" y="297539"/>
                    <a:pt x="26493" y="291729"/>
                    <a:pt x="16152" y="281388"/>
                  </a:cubicBezTo>
                  <a:cubicBezTo>
                    <a:pt x="5810" y="271046"/>
                    <a:pt x="0" y="257020"/>
                    <a:pt x="0" y="242394"/>
                  </a:cubicBezTo>
                  <a:lnTo>
                    <a:pt x="0" y="55145"/>
                  </a:lnTo>
                  <a:cubicBezTo>
                    <a:pt x="0" y="40520"/>
                    <a:pt x="5810" y="26493"/>
                    <a:pt x="16152" y="16152"/>
                  </a:cubicBezTo>
                  <a:cubicBezTo>
                    <a:pt x="26493" y="5810"/>
                    <a:pt x="40520" y="0"/>
                    <a:pt x="55145" y="0"/>
                  </a:cubicBezTo>
                  <a:close/>
                </a:path>
              </a:pathLst>
            </a:custGeom>
            <a:solidFill>
              <a:srgbClr val="FFCE08"/>
            </a:solidFill>
          </p:spPr>
        </p:sp>
        <p:sp>
          <p:nvSpPr>
            <p:cNvPr name="TextBox 6" id="6"/>
            <p:cNvSpPr txBox="true"/>
            <p:nvPr/>
          </p:nvSpPr>
          <p:spPr>
            <a:xfrm>
              <a:off x="0" y="-38100"/>
              <a:ext cx="1885761" cy="335639"/>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تُحدَّد الخدمة العلاجية من قائمة اختيار تحتوي على مجموعة الخدمات المتاحة.</a:t>
              </a:r>
            </a:p>
          </p:txBody>
        </p:sp>
      </p:grpSp>
      <p:grpSp>
        <p:nvGrpSpPr>
          <p:cNvPr name="Group 7" id="7"/>
          <p:cNvGrpSpPr/>
          <p:nvPr/>
        </p:nvGrpSpPr>
        <p:grpSpPr>
          <a:xfrm rot="0">
            <a:off x="3668909" y="4974578"/>
            <a:ext cx="852932" cy="337844"/>
            <a:chOff x="0" y="0"/>
            <a:chExt cx="224641" cy="88980"/>
          </a:xfrm>
        </p:grpSpPr>
        <p:sp>
          <p:nvSpPr>
            <p:cNvPr name="Freeform 8" id="8"/>
            <p:cNvSpPr/>
            <p:nvPr/>
          </p:nvSpPr>
          <p:spPr>
            <a:xfrm flipH="false" flipV="false" rot="0">
              <a:off x="0" y="0"/>
              <a:ext cx="224641" cy="88980"/>
            </a:xfrm>
            <a:custGeom>
              <a:avLst/>
              <a:gdLst/>
              <a:ahLst/>
              <a:cxnLst/>
              <a:rect r="r" b="b" t="t" l="l"/>
              <a:pathLst>
                <a:path h="88980" w="224641">
                  <a:moveTo>
                    <a:pt x="0" y="0"/>
                  </a:moveTo>
                  <a:lnTo>
                    <a:pt x="224641" y="0"/>
                  </a:lnTo>
                  <a:lnTo>
                    <a:pt x="224641" y="88980"/>
                  </a:lnTo>
                  <a:lnTo>
                    <a:pt x="0" y="88980"/>
                  </a:lnTo>
                  <a:close/>
                </a:path>
              </a:pathLst>
            </a:custGeom>
            <a:solidFill>
              <a:srgbClr val="89E1DB"/>
            </a:solidFill>
          </p:spPr>
        </p:sp>
        <p:sp>
          <p:nvSpPr>
            <p:cNvPr name="TextBox 9" id="9"/>
            <p:cNvSpPr txBox="true"/>
            <p:nvPr/>
          </p:nvSpPr>
          <p:spPr>
            <a:xfrm>
              <a:off x="0" y="-28575"/>
              <a:ext cx="224641" cy="117555"/>
            </a:xfrm>
            <a:prstGeom prst="rect">
              <a:avLst/>
            </a:prstGeom>
          </p:spPr>
          <p:txBody>
            <a:bodyPr anchor="ctr" rtlCol="false" tIns="50800" lIns="50800" bIns="50800" rIns="50800"/>
            <a:lstStyle/>
            <a:p>
              <a:pPr algn="ctr" rtl="true">
                <a:lnSpc>
                  <a:spcPts val="1960"/>
                </a:lnSpc>
              </a:pPr>
              <a:r>
                <a:rPr lang="ar-EG" b="true" sz="1400">
                  <a:solidFill>
                    <a:srgbClr val="000000"/>
                  </a:solidFill>
                  <a:latin typeface="Aileron Bold"/>
                  <a:ea typeface="Aileron Bold"/>
                  <a:cs typeface="Aileron Bold"/>
                  <a:sym typeface="Aileron Bold"/>
                  <a:rtl val="true"/>
                </a:rPr>
                <a:t>علاج نطق</a:t>
              </a:r>
            </a:p>
          </p:txBody>
        </p:sp>
      </p:grpSp>
      <p:grpSp>
        <p:nvGrpSpPr>
          <p:cNvPr name="Group 10" id="10"/>
          <p:cNvGrpSpPr/>
          <p:nvPr/>
        </p:nvGrpSpPr>
        <p:grpSpPr>
          <a:xfrm rot="0">
            <a:off x="14036716" y="5143500"/>
            <a:ext cx="850330" cy="337844"/>
            <a:chOff x="0" y="0"/>
            <a:chExt cx="223955" cy="88980"/>
          </a:xfrm>
        </p:grpSpPr>
        <p:sp>
          <p:nvSpPr>
            <p:cNvPr name="Freeform 11" id="11"/>
            <p:cNvSpPr/>
            <p:nvPr/>
          </p:nvSpPr>
          <p:spPr>
            <a:xfrm flipH="false" flipV="false" rot="0">
              <a:off x="0" y="0"/>
              <a:ext cx="223955" cy="88980"/>
            </a:xfrm>
            <a:custGeom>
              <a:avLst/>
              <a:gdLst/>
              <a:ahLst/>
              <a:cxnLst/>
              <a:rect r="r" b="b" t="t" l="l"/>
              <a:pathLst>
                <a:path h="88980" w="223955">
                  <a:moveTo>
                    <a:pt x="0" y="0"/>
                  </a:moveTo>
                  <a:lnTo>
                    <a:pt x="223955" y="0"/>
                  </a:lnTo>
                  <a:lnTo>
                    <a:pt x="223955" y="88980"/>
                  </a:lnTo>
                  <a:lnTo>
                    <a:pt x="0" y="88980"/>
                  </a:lnTo>
                  <a:close/>
                </a:path>
              </a:pathLst>
            </a:custGeom>
            <a:solidFill>
              <a:srgbClr val="89E1DB"/>
            </a:solidFill>
          </p:spPr>
        </p:sp>
        <p:sp>
          <p:nvSpPr>
            <p:cNvPr name="TextBox 12" id="12"/>
            <p:cNvSpPr txBox="true"/>
            <p:nvPr/>
          </p:nvSpPr>
          <p:spPr>
            <a:xfrm>
              <a:off x="0" y="-28575"/>
              <a:ext cx="223955" cy="117555"/>
            </a:xfrm>
            <a:prstGeom prst="rect">
              <a:avLst/>
            </a:prstGeom>
          </p:spPr>
          <p:txBody>
            <a:bodyPr anchor="ctr" rtlCol="false" tIns="50800" lIns="50800" bIns="50800" rIns="50800"/>
            <a:lstStyle/>
            <a:p>
              <a:pPr algn="ctr" rtl="true">
                <a:lnSpc>
                  <a:spcPts val="1960"/>
                </a:lnSpc>
              </a:pPr>
              <a:r>
                <a:rPr lang="ar-EG" b="true" sz="1400">
                  <a:solidFill>
                    <a:srgbClr val="000000"/>
                  </a:solidFill>
                  <a:latin typeface="Aileron Bold"/>
                  <a:ea typeface="Aileron Bold"/>
                  <a:cs typeface="Aileron Bold"/>
                  <a:sym typeface="Aileron Bold"/>
                  <a:rtl val="true"/>
                </a:rPr>
                <a:t>علاج نطق</a:t>
              </a:r>
            </a:p>
          </p:txBody>
        </p:sp>
      </p:grpSp>
      <p:sp>
        <p:nvSpPr>
          <p:cNvPr name="Freeform 13" id="13"/>
          <p:cNvSpPr/>
          <p:nvPr/>
        </p:nvSpPr>
        <p:spPr>
          <a:xfrm flipH="false" flipV="false" rot="0">
            <a:off x="499726" y="0"/>
            <a:ext cx="17788274" cy="1419667"/>
          </a:xfrm>
          <a:custGeom>
            <a:avLst/>
            <a:gdLst/>
            <a:ahLst/>
            <a:cxnLst/>
            <a:rect r="r" b="b" t="t" l="l"/>
            <a:pathLst>
              <a:path h="1419667" w="17788274">
                <a:moveTo>
                  <a:pt x="0" y="0"/>
                </a:moveTo>
                <a:lnTo>
                  <a:pt x="17788274" y="0"/>
                </a:lnTo>
                <a:lnTo>
                  <a:pt x="17788274" y="1419667"/>
                </a:lnTo>
                <a:lnTo>
                  <a:pt x="0" y="1419667"/>
                </a:lnTo>
                <a:lnTo>
                  <a:pt x="0" y="0"/>
                </a:lnTo>
                <a:close/>
              </a:path>
            </a:pathLst>
          </a:custGeom>
          <a:blipFill>
            <a:blip r:embed="rId4"/>
            <a:stretch>
              <a:fillRect l="-19545" t="0" r="0" b="-624606"/>
            </a:stretch>
          </a:blipFill>
        </p:spPr>
      </p:sp>
      <p:sp>
        <p:nvSpPr>
          <p:cNvPr name="Freeform 14" id="14"/>
          <p:cNvSpPr/>
          <p:nvPr/>
        </p:nvSpPr>
        <p:spPr>
          <a:xfrm flipH="false" flipV="true" rot="0">
            <a:off x="14732039" y="6341070"/>
            <a:ext cx="2356876" cy="612164"/>
          </a:xfrm>
          <a:custGeom>
            <a:avLst/>
            <a:gdLst/>
            <a:ahLst/>
            <a:cxnLst/>
            <a:rect r="r" b="b" t="t" l="l"/>
            <a:pathLst>
              <a:path h="612164" w="2356876">
                <a:moveTo>
                  <a:pt x="0" y="612164"/>
                </a:moveTo>
                <a:lnTo>
                  <a:pt x="2356877" y="612164"/>
                </a:lnTo>
                <a:lnTo>
                  <a:pt x="2356877" y="0"/>
                </a:lnTo>
                <a:lnTo>
                  <a:pt x="0" y="0"/>
                </a:lnTo>
                <a:lnTo>
                  <a:pt x="0" y="612164"/>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15" id="15"/>
          <p:cNvGrpSpPr/>
          <p:nvPr/>
        </p:nvGrpSpPr>
        <p:grpSpPr>
          <a:xfrm rot="0">
            <a:off x="7864836" y="6388374"/>
            <a:ext cx="7621520" cy="1129720"/>
            <a:chOff x="0" y="0"/>
            <a:chExt cx="2007314" cy="297539"/>
          </a:xfrm>
        </p:grpSpPr>
        <p:sp>
          <p:nvSpPr>
            <p:cNvPr name="Freeform 16" id="16"/>
            <p:cNvSpPr/>
            <p:nvPr/>
          </p:nvSpPr>
          <p:spPr>
            <a:xfrm flipH="false" flipV="false" rot="0">
              <a:off x="0" y="0"/>
              <a:ext cx="2007314" cy="297539"/>
            </a:xfrm>
            <a:custGeom>
              <a:avLst/>
              <a:gdLst/>
              <a:ahLst/>
              <a:cxnLst/>
              <a:rect r="r" b="b" t="t" l="l"/>
              <a:pathLst>
                <a:path h="297539" w="2007314">
                  <a:moveTo>
                    <a:pt x="51806" y="0"/>
                  </a:moveTo>
                  <a:lnTo>
                    <a:pt x="1955508" y="0"/>
                  </a:lnTo>
                  <a:cubicBezTo>
                    <a:pt x="1969248" y="0"/>
                    <a:pt x="1982425" y="5458"/>
                    <a:pt x="1992140" y="15174"/>
                  </a:cubicBezTo>
                  <a:cubicBezTo>
                    <a:pt x="2001856" y="24889"/>
                    <a:pt x="2007314" y="38066"/>
                    <a:pt x="2007314" y="51806"/>
                  </a:cubicBezTo>
                  <a:lnTo>
                    <a:pt x="2007314" y="245734"/>
                  </a:lnTo>
                  <a:cubicBezTo>
                    <a:pt x="2007314" y="274345"/>
                    <a:pt x="1984120" y="297539"/>
                    <a:pt x="1955508" y="297539"/>
                  </a:cubicBezTo>
                  <a:lnTo>
                    <a:pt x="51806" y="297539"/>
                  </a:lnTo>
                  <a:cubicBezTo>
                    <a:pt x="38066" y="297539"/>
                    <a:pt x="24889" y="292081"/>
                    <a:pt x="15174" y="282366"/>
                  </a:cubicBezTo>
                  <a:cubicBezTo>
                    <a:pt x="5458" y="272650"/>
                    <a:pt x="0" y="259473"/>
                    <a:pt x="0" y="245734"/>
                  </a:cubicBezTo>
                  <a:lnTo>
                    <a:pt x="0" y="51806"/>
                  </a:lnTo>
                  <a:cubicBezTo>
                    <a:pt x="0" y="38066"/>
                    <a:pt x="5458" y="24889"/>
                    <a:pt x="15174" y="15174"/>
                  </a:cubicBezTo>
                  <a:cubicBezTo>
                    <a:pt x="24889" y="5458"/>
                    <a:pt x="38066" y="0"/>
                    <a:pt x="51806" y="0"/>
                  </a:cubicBezTo>
                  <a:close/>
                </a:path>
              </a:pathLst>
            </a:custGeom>
            <a:solidFill>
              <a:srgbClr val="FFCE08"/>
            </a:solidFill>
          </p:spPr>
        </p:sp>
        <p:sp>
          <p:nvSpPr>
            <p:cNvPr name="TextBox 17" id="17"/>
            <p:cNvSpPr txBox="true"/>
            <p:nvPr/>
          </p:nvSpPr>
          <p:spPr>
            <a:xfrm>
              <a:off x="0" y="-38100"/>
              <a:ext cx="2007314" cy="335639"/>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وكذلك يتم تحديد الأخصائي المشرف على العلاج من قائمة اختيار تحتوي على أسماء الأخصائيين المعتمدين.</a:t>
              </a:r>
            </a:p>
          </p:txBody>
        </p:sp>
      </p:grpSp>
      <p:sp>
        <p:nvSpPr>
          <p:cNvPr name="Freeform 18" id="18"/>
          <p:cNvSpPr/>
          <p:nvPr/>
        </p:nvSpPr>
        <p:spPr>
          <a:xfrm flipH="false" flipV="true" rot="2700000">
            <a:off x="3668909" y="4174040"/>
            <a:ext cx="2356876" cy="612164"/>
          </a:xfrm>
          <a:custGeom>
            <a:avLst/>
            <a:gdLst/>
            <a:ahLst/>
            <a:cxnLst/>
            <a:rect r="r" b="b" t="t" l="l"/>
            <a:pathLst>
              <a:path h="612164" w="2356876">
                <a:moveTo>
                  <a:pt x="0" y="612164"/>
                </a:moveTo>
                <a:lnTo>
                  <a:pt x="2356877" y="612164"/>
                </a:lnTo>
                <a:lnTo>
                  <a:pt x="2356877" y="0"/>
                </a:lnTo>
                <a:lnTo>
                  <a:pt x="0" y="0"/>
                </a:lnTo>
                <a:lnTo>
                  <a:pt x="0" y="612164"/>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9" id="19"/>
          <p:cNvSpPr/>
          <p:nvPr/>
        </p:nvSpPr>
        <p:spPr>
          <a:xfrm flipH="false" flipV="false" rot="0">
            <a:off x="8209480" y="4480122"/>
            <a:ext cx="2455744" cy="767978"/>
          </a:xfrm>
          <a:custGeom>
            <a:avLst/>
            <a:gdLst/>
            <a:ahLst/>
            <a:cxnLst/>
            <a:rect r="r" b="b" t="t" l="l"/>
            <a:pathLst>
              <a:path h="767978" w="2455744">
                <a:moveTo>
                  <a:pt x="0" y="0"/>
                </a:moveTo>
                <a:lnTo>
                  <a:pt x="2455744" y="0"/>
                </a:lnTo>
                <a:lnTo>
                  <a:pt x="2455744" y="767978"/>
                </a:lnTo>
                <a:lnTo>
                  <a:pt x="0" y="76797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03324" y="576545"/>
            <a:ext cx="15681353" cy="7287485"/>
          </a:xfrm>
          <a:custGeom>
            <a:avLst/>
            <a:gdLst/>
            <a:ahLst/>
            <a:cxnLst/>
            <a:rect r="r" b="b" t="t" l="l"/>
            <a:pathLst>
              <a:path h="7287485" w="15681353">
                <a:moveTo>
                  <a:pt x="0" y="0"/>
                </a:moveTo>
                <a:lnTo>
                  <a:pt x="15681352" y="0"/>
                </a:lnTo>
                <a:lnTo>
                  <a:pt x="15681352" y="7287485"/>
                </a:lnTo>
                <a:lnTo>
                  <a:pt x="0" y="7287485"/>
                </a:lnTo>
                <a:lnTo>
                  <a:pt x="0" y="0"/>
                </a:lnTo>
                <a:close/>
              </a:path>
            </a:pathLst>
          </a:custGeom>
          <a:blipFill>
            <a:blip r:embed="rId2"/>
            <a:stretch>
              <a:fillRect l="0" t="0" r="0" b="-42827"/>
            </a:stretch>
          </a:blipFill>
        </p:spPr>
      </p:sp>
      <p:sp>
        <p:nvSpPr>
          <p:cNvPr name="Freeform 3" id="3"/>
          <p:cNvSpPr/>
          <p:nvPr/>
        </p:nvSpPr>
        <p:spPr>
          <a:xfrm flipH="false" flipV="false" rot="0">
            <a:off x="1303324" y="3066810"/>
            <a:ext cx="15681353" cy="6624943"/>
          </a:xfrm>
          <a:custGeom>
            <a:avLst/>
            <a:gdLst/>
            <a:ahLst/>
            <a:cxnLst/>
            <a:rect r="r" b="b" t="t" l="l"/>
            <a:pathLst>
              <a:path h="6624943" w="15681353">
                <a:moveTo>
                  <a:pt x="0" y="0"/>
                </a:moveTo>
                <a:lnTo>
                  <a:pt x="15681352" y="0"/>
                </a:lnTo>
                <a:lnTo>
                  <a:pt x="15681352" y="6624942"/>
                </a:lnTo>
                <a:lnTo>
                  <a:pt x="0" y="6624942"/>
                </a:lnTo>
                <a:lnTo>
                  <a:pt x="0" y="0"/>
                </a:lnTo>
                <a:close/>
              </a:path>
            </a:pathLst>
          </a:custGeom>
          <a:blipFill>
            <a:blip r:embed="rId2"/>
            <a:stretch>
              <a:fillRect l="0" t="-57110" r="0" b="0"/>
            </a:stretch>
          </a:blipFill>
        </p:spPr>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4434840"/>
          </a:xfrm>
          <a:custGeom>
            <a:avLst/>
            <a:gdLst/>
            <a:ahLst/>
            <a:cxnLst/>
            <a:rect r="r" b="b" t="t" l="l"/>
            <a:pathLst>
              <a:path h="4434840" w="18288000">
                <a:moveTo>
                  <a:pt x="0" y="0"/>
                </a:moveTo>
                <a:lnTo>
                  <a:pt x="18288000" y="0"/>
                </a:lnTo>
                <a:lnTo>
                  <a:pt x="18288000" y="4434840"/>
                </a:lnTo>
                <a:lnTo>
                  <a:pt x="0" y="4434840"/>
                </a:lnTo>
                <a:lnTo>
                  <a:pt x="0" y="0"/>
                </a:lnTo>
                <a:close/>
              </a:path>
            </a:pathLst>
          </a:custGeom>
          <a:blipFill>
            <a:blip r:embed="rId2"/>
            <a:stretch>
              <a:fillRect l="0" t="0" r="0" b="0"/>
            </a:stretch>
          </a:blipFill>
          <a:ln w="38100" cap="sq">
            <a:solidFill>
              <a:srgbClr val="FFCE08"/>
            </a:solidFill>
            <a:prstDash val="solid"/>
            <a:miter/>
          </a:ln>
        </p:spPr>
      </p:sp>
      <p:sp>
        <p:nvSpPr>
          <p:cNvPr name="Freeform 3" id="3"/>
          <p:cNvSpPr/>
          <p:nvPr/>
        </p:nvSpPr>
        <p:spPr>
          <a:xfrm flipH="false" flipV="false" rot="0">
            <a:off x="9576202" y="4552972"/>
            <a:ext cx="8711798" cy="5852160"/>
          </a:xfrm>
          <a:custGeom>
            <a:avLst/>
            <a:gdLst/>
            <a:ahLst/>
            <a:cxnLst/>
            <a:rect r="r" b="b" t="t" l="l"/>
            <a:pathLst>
              <a:path h="5852160" w="8711798">
                <a:moveTo>
                  <a:pt x="0" y="0"/>
                </a:moveTo>
                <a:lnTo>
                  <a:pt x="8711798" y="0"/>
                </a:lnTo>
                <a:lnTo>
                  <a:pt x="8711798" y="5852160"/>
                </a:lnTo>
                <a:lnTo>
                  <a:pt x="0" y="5852160"/>
                </a:lnTo>
                <a:lnTo>
                  <a:pt x="0" y="0"/>
                </a:lnTo>
                <a:close/>
              </a:path>
            </a:pathLst>
          </a:custGeom>
          <a:blipFill>
            <a:blip r:embed="rId3"/>
            <a:stretch>
              <a:fillRect l="-6209" t="0" r="0" b="0"/>
            </a:stretch>
          </a:blipFill>
          <a:ln w="38100" cap="sq">
            <a:solidFill>
              <a:srgbClr val="FFCE08"/>
            </a:solidFill>
            <a:prstDash val="solid"/>
            <a:miter/>
          </a:ln>
        </p:spPr>
      </p:sp>
      <p:sp>
        <p:nvSpPr>
          <p:cNvPr name="Freeform 4" id="4"/>
          <p:cNvSpPr/>
          <p:nvPr/>
        </p:nvSpPr>
        <p:spPr>
          <a:xfrm flipH="false" flipV="false" rot="0">
            <a:off x="0" y="4552972"/>
            <a:ext cx="9313302" cy="7218473"/>
          </a:xfrm>
          <a:custGeom>
            <a:avLst/>
            <a:gdLst/>
            <a:ahLst/>
            <a:cxnLst/>
            <a:rect r="r" b="b" t="t" l="l"/>
            <a:pathLst>
              <a:path h="7218473" w="9313302">
                <a:moveTo>
                  <a:pt x="0" y="0"/>
                </a:moveTo>
                <a:lnTo>
                  <a:pt x="9313302" y="0"/>
                </a:lnTo>
                <a:lnTo>
                  <a:pt x="9313302" y="7218473"/>
                </a:lnTo>
                <a:lnTo>
                  <a:pt x="0" y="7218473"/>
                </a:lnTo>
                <a:lnTo>
                  <a:pt x="0" y="0"/>
                </a:lnTo>
                <a:close/>
              </a:path>
            </a:pathLst>
          </a:custGeom>
          <a:blipFill>
            <a:blip r:embed="rId4"/>
            <a:stretch>
              <a:fillRect l="0" t="0" r="0" b="-6252"/>
            </a:stretch>
          </a:blipFill>
          <a:ln w="38100" cap="sq">
            <a:solidFill>
              <a:srgbClr val="FFCE08"/>
            </a:solidFill>
            <a:prstDash val="solid"/>
            <a:miter/>
          </a:ln>
        </p:spPr>
      </p:sp>
      <p:sp>
        <p:nvSpPr>
          <p:cNvPr name="Freeform 5" id="5"/>
          <p:cNvSpPr/>
          <p:nvPr/>
        </p:nvSpPr>
        <p:spPr>
          <a:xfrm flipH="false" flipV="false" rot="0">
            <a:off x="15141556" y="1502852"/>
            <a:ext cx="2971922" cy="929401"/>
          </a:xfrm>
          <a:custGeom>
            <a:avLst/>
            <a:gdLst/>
            <a:ahLst/>
            <a:cxnLst/>
            <a:rect r="r" b="b" t="t" l="l"/>
            <a:pathLst>
              <a:path h="929401" w="2971922">
                <a:moveTo>
                  <a:pt x="0" y="0"/>
                </a:moveTo>
                <a:lnTo>
                  <a:pt x="2971922" y="0"/>
                </a:lnTo>
                <a:lnTo>
                  <a:pt x="2971922" y="929401"/>
                </a:lnTo>
                <a:lnTo>
                  <a:pt x="0" y="92940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12818370" y="6319590"/>
            <a:ext cx="2668859" cy="834625"/>
          </a:xfrm>
          <a:custGeom>
            <a:avLst/>
            <a:gdLst/>
            <a:ahLst/>
            <a:cxnLst/>
            <a:rect r="r" b="b" t="t" l="l"/>
            <a:pathLst>
              <a:path h="834625" w="2668859">
                <a:moveTo>
                  <a:pt x="0" y="0"/>
                </a:moveTo>
                <a:lnTo>
                  <a:pt x="2668858" y="0"/>
                </a:lnTo>
                <a:lnTo>
                  <a:pt x="2668858" y="834625"/>
                </a:lnTo>
                <a:lnTo>
                  <a:pt x="0" y="83462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1987792" y="6166576"/>
            <a:ext cx="2668859" cy="834625"/>
          </a:xfrm>
          <a:custGeom>
            <a:avLst/>
            <a:gdLst/>
            <a:ahLst/>
            <a:cxnLst/>
            <a:rect r="r" b="b" t="t" l="l"/>
            <a:pathLst>
              <a:path h="834625" w="2668859">
                <a:moveTo>
                  <a:pt x="0" y="0"/>
                </a:moveTo>
                <a:lnTo>
                  <a:pt x="2668859" y="0"/>
                </a:lnTo>
                <a:lnTo>
                  <a:pt x="2668859" y="834625"/>
                </a:lnTo>
                <a:lnTo>
                  <a:pt x="0" y="83462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7125883"/>
          </a:xfrm>
          <a:custGeom>
            <a:avLst/>
            <a:gdLst/>
            <a:ahLst/>
            <a:cxnLst/>
            <a:rect r="r" b="b" t="t" l="l"/>
            <a:pathLst>
              <a:path h="7125883" w="18288000">
                <a:moveTo>
                  <a:pt x="0" y="0"/>
                </a:moveTo>
                <a:lnTo>
                  <a:pt x="18288000" y="0"/>
                </a:lnTo>
                <a:lnTo>
                  <a:pt x="18288000" y="7125883"/>
                </a:lnTo>
                <a:lnTo>
                  <a:pt x="0" y="7125883"/>
                </a:lnTo>
                <a:lnTo>
                  <a:pt x="0" y="0"/>
                </a:lnTo>
                <a:close/>
              </a:path>
            </a:pathLst>
          </a:custGeom>
          <a:blipFill>
            <a:blip r:embed="rId2"/>
            <a:stretch>
              <a:fillRect l="0" t="0" r="0" b="-2656"/>
            </a:stretch>
          </a:blipFill>
        </p:spPr>
      </p:sp>
      <p:sp>
        <p:nvSpPr>
          <p:cNvPr name="Freeform 3" id="3"/>
          <p:cNvSpPr/>
          <p:nvPr/>
        </p:nvSpPr>
        <p:spPr>
          <a:xfrm flipH="false" flipV="false" rot="0">
            <a:off x="15469190" y="3562942"/>
            <a:ext cx="2520336" cy="788178"/>
          </a:xfrm>
          <a:custGeom>
            <a:avLst/>
            <a:gdLst/>
            <a:ahLst/>
            <a:cxnLst/>
            <a:rect r="r" b="b" t="t" l="l"/>
            <a:pathLst>
              <a:path h="788178" w="2520336">
                <a:moveTo>
                  <a:pt x="0" y="0"/>
                </a:moveTo>
                <a:lnTo>
                  <a:pt x="2520336" y="0"/>
                </a:lnTo>
                <a:lnTo>
                  <a:pt x="2520336" y="788177"/>
                </a:lnTo>
                <a:lnTo>
                  <a:pt x="0" y="78817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6517274" y="6735352"/>
            <a:ext cx="11770726" cy="3551648"/>
          </a:xfrm>
          <a:custGeom>
            <a:avLst/>
            <a:gdLst/>
            <a:ahLst/>
            <a:cxnLst/>
            <a:rect r="r" b="b" t="t" l="l"/>
            <a:pathLst>
              <a:path h="3551648" w="11770726">
                <a:moveTo>
                  <a:pt x="0" y="0"/>
                </a:moveTo>
                <a:lnTo>
                  <a:pt x="11770726" y="0"/>
                </a:lnTo>
                <a:lnTo>
                  <a:pt x="11770726" y="3551648"/>
                </a:lnTo>
                <a:lnTo>
                  <a:pt x="0" y="3551648"/>
                </a:lnTo>
                <a:lnTo>
                  <a:pt x="0" y="0"/>
                </a:lnTo>
                <a:close/>
              </a:path>
            </a:pathLst>
          </a:custGeom>
          <a:blipFill>
            <a:blip r:embed="rId5"/>
            <a:stretch>
              <a:fillRect l="0" t="0" r="0" b="0"/>
            </a:stretch>
          </a:blipFill>
        </p:spPr>
      </p:sp>
      <p:sp>
        <p:nvSpPr>
          <p:cNvPr name="Freeform 5" id="5"/>
          <p:cNvSpPr/>
          <p:nvPr/>
        </p:nvSpPr>
        <p:spPr>
          <a:xfrm flipH="false" flipV="false" rot="0">
            <a:off x="12948854" y="6988164"/>
            <a:ext cx="2520336" cy="788178"/>
          </a:xfrm>
          <a:custGeom>
            <a:avLst/>
            <a:gdLst/>
            <a:ahLst/>
            <a:cxnLst/>
            <a:rect r="r" b="b" t="t" l="l"/>
            <a:pathLst>
              <a:path h="788178" w="2520336">
                <a:moveTo>
                  <a:pt x="0" y="0"/>
                </a:moveTo>
                <a:lnTo>
                  <a:pt x="2520336" y="0"/>
                </a:lnTo>
                <a:lnTo>
                  <a:pt x="2520336" y="788178"/>
                </a:lnTo>
                <a:lnTo>
                  <a:pt x="0" y="78817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899256" y="0"/>
            <a:ext cx="13388744" cy="7241306"/>
          </a:xfrm>
          <a:custGeom>
            <a:avLst/>
            <a:gdLst/>
            <a:ahLst/>
            <a:cxnLst/>
            <a:rect r="r" b="b" t="t" l="l"/>
            <a:pathLst>
              <a:path h="7241306" w="13388744">
                <a:moveTo>
                  <a:pt x="0" y="0"/>
                </a:moveTo>
                <a:lnTo>
                  <a:pt x="13388744" y="0"/>
                </a:lnTo>
                <a:lnTo>
                  <a:pt x="13388744" y="7241306"/>
                </a:lnTo>
                <a:lnTo>
                  <a:pt x="0" y="7241306"/>
                </a:lnTo>
                <a:lnTo>
                  <a:pt x="0" y="0"/>
                </a:lnTo>
                <a:close/>
              </a:path>
            </a:pathLst>
          </a:custGeom>
          <a:blipFill>
            <a:blip r:embed="rId2"/>
            <a:stretch>
              <a:fillRect l="-123031" t="0" r="0" b="0"/>
            </a:stretch>
          </a:blipFill>
        </p:spPr>
      </p:sp>
      <p:sp>
        <p:nvSpPr>
          <p:cNvPr name="Freeform 3" id="3"/>
          <p:cNvSpPr/>
          <p:nvPr/>
        </p:nvSpPr>
        <p:spPr>
          <a:xfrm flipH="false" flipV="false" rot="0">
            <a:off x="3939503" y="6938944"/>
            <a:ext cx="14348497" cy="1608020"/>
          </a:xfrm>
          <a:custGeom>
            <a:avLst/>
            <a:gdLst/>
            <a:ahLst/>
            <a:cxnLst/>
            <a:rect r="r" b="b" t="t" l="l"/>
            <a:pathLst>
              <a:path h="1608020" w="14348497">
                <a:moveTo>
                  <a:pt x="0" y="0"/>
                </a:moveTo>
                <a:lnTo>
                  <a:pt x="14348497" y="0"/>
                </a:lnTo>
                <a:lnTo>
                  <a:pt x="14348497" y="1608020"/>
                </a:lnTo>
                <a:lnTo>
                  <a:pt x="0" y="1608020"/>
                </a:lnTo>
                <a:lnTo>
                  <a:pt x="0" y="0"/>
                </a:lnTo>
                <a:close/>
              </a:path>
            </a:pathLst>
          </a:custGeom>
          <a:blipFill>
            <a:blip r:embed="rId2"/>
            <a:stretch>
              <a:fillRect l="0" t="-137412" r="-99999" b="-195357"/>
            </a:stretch>
          </a:blipFill>
        </p:spPr>
      </p:sp>
      <p:sp>
        <p:nvSpPr>
          <p:cNvPr name="Freeform 4" id="4"/>
          <p:cNvSpPr/>
          <p:nvPr/>
        </p:nvSpPr>
        <p:spPr>
          <a:xfrm flipH="false" flipV="false" rot="0">
            <a:off x="10333460" y="398292"/>
            <a:ext cx="2520336" cy="788178"/>
          </a:xfrm>
          <a:custGeom>
            <a:avLst/>
            <a:gdLst/>
            <a:ahLst/>
            <a:cxnLst/>
            <a:rect r="r" b="b" t="t" l="l"/>
            <a:pathLst>
              <a:path h="788178" w="2520336">
                <a:moveTo>
                  <a:pt x="0" y="0"/>
                </a:moveTo>
                <a:lnTo>
                  <a:pt x="2520336" y="0"/>
                </a:lnTo>
                <a:lnTo>
                  <a:pt x="2520336" y="788178"/>
                </a:lnTo>
                <a:lnTo>
                  <a:pt x="0" y="78817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8831978" y="0"/>
            <a:ext cx="9456022" cy="4323317"/>
          </a:xfrm>
          <a:custGeom>
            <a:avLst/>
            <a:gdLst/>
            <a:ahLst/>
            <a:cxnLst/>
            <a:rect r="r" b="b" t="t" l="l"/>
            <a:pathLst>
              <a:path h="4323317" w="9456022">
                <a:moveTo>
                  <a:pt x="0" y="0"/>
                </a:moveTo>
                <a:lnTo>
                  <a:pt x="9456022" y="0"/>
                </a:lnTo>
                <a:lnTo>
                  <a:pt x="9456022" y="4323317"/>
                </a:lnTo>
                <a:lnTo>
                  <a:pt x="0" y="4323317"/>
                </a:lnTo>
                <a:lnTo>
                  <a:pt x="0" y="0"/>
                </a:lnTo>
                <a:close/>
              </a:path>
            </a:pathLst>
          </a:custGeom>
          <a:blipFill>
            <a:blip r:embed="rId2"/>
            <a:stretch>
              <a:fillRect l="0" t="0" r="0" b="0"/>
            </a:stretch>
          </a:blipFill>
        </p:spPr>
      </p:sp>
      <p:sp>
        <p:nvSpPr>
          <p:cNvPr name="Freeform 3" id="3"/>
          <p:cNvSpPr/>
          <p:nvPr/>
        </p:nvSpPr>
        <p:spPr>
          <a:xfrm flipH="false" flipV="false" rot="0">
            <a:off x="8831978" y="1853592"/>
            <a:ext cx="9456022" cy="4939449"/>
          </a:xfrm>
          <a:custGeom>
            <a:avLst/>
            <a:gdLst/>
            <a:ahLst/>
            <a:cxnLst/>
            <a:rect r="r" b="b" t="t" l="l"/>
            <a:pathLst>
              <a:path h="4939449" w="9456022">
                <a:moveTo>
                  <a:pt x="0" y="0"/>
                </a:moveTo>
                <a:lnTo>
                  <a:pt x="9456022" y="0"/>
                </a:lnTo>
                <a:lnTo>
                  <a:pt x="9456022" y="4939449"/>
                </a:lnTo>
                <a:lnTo>
                  <a:pt x="0" y="4939449"/>
                </a:lnTo>
                <a:lnTo>
                  <a:pt x="0" y="0"/>
                </a:lnTo>
                <a:close/>
              </a:path>
            </a:pathLst>
          </a:custGeom>
          <a:blipFill>
            <a:blip r:embed="rId3"/>
            <a:stretch>
              <a:fillRect l="0" t="0" r="0" b="-5635"/>
            </a:stretch>
          </a:blipFill>
        </p:spPr>
      </p:sp>
      <p:sp>
        <p:nvSpPr>
          <p:cNvPr name="Freeform 4" id="4"/>
          <p:cNvSpPr/>
          <p:nvPr/>
        </p:nvSpPr>
        <p:spPr>
          <a:xfrm flipH="false" flipV="false" rot="0">
            <a:off x="8831978" y="3762026"/>
            <a:ext cx="9456022" cy="4609316"/>
          </a:xfrm>
          <a:custGeom>
            <a:avLst/>
            <a:gdLst/>
            <a:ahLst/>
            <a:cxnLst/>
            <a:rect r="r" b="b" t="t" l="l"/>
            <a:pathLst>
              <a:path h="4609316" w="9456022">
                <a:moveTo>
                  <a:pt x="0" y="0"/>
                </a:moveTo>
                <a:lnTo>
                  <a:pt x="9456022" y="0"/>
                </a:lnTo>
                <a:lnTo>
                  <a:pt x="9456022" y="4609316"/>
                </a:lnTo>
                <a:lnTo>
                  <a:pt x="0" y="4609316"/>
                </a:lnTo>
                <a:lnTo>
                  <a:pt x="0" y="0"/>
                </a:lnTo>
                <a:close/>
              </a:path>
            </a:pathLst>
          </a:custGeom>
          <a:blipFill>
            <a:blip r:embed="rId4"/>
            <a:stretch>
              <a:fillRect l="0" t="0" r="0" b="0"/>
            </a:stretch>
          </a:blipFill>
        </p:spPr>
      </p:sp>
      <p:sp>
        <p:nvSpPr>
          <p:cNvPr name="Freeform 5" id="5"/>
          <p:cNvSpPr/>
          <p:nvPr/>
        </p:nvSpPr>
        <p:spPr>
          <a:xfrm flipH="false" flipV="false" rot="0">
            <a:off x="8901194" y="5541661"/>
            <a:ext cx="9386806" cy="4781588"/>
          </a:xfrm>
          <a:custGeom>
            <a:avLst/>
            <a:gdLst/>
            <a:ahLst/>
            <a:cxnLst/>
            <a:rect r="r" b="b" t="t" l="l"/>
            <a:pathLst>
              <a:path h="4781588" w="9386806">
                <a:moveTo>
                  <a:pt x="0" y="0"/>
                </a:moveTo>
                <a:lnTo>
                  <a:pt x="9386806" y="0"/>
                </a:lnTo>
                <a:lnTo>
                  <a:pt x="9386806" y="4781588"/>
                </a:lnTo>
                <a:lnTo>
                  <a:pt x="0" y="4781588"/>
                </a:lnTo>
                <a:lnTo>
                  <a:pt x="0" y="0"/>
                </a:lnTo>
                <a:close/>
              </a:path>
            </a:pathLst>
          </a:custGeom>
          <a:blipFill>
            <a:blip r:embed="rId5"/>
            <a:stretch>
              <a:fillRect l="0" t="0" r="0" b="0"/>
            </a:stretch>
          </a:blipFill>
        </p:spPr>
      </p:sp>
      <p:grpSp>
        <p:nvGrpSpPr>
          <p:cNvPr name="Group 6" id="6"/>
          <p:cNvGrpSpPr/>
          <p:nvPr/>
        </p:nvGrpSpPr>
        <p:grpSpPr>
          <a:xfrm rot="0">
            <a:off x="0" y="-36249"/>
            <a:ext cx="823869" cy="10323249"/>
            <a:chOff x="0" y="0"/>
            <a:chExt cx="87463" cy="1095927"/>
          </a:xfrm>
        </p:grpSpPr>
        <p:sp>
          <p:nvSpPr>
            <p:cNvPr name="Freeform 7" id="7"/>
            <p:cNvSpPr/>
            <p:nvPr/>
          </p:nvSpPr>
          <p:spPr>
            <a:xfrm flipH="false" flipV="false" rot="0">
              <a:off x="0" y="0"/>
              <a:ext cx="87463" cy="1095927"/>
            </a:xfrm>
            <a:custGeom>
              <a:avLst/>
              <a:gdLst/>
              <a:ahLst/>
              <a:cxnLst/>
              <a:rect r="r" b="b" t="t" l="l"/>
              <a:pathLst>
                <a:path h="1095927" w="87463">
                  <a:moveTo>
                    <a:pt x="0" y="0"/>
                  </a:moveTo>
                  <a:lnTo>
                    <a:pt x="87463" y="0"/>
                  </a:lnTo>
                  <a:lnTo>
                    <a:pt x="87463" y="1095927"/>
                  </a:lnTo>
                  <a:lnTo>
                    <a:pt x="0" y="1095927"/>
                  </a:lnTo>
                  <a:close/>
                </a:path>
              </a:pathLst>
            </a:custGeom>
            <a:solidFill>
              <a:srgbClr val="FFCE08"/>
            </a:solidFill>
          </p:spPr>
        </p:sp>
        <p:sp>
          <p:nvSpPr>
            <p:cNvPr name="TextBox 8" id="8"/>
            <p:cNvSpPr txBox="true"/>
            <p:nvPr/>
          </p:nvSpPr>
          <p:spPr>
            <a:xfrm>
              <a:off x="0" y="-38100"/>
              <a:ext cx="87463" cy="1134027"/>
            </a:xfrm>
            <a:prstGeom prst="rect">
              <a:avLst/>
            </a:prstGeom>
          </p:spPr>
          <p:txBody>
            <a:bodyPr anchor="ctr" rtlCol="false" tIns="50800" lIns="50800" bIns="50800" rIns="50800"/>
            <a:lstStyle/>
            <a:p>
              <a:pPr algn="ctr">
                <a:lnSpc>
                  <a:spcPts val="2659"/>
                </a:lnSpc>
              </a:pPr>
            </a:p>
          </p:txBody>
        </p:sp>
      </p:grpSp>
      <p:sp>
        <p:nvSpPr>
          <p:cNvPr name="TextBox 9" id="9"/>
          <p:cNvSpPr txBox="true"/>
          <p:nvPr/>
        </p:nvSpPr>
        <p:spPr>
          <a:xfrm rot="0">
            <a:off x="1028700" y="610821"/>
            <a:ext cx="7225026" cy="8960583"/>
          </a:xfrm>
          <a:prstGeom prst="rect">
            <a:avLst/>
          </a:prstGeom>
        </p:spPr>
        <p:txBody>
          <a:bodyPr anchor="t" rtlCol="false" tIns="0" lIns="0" bIns="0" rIns="0">
            <a:spAutoFit/>
          </a:bodyPr>
          <a:lstStyle/>
          <a:p>
            <a:pPr algn="l" marL="0" indent="0" lvl="0">
              <a:lnSpc>
                <a:spcPts val="5479"/>
              </a:lnSpc>
              <a:spcBef>
                <a:spcPct val="0"/>
              </a:spcBef>
            </a:pPr>
            <a:r>
              <a:rPr lang="en-US" sz="3913">
                <a:solidFill>
                  <a:srgbClr val="2A0947"/>
                </a:solidFill>
                <a:latin typeface="Poppins"/>
                <a:ea typeface="Poppins"/>
                <a:cs typeface="Poppins"/>
                <a:sym typeface="Poppins"/>
              </a:rPr>
              <a:t>Th</a:t>
            </a:r>
            <a:r>
              <a:rPr lang="en-US" sz="3913" strike="noStrike" u="none">
                <a:solidFill>
                  <a:srgbClr val="2A0947"/>
                </a:solidFill>
                <a:latin typeface="Poppins"/>
                <a:ea typeface="Poppins"/>
                <a:cs typeface="Poppins"/>
                <a:sym typeface="Poppins"/>
              </a:rPr>
              <a:t>e</a:t>
            </a:r>
            <a:r>
              <a:rPr lang="en-US" sz="3913" strike="noStrike" u="none">
                <a:solidFill>
                  <a:srgbClr val="2A0947"/>
                </a:solidFill>
                <a:latin typeface="Poppins"/>
                <a:ea typeface="Poppins"/>
                <a:cs typeface="Poppins"/>
                <a:sym typeface="Poppins"/>
              </a:rPr>
              <a:t> sys</a:t>
            </a:r>
            <a:r>
              <a:rPr lang="en-US" sz="3913" strike="noStrike" u="none">
                <a:solidFill>
                  <a:srgbClr val="2A0947"/>
                </a:solidFill>
                <a:latin typeface="Poppins"/>
                <a:ea typeface="Poppins"/>
                <a:cs typeface="Poppins"/>
                <a:sym typeface="Poppins"/>
              </a:rPr>
              <a:t>t</a:t>
            </a:r>
            <a:r>
              <a:rPr lang="en-US" sz="3913" strike="noStrike" u="none">
                <a:solidFill>
                  <a:srgbClr val="2A0947"/>
                </a:solidFill>
                <a:latin typeface="Poppins"/>
                <a:ea typeface="Poppins"/>
                <a:cs typeface="Poppins"/>
                <a:sym typeface="Poppins"/>
              </a:rPr>
              <a:t>em </a:t>
            </a:r>
            <a:r>
              <a:rPr lang="en-US" sz="3913" strike="noStrike" u="none">
                <a:solidFill>
                  <a:srgbClr val="2A0947"/>
                </a:solidFill>
                <a:latin typeface="Poppins"/>
                <a:ea typeface="Poppins"/>
                <a:cs typeface="Poppins"/>
                <a:sym typeface="Poppins"/>
              </a:rPr>
              <a:t>al</a:t>
            </a:r>
            <a:r>
              <a:rPr lang="en-US" sz="3913" strike="noStrike" u="none">
                <a:solidFill>
                  <a:srgbClr val="2A0947"/>
                </a:solidFill>
                <a:latin typeface="Poppins"/>
                <a:ea typeface="Poppins"/>
                <a:cs typeface="Poppins"/>
                <a:sym typeface="Poppins"/>
              </a:rPr>
              <a:t>so</a:t>
            </a:r>
            <a:r>
              <a:rPr lang="en-US" sz="3913" strike="noStrike" u="none">
                <a:solidFill>
                  <a:srgbClr val="2A0947"/>
                </a:solidFill>
                <a:latin typeface="Poppins"/>
                <a:ea typeface="Poppins"/>
                <a:cs typeface="Poppins"/>
                <a:sym typeface="Poppins"/>
              </a:rPr>
              <a:t> </a:t>
            </a:r>
            <a:r>
              <a:rPr lang="en-US" sz="3913" strike="noStrike" u="none">
                <a:solidFill>
                  <a:srgbClr val="2A0947"/>
                </a:solidFill>
                <a:latin typeface="Poppins"/>
                <a:ea typeface="Poppins"/>
                <a:cs typeface="Poppins"/>
                <a:sym typeface="Poppins"/>
              </a:rPr>
              <a:t>sh</a:t>
            </a:r>
            <a:r>
              <a:rPr lang="en-US" sz="3913" strike="noStrike" u="none">
                <a:solidFill>
                  <a:srgbClr val="2A0947"/>
                </a:solidFill>
                <a:latin typeface="Poppins"/>
                <a:ea typeface="Poppins"/>
                <a:cs typeface="Poppins"/>
                <a:sym typeface="Poppins"/>
              </a:rPr>
              <a:t>o</a:t>
            </a:r>
            <a:r>
              <a:rPr lang="en-US" sz="3913" strike="noStrike" u="none">
                <a:solidFill>
                  <a:srgbClr val="2A0947"/>
                </a:solidFill>
                <a:latin typeface="Poppins"/>
                <a:ea typeface="Poppins"/>
                <a:cs typeface="Poppins"/>
                <a:sym typeface="Poppins"/>
              </a:rPr>
              <a:t>ws th</a:t>
            </a:r>
            <a:r>
              <a:rPr lang="en-US" sz="3913" strike="noStrike" u="none">
                <a:solidFill>
                  <a:srgbClr val="2A0947"/>
                </a:solidFill>
                <a:latin typeface="Poppins"/>
                <a:ea typeface="Poppins"/>
                <a:cs typeface="Poppins"/>
                <a:sym typeface="Poppins"/>
              </a:rPr>
              <a:t>e </a:t>
            </a:r>
            <a:r>
              <a:rPr lang="en-US" sz="3913" strike="noStrike" u="none">
                <a:solidFill>
                  <a:srgbClr val="2A0947"/>
                </a:solidFill>
                <a:latin typeface="Poppins"/>
                <a:ea typeface="Poppins"/>
                <a:cs typeface="Poppins"/>
                <a:sym typeface="Poppins"/>
              </a:rPr>
              <a:t>cu</a:t>
            </a:r>
            <a:r>
              <a:rPr lang="en-US" sz="3913" strike="noStrike" u="none">
                <a:solidFill>
                  <a:srgbClr val="2A0947"/>
                </a:solidFill>
                <a:latin typeface="Poppins"/>
                <a:ea typeface="Poppins"/>
                <a:cs typeface="Poppins"/>
                <a:sym typeface="Poppins"/>
              </a:rPr>
              <a:t>rre</a:t>
            </a:r>
            <a:r>
              <a:rPr lang="en-US" sz="3913" strike="noStrike" u="none">
                <a:solidFill>
                  <a:srgbClr val="2A0947"/>
                </a:solidFill>
                <a:latin typeface="Poppins"/>
                <a:ea typeface="Poppins"/>
                <a:cs typeface="Poppins"/>
                <a:sym typeface="Poppins"/>
              </a:rPr>
              <a:t>nt </a:t>
            </a:r>
            <a:r>
              <a:rPr lang="en-US" sz="3913" strike="noStrike" u="none">
                <a:solidFill>
                  <a:srgbClr val="2A0947"/>
                </a:solidFill>
                <a:latin typeface="Poppins"/>
                <a:ea typeface="Poppins"/>
                <a:cs typeface="Poppins"/>
                <a:sym typeface="Poppins"/>
              </a:rPr>
              <a:t>st</a:t>
            </a:r>
            <a:r>
              <a:rPr lang="en-US" sz="3913" strike="noStrike" u="none">
                <a:solidFill>
                  <a:srgbClr val="2A0947"/>
                </a:solidFill>
                <a:latin typeface="Poppins"/>
                <a:ea typeface="Poppins"/>
                <a:cs typeface="Poppins"/>
                <a:sym typeface="Poppins"/>
              </a:rPr>
              <a:t>ag</a:t>
            </a:r>
            <a:r>
              <a:rPr lang="en-US" sz="3913" strike="noStrike" u="none">
                <a:solidFill>
                  <a:srgbClr val="2A0947"/>
                </a:solidFill>
                <a:latin typeface="Poppins"/>
                <a:ea typeface="Poppins"/>
                <a:cs typeface="Poppins"/>
                <a:sym typeface="Poppins"/>
              </a:rPr>
              <a:t>e</a:t>
            </a:r>
            <a:r>
              <a:rPr lang="en-US" sz="3913" strike="noStrike" u="none">
                <a:solidFill>
                  <a:srgbClr val="2A0947"/>
                </a:solidFill>
                <a:latin typeface="Poppins"/>
                <a:ea typeface="Poppins"/>
                <a:cs typeface="Poppins"/>
                <a:sym typeface="Poppins"/>
              </a:rPr>
              <a:t> of</a:t>
            </a:r>
            <a:r>
              <a:rPr lang="en-US" sz="3913" strike="noStrike" u="none">
                <a:solidFill>
                  <a:srgbClr val="2A0947"/>
                </a:solidFill>
                <a:latin typeface="Poppins"/>
                <a:ea typeface="Poppins"/>
                <a:cs typeface="Poppins"/>
                <a:sym typeface="Poppins"/>
              </a:rPr>
              <a:t> tr</a:t>
            </a:r>
            <a:r>
              <a:rPr lang="en-US" sz="3913" strike="noStrike" u="none">
                <a:solidFill>
                  <a:srgbClr val="2A0947"/>
                </a:solidFill>
                <a:latin typeface="Poppins"/>
                <a:ea typeface="Poppins"/>
                <a:cs typeface="Poppins"/>
                <a:sym typeface="Poppins"/>
              </a:rPr>
              <a:t>e</a:t>
            </a:r>
            <a:r>
              <a:rPr lang="en-US" sz="3913" strike="noStrike" u="none">
                <a:solidFill>
                  <a:srgbClr val="2A0947"/>
                </a:solidFill>
                <a:latin typeface="Poppins"/>
                <a:ea typeface="Poppins"/>
                <a:cs typeface="Poppins"/>
                <a:sym typeface="Poppins"/>
              </a:rPr>
              <a:t>a</a:t>
            </a:r>
            <a:r>
              <a:rPr lang="en-US" sz="3913" strike="noStrike" u="none">
                <a:solidFill>
                  <a:srgbClr val="2A0947"/>
                </a:solidFill>
                <a:latin typeface="Poppins"/>
                <a:ea typeface="Poppins"/>
                <a:cs typeface="Poppins"/>
                <a:sym typeface="Poppins"/>
              </a:rPr>
              <a:t>tme</a:t>
            </a:r>
            <a:r>
              <a:rPr lang="en-US" sz="3913" strike="noStrike" u="none">
                <a:solidFill>
                  <a:srgbClr val="2A0947"/>
                </a:solidFill>
                <a:latin typeface="Poppins"/>
                <a:ea typeface="Poppins"/>
                <a:cs typeface="Poppins"/>
                <a:sym typeface="Poppins"/>
              </a:rPr>
              <a:t>n</a:t>
            </a:r>
            <a:r>
              <a:rPr lang="en-US" sz="3913" strike="noStrike" u="none">
                <a:solidFill>
                  <a:srgbClr val="2A0947"/>
                </a:solidFill>
                <a:latin typeface="Poppins"/>
                <a:ea typeface="Poppins"/>
                <a:cs typeface="Poppins"/>
                <a:sym typeface="Poppins"/>
              </a:rPr>
              <a:t>t</a:t>
            </a:r>
            <a:r>
              <a:rPr lang="en-US" sz="3913" strike="noStrike" u="none">
                <a:solidFill>
                  <a:srgbClr val="2A0947"/>
                </a:solidFill>
                <a:latin typeface="Poppins"/>
                <a:ea typeface="Poppins"/>
                <a:cs typeface="Poppins"/>
                <a:sym typeface="Poppins"/>
              </a:rPr>
              <a:t>, </a:t>
            </a:r>
            <a:r>
              <a:rPr lang="en-US" sz="3913" strike="noStrike" u="none">
                <a:solidFill>
                  <a:srgbClr val="2A0947"/>
                </a:solidFill>
                <a:latin typeface="Poppins"/>
                <a:ea typeface="Poppins"/>
                <a:cs typeface="Poppins"/>
                <a:sym typeface="Poppins"/>
              </a:rPr>
              <a:t>indi</a:t>
            </a:r>
            <a:r>
              <a:rPr lang="en-US" sz="3913" strike="noStrike" u="none">
                <a:solidFill>
                  <a:srgbClr val="2A0947"/>
                </a:solidFill>
                <a:latin typeface="Poppins"/>
                <a:ea typeface="Poppins"/>
                <a:cs typeface="Poppins"/>
                <a:sym typeface="Poppins"/>
              </a:rPr>
              <a:t>cating </a:t>
            </a:r>
            <a:r>
              <a:rPr lang="en-US" sz="3913" strike="noStrike" u="none">
                <a:solidFill>
                  <a:srgbClr val="2A0947"/>
                </a:solidFill>
                <a:latin typeface="Poppins"/>
                <a:ea typeface="Poppins"/>
                <a:cs typeface="Poppins"/>
                <a:sym typeface="Poppins"/>
              </a:rPr>
              <a:t>th</a:t>
            </a:r>
            <a:r>
              <a:rPr lang="en-US" sz="3913" strike="noStrike" u="none">
                <a:solidFill>
                  <a:srgbClr val="2A0947"/>
                </a:solidFill>
                <a:latin typeface="Poppins"/>
                <a:ea typeface="Poppins"/>
                <a:cs typeface="Poppins"/>
                <a:sym typeface="Poppins"/>
              </a:rPr>
              <a:t>a</a:t>
            </a:r>
            <a:r>
              <a:rPr lang="en-US" sz="3913" strike="noStrike" u="none">
                <a:solidFill>
                  <a:srgbClr val="2A0947"/>
                </a:solidFill>
                <a:latin typeface="Poppins"/>
                <a:ea typeface="Poppins"/>
                <a:cs typeface="Poppins"/>
                <a:sym typeface="Poppins"/>
              </a:rPr>
              <a:t>t the</a:t>
            </a:r>
            <a:r>
              <a:rPr lang="en-US" sz="3913" strike="noStrike" u="none">
                <a:solidFill>
                  <a:srgbClr val="2A0947"/>
                </a:solidFill>
                <a:latin typeface="Poppins"/>
                <a:ea typeface="Poppins"/>
                <a:cs typeface="Poppins"/>
                <a:sym typeface="Poppins"/>
              </a:rPr>
              <a:t> </a:t>
            </a:r>
            <a:r>
              <a:rPr lang="en-US" sz="3913" strike="noStrike" u="none">
                <a:solidFill>
                  <a:srgbClr val="2A0947"/>
                </a:solidFill>
                <a:latin typeface="Poppins"/>
                <a:ea typeface="Poppins"/>
                <a:cs typeface="Poppins"/>
                <a:sym typeface="Poppins"/>
              </a:rPr>
              <a:t>cur</a:t>
            </a:r>
            <a:r>
              <a:rPr lang="en-US" sz="3913" strike="noStrike" u="none">
                <a:solidFill>
                  <a:srgbClr val="2A0947"/>
                </a:solidFill>
                <a:latin typeface="Poppins"/>
                <a:ea typeface="Poppins"/>
                <a:cs typeface="Poppins"/>
                <a:sym typeface="Poppins"/>
              </a:rPr>
              <a:t>re</a:t>
            </a:r>
            <a:r>
              <a:rPr lang="en-US" sz="3913" strike="noStrike" u="none">
                <a:solidFill>
                  <a:srgbClr val="2A0947"/>
                </a:solidFill>
                <a:latin typeface="Poppins"/>
                <a:ea typeface="Poppins"/>
                <a:cs typeface="Poppins"/>
                <a:sym typeface="Poppins"/>
              </a:rPr>
              <a:t>n</a:t>
            </a:r>
            <a:r>
              <a:rPr lang="en-US" sz="3913" strike="noStrike" u="none">
                <a:solidFill>
                  <a:srgbClr val="2A0947"/>
                </a:solidFill>
                <a:latin typeface="Poppins"/>
                <a:ea typeface="Poppins"/>
                <a:cs typeface="Poppins"/>
                <a:sym typeface="Poppins"/>
              </a:rPr>
              <a:t>t beneficiary </a:t>
            </a:r>
            <a:r>
              <a:rPr lang="en-US" sz="3913" strike="noStrike" u="none">
                <a:solidFill>
                  <a:srgbClr val="2A0947"/>
                </a:solidFill>
                <a:latin typeface="Poppins"/>
                <a:ea typeface="Poppins"/>
                <a:cs typeface="Poppins"/>
                <a:sym typeface="Poppins"/>
              </a:rPr>
              <a:t>will</a:t>
            </a:r>
            <a:r>
              <a:rPr lang="en-US" sz="3913" strike="noStrike" u="none">
                <a:solidFill>
                  <a:srgbClr val="2A0947"/>
                </a:solidFill>
                <a:latin typeface="Poppins"/>
                <a:ea typeface="Poppins"/>
                <a:cs typeface="Poppins"/>
                <a:sym typeface="Poppins"/>
              </a:rPr>
              <a:t> </a:t>
            </a:r>
            <a:r>
              <a:rPr lang="en-US" sz="3913" strike="noStrike" u="none">
                <a:solidFill>
                  <a:srgbClr val="2A0947"/>
                </a:solidFill>
                <a:latin typeface="Poppins"/>
                <a:ea typeface="Poppins"/>
                <a:cs typeface="Poppins"/>
                <a:sym typeface="Poppins"/>
              </a:rPr>
              <a:t>b</a:t>
            </a:r>
            <a:r>
              <a:rPr lang="en-US" sz="3913" strike="noStrike" u="none">
                <a:solidFill>
                  <a:srgbClr val="2A0947"/>
                </a:solidFill>
                <a:latin typeface="Poppins"/>
                <a:ea typeface="Poppins"/>
                <a:cs typeface="Poppins"/>
                <a:sym typeface="Poppins"/>
              </a:rPr>
              <a:t>e </a:t>
            </a:r>
            <a:r>
              <a:rPr lang="en-US" sz="3913" strike="noStrike" u="none">
                <a:solidFill>
                  <a:srgbClr val="2A0947"/>
                </a:solidFill>
                <a:latin typeface="Poppins"/>
                <a:ea typeface="Poppins"/>
                <a:cs typeface="Poppins"/>
                <a:sym typeface="Poppins"/>
              </a:rPr>
              <a:t>i</a:t>
            </a:r>
            <a:r>
              <a:rPr lang="en-US" sz="3913" strike="noStrike" u="none">
                <a:solidFill>
                  <a:srgbClr val="2A0947"/>
                </a:solidFill>
                <a:latin typeface="Poppins"/>
                <a:ea typeface="Poppins"/>
                <a:cs typeface="Poppins"/>
                <a:sym typeface="Poppins"/>
              </a:rPr>
              <a:t>n t</a:t>
            </a:r>
            <a:r>
              <a:rPr lang="en-US" sz="3913" strike="noStrike" u="none">
                <a:solidFill>
                  <a:srgbClr val="2A0947"/>
                </a:solidFill>
                <a:latin typeface="Poppins"/>
                <a:ea typeface="Poppins"/>
                <a:cs typeface="Poppins"/>
                <a:sym typeface="Poppins"/>
              </a:rPr>
              <a:t>h</a:t>
            </a:r>
            <a:r>
              <a:rPr lang="en-US" sz="3913" strike="noStrike" u="none">
                <a:solidFill>
                  <a:srgbClr val="2A0947"/>
                </a:solidFill>
                <a:latin typeface="Poppins"/>
                <a:ea typeface="Poppins"/>
                <a:cs typeface="Poppins"/>
                <a:sym typeface="Poppins"/>
              </a:rPr>
              <a:t>e</a:t>
            </a:r>
            <a:r>
              <a:rPr lang="en-US" sz="3913" strike="noStrike" u="none">
                <a:solidFill>
                  <a:srgbClr val="2A0947"/>
                </a:solidFill>
                <a:latin typeface="Poppins"/>
                <a:ea typeface="Poppins"/>
                <a:cs typeface="Poppins"/>
                <a:sym typeface="Poppins"/>
              </a:rPr>
              <a:t> "N</a:t>
            </a:r>
            <a:r>
              <a:rPr lang="en-US" sz="3913" strike="noStrike" u="none">
                <a:solidFill>
                  <a:srgbClr val="2A0947"/>
                </a:solidFill>
                <a:latin typeface="Poppins"/>
                <a:ea typeface="Poppins"/>
                <a:cs typeface="Poppins"/>
                <a:sym typeface="Poppins"/>
              </a:rPr>
              <a:t>e</a:t>
            </a:r>
            <a:r>
              <a:rPr lang="en-US" sz="3913" strike="noStrike" u="none">
                <a:solidFill>
                  <a:srgbClr val="2A0947"/>
                </a:solidFill>
                <a:latin typeface="Poppins"/>
                <a:ea typeface="Poppins"/>
                <a:cs typeface="Poppins"/>
                <a:sym typeface="Poppins"/>
              </a:rPr>
              <a:t>w"</a:t>
            </a:r>
            <a:r>
              <a:rPr lang="en-US" sz="3913" strike="noStrike" u="none">
                <a:solidFill>
                  <a:srgbClr val="2A0947"/>
                </a:solidFill>
                <a:latin typeface="Poppins"/>
                <a:ea typeface="Poppins"/>
                <a:cs typeface="Poppins"/>
                <a:sym typeface="Poppins"/>
              </a:rPr>
              <a:t> s</a:t>
            </a:r>
            <a:r>
              <a:rPr lang="en-US" sz="3913" strike="noStrike" u="none">
                <a:solidFill>
                  <a:srgbClr val="2A0947"/>
                </a:solidFill>
                <a:latin typeface="Poppins"/>
                <a:ea typeface="Poppins"/>
                <a:cs typeface="Poppins"/>
                <a:sym typeface="Poppins"/>
              </a:rPr>
              <a:t>t</a:t>
            </a:r>
            <a:r>
              <a:rPr lang="en-US" sz="3913" strike="noStrike" u="none">
                <a:solidFill>
                  <a:srgbClr val="2A0947"/>
                </a:solidFill>
                <a:latin typeface="Poppins"/>
                <a:ea typeface="Poppins"/>
                <a:cs typeface="Poppins"/>
                <a:sym typeface="Poppins"/>
              </a:rPr>
              <a:t>a</a:t>
            </a:r>
            <a:r>
              <a:rPr lang="en-US" sz="3913" strike="noStrike" u="none">
                <a:solidFill>
                  <a:srgbClr val="2A0947"/>
                </a:solidFill>
                <a:latin typeface="Poppins"/>
                <a:ea typeface="Poppins"/>
                <a:cs typeface="Poppins"/>
                <a:sym typeface="Poppins"/>
              </a:rPr>
              <a:t>g</a:t>
            </a:r>
            <a:r>
              <a:rPr lang="en-US" sz="3913" strike="noStrike" u="none">
                <a:solidFill>
                  <a:srgbClr val="2A0947"/>
                </a:solidFill>
                <a:latin typeface="Poppins"/>
                <a:ea typeface="Poppins"/>
                <a:cs typeface="Poppins"/>
                <a:sym typeface="Poppins"/>
              </a:rPr>
              <a:t>e.</a:t>
            </a:r>
          </a:p>
          <a:p>
            <a:pPr algn="l" marL="0" indent="0" lvl="0">
              <a:lnSpc>
                <a:spcPts val="5479"/>
              </a:lnSpc>
              <a:spcBef>
                <a:spcPct val="0"/>
              </a:spcBef>
            </a:pPr>
          </a:p>
          <a:p>
            <a:pPr algn="l" marL="0" indent="0" lvl="0">
              <a:lnSpc>
                <a:spcPts val="5479"/>
              </a:lnSpc>
              <a:spcBef>
                <a:spcPct val="0"/>
              </a:spcBef>
            </a:pPr>
            <a:r>
              <a:rPr lang="en-US" sz="3913" strike="noStrike" u="none">
                <a:solidFill>
                  <a:srgbClr val="2A0947"/>
                </a:solidFill>
                <a:latin typeface="Poppins"/>
                <a:ea typeface="Poppins"/>
                <a:cs typeface="Poppins"/>
                <a:sym typeface="Poppins"/>
              </a:rPr>
              <a:t>The case status updates automatically based on the defined treatment start and end dates.</a:t>
            </a:r>
          </a:p>
          <a:p>
            <a:pPr algn="r" rtl="true" marL="0" indent="0" lvl="0">
              <a:lnSpc>
                <a:spcPts val="5479"/>
              </a:lnSpc>
              <a:spcBef>
                <a:spcPct val="0"/>
              </a:spcBef>
            </a:pPr>
          </a:p>
          <a:p>
            <a:pPr algn="l" marL="0" indent="0" lvl="0">
              <a:lnSpc>
                <a:spcPts val="5479"/>
              </a:lnSpc>
              <a:spcBef>
                <a:spcPct val="0"/>
              </a:spcBef>
            </a:pPr>
          </a:p>
          <a:p>
            <a:pPr algn="l" marL="0" indent="0" lvl="0">
              <a:lnSpc>
                <a:spcPts val="5479"/>
              </a:lnSpc>
              <a:spcBef>
                <a:spcPct val="0"/>
              </a:spcBef>
            </a:pP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451015" y="1302758"/>
            <a:ext cx="5856909" cy="7681485"/>
            <a:chOff x="0" y="0"/>
            <a:chExt cx="7262536" cy="9525000"/>
          </a:xfrm>
        </p:grpSpPr>
        <p:sp>
          <p:nvSpPr>
            <p:cNvPr name="Freeform 3" id="3"/>
            <p:cNvSpPr/>
            <p:nvPr/>
          </p:nvSpPr>
          <p:spPr>
            <a:xfrm flipH="false" flipV="false" rot="0">
              <a:off x="0" y="0"/>
              <a:ext cx="7262536" cy="9525000"/>
            </a:xfrm>
            <a:custGeom>
              <a:avLst/>
              <a:gdLst/>
              <a:ahLst/>
              <a:cxnLst/>
              <a:rect r="r" b="b" t="t" l="l"/>
              <a:pathLst>
                <a:path h="9525000" w="7262536">
                  <a:moveTo>
                    <a:pt x="0" y="9042400"/>
                  </a:moveTo>
                  <a:lnTo>
                    <a:pt x="0" y="482600"/>
                  </a:lnTo>
                  <a:cubicBezTo>
                    <a:pt x="0" y="215900"/>
                    <a:pt x="246926" y="0"/>
                    <a:pt x="551953" y="0"/>
                  </a:cubicBezTo>
                  <a:lnTo>
                    <a:pt x="6710583" y="0"/>
                  </a:lnTo>
                  <a:cubicBezTo>
                    <a:pt x="7015610" y="0"/>
                    <a:pt x="7262536" y="217170"/>
                    <a:pt x="7262536" y="482600"/>
                  </a:cubicBezTo>
                  <a:lnTo>
                    <a:pt x="7262536" y="9042400"/>
                  </a:lnTo>
                  <a:cubicBezTo>
                    <a:pt x="7262536" y="9309100"/>
                    <a:pt x="7015610" y="9525000"/>
                    <a:pt x="6710583" y="9525000"/>
                  </a:cubicBezTo>
                  <a:lnTo>
                    <a:pt x="551953" y="9525000"/>
                  </a:lnTo>
                  <a:cubicBezTo>
                    <a:pt x="248379" y="9525000"/>
                    <a:pt x="0" y="9309100"/>
                    <a:pt x="0" y="9042400"/>
                  </a:cubicBezTo>
                  <a:close/>
                </a:path>
              </a:pathLst>
            </a:custGeom>
            <a:blipFill>
              <a:blip r:embed="rId2"/>
              <a:stretch>
                <a:fillRect l="-1984" t="0" r="-1984" b="0"/>
              </a:stretch>
            </a:blipFill>
          </p:spPr>
        </p:sp>
      </p:grpSp>
      <p:grpSp>
        <p:nvGrpSpPr>
          <p:cNvPr name="Group 4" id="4"/>
          <p:cNvGrpSpPr/>
          <p:nvPr/>
        </p:nvGrpSpPr>
        <p:grpSpPr>
          <a:xfrm rot="0">
            <a:off x="0" y="0"/>
            <a:ext cx="3086100" cy="826135"/>
            <a:chOff x="0" y="0"/>
            <a:chExt cx="812800" cy="217583"/>
          </a:xfrm>
        </p:grpSpPr>
        <p:sp>
          <p:nvSpPr>
            <p:cNvPr name="Freeform 5" id="5"/>
            <p:cNvSpPr/>
            <p:nvPr/>
          </p:nvSpPr>
          <p:spPr>
            <a:xfrm flipH="false" flipV="false" rot="0">
              <a:off x="0" y="0"/>
              <a:ext cx="812800" cy="217583"/>
            </a:xfrm>
            <a:custGeom>
              <a:avLst/>
              <a:gdLst/>
              <a:ahLst/>
              <a:cxnLst/>
              <a:rect r="r" b="b" t="t" l="l"/>
              <a:pathLst>
                <a:path h="217583" w="812800">
                  <a:moveTo>
                    <a:pt x="0" y="0"/>
                  </a:moveTo>
                  <a:lnTo>
                    <a:pt x="812800" y="0"/>
                  </a:lnTo>
                  <a:lnTo>
                    <a:pt x="812800" y="217583"/>
                  </a:lnTo>
                  <a:lnTo>
                    <a:pt x="0" y="217583"/>
                  </a:lnTo>
                  <a:close/>
                </a:path>
              </a:pathLst>
            </a:custGeom>
            <a:solidFill>
              <a:srgbClr val="EDC254"/>
            </a:solidFill>
          </p:spPr>
        </p:sp>
        <p:sp>
          <p:nvSpPr>
            <p:cNvPr name="TextBox 6" id="6"/>
            <p:cNvSpPr txBox="true"/>
            <p:nvPr/>
          </p:nvSpPr>
          <p:spPr>
            <a:xfrm>
              <a:off x="0" y="-47625"/>
              <a:ext cx="812800" cy="265208"/>
            </a:xfrm>
            <a:prstGeom prst="rect">
              <a:avLst/>
            </a:prstGeom>
          </p:spPr>
          <p:txBody>
            <a:bodyPr anchor="ctr" rtlCol="false" tIns="50800" lIns="50800" bIns="50800" rIns="50800"/>
            <a:lstStyle/>
            <a:p>
              <a:pPr algn="ctr">
                <a:lnSpc>
                  <a:spcPts val="2659"/>
                </a:lnSpc>
              </a:pPr>
            </a:p>
          </p:txBody>
        </p:sp>
      </p:grpSp>
      <p:grpSp>
        <p:nvGrpSpPr>
          <p:cNvPr name="Group 7" id="7"/>
          <p:cNvGrpSpPr/>
          <p:nvPr/>
        </p:nvGrpSpPr>
        <p:grpSpPr>
          <a:xfrm rot="0">
            <a:off x="15201900" y="9460865"/>
            <a:ext cx="3086100" cy="826135"/>
            <a:chOff x="0" y="0"/>
            <a:chExt cx="812800" cy="217583"/>
          </a:xfrm>
        </p:grpSpPr>
        <p:sp>
          <p:nvSpPr>
            <p:cNvPr name="Freeform 8" id="8"/>
            <p:cNvSpPr/>
            <p:nvPr/>
          </p:nvSpPr>
          <p:spPr>
            <a:xfrm flipH="false" flipV="false" rot="0">
              <a:off x="0" y="0"/>
              <a:ext cx="812800" cy="217583"/>
            </a:xfrm>
            <a:custGeom>
              <a:avLst/>
              <a:gdLst/>
              <a:ahLst/>
              <a:cxnLst/>
              <a:rect r="r" b="b" t="t" l="l"/>
              <a:pathLst>
                <a:path h="217583" w="812800">
                  <a:moveTo>
                    <a:pt x="0" y="0"/>
                  </a:moveTo>
                  <a:lnTo>
                    <a:pt x="812800" y="0"/>
                  </a:lnTo>
                  <a:lnTo>
                    <a:pt x="812800" y="217583"/>
                  </a:lnTo>
                  <a:lnTo>
                    <a:pt x="0" y="217583"/>
                  </a:lnTo>
                  <a:close/>
                </a:path>
              </a:pathLst>
            </a:custGeom>
            <a:solidFill>
              <a:srgbClr val="EDC254"/>
            </a:solidFill>
          </p:spPr>
        </p:sp>
        <p:sp>
          <p:nvSpPr>
            <p:cNvPr name="TextBox 9" id="9"/>
            <p:cNvSpPr txBox="true"/>
            <p:nvPr/>
          </p:nvSpPr>
          <p:spPr>
            <a:xfrm>
              <a:off x="0" y="-47625"/>
              <a:ext cx="812800" cy="265208"/>
            </a:xfrm>
            <a:prstGeom prst="rect">
              <a:avLst/>
            </a:prstGeom>
          </p:spPr>
          <p:txBody>
            <a:bodyPr anchor="ctr" rtlCol="false" tIns="50800" lIns="50800" bIns="50800" rIns="50800"/>
            <a:lstStyle/>
            <a:p>
              <a:pPr algn="ctr">
                <a:lnSpc>
                  <a:spcPts val="2659"/>
                </a:lnSpc>
              </a:pPr>
            </a:p>
          </p:txBody>
        </p:sp>
      </p:grpSp>
      <p:sp>
        <p:nvSpPr>
          <p:cNvPr name="Freeform 10" id="10"/>
          <p:cNvSpPr/>
          <p:nvPr/>
        </p:nvSpPr>
        <p:spPr>
          <a:xfrm flipH="false" flipV="false" rot="0">
            <a:off x="1028700" y="1305874"/>
            <a:ext cx="1630633" cy="1630633"/>
          </a:xfrm>
          <a:custGeom>
            <a:avLst/>
            <a:gdLst/>
            <a:ahLst/>
            <a:cxnLst/>
            <a:rect r="r" b="b" t="t" l="l"/>
            <a:pathLst>
              <a:path h="1630633" w="1630633">
                <a:moveTo>
                  <a:pt x="0" y="0"/>
                </a:moveTo>
                <a:lnTo>
                  <a:pt x="1630633" y="0"/>
                </a:lnTo>
                <a:lnTo>
                  <a:pt x="1630633" y="1630633"/>
                </a:lnTo>
                <a:lnTo>
                  <a:pt x="0" y="1630633"/>
                </a:lnTo>
                <a:lnTo>
                  <a:pt x="0" y="0"/>
                </a:lnTo>
                <a:close/>
              </a:path>
            </a:pathLst>
          </a:custGeom>
          <a:blipFill>
            <a:blip r:embed="rId3"/>
            <a:stretch>
              <a:fillRect l="0" t="0" r="0" b="0"/>
            </a:stretch>
          </a:blipFill>
        </p:spPr>
      </p:sp>
      <p:sp>
        <p:nvSpPr>
          <p:cNvPr name="TextBox 11" id="11"/>
          <p:cNvSpPr txBox="true"/>
          <p:nvPr/>
        </p:nvSpPr>
        <p:spPr>
          <a:xfrm rot="0">
            <a:off x="1028700" y="3292421"/>
            <a:ext cx="4592442" cy="1061536"/>
          </a:xfrm>
          <a:prstGeom prst="rect">
            <a:avLst/>
          </a:prstGeom>
        </p:spPr>
        <p:txBody>
          <a:bodyPr anchor="t" rtlCol="false" tIns="0" lIns="0" bIns="0" rIns="0">
            <a:spAutoFit/>
          </a:bodyPr>
          <a:lstStyle/>
          <a:p>
            <a:pPr algn="l">
              <a:lnSpc>
                <a:spcPts val="8690"/>
              </a:lnSpc>
              <a:spcBef>
                <a:spcPct val="0"/>
              </a:spcBef>
            </a:pPr>
            <a:r>
              <a:rPr lang="en-US" sz="6207">
                <a:solidFill>
                  <a:srgbClr val="000000"/>
                </a:solidFill>
                <a:latin typeface="League Spartan"/>
                <a:ea typeface="League Spartan"/>
                <a:cs typeface="League Spartan"/>
                <a:sym typeface="League Spartan"/>
              </a:rPr>
              <a:t>PROBLEM</a:t>
            </a:r>
          </a:p>
        </p:txBody>
      </p:sp>
      <p:sp>
        <p:nvSpPr>
          <p:cNvPr name="TextBox 12" id="12"/>
          <p:cNvSpPr txBox="true"/>
          <p:nvPr/>
        </p:nvSpPr>
        <p:spPr>
          <a:xfrm rot="0">
            <a:off x="1028700" y="5048250"/>
            <a:ext cx="6260530" cy="1846366"/>
          </a:xfrm>
          <a:prstGeom prst="rect">
            <a:avLst/>
          </a:prstGeom>
        </p:spPr>
        <p:txBody>
          <a:bodyPr anchor="t" rtlCol="false" tIns="0" lIns="0" bIns="0" rIns="0">
            <a:spAutoFit/>
          </a:bodyPr>
          <a:lstStyle/>
          <a:p>
            <a:pPr algn="l">
              <a:lnSpc>
                <a:spcPts val="4871"/>
              </a:lnSpc>
              <a:spcBef>
                <a:spcPct val="0"/>
              </a:spcBef>
            </a:pPr>
            <a:r>
              <a:rPr lang="en-US" sz="3479">
                <a:solidFill>
                  <a:srgbClr val="2A0947"/>
                </a:solidFill>
                <a:latin typeface="Poppins"/>
                <a:ea typeface="Poppins"/>
                <a:cs typeface="Poppins"/>
                <a:sym typeface="Poppins"/>
              </a:rPr>
              <a:t>Data dispersion and difficulty in linking operations together.</a:t>
            </a:r>
          </a:p>
        </p:txBody>
      </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0" r="0" b="0"/>
            </a:stretch>
          </a:blipFill>
        </p:spPr>
      </p:sp>
      <p:grpSp>
        <p:nvGrpSpPr>
          <p:cNvPr name="Group 3" id="3"/>
          <p:cNvGrpSpPr/>
          <p:nvPr/>
        </p:nvGrpSpPr>
        <p:grpSpPr>
          <a:xfrm rot="0">
            <a:off x="7637275" y="4989061"/>
            <a:ext cx="5448346" cy="1773453"/>
            <a:chOff x="0" y="0"/>
            <a:chExt cx="1434955" cy="467082"/>
          </a:xfrm>
        </p:grpSpPr>
        <p:sp>
          <p:nvSpPr>
            <p:cNvPr name="Freeform 4" id="4"/>
            <p:cNvSpPr/>
            <p:nvPr/>
          </p:nvSpPr>
          <p:spPr>
            <a:xfrm flipH="false" flipV="false" rot="0">
              <a:off x="0" y="0"/>
              <a:ext cx="1434955" cy="467082"/>
            </a:xfrm>
            <a:custGeom>
              <a:avLst/>
              <a:gdLst/>
              <a:ahLst/>
              <a:cxnLst/>
              <a:rect r="r" b="b" t="t" l="l"/>
              <a:pathLst>
                <a:path h="467082" w="1434955">
                  <a:moveTo>
                    <a:pt x="72469" y="0"/>
                  </a:moveTo>
                  <a:lnTo>
                    <a:pt x="1362486" y="0"/>
                  </a:lnTo>
                  <a:cubicBezTo>
                    <a:pt x="1381706" y="0"/>
                    <a:pt x="1400139" y="7635"/>
                    <a:pt x="1413730" y="21226"/>
                  </a:cubicBezTo>
                  <a:cubicBezTo>
                    <a:pt x="1427320" y="34816"/>
                    <a:pt x="1434955" y="53249"/>
                    <a:pt x="1434955" y="72469"/>
                  </a:cubicBezTo>
                  <a:lnTo>
                    <a:pt x="1434955" y="394613"/>
                  </a:lnTo>
                  <a:cubicBezTo>
                    <a:pt x="1434955" y="413833"/>
                    <a:pt x="1427320" y="432266"/>
                    <a:pt x="1413730" y="445856"/>
                  </a:cubicBezTo>
                  <a:cubicBezTo>
                    <a:pt x="1400139" y="459447"/>
                    <a:pt x="1381706" y="467082"/>
                    <a:pt x="1362486" y="467082"/>
                  </a:cubicBezTo>
                  <a:lnTo>
                    <a:pt x="72469" y="467082"/>
                  </a:lnTo>
                  <a:cubicBezTo>
                    <a:pt x="53249" y="467082"/>
                    <a:pt x="34816" y="459447"/>
                    <a:pt x="21226" y="445856"/>
                  </a:cubicBezTo>
                  <a:cubicBezTo>
                    <a:pt x="7635" y="432266"/>
                    <a:pt x="0" y="413833"/>
                    <a:pt x="0" y="394613"/>
                  </a:cubicBezTo>
                  <a:lnTo>
                    <a:pt x="0" y="72469"/>
                  </a:lnTo>
                  <a:cubicBezTo>
                    <a:pt x="0" y="53249"/>
                    <a:pt x="7635" y="34816"/>
                    <a:pt x="21226" y="21226"/>
                  </a:cubicBezTo>
                  <a:cubicBezTo>
                    <a:pt x="34816" y="7635"/>
                    <a:pt x="53249" y="0"/>
                    <a:pt x="72469" y="0"/>
                  </a:cubicBezTo>
                  <a:close/>
                </a:path>
              </a:pathLst>
            </a:custGeom>
            <a:solidFill>
              <a:srgbClr val="FFCE08"/>
            </a:solidFill>
          </p:spPr>
        </p:sp>
        <p:sp>
          <p:nvSpPr>
            <p:cNvPr name="TextBox 5" id="5"/>
            <p:cNvSpPr txBox="true"/>
            <p:nvPr/>
          </p:nvSpPr>
          <p:spPr>
            <a:xfrm>
              <a:off x="0" y="-38100"/>
              <a:ext cx="1434955" cy="505182"/>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تعرض الصفحة الرئيسية معلومات المستفيد الأساسية: الاسم، التشخيص، الأخصائي، والخدمات لتسهيل الإدارة.</a:t>
              </a:r>
            </a:p>
          </p:txBody>
        </p:sp>
      </p:gr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56278" y="1860138"/>
            <a:ext cx="17931722" cy="6858884"/>
          </a:xfrm>
          <a:custGeom>
            <a:avLst/>
            <a:gdLst/>
            <a:ahLst/>
            <a:cxnLst/>
            <a:rect r="r" b="b" t="t" l="l"/>
            <a:pathLst>
              <a:path h="6858884" w="17931722">
                <a:moveTo>
                  <a:pt x="0" y="0"/>
                </a:moveTo>
                <a:lnTo>
                  <a:pt x="17931722" y="0"/>
                </a:lnTo>
                <a:lnTo>
                  <a:pt x="17931722" y="6858884"/>
                </a:lnTo>
                <a:lnTo>
                  <a:pt x="0" y="6858884"/>
                </a:lnTo>
                <a:lnTo>
                  <a:pt x="0" y="0"/>
                </a:lnTo>
                <a:close/>
              </a:path>
            </a:pathLst>
          </a:custGeom>
          <a:blipFill>
            <a:blip r:embed="rId2"/>
            <a:stretch>
              <a:fillRect l="0" t="0" r="0" b="0"/>
            </a:stretch>
          </a:blipFill>
        </p:spPr>
      </p:sp>
      <p:sp>
        <p:nvSpPr>
          <p:cNvPr name="Freeform 3" id="3"/>
          <p:cNvSpPr/>
          <p:nvPr/>
        </p:nvSpPr>
        <p:spPr>
          <a:xfrm flipH="false" flipV="false" rot="0">
            <a:off x="5887044" y="3608146"/>
            <a:ext cx="2286165" cy="714946"/>
          </a:xfrm>
          <a:custGeom>
            <a:avLst/>
            <a:gdLst/>
            <a:ahLst/>
            <a:cxnLst/>
            <a:rect r="r" b="b" t="t" l="l"/>
            <a:pathLst>
              <a:path h="714946" w="2286165">
                <a:moveTo>
                  <a:pt x="0" y="0"/>
                </a:moveTo>
                <a:lnTo>
                  <a:pt x="2286165" y="0"/>
                </a:lnTo>
                <a:lnTo>
                  <a:pt x="2286165" y="714946"/>
                </a:lnTo>
                <a:lnTo>
                  <a:pt x="0" y="71494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3843673" y="4791872"/>
            <a:ext cx="1353794" cy="351628"/>
          </a:xfrm>
          <a:custGeom>
            <a:avLst/>
            <a:gdLst/>
            <a:ahLst/>
            <a:cxnLst/>
            <a:rect r="r" b="b" t="t" l="l"/>
            <a:pathLst>
              <a:path h="351628" w="1353794">
                <a:moveTo>
                  <a:pt x="0" y="0"/>
                </a:moveTo>
                <a:lnTo>
                  <a:pt x="1353794" y="0"/>
                </a:lnTo>
                <a:lnTo>
                  <a:pt x="1353794" y="351628"/>
                </a:lnTo>
                <a:lnTo>
                  <a:pt x="0" y="35162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496277" y="506493"/>
            <a:ext cx="3748207" cy="2216202"/>
          </a:xfrm>
          <a:custGeom>
            <a:avLst/>
            <a:gdLst/>
            <a:ahLst/>
            <a:cxnLst/>
            <a:rect r="r" b="b" t="t" l="l"/>
            <a:pathLst>
              <a:path h="2216202" w="3748207">
                <a:moveTo>
                  <a:pt x="0" y="0"/>
                </a:moveTo>
                <a:lnTo>
                  <a:pt x="3748207" y="0"/>
                </a:lnTo>
                <a:lnTo>
                  <a:pt x="3748207" y="2216202"/>
                </a:lnTo>
                <a:lnTo>
                  <a:pt x="0" y="2216202"/>
                </a:lnTo>
                <a:lnTo>
                  <a:pt x="0" y="0"/>
                </a:lnTo>
                <a:close/>
              </a:path>
            </a:pathLst>
          </a:custGeom>
          <a:blipFill>
            <a:blip r:embed="rId7"/>
            <a:stretch>
              <a:fillRect l="0" t="0" r="0" b="0"/>
            </a:stretch>
          </a:blipFill>
        </p:spPr>
      </p:sp>
      <p:sp>
        <p:nvSpPr>
          <p:cNvPr name="Freeform 6" id="6"/>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8"/>
            <a:stretch>
              <a:fillRect l="0" t="0" r="0" b="0"/>
            </a:stretch>
          </a:blipFill>
        </p:spPr>
      </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0" r="0" b="0"/>
            </a:stretch>
          </a:blipFill>
        </p:spPr>
      </p:sp>
    </p:spTree>
  </p:cSld>
  <p:clrMapOvr>
    <a:masterClrMapping/>
  </p:clrMapOvr>
</p:sld>
</file>

<file path=ppt/slides/slide5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45358" y="0"/>
            <a:ext cx="15044973" cy="10287000"/>
          </a:xfrm>
          <a:custGeom>
            <a:avLst/>
            <a:gdLst/>
            <a:ahLst/>
            <a:cxnLst/>
            <a:rect r="r" b="b" t="t" l="l"/>
            <a:pathLst>
              <a:path h="10287000" w="15044973">
                <a:moveTo>
                  <a:pt x="0" y="0"/>
                </a:moveTo>
                <a:lnTo>
                  <a:pt x="15044973" y="0"/>
                </a:lnTo>
                <a:lnTo>
                  <a:pt x="15044973" y="10287000"/>
                </a:lnTo>
                <a:lnTo>
                  <a:pt x="0" y="10287000"/>
                </a:lnTo>
                <a:lnTo>
                  <a:pt x="0" y="0"/>
                </a:lnTo>
                <a:close/>
              </a:path>
            </a:pathLst>
          </a:custGeom>
          <a:blipFill>
            <a:blip r:embed="rId2"/>
            <a:stretch>
              <a:fillRect l="0" t="0" r="0" b="0"/>
            </a:stretch>
          </a:blipFill>
        </p:spPr>
      </p:sp>
      <p:sp>
        <p:nvSpPr>
          <p:cNvPr name="Freeform 3" id="3"/>
          <p:cNvSpPr/>
          <p:nvPr/>
        </p:nvSpPr>
        <p:spPr>
          <a:xfrm flipH="false" flipV="false" rot="0">
            <a:off x="5714759" y="932232"/>
            <a:ext cx="2624438" cy="820733"/>
          </a:xfrm>
          <a:custGeom>
            <a:avLst/>
            <a:gdLst/>
            <a:ahLst/>
            <a:cxnLst/>
            <a:rect r="r" b="b" t="t" l="l"/>
            <a:pathLst>
              <a:path h="820733" w="2624438">
                <a:moveTo>
                  <a:pt x="0" y="0"/>
                </a:moveTo>
                <a:lnTo>
                  <a:pt x="2624438" y="0"/>
                </a:lnTo>
                <a:lnTo>
                  <a:pt x="2624438" y="820734"/>
                </a:lnTo>
                <a:lnTo>
                  <a:pt x="0" y="82073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3304272" y="5143500"/>
            <a:ext cx="2019275" cy="524477"/>
          </a:xfrm>
          <a:custGeom>
            <a:avLst/>
            <a:gdLst/>
            <a:ahLst/>
            <a:cxnLst/>
            <a:rect r="r" b="b" t="t" l="l"/>
            <a:pathLst>
              <a:path h="524477" w="2019275">
                <a:moveTo>
                  <a:pt x="0" y="0"/>
                </a:moveTo>
                <a:lnTo>
                  <a:pt x="2019275" y="0"/>
                </a:lnTo>
                <a:lnTo>
                  <a:pt x="2019275" y="524477"/>
                </a:lnTo>
                <a:lnTo>
                  <a:pt x="0" y="52447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7"/>
            <a:stretch>
              <a:fillRect l="0" t="0" r="0" b="0"/>
            </a:stretch>
          </a:blipFill>
        </p:spPr>
      </p:sp>
      <p:sp>
        <p:nvSpPr>
          <p:cNvPr name="TextBox 6" id="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5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512417"/>
            <a:ext cx="18288000" cy="7262167"/>
          </a:xfrm>
          <a:custGeom>
            <a:avLst/>
            <a:gdLst/>
            <a:ahLst/>
            <a:cxnLst/>
            <a:rect r="r" b="b" t="t" l="l"/>
            <a:pathLst>
              <a:path h="7262167" w="18288000">
                <a:moveTo>
                  <a:pt x="0" y="0"/>
                </a:moveTo>
                <a:lnTo>
                  <a:pt x="18288000" y="0"/>
                </a:lnTo>
                <a:lnTo>
                  <a:pt x="18288000" y="7262166"/>
                </a:lnTo>
                <a:lnTo>
                  <a:pt x="0" y="7262166"/>
                </a:lnTo>
                <a:lnTo>
                  <a:pt x="0" y="0"/>
                </a:lnTo>
                <a:close/>
              </a:path>
            </a:pathLst>
          </a:custGeom>
          <a:blipFill>
            <a:blip r:embed="rId2"/>
            <a:stretch>
              <a:fillRect l="-2147" t="0" r="0" b="0"/>
            </a:stretch>
          </a:blipFill>
        </p:spPr>
      </p:sp>
      <p:sp>
        <p:nvSpPr>
          <p:cNvPr name="Freeform 3" id="3"/>
          <p:cNvSpPr/>
          <p:nvPr/>
        </p:nvSpPr>
        <p:spPr>
          <a:xfrm flipH="false" flipV="false" rot="0">
            <a:off x="4895638" y="5143500"/>
            <a:ext cx="3104469" cy="970852"/>
          </a:xfrm>
          <a:custGeom>
            <a:avLst/>
            <a:gdLst/>
            <a:ahLst/>
            <a:cxnLst/>
            <a:rect r="r" b="b" t="t" l="l"/>
            <a:pathLst>
              <a:path h="970852" w="3104469">
                <a:moveTo>
                  <a:pt x="0" y="0"/>
                </a:moveTo>
                <a:lnTo>
                  <a:pt x="3104469" y="0"/>
                </a:lnTo>
                <a:lnTo>
                  <a:pt x="3104469" y="970852"/>
                </a:lnTo>
                <a:lnTo>
                  <a:pt x="0" y="97085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5"/>
            <a:stretch>
              <a:fillRect l="0" t="0" r="0" b="0"/>
            </a:stretch>
          </a:blipFill>
        </p:spPr>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grpSp>
        <p:nvGrpSpPr>
          <p:cNvPr name="Group 6" id="6"/>
          <p:cNvGrpSpPr/>
          <p:nvPr/>
        </p:nvGrpSpPr>
        <p:grpSpPr>
          <a:xfrm rot="0">
            <a:off x="11171039" y="5883180"/>
            <a:ext cx="5448346" cy="1773453"/>
            <a:chOff x="0" y="0"/>
            <a:chExt cx="1434955" cy="467082"/>
          </a:xfrm>
        </p:grpSpPr>
        <p:sp>
          <p:nvSpPr>
            <p:cNvPr name="Freeform 7" id="7"/>
            <p:cNvSpPr/>
            <p:nvPr/>
          </p:nvSpPr>
          <p:spPr>
            <a:xfrm flipH="false" flipV="false" rot="0">
              <a:off x="0" y="0"/>
              <a:ext cx="1434955" cy="467082"/>
            </a:xfrm>
            <a:custGeom>
              <a:avLst/>
              <a:gdLst/>
              <a:ahLst/>
              <a:cxnLst/>
              <a:rect r="r" b="b" t="t" l="l"/>
              <a:pathLst>
                <a:path h="467082" w="1434955">
                  <a:moveTo>
                    <a:pt x="72469" y="0"/>
                  </a:moveTo>
                  <a:lnTo>
                    <a:pt x="1362486" y="0"/>
                  </a:lnTo>
                  <a:cubicBezTo>
                    <a:pt x="1381706" y="0"/>
                    <a:pt x="1400139" y="7635"/>
                    <a:pt x="1413730" y="21226"/>
                  </a:cubicBezTo>
                  <a:cubicBezTo>
                    <a:pt x="1427320" y="34816"/>
                    <a:pt x="1434955" y="53249"/>
                    <a:pt x="1434955" y="72469"/>
                  </a:cubicBezTo>
                  <a:lnTo>
                    <a:pt x="1434955" y="394613"/>
                  </a:lnTo>
                  <a:cubicBezTo>
                    <a:pt x="1434955" y="413833"/>
                    <a:pt x="1427320" y="432266"/>
                    <a:pt x="1413730" y="445856"/>
                  </a:cubicBezTo>
                  <a:cubicBezTo>
                    <a:pt x="1400139" y="459447"/>
                    <a:pt x="1381706" y="467082"/>
                    <a:pt x="1362486" y="467082"/>
                  </a:cubicBezTo>
                  <a:lnTo>
                    <a:pt x="72469" y="467082"/>
                  </a:lnTo>
                  <a:cubicBezTo>
                    <a:pt x="53249" y="467082"/>
                    <a:pt x="34816" y="459447"/>
                    <a:pt x="21226" y="445856"/>
                  </a:cubicBezTo>
                  <a:cubicBezTo>
                    <a:pt x="7635" y="432266"/>
                    <a:pt x="0" y="413833"/>
                    <a:pt x="0" y="394613"/>
                  </a:cubicBezTo>
                  <a:lnTo>
                    <a:pt x="0" y="72469"/>
                  </a:lnTo>
                  <a:cubicBezTo>
                    <a:pt x="0" y="53249"/>
                    <a:pt x="7635" y="34816"/>
                    <a:pt x="21226" y="21226"/>
                  </a:cubicBezTo>
                  <a:cubicBezTo>
                    <a:pt x="34816" y="7635"/>
                    <a:pt x="53249" y="0"/>
                    <a:pt x="72469" y="0"/>
                  </a:cubicBezTo>
                  <a:close/>
                </a:path>
              </a:pathLst>
            </a:custGeom>
            <a:solidFill>
              <a:srgbClr val="FFCE08"/>
            </a:solidFill>
          </p:spPr>
        </p:sp>
        <p:sp>
          <p:nvSpPr>
            <p:cNvPr name="TextBox 8" id="8"/>
            <p:cNvSpPr txBox="true"/>
            <p:nvPr/>
          </p:nvSpPr>
          <p:spPr>
            <a:xfrm>
              <a:off x="0" y="-38100"/>
              <a:ext cx="1434955" cy="505182"/>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يعرض النظام رسمًا بيانيًا دائريًا يوضح توزيع الخدمات العلاجية ونِسَبها، حيث تُعد علاج النطق الأكثر طلبًا.</a:t>
              </a:r>
            </a:p>
          </p:txBody>
        </p:sp>
      </p:grpSp>
    </p:spTree>
  </p:cSld>
  <p:clrMapOvr>
    <a:masterClrMapping/>
  </p:clrMapOvr>
</p:sld>
</file>

<file path=ppt/slides/slide55.xml><?xml version="1.0" encoding="utf-8"?>
<p:sld xmlns:p="http://schemas.openxmlformats.org/presentationml/2006/main" xmlns:a="http://schemas.openxmlformats.org/drawingml/2006/main" xmlns:r="http://schemas.openxmlformats.org/officeDocument/2006/relationships">
  <p:cSld>
    <p:bg>
      <p:bgPr>
        <a:solidFill>
          <a:srgbClr val="F9FAFB"/>
        </a:solidFill>
      </p:bgPr>
    </p:bg>
    <p:spTree>
      <p:nvGrpSpPr>
        <p:cNvPr id="1" name=""/>
        <p:cNvGrpSpPr/>
        <p:nvPr/>
      </p:nvGrpSpPr>
      <p:grpSpPr>
        <a:xfrm>
          <a:off x="0" y="0"/>
          <a:ext cx="0" cy="0"/>
          <a:chOff x="0" y="0"/>
          <a:chExt cx="0" cy="0"/>
        </a:xfrm>
      </p:grpSpPr>
      <p:sp>
        <p:nvSpPr>
          <p:cNvPr name="Freeform 2" id="2"/>
          <p:cNvSpPr/>
          <p:nvPr/>
        </p:nvSpPr>
        <p:spPr>
          <a:xfrm flipH="false" flipV="false" rot="0">
            <a:off x="1584989" y="0"/>
            <a:ext cx="16703011" cy="10314109"/>
          </a:xfrm>
          <a:custGeom>
            <a:avLst/>
            <a:gdLst/>
            <a:ahLst/>
            <a:cxnLst/>
            <a:rect r="r" b="b" t="t" l="l"/>
            <a:pathLst>
              <a:path h="10314109" w="16703011">
                <a:moveTo>
                  <a:pt x="0" y="0"/>
                </a:moveTo>
                <a:lnTo>
                  <a:pt x="16703011" y="0"/>
                </a:lnTo>
                <a:lnTo>
                  <a:pt x="16703011" y="10314109"/>
                </a:lnTo>
                <a:lnTo>
                  <a:pt x="0" y="10314109"/>
                </a:lnTo>
                <a:lnTo>
                  <a:pt x="0" y="0"/>
                </a:lnTo>
                <a:close/>
              </a:path>
            </a:pathLst>
          </a:custGeom>
          <a:blipFill>
            <a:blip r:embed="rId2"/>
            <a:stretch>
              <a:fillRect l="0" t="0" r="0" b="0"/>
            </a:stretch>
          </a:blipFill>
        </p:spPr>
      </p:sp>
      <p:sp>
        <p:nvSpPr>
          <p:cNvPr name="Freeform 3" id="3"/>
          <p:cNvSpPr/>
          <p:nvPr/>
        </p:nvSpPr>
        <p:spPr>
          <a:xfrm flipH="false" flipV="false" rot="0">
            <a:off x="0" y="537394"/>
            <a:ext cx="2508754" cy="720829"/>
          </a:xfrm>
          <a:custGeom>
            <a:avLst/>
            <a:gdLst/>
            <a:ahLst/>
            <a:cxnLst/>
            <a:rect r="r" b="b" t="t" l="l"/>
            <a:pathLst>
              <a:path h="720829" w="2508754">
                <a:moveTo>
                  <a:pt x="0" y="0"/>
                </a:moveTo>
                <a:lnTo>
                  <a:pt x="2508754" y="0"/>
                </a:lnTo>
                <a:lnTo>
                  <a:pt x="2508754" y="720829"/>
                </a:lnTo>
                <a:lnTo>
                  <a:pt x="0" y="720829"/>
                </a:lnTo>
                <a:lnTo>
                  <a:pt x="0" y="0"/>
                </a:lnTo>
                <a:close/>
              </a:path>
            </a:pathLst>
          </a:custGeom>
          <a:blipFill>
            <a:blip r:embed="rId3"/>
            <a:stretch>
              <a:fillRect l="0" t="0" r="-628967" b="-1016314"/>
            </a:stretch>
          </a:blipFill>
        </p:spPr>
      </p:sp>
      <p:grpSp>
        <p:nvGrpSpPr>
          <p:cNvPr name="Group 4" id="4"/>
          <p:cNvGrpSpPr/>
          <p:nvPr/>
        </p:nvGrpSpPr>
        <p:grpSpPr>
          <a:xfrm rot="0">
            <a:off x="6317878" y="5157055"/>
            <a:ext cx="2967134" cy="884090"/>
            <a:chOff x="0" y="0"/>
            <a:chExt cx="816694" cy="243343"/>
          </a:xfrm>
        </p:grpSpPr>
        <p:sp>
          <p:nvSpPr>
            <p:cNvPr name="Freeform 5" id="5"/>
            <p:cNvSpPr/>
            <p:nvPr/>
          </p:nvSpPr>
          <p:spPr>
            <a:xfrm flipH="false" flipV="false" rot="0">
              <a:off x="0" y="0"/>
              <a:ext cx="816694" cy="243343"/>
            </a:xfrm>
            <a:custGeom>
              <a:avLst/>
              <a:gdLst/>
              <a:ahLst/>
              <a:cxnLst/>
              <a:rect r="r" b="b" t="t" l="l"/>
              <a:pathLst>
                <a:path h="243343" w="816694">
                  <a:moveTo>
                    <a:pt x="33920" y="0"/>
                  </a:moveTo>
                  <a:lnTo>
                    <a:pt x="782774" y="0"/>
                  </a:lnTo>
                  <a:cubicBezTo>
                    <a:pt x="791770" y="0"/>
                    <a:pt x="800398" y="3574"/>
                    <a:pt x="806759" y="9935"/>
                  </a:cubicBezTo>
                  <a:cubicBezTo>
                    <a:pt x="813121" y="16296"/>
                    <a:pt x="816694" y="24924"/>
                    <a:pt x="816694" y="33920"/>
                  </a:cubicBezTo>
                  <a:lnTo>
                    <a:pt x="816694" y="209423"/>
                  </a:lnTo>
                  <a:cubicBezTo>
                    <a:pt x="816694" y="228156"/>
                    <a:pt x="801508" y="243343"/>
                    <a:pt x="782774" y="243343"/>
                  </a:cubicBezTo>
                  <a:lnTo>
                    <a:pt x="33920" y="243343"/>
                  </a:lnTo>
                  <a:cubicBezTo>
                    <a:pt x="15186" y="243343"/>
                    <a:pt x="0" y="228156"/>
                    <a:pt x="0" y="209423"/>
                  </a:cubicBezTo>
                  <a:lnTo>
                    <a:pt x="0" y="33920"/>
                  </a:lnTo>
                  <a:cubicBezTo>
                    <a:pt x="0" y="15186"/>
                    <a:pt x="15186" y="0"/>
                    <a:pt x="33920" y="0"/>
                  </a:cubicBezTo>
                  <a:close/>
                </a:path>
              </a:pathLst>
            </a:custGeom>
            <a:solidFill>
              <a:srgbClr val="FFFFFF"/>
            </a:solidFill>
          </p:spPr>
        </p:sp>
        <p:sp>
          <p:nvSpPr>
            <p:cNvPr name="TextBox 6" id="6"/>
            <p:cNvSpPr txBox="true"/>
            <p:nvPr/>
          </p:nvSpPr>
          <p:spPr>
            <a:xfrm>
              <a:off x="0" y="19050"/>
              <a:ext cx="816694" cy="224293"/>
            </a:xfrm>
            <a:prstGeom prst="rect">
              <a:avLst/>
            </a:prstGeom>
          </p:spPr>
          <p:txBody>
            <a:bodyPr anchor="ctr" rtlCol="false" tIns="50800" lIns="50800" bIns="50800" rIns="50800"/>
            <a:lstStyle/>
            <a:p>
              <a:pPr algn="l" rtl="true">
                <a:lnSpc>
                  <a:spcPts val="1704"/>
                </a:lnSpc>
              </a:pPr>
              <a:r>
                <a:rPr lang="ar-EG" sz="1704">
                  <a:solidFill>
                    <a:srgbClr val="000000"/>
                  </a:solidFill>
                  <a:latin typeface="Inter"/>
                  <a:ea typeface="Inter"/>
                  <a:cs typeface="Inter"/>
                  <a:sym typeface="Inter"/>
                  <a:rtl val="true"/>
                </a:rPr>
                <a:t>علاج وظيفي </a:t>
              </a:r>
              <a:r>
                <a:rPr lang="en-US" sz="1704">
                  <a:solidFill>
                    <a:srgbClr val="000000"/>
                  </a:solidFill>
                  <a:latin typeface="Inter"/>
                  <a:ea typeface="Inter"/>
                  <a:cs typeface="Inter"/>
                  <a:sym typeface="Inter"/>
                </a:rPr>
                <a:t>25</a:t>
              </a:r>
              <a:r>
                <a:rPr lang="ar-EG" sz="1704">
                  <a:solidFill>
                    <a:srgbClr val="000000"/>
                  </a:solidFill>
                  <a:latin typeface="Inter"/>
                  <a:ea typeface="Inter"/>
                  <a:cs typeface="Inter"/>
                  <a:sym typeface="Inter"/>
                  <a:rtl val="true"/>
                </a:rPr>
                <a:t> (</a:t>
              </a:r>
              <a:r>
                <a:rPr lang="en-US" sz="1704">
                  <a:solidFill>
                    <a:srgbClr val="000000"/>
                  </a:solidFill>
                  <a:latin typeface="Inter"/>
                  <a:ea typeface="Inter"/>
                  <a:cs typeface="Inter"/>
                  <a:sym typeface="Inter"/>
                </a:rPr>
                <a:t>27.78</a:t>
              </a:r>
              <a:r>
                <a:rPr lang="ar-EG" sz="1704">
                  <a:solidFill>
                    <a:srgbClr val="000000"/>
                  </a:solidFill>
                  <a:latin typeface="Inter"/>
                  <a:ea typeface="Inter"/>
                  <a:cs typeface="Inter"/>
                  <a:sym typeface="Inter"/>
                  <a:rtl val="true"/>
                </a:rPr>
                <a:t>%)</a:t>
              </a:r>
            </a:p>
          </p:txBody>
        </p:sp>
      </p:grpSp>
      <p:grpSp>
        <p:nvGrpSpPr>
          <p:cNvPr name="Group 7" id="7"/>
          <p:cNvGrpSpPr/>
          <p:nvPr/>
        </p:nvGrpSpPr>
        <p:grpSpPr>
          <a:xfrm rot="0">
            <a:off x="8783041" y="5501109"/>
            <a:ext cx="260598" cy="260598"/>
            <a:chOff x="0" y="0"/>
            <a:chExt cx="71729" cy="71729"/>
          </a:xfrm>
        </p:grpSpPr>
        <p:sp>
          <p:nvSpPr>
            <p:cNvPr name="Freeform 8" id="8"/>
            <p:cNvSpPr/>
            <p:nvPr/>
          </p:nvSpPr>
          <p:spPr>
            <a:xfrm flipH="false" flipV="false" rot="0">
              <a:off x="0" y="0"/>
              <a:ext cx="71729" cy="71729"/>
            </a:xfrm>
            <a:custGeom>
              <a:avLst/>
              <a:gdLst/>
              <a:ahLst/>
              <a:cxnLst/>
              <a:rect r="r" b="b" t="t" l="l"/>
              <a:pathLst>
                <a:path h="71729" w="71729">
                  <a:moveTo>
                    <a:pt x="0" y="0"/>
                  </a:moveTo>
                  <a:lnTo>
                    <a:pt x="71729" y="0"/>
                  </a:lnTo>
                  <a:lnTo>
                    <a:pt x="71729" y="71729"/>
                  </a:lnTo>
                  <a:lnTo>
                    <a:pt x="0" y="71729"/>
                  </a:lnTo>
                  <a:close/>
                </a:path>
              </a:pathLst>
            </a:custGeom>
            <a:solidFill>
              <a:srgbClr val="4EA7F2"/>
            </a:solidFill>
          </p:spPr>
        </p:sp>
        <p:sp>
          <p:nvSpPr>
            <p:cNvPr name="TextBox 9" id="9"/>
            <p:cNvSpPr txBox="true"/>
            <p:nvPr/>
          </p:nvSpPr>
          <p:spPr>
            <a:xfrm>
              <a:off x="0" y="19050"/>
              <a:ext cx="71729" cy="52679"/>
            </a:xfrm>
            <a:prstGeom prst="rect">
              <a:avLst/>
            </a:prstGeom>
          </p:spPr>
          <p:txBody>
            <a:bodyPr anchor="ctr" rtlCol="false" tIns="50800" lIns="50800" bIns="50800" rIns="50800"/>
            <a:lstStyle/>
            <a:p>
              <a:pPr algn="ctr">
                <a:lnSpc>
                  <a:spcPts val="1704"/>
                </a:lnSpc>
              </a:pPr>
            </a:p>
          </p:txBody>
        </p:sp>
      </p:grpSp>
      <p:sp>
        <p:nvSpPr>
          <p:cNvPr name="TextBox 10" id="10"/>
          <p:cNvSpPr txBox="true"/>
          <p:nvPr/>
        </p:nvSpPr>
        <p:spPr>
          <a:xfrm rot="0">
            <a:off x="5286096" y="2961399"/>
            <a:ext cx="782717" cy="233785"/>
          </a:xfrm>
          <a:prstGeom prst="rect">
            <a:avLst/>
          </a:prstGeom>
        </p:spPr>
        <p:txBody>
          <a:bodyPr anchor="t" rtlCol="false" tIns="0" lIns="0" bIns="0" rIns="0">
            <a:spAutoFit/>
          </a:bodyPr>
          <a:lstStyle/>
          <a:p>
            <a:pPr algn="ctr">
              <a:lnSpc>
                <a:spcPts val="1704"/>
              </a:lnSpc>
              <a:spcBef>
                <a:spcPct val="0"/>
              </a:spcBef>
            </a:pPr>
            <a:r>
              <a:rPr lang="en-US" sz="1704">
                <a:solidFill>
                  <a:srgbClr val="000000"/>
                </a:solidFill>
                <a:latin typeface="Inter"/>
                <a:ea typeface="Inter"/>
                <a:cs typeface="Inter"/>
                <a:sym typeface="Inter"/>
              </a:rPr>
              <a:t>(%5.20)</a:t>
            </a:r>
          </a:p>
        </p:txBody>
      </p:sp>
      <p:sp>
        <p:nvSpPr>
          <p:cNvPr name="TextBox 11" id="11"/>
          <p:cNvSpPr txBox="true"/>
          <p:nvPr/>
        </p:nvSpPr>
        <p:spPr>
          <a:xfrm rot="0">
            <a:off x="3940524" y="4081731"/>
            <a:ext cx="897374" cy="233785"/>
          </a:xfrm>
          <a:prstGeom prst="rect">
            <a:avLst/>
          </a:prstGeom>
        </p:spPr>
        <p:txBody>
          <a:bodyPr anchor="t" rtlCol="false" tIns="0" lIns="0" bIns="0" rIns="0">
            <a:spAutoFit/>
          </a:bodyPr>
          <a:lstStyle/>
          <a:p>
            <a:pPr algn="ctr">
              <a:lnSpc>
                <a:spcPts val="1704"/>
              </a:lnSpc>
              <a:spcBef>
                <a:spcPct val="0"/>
              </a:spcBef>
            </a:pPr>
            <a:r>
              <a:rPr lang="en-US" sz="1704">
                <a:solidFill>
                  <a:srgbClr val="000000"/>
                </a:solidFill>
                <a:latin typeface="Inter"/>
                <a:ea typeface="Inter"/>
                <a:cs typeface="Inter"/>
                <a:sym typeface="Inter"/>
              </a:rPr>
              <a:t>(%14.44)</a:t>
            </a:r>
          </a:p>
        </p:txBody>
      </p:sp>
      <p:sp>
        <p:nvSpPr>
          <p:cNvPr name="TextBox 12" id="12"/>
          <p:cNvSpPr txBox="true"/>
          <p:nvPr/>
        </p:nvSpPr>
        <p:spPr>
          <a:xfrm rot="0">
            <a:off x="3157212" y="5618150"/>
            <a:ext cx="787003" cy="233785"/>
          </a:xfrm>
          <a:prstGeom prst="rect">
            <a:avLst/>
          </a:prstGeom>
        </p:spPr>
        <p:txBody>
          <a:bodyPr anchor="t" rtlCol="false" tIns="0" lIns="0" bIns="0" rIns="0">
            <a:spAutoFit/>
          </a:bodyPr>
          <a:lstStyle/>
          <a:p>
            <a:pPr algn="ctr">
              <a:lnSpc>
                <a:spcPts val="1704"/>
              </a:lnSpc>
              <a:spcBef>
                <a:spcPct val="0"/>
              </a:spcBef>
            </a:pPr>
            <a:r>
              <a:rPr lang="en-US" sz="1704">
                <a:solidFill>
                  <a:srgbClr val="000000"/>
                </a:solidFill>
                <a:latin typeface="Inter"/>
                <a:ea typeface="Inter"/>
                <a:cs typeface="Inter"/>
                <a:sym typeface="Inter"/>
              </a:rPr>
              <a:t>(%5.54)</a:t>
            </a:r>
          </a:p>
        </p:txBody>
      </p:sp>
      <p:sp>
        <p:nvSpPr>
          <p:cNvPr name="TextBox 13" id="13"/>
          <p:cNvSpPr txBox="true"/>
          <p:nvPr/>
        </p:nvSpPr>
        <p:spPr>
          <a:xfrm rot="0">
            <a:off x="3497374" y="7156860"/>
            <a:ext cx="886301" cy="233785"/>
          </a:xfrm>
          <a:prstGeom prst="rect">
            <a:avLst/>
          </a:prstGeom>
        </p:spPr>
        <p:txBody>
          <a:bodyPr anchor="t" rtlCol="false" tIns="0" lIns="0" bIns="0" rIns="0">
            <a:spAutoFit/>
          </a:bodyPr>
          <a:lstStyle/>
          <a:p>
            <a:pPr algn="ctr">
              <a:lnSpc>
                <a:spcPts val="1704"/>
              </a:lnSpc>
              <a:spcBef>
                <a:spcPct val="0"/>
              </a:spcBef>
            </a:pPr>
            <a:r>
              <a:rPr lang="en-US" sz="1704">
                <a:solidFill>
                  <a:srgbClr val="000000"/>
                </a:solidFill>
                <a:latin typeface="Inter"/>
                <a:ea typeface="Inter"/>
                <a:cs typeface="Inter"/>
                <a:sym typeface="Inter"/>
              </a:rPr>
              <a:t>(%13.33)</a:t>
            </a:r>
          </a:p>
        </p:txBody>
      </p:sp>
    </p:spTree>
  </p:cSld>
  <p:clrMapOvr>
    <a:masterClrMapping/>
  </p:clrMapOvr>
</p:sld>
</file>

<file path=ppt/slides/slide5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0" r="0" b="0"/>
            </a:stretch>
          </a:blipFill>
        </p:spPr>
      </p:sp>
      <p:sp>
        <p:nvSpPr>
          <p:cNvPr name="Freeform 3" id="3"/>
          <p:cNvSpPr/>
          <p:nvPr/>
        </p:nvSpPr>
        <p:spPr>
          <a:xfrm flipH="false" flipV="false" rot="0">
            <a:off x="9422293" y="9258300"/>
            <a:ext cx="2953278" cy="923571"/>
          </a:xfrm>
          <a:custGeom>
            <a:avLst/>
            <a:gdLst/>
            <a:ahLst/>
            <a:cxnLst/>
            <a:rect r="r" b="b" t="t" l="l"/>
            <a:pathLst>
              <a:path h="923571" w="2953278">
                <a:moveTo>
                  <a:pt x="0" y="0"/>
                </a:moveTo>
                <a:lnTo>
                  <a:pt x="2953278" y="0"/>
                </a:lnTo>
                <a:lnTo>
                  <a:pt x="2953278" y="923571"/>
                </a:lnTo>
                <a:lnTo>
                  <a:pt x="0" y="92357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5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1111080" y="180571"/>
            <a:ext cx="14309987" cy="10106429"/>
          </a:xfrm>
          <a:custGeom>
            <a:avLst/>
            <a:gdLst/>
            <a:ahLst/>
            <a:cxnLst/>
            <a:rect r="r" b="b" t="t" l="l"/>
            <a:pathLst>
              <a:path h="10106429" w="14309987">
                <a:moveTo>
                  <a:pt x="0" y="0"/>
                </a:moveTo>
                <a:lnTo>
                  <a:pt x="14309987" y="0"/>
                </a:lnTo>
                <a:lnTo>
                  <a:pt x="14309987" y="10106429"/>
                </a:lnTo>
                <a:lnTo>
                  <a:pt x="0" y="10106429"/>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5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8910706" y="0"/>
            <a:ext cx="5167664" cy="10287000"/>
          </a:xfrm>
          <a:custGeom>
            <a:avLst/>
            <a:gdLst/>
            <a:ahLst/>
            <a:cxnLst/>
            <a:rect r="r" b="b" t="t" l="l"/>
            <a:pathLst>
              <a:path h="10287000" w="5167664">
                <a:moveTo>
                  <a:pt x="0" y="0"/>
                </a:moveTo>
                <a:lnTo>
                  <a:pt x="5167664" y="0"/>
                </a:lnTo>
                <a:lnTo>
                  <a:pt x="5167664" y="10287000"/>
                </a:lnTo>
                <a:lnTo>
                  <a:pt x="0" y="10287000"/>
                </a:lnTo>
                <a:lnTo>
                  <a:pt x="0" y="0"/>
                </a:lnTo>
                <a:close/>
              </a:path>
            </a:pathLst>
          </a:custGeom>
          <a:blipFill>
            <a:blip r:embed="rId2"/>
            <a:stretch>
              <a:fillRect l="0" t="-5091" r="0" b="-3524"/>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grpSp>
        <p:nvGrpSpPr>
          <p:cNvPr name="Group 5" id="5"/>
          <p:cNvGrpSpPr/>
          <p:nvPr/>
        </p:nvGrpSpPr>
        <p:grpSpPr>
          <a:xfrm rot="0">
            <a:off x="1544117" y="2834654"/>
            <a:ext cx="5448346" cy="1773453"/>
            <a:chOff x="0" y="0"/>
            <a:chExt cx="1434955" cy="467082"/>
          </a:xfrm>
        </p:grpSpPr>
        <p:sp>
          <p:nvSpPr>
            <p:cNvPr name="Freeform 6" id="6"/>
            <p:cNvSpPr/>
            <p:nvPr/>
          </p:nvSpPr>
          <p:spPr>
            <a:xfrm flipH="false" flipV="false" rot="0">
              <a:off x="0" y="0"/>
              <a:ext cx="1434955" cy="467082"/>
            </a:xfrm>
            <a:custGeom>
              <a:avLst/>
              <a:gdLst/>
              <a:ahLst/>
              <a:cxnLst/>
              <a:rect r="r" b="b" t="t" l="l"/>
              <a:pathLst>
                <a:path h="467082" w="1434955">
                  <a:moveTo>
                    <a:pt x="72469" y="0"/>
                  </a:moveTo>
                  <a:lnTo>
                    <a:pt x="1362486" y="0"/>
                  </a:lnTo>
                  <a:cubicBezTo>
                    <a:pt x="1381706" y="0"/>
                    <a:pt x="1400139" y="7635"/>
                    <a:pt x="1413730" y="21226"/>
                  </a:cubicBezTo>
                  <a:cubicBezTo>
                    <a:pt x="1427320" y="34816"/>
                    <a:pt x="1434955" y="53249"/>
                    <a:pt x="1434955" y="72469"/>
                  </a:cubicBezTo>
                  <a:lnTo>
                    <a:pt x="1434955" y="394613"/>
                  </a:lnTo>
                  <a:cubicBezTo>
                    <a:pt x="1434955" y="413833"/>
                    <a:pt x="1427320" y="432266"/>
                    <a:pt x="1413730" y="445856"/>
                  </a:cubicBezTo>
                  <a:cubicBezTo>
                    <a:pt x="1400139" y="459447"/>
                    <a:pt x="1381706" y="467082"/>
                    <a:pt x="1362486" y="467082"/>
                  </a:cubicBezTo>
                  <a:lnTo>
                    <a:pt x="72469" y="467082"/>
                  </a:lnTo>
                  <a:cubicBezTo>
                    <a:pt x="53249" y="467082"/>
                    <a:pt x="34816" y="459447"/>
                    <a:pt x="21226" y="445856"/>
                  </a:cubicBezTo>
                  <a:cubicBezTo>
                    <a:pt x="7635" y="432266"/>
                    <a:pt x="0" y="413833"/>
                    <a:pt x="0" y="394613"/>
                  </a:cubicBezTo>
                  <a:lnTo>
                    <a:pt x="0" y="72469"/>
                  </a:lnTo>
                  <a:cubicBezTo>
                    <a:pt x="0" y="53249"/>
                    <a:pt x="7635" y="34816"/>
                    <a:pt x="21226" y="21226"/>
                  </a:cubicBezTo>
                  <a:cubicBezTo>
                    <a:pt x="34816" y="7635"/>
                    <a:pt x="53249" y="0"/>
                    <a:pt x="72469" y="0"/>
                  </a:cubicBezTo>
                  <a:close/>
                </a:path>
              </a:pathLst>
            </a:custGeom>
            <a:solidFill>
              <a:srgbClr val="FFCE08"/>
            </a:solidFill>
          </p:spPr>
        </p:sp>
        <p:sp>
          <p:nvSpPr>
            <p:cNvPr name="TextBox 7" id="7"/>
            <p:cNvSpPr txBox="true"/>
            <p:nvPr/>
          </p:nvSpPr>
          <p:spPr>
            <a:xfrm>
              <a:off x="0" y="-38100"/>
              <a:ext cx="1434955" cy="505182"/>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إشعار بعقد وتوثيق جلسة علاج نطق</a:t>
              </a:r>
            </a:p>
            <a:p>
              <a:pPr algn="ctr" rtl="true">
                <a:lnSpc>
                  <a:spcPts val="3174"/>
                </a:lnSpc>
              </a:pPr>
            </a:p>
            <a:p>
              <a:pPr algn="ctr">
                <a:lnSpc>
                  <a:spcPts val="3174"/>
                </a:lnSpc>
              </a:pPr>
              <a:r>
                <a:rPr lang="en-US" sz="2267">
                  <a:solidFill>
                    <a:srgbClr val="000000"/>
                  </a:solidFill>
                  <a:latin typeface="Canva Sans"/>
                  <a:ea typeface="Canva Sans"/>
                  <a:cs typeface="Canva Sans"/>
                  <a:sym typeface="Canva Sans"/>
                </a:rPr>
                <a:t>Notification of Completed and Logged Speech Therapy Session</a:t>
              </a:r>
            </a:p>
          </p:txBody>
        </p:sp>
      </p:grpSp>
    </p:spTree>
  </p:cSld>
  <p:clrMapOvr>
    <a:masterClrMapping/>
  </p:clrMapOvr>
</p:sld>
</file>

<file path=ppt/slides/slide5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9620520" y="0"/>
            <a:ext cx="5108318" cy="10287000"/>
          </a:xfrm>
          <a:custGeom>
            <a:avLst/>
            <a:gdLst/>
            <a:ahLst/>
            <a:cxnLst/>
            <a:rect r="r" b="b" t="t" l="l"/>
            <a:pathLst>
              <a:path h="10287000" w="5108318">
                <a:moveTo>
                  <a:pt x="0" y="0"/>
                </a:moveTo>
                <a:lnTo>
                  <a:pt x="5108318" y="0"/>
                </a:lnTo>
                <a:lnTo>
                  <a:pt x="5108318" y="10287000"/>
                </a:lnTo>
                <a:lnTo>
                  <a:pt x="0" y="10287000"/>
                </a:lnTo>
                <a:lnTo>
                  <a:pt x="0" y="0"/>
                </a:lnTo>
                <a:close/>
              </a:path>
            </a:pathLst>
          </a:custGeom>
          <a:blipFill>
            <a:blip r:embed="rId2"/>
            <a:stretch>
              <a:fillRect l="0" t="-4216" r="0" b="-3152"/>
            </a:stretch>
          </a:blipFill>
        </p:spPr>
      </p:sp>
      <p:sp>
        <p:nvSpPr>
          <p:cNvPr name="Freeform 3" id="3"/>
          <p:cNvSpPr/>
          <p:nvPr/>
        </p:nvSpPr>
        <p:spPr>
          <a:xfrm flipH="false" flipV="false" rot="0">
            <a:off x="3756049" y="1028700"/>
            <a:ext cx="5560163" cy="7728007"/>
          </a:xfrm>
          <a:custGeom>
            <a:avLst/>
            <a:gdLst/>
            <a:ahLst/>
            <a:cxnLst/>
            <a:rect r="r" b="b" t="t" l="l"/>
            <a:pathLst>
              <a:path h="7728007" w="5560163">
                <a:moveTo>
                  <a:pt x="0" y="0"/>
                </a:moveTo>
                <a:lnTo>
                  <a:pt x="5560163" y="0"/>
                </a:lnTo>
                <a:lnTo>
                  <a:pt x="5560163" y="7728007"/>
                </a:lnTo>
                <a:lnTo>
                  <a:pt x="0" y="7728007"/>
                </a:lnTo>
                <a:lnTo>
                  <a:pt x="0" y="0"/>
                </a:lnTo>
                <a:close/>
              </a:path>
            </a:pathLst>
          </a:custGeom>
          <a:blipFill>
            <a:blip r:embed="rId3"/>
            <a:stretch>
              <a:fillRect l="-64" t="-8172" r="0" b="-47490"/>
            </a:stretch>
          </a:blipFill>
        </p:spPr>
      </p:sp>
      <p:sp>
        <p:nvSpPr>
          <p:cNvPr name="Freeform 4" id="4"/>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4"/>
            <a:stretch>
              <a:fillRect l="0" t="0" r="0" b="0"/>
            </a:stretch>
          </a:blipFill>
        </p:spPr>
      </p:sp>
      <p:grpSp>
        <p:nvGrpSpPr>
          <p:cNvPr name="Group 5" id="5"/>
          <p:cNvGrpSpPr/>
          <p:nvPr/>
        </p:nvGrpSpPr>
        <p:grpSpPr>
          <a:xfrm rot="0">
            <a:off x="377546" y="2199554"/>
            <a:ext cx="3074194" cy="1322953"/>
            <a:chOff x="0" y="0"/>
            <a:chExt cx="809664" cy="348432"/>
          </a:xfrm>
        </p:grpSpPr>
        <p:sp>
          <p:nvSpPr>
            <p:cNvPr name="Freeform 6" id="6"/>
            <p:cNvSpPr/>
            <p:nvPr/>
          </p:nvSpPr>
          <p:spPr>
            <a:xfrm flipH="false" flipV="false" rot="0">
              <a:off x="0" y="0"/>
              <a:ext cx="809664" cy="348432"/>
            </a:xfrm>
            <a:custGeom>
              <a:avLst/>
              <a:gdLst/>
              <a:ahLst/>
              <a:cxnLst/>
              <a:rect r="r" b="b" t="t" l="l"/>
              <a:pathLst>
                <a:path h="348432" w="809664">
                  <a:moveTo>
                    <a:pt x="128436" y="0"/>
                  </a:moveTo>
                  <a:lnTo>
                    <a:pt x="681228" y="0"/>
                  </a:lnTo>
                  <a:cubicBezTo>
                    <a:pt x="715291" y="0"/>
                    <a:pt x="747960" y="13532"/>
                    <a:pt x="772046" y="37618"/>
                  </a:cubicBezTo>
                  <a:cubicBezTo>
                    <a:pt x="796133" y="61705"/>
                    <a:pt x="809664" y="94373"/>
                    <a:pt x="809664" y="128436"/>
                  </a:cubicBezTo>
                  <a:lnTo>
                    <a:pt x="809664" y="219996"/>
                  </a:lnTo>
                  <a:cubicBezTo>
                    <a:pt x="809664" y="254059"/>
                    <a:pt x="796133" y="286727"/>
                    <a:pt x="772046" y="310814"/>
                  </a:cubicBezTo>
                  <a:cubicBezTo>
                    <a:pt x="747960" y="334900"/>
                    <a:pt x="715291" y="348432"/>
                    <a:pt x="681228" y="348432"/>
                  </a:cubicBezTo>
                  <a:lnTo>
                    <a:pt x="128436" y="348432"/>
                  </a:lnTo>
                  <a:cubicBezTo>
                    <a:pt x="94373" y="348432"/>
                    <a:pt x="61705" y="334900"/>
                    <a:pt x="37618" y="310814"/>
                  </a:cubicBezTo>
                  <a:cubicBezTo>
                    <a:pt x="13532" y="286727"/>
                    <a:pt x="0" y="254059"/>
                    <a:pt x="0" y="219996"/>
                  </a:cubicBezTo>
                  <a:lnTo>
                    <a:pt x="0" y="128436"/>
                  </a:lnTo>
                  <a:cubicBezTo>
                    <a:pt x="0" y="94373"/>
                    <a:pt x="13532" y="61705"/>
                    <a:pt x="37618" y="37618"/>
                  </a:cubicBezTo>
                  <a:cubicBezTo>
                    <a:pt x="61705" y="13532"/>
                    <a:pt x="94373" y="0"/>
                    <a:pt x="128436" y="0"/>
                  </a:cubicBezTo>
                  <a:close/>
                </a:path>
              </a:pathLst>
            </a:custGeom>
            <a:solidFill>
              <a:srgbClr val="FFCE08"/>
            </a:solidFill>
          </p:spPr>
        </p:sp>
        <p:sp>
          <p:nvSpPr>
            <p:cNvPr name="TextBox 7" id="7"/>
            <p:cNvSpPr txBox="true"/>
            <p:nvPr/>
          </p:nvSpPr>
          <p:spPr>
            <a:xfrm>
              <a:off x="0" y="-38100"/>
              <a:ext cx="809664" cy="386532"/>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إشعار تذكير للأخصائي بجلسة علاج نطق مجدولة</a:t>
              </a:r>
            </a:p>
          </p:txBody>
        </p:sp>
      </p:grpSp>
      <p:sp>
        <p:nvSpPr>
          <p:cNvPr name="Freeform 8" id="8"/>
          <p:cNvSpPr/>
          <p:nvPr/>
        </p:nvSpPr>
        <p:spPr>
          <a:xfrm flipH="false" flipV="false" rot="0">
            <a:off x="9620520" y="2690860"/>
            <a:ext cx="1773730" cy="519219"/>
          </a:xfrm>
          <a:custGeom>
            <a:avLst/>
            <a:gdLst/>
            <a:ahLst/>
            <a:cxnLst/>
            <a:rect r="r" b="b" t="t" l="l"/>
            <a:pathLst>
              <a:path h="519219" w="1773730">
                <a:moveTo>
                  <a:pt x="0" y="0"/>
                </a:moveTo>
                <a:lnTo>
                  <a:pt x="1773730" y="0"/>
                </a:lnTo>
                <a:lnTo>
                  <a:pt x="1773730" y="519220"/>
                </a:lnTo>
                <a:lnTo>
                  <a:pt x="0" y="51922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9" id="9"/>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3086100" cy="826135"/>
            <a:chOff x="0" y="0"/>
            <a:chExt cx="812800" cy="217583"/>
          </a:xfrm>
        </p:grpSpPr>
        <p:sp>
          <p:nvSpPr>
            <p:cNvPr name="Freeform 3" id="3"/>
            <p:cNvSpPr/>
            <p:nvPr/>
          </p:nvSpPr>
          <p:spPr>
            <a:xfrm flipH="false" flipV="false" rot="0">
              <a:off x="0" y="0"/>
              <a:ext cx="812800" cy="217583"/>
            </a:xfrm>
            <a:custGeom>
              <a:avLst/>
              <a:gdLst/>
              <a:ahLst/>
              <a:cxnLst/>
              <a:rect r="r" b="b" t="t" l="l"/>
              <a:pathLst>
                <a:path h="217583" w="812800">
                  <a:moveTo>
                    <a:pt x="0" y="0"/>
                  </a:moveTo>
                  <a:lnTo>
                    <a:pt x="812800" y="0"/>
                  </a:lnTo>
                  <a:lnTo>
                    <a:pt x="812800" y="217583"/>
                  </a:lnTo>
                  <a:lnTo>
                    <a:pt x="0" y="217583"/>
                  </a:lnTo>
                  <a:close/>
                </a:path>
              </a:pathLst>
            </a:custGeom>
            <a:solidFill>
              <a:srgbClr val="EDC254"/>
            </a:solidFill>
          </p:spPr>
        </p:sp>
        <p:sp>
          <p:nvSpPr>
            <p:cNvPr name="TextBox 4" id="4"/>
            <p:cNvSpPr txBox="true"/>
            <p:nvPr/>
          </p:nvSpPr>
          <p:spPr>
            <a:xfrm>
              <a:off x="0" y="-47625"/>
              <a:ext cx="812800" cy="26520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201900" y="9460865"/>
            <a:ext cx="3086100" cy="826135"/>
            <a:chOff x="0" y="0"/>
            <a:chExt cx="812800" cy="217583"/>
          </a:xfrm>
        </p:grpSpPr>
        <p:sp>
          <p:nvSpPr>
            <p:cNvPr name="Freeform 6" id="6"/>
            <p:cNvSpPr/>
            <p:nvPr/>
          </p:nvSpPr>
          <p:spPr>
            <a:xfrm flipH="false" flipV="false" rot="0">
              <a:off x="0" y="0"/>
              <a:ext cx="812800" cy="217583"/>
            </a:xfrm>
            <a:custGeom>
              <a:avLst/>
              <a:gdLst/>
              <a:ahLst/>
              <a:cxnLst/>
              <a:rect r="r" b="b" t="t" l="l"/>
              <a:pathLst>
                <a:path h="217583" w="812800">
                  <a:moveTo>
                    <a:pt x="0" y="0"/>
                  </a:moveTo>
                  <a:lnTo>
                    <a:pt x="812800" y="0"/>
                  </a:lnTo>
                  <a:lnTo>
                    <a:pt x="812800" y="217583"/>
                  </a:lnTo>
                  <a:lnTo>
                    <a:pt x="0" y="217583"/>
                  </a:lnTo>
                  <a:close/>
                </a:path>
              </a:pathLst>
            </a:custGeom>
            <a:solidFill>
              <a:srgbClr val="EDC254"/>
            </a:solidFill>
          </p:spPr>
        </p:sp>
        <p:sp>
          <p:nvSpPr>
            <p:cNvPr name="TextBox 7" id="7"/>
            <p:cNvSpPr txBox="true"/>
            <p:nvPr/>
          </p:nvSpPr>
          <p:spPr>
            <a:xfrm>
              <a:off x="0" y="-47625"/>
              <a:ext cx="812800" cy="265208"/>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028700" y="1305874"/>
            <a:ext cx="1630633" cy="1630633"/>
          </a:xfrm>
          <a:custGeom>
            <a:avLst/>
            <a:gdLst/>
            <a:ahLst/>
            <a:cxnLst/>
            <a:rect r="r" b="b" t="t" l="l"/>
            <a:pathLst>
              <a:path h="1630633" w="1630633">
                <a:moveTo>
                  <a:pt x="0" y="0"/>
                </a:moveTo>
                <a:lnTo>
                  <a:pt x="1630633" y="0"/>
                </a:lnTo>
                <a:lnTo>
                  <a:pt x="1630633" y="1630633"/>
                </a:lnTo>
                <a:lnTo>
                  <a:pt x="0" y="1630633"/>
                </a:lnTo>
                <a:lnTo>
                  <a:pt x="0" y="0"/>
                </a:lnTo>
                <a:close/>
              </a:path>
            </a:pathLst>
          </a:custGeom>
          <a:blipFill>
            <a:blip r:embed="rId2"/>
            <a:stretch>
              <a:fillRect l="0" t="0" r="0" b="0"/>
            </a:stretch>
          </a:blipFill>
        </p:spPr>
      </p:sp>
      <p:sp>
        <p:nvSpPr>
          <p:cNvPr name="Freeform 9" id="9"/>
          <p:cNvSpPr/>
          <p:nvPr/>
        </p:nvSpPr>
        <p:spPr>
          <a:xfrm flipH="false" flipV="false" rot="0">
            <a:off x="10966888" y="2700537"/>
            <a:ext cx="5778062" cy="5778062"/>
          </a:xfrm>
          <a:custGeom>
            <a:avLst/>
            <a:gdLst/>
            <a:ahLst/>
            <a:cxnLst/>
            <a:rect r="r" b="b" t="t" l="l"/>
            <a:pathLst>
              <a:path h="5778062" w="5778062">
                <a:moveTo>
                  <a:pt x="0" y="0"/>
                </a:moveTo>
                <a:lnTo>
                  <a:pt x="5778062" y="0"/>
                </a:lnTo>
                <a:lnTo>
                  <a:pt x="5778062" y="5778062"/>
                </a:lnTo>
                <a:lnTo>
                  <a:pt x="0" y="5778062"/>
                </a:lnTo>
                <a:lnTo>
                  <a:pt x="0" y="0"/>
                </a:lnTo>
                <a:close/>
              </a:path>
            </a:pathLst>
          </a:custGeom>
          <a:blipFill>
            <a:blip r:embed="rId3"/>
            <a:stretch>
              <a:fillRect l="0" t="0" r="0" b="0"/>
            </a:stretch>
          </a:blipFill>
        </p:spPr>
      </p:sp>
      <p:sp>
        <p:nvSpPr>
          <p:cNvPr name="TextBox 10" id="10"/>
          <p:cNvSpPr txBox="true"/>
          <p:nvPr/>
        </p:nvSpPr>
        <p:spPr>
          <a:xfrm rot="0">
            <a:off x="1028700" y="3292421"/>
            <a:ext cx="4592442" cy="1061536"/>
          </a:xfrm>
          <a:prstGeom prst="rect">
            <a:avLst/>
          </a:prstGeom>
        </p:spPr>
        <p:txBody>
          <a:bodyPr anchor="t" rtlCol="false" tIns="0" lIns="0" bIns="0" rIns="0">
            <a:spAutoFit/>
          </a:bodyPr>
          <a:lstStyle/>
          <a:p>
            <a:pPr algn="l">
              <a:lnSpc>
                <a:spcPts val="8690"/>
              </a:lnSpc>
              <a:spcBef>
                <a:spcPct val="0"/>
              </a:spcBef>
            </a:pPr>
            <a:r>
              <a:rPr lang="en-US" sz="6207">
                <a:solidFill>
                  <a:srgbClr val="000000"/>
                </a:solidFill>
                <a:latin typeface="League Spartan"/>
                <a:ea typeface="League Spartan"/>
                <a:cs typeface="League Spartan"/>
                <a:sym typeface="League Spartan"/>
              </a:rPr>
              <a:t>PROBLEM</a:t>
            </a:r>
          </a:p>
        </p:txBody>
      </p:sp>
      <p:sp>
        <p:nvSpPr>
          <p:cNvPr name="TextBox 11" id="11"/>
          <p:cNvSpPr txBox="true"/>
          <p:nvPr/>
        </p:nvSpPr>
        <p:spPr>
          <a:xfrm rot="0">
            <a:off x="1028700" y="5029200"/>
            <a:ext cx="6771458" cy="1991679"/>
          </a:xfrm>
          <a:prstGeom prst="rect">
            <a:avLst/>
          </a:prstGeom>
        </p:spPr>
        <p:txBody>
          <a:bodyPr anchor="t" rtlCol="false" tIns="0" lIns="0" bIns="0" rIns="0">
            <a:spAutoFit/>
          </a:bodyPr>
          <a:lstStyle/>
          <a:p>
            <a:pPr algn="l">
              <a:lnSpc>
                <a:spcPts val="5197"/>
              </a:lnSpc>
              <a:spcBef>
                <a:spcPct val="0"/>
              </a:spcBef>
            </a:pPr>
            <a:r>
              <a:rPr lang="en-US" sz="3712">
                <a:solidFill>
                  <a:srgbClr val="000000"/>
                </a:solidFill>
                <a:latin typeface="Poppins"/>
                <a:ea typeface="Poppins"/>
                <a:cs typeface="Poppins"/>
                <a:sym typeface="Poppins"/>
              </a:rPr>
              <a:t>Lack of periodic follow-up and failure to remind of session dates</a:t>
            </a:r>
          </a:p>
        </p:txBody>
      </p:sp>
    </p:spTree>
  </p:cSld>
  <p:clrMapOvr>
    <a:masterClrMapping/>
  </p:clrMapOvr>
</p:sld>
</file>

<file path=ppt/slides/slide6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9618711" y="0"/>
            <a:ext cx="5508809" cy="10287000"/>
          </a:xfrm>
          <a:custGeom>
            <a:avLst/>
            <a:gdLst/>
            <a:ahLst/>
            <a:cxnLst/>
            <a:rect r="r" b="b" t="t" l="l"/>
            <a:pathLst>
              <a:path h="10287000" w="5508809">
                <a:moveTo>
                  <a:pt x="0" y="0"/>
                </a:moveTo>
                <a:lnTo>
                  <a:pt x="5508809" y="0"/>
                </a:lnTo>
                <a:lnTo>
                  <a:pt x="5508809" y="10287000"/>
                </a:lnTo>
                <a:lnTo>
                  <a:pt x="0" y="10287000"/>
                </a:lnTo>
                <a:lnTo>
                  <a:pt x="0" y="0"/>
                </a:lnTo>
                <a:close/>
              </a:path>
            </a:pathLst>
          </a:custGeom>
          <a:blipFill>
            <a:blip r:embed="rId2"/>
            <a:stretch>
              <a:fillRect l="0" t="-5250" r="0" b="-10536"/>
            </a:stretch>
          </a:blipFill>
        </p:spPr>
      </p:sp>
      <p:sp>
        <p:nvSpPr>
          <p:cNvPr name="Freeform 3" id="3"/>
          <p:cNvSpPr/>
          <p:nvPr/>
        </p:nvSpPr>
        <p:spPr>
          <a:xfrm flipH="false" flipV="false" rot="0">
            <a:off x="3862843" y="1131432"/>
            <a:ext cx="5281157" cy="7497893"/>
          </a:xfrm>
          <a:custGeom>
            <a:avLst/>
            <a:gdLst/>
            <a:ahLst/>
            <a:cxnLst/>
            <a:rect r="r" b="b" t="t" l="l"/>
            <a:pathLst>
              <a:path h="7497893" w="5281157">
                <a:moveTo>
                  <a:pt x="0" y="0"/>
                </a:moveTo>
                <a:lnTo>
                  <a:pt x="5281157" y="0"/>
                </a:lnTo>
                <a:lnTo>
                  <a:pt x="5281157" y="7497893"/>
                </a:lnTo>
                <a:lnTo>
                  <a:pt x="0" y="7497893"/>
                </a:lnTo>
                <a:lnTo>
                  <a:pt x="0" y="0"/>
                </a:lnTo>
                <a:close/>
              </a:path>
            </a:pathLst>
          </a:custGeom>
          <a:blipFill>
            <a:blip r:embed="rId3"/>
            <a:stretch>
              <a:fillRect l="0" t="-8643" r="0" b="-43648"/>
            </a:stretch>
          </a:blipFill>
        </p:spPr>
      </p:sp>
      <p:sp>
        <p:nvSpPr>
          <p:cNvPr name="Freeform 4" id="4"/>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4"/>
            <a:stretch>
              <a:fillRect l="0" t="0" r="0" b="0"/>
            </a:stretch>
          </a:blipFill>
        </p:spPr>
      </p:sp>
      <p:grpSp>
        <p:nvGrpSpPr>
          <p:cNvPr name="Group 5" id="5"/>
          <p:cNvGrpSpPr/>
          <p:nvPr/>
        </p:nvGrpSpPr>
        <p:grpSpPr>
          <a:xfrm rot="0">
            <a:off x="698554" y="1939643"/>
            <a:ext cx="2754714" cy="1599847"/>
            <a:chOff x="0" y="0"/>
            <a:chExt cx="725521" cy="421359"/>
          </a:xfrm>
        </p:grpSpPr>
        <p:sp>
          <p:nvSpPr>
            <p:cNvPr name="Freeform 6" id="6"/>
            <p:cNvSpPr/>
            <p:nvPr/>
          </p:nvSpPr>
          <p:spPr>
            <a:xfrm flipH="false" flipV="false" rot="0">
              <a:off x="0" y="0"/>
              <a:ext cx="725521" cy="421359"/>
            </a:xfrm>
            <a:custGeom>
              <a:avLst/>
              <a:gdLst/>
              <a:ahLst/>
              <a:cxnLst/>
              <a:rect r="r" b="b" t="t" l="l"/>
              <a:pathLst>
                <a:path h="421359" w="725521">
                  <a:moveTo>
                    <a:pt x="143332" y="0"/>
                  </a:moveTo>
                  <a:lnTo>
                    <a:pt x="582190" y="0"/>
                  </a:lnTo>
                  <a:cubicBezTo>
                    <a:pt x="661350" y="0"/>
                    <a:pt x="725521" y="64172"/>
                    <a:pt x="725521" y="143332"/>
                  </a:cubicBezTo>
                  <a:lnTo>
                    <a:pt x="725521" y="278027"/>
                  </a:lnTo>
                  <a:cubicBezTo>
                    <a:pt x="725521" y="357187"/>
                    <a:pt x="661350" y="421359"/>
                    <a:pt x="582190" y="421359"/>
                  </a:cubicBezTo>
                  <a:lnTo>
                    <a:pt x="143332" y="421359"/>
                  </a:lnTo>
                  <a:cubicBezTo>
                    <a:pt x="64172" y="421359"/>
                    <a:pt x="0" y="357187"/>
                    <a:pt x="0" y="278027"/>
                  </a:cubicBezTo>
                  <a:lnTo>
                    <a:pt x="0" y="143332"/>
                  </a:lnTo>
                  <a:cubicBezTo>
                    <a:pt x="0" y="64172"/>
                    <a:pt x="64172" y="0"/>
                    <a:pt x="143332" y="0"/>
                  </a:cubicBezTo>
                  <a:close/>
                </a:path>
              </a:pathLst>
            </a:custGeom>
            <a:solidFill>
              <a:srgbClr val="FFCE08"/>
            </a:solidFill>
          </p:spPr>
        </p:sp>
        <p:sp>
          <p:nvSpPr>
            <p:cNvPr name="TextBox 7" id="7"/>
            <p:cNvSpPr txBox="true"/>
            <p:nvPr/>
          </p:nvSpPr>
          <p:spPr>
            <a:xfrm>
              <a:off x="0" y="-38100"/>
              <a:ext cx="725521" cy="459459"/>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إشعار  للأهل تذكير  بجلسة علاج نطق مجدولة</a:t>
              </a:r>
            </a:p>
          </p:txBody>
        </p:sp>
      </p:grpSp>
      <p:sp>
        <p:nvSpPr>
          <p:cNvPr name="Freeform 8" id="8"/>
          <p:cNvSpPr/>
          <p:nvPr/>
        </p:nvSpPr>
        <p:spPr>
          <a:xfrm flipH="false" flipV="false" rot="0">
            <a:off x="9553575" y="2220347"/>
            <a:ext cx="1773730" cy="519219"/>
          </a:xfrm>
          <a:custGeom>
            <a:avLst/>
            <a:gdLst/>
            <a:ahLst/>
            <a:cxnLst/>
            <a:rect r="r" b="b" t="t" l="l"/>
            <a:pathLst>
              <a:path h="519219" w="1773730">
                <a:moveTo>
                  <a:pt x="0" y="0"/>
                </a:moveTo>
                <a:lnTo>
                  <a:pt x="1773730" y="0"/>
                </a:lnTo>
                <a:lnTo>
                  <a:pt x="1773730" y="519219"/>
                </a:lnTo>
                <a:lnTo>
                  <a:pt x="0" y="51921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9" id="9"/>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6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342900"/>
            <a:ext cx="18288000" cy="1371600"/>
          </a:xfrm>
          <a:custGeom>
            <a:avLst/>
            <a:gdLst/>
            <a:ahLst/>
            <a:cxnLst/>
            <a:rect r="r" b="b" t="t" l="l"/>
            <a:pathLst>
              <a:path h="1371600" w="18288000">
                <a:moveTo>
                  <a:pt x="0" y="0"/>
                </a:moveTo>
                <a:lnTo>
                  <a:pt x="18288000" y="0"/>
                </a:lnTo>
                <a:lnTo>
                  <a:pt x="18288000" y="1371600"/>
                </a:lnTo>
                <a:lnTo>
                  <a:pt x="0" y="1371600"/>
                </a:lnTo>
                <a:lnTo>
                  <a:pt x="0" y="0"/>
                </a:lnTo>
                <a:close/>
              </a:path>
            </a:pathLst>
          </a:custGeom>
          <a:blipFill>
            <a:blip r:embed="rId2"/>
            <a:stretch>
              <a:fillRect l="0" t="0" r="0" b="0"/>
            </a:stretch>
          </a:blipFill>
        </p:spPr>
      </p:sp>
      <p:sp>
        <p:nvSpPr>
          <p:cNvPr name="Freeform 3" id="3"/>
          <p:cNvSpPr/>
          <p:nvPr/>
        </p:nvSpPr>
        <p:spPr>
          <a:xfrm flipH="false" flipV="false" rot="0">
            <a:off x="5351109" y="2809836"/>
            <a:ext cx="7135581" cy="5557265"/>
          </a:xfrm>
          <a:custGeom>
            <a:avLst/>
            <a:gdLst/>
            <a:ahLst/>
            <a:cxnLst/>
            <a:rect r="r" b="b" t="t" l="l"/>
            <a:pathLst>
              <a:path h="5557265" w="7135581">
                <a:moveTo>
                  <a:pt x="0" y="0"/>
                </a:moveTo>
                <a:lnTo>
                  <a:pt x="7135581" y="0"/>
                </a:lnTo>
                <a:lnTo>
                  <a:pt x="7135581" y="5557265"/>
                </a:lnTo>
                <a:lnTo>
                  <a:pt x="0" y="5557265"/>
                </a:lnTo>
                <a:lnTo>
                  <a:pt x="0" y="0"/>
                </a:lnTo>
                <a:close/>
              </a:path>
            </a:pathLst>
          </a:custGeom>
          <a:blipFill>
            <a:blip r:embed="rId3"/>
            <a:stretch>
              <a:fillRect l="0" t="0" r="0" b="0"/>
            </a:stretch>
          </a:blipFill>
        </p:spPr>
      </p:sp>
      <p:sp>
        <p:nvSpPr>
          <p:cNvPr name="Freeform 4" id="4"/>
          <p:cNvSpPr/>
          <p:nvPr/>
        </p:nvSpPr>
        <p:spPr>
          <a:xfrm flipH="false" flipV="false" rot="1250683">
            <a:off x="516578" y="181360"/>
            <a:ext cx="2152835" cy="1694680"/>
          </a:xfrm>
          <a:custGeom>
            <a:avLst/>
            <a:gdLst/>
            <a:ahLst/>
            <a:cxnLst/>
            <a:rect r="r" b="b" t="t" l="l"/>
            <a:pathLst>
              <a:path h="1694680" w="2152835">
                <a:moveTo>
                  <a:pt x="0" y="0"/>
                </a:moveTo>
                <a:lnTo>
                  <a:pt x="2152835" y="0"/>
                </a:lnTo>
                <a:lnTo>
                  <a:pt x="2152835" y="1694680"/>
                </a:lnTo>
                <a:lnTo>
                  <a:pt x="0" y="169468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6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577015"/>
            <a:ext cx="18288000" cy="3063240"/>
          </a:xfrm>
          <a:custGeom>
            <a:avLst/>
            <a:gdLst/>
            <a:ahLst/>
            <a:cxnLst/>
            <a:rect r="r" b="b" t="t" l="l"/>
            <a:pathLst>
              <a:path h="3063240" w="18288000">
                <a:moveTo>
                  <a:pt x="0" y="0"/>
                </a:moveTo>
                <a:lnTo>
                  <a:pt x="18288000" y="0"/>
                </a:lnTo>
                <a:lnTo>
                  <a:pt x="18288000" y="3063240"/>
                </a:lnTo>
                <a:lnTo>
                  <a:pt x="0" y="3063240"/>
                </a:lnTo>
                <a:lnTo>
                  <a:pt x="0" y="0"/>
                </a:lnTo>
                <a:close/>
              </a:path>
            </a:pathLst>
          </a:custGeom>
          <a:blipFill>
            <a:blip r:embed="rId2"/>
            <a:stretch>
              <a:fillRect l="0" t="0" r="0" b="0"/>
            </a:stretch>
          </a:blipFill>
        </p:spPr>
      </p:sp>
      <p:sp>
        <p:nvSpPr>
          <p:cNvPr name="Freeform 3" id="3"/>
          <p:cNvSpPr/>
          <p:nvPr/>
        </p:nvSpPr>
        <p:spPr>
          <a:xfrm flipH="false" flipV="false" rot="5400000">
            <a:off x="15879577" y="3042503"/>
            <a:ext cx="423039" cy="1321997"/>
          </a:xfrm>
          <a:custGeom>
            <a:avLst/>
            <a:gdLst/>
            <a:ahLst/>
            <a:cxnLst/>
            <a:rect r="r" b="b" t="t" l="l"/>
            <a:pathLst>
              <a:path h="1321997" w="423039">
                <a:moveTo>
                  <a:pt x="0" y="0"/>
                </a:moveTo>
                <a:lnTo>
                  <a:pt x="423040" y="0"/>
                </a:lnTo>
                <a:lnTo>
                  <a:pt x="423040" y="1321998"/>
                </a:lnTo>
                <a:lnTo>
                  <a:pt x="0" y="132199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8120077" y="174308"/>
            <a:ext cx="3086100" cy="854392"/>
            <a:chOff x="0" y="0"/>
            <a:chExt cx="812800" cy="225025"/>
          </a:xfrm>
        </p:grpSpPr>
        <p:sp>
          <p:nvSpPr>
            <p:cNvPr name="Freeform 5" id="5"/>
            <p:cNvSpPr/>
            <p:nvPr/>
          </p:nvSpPr>
          <p:spPr>
            <a:xfrm flipH="false" flipV="false" rot="0">
              <a:off x="0" y="0"/>
              <a:ext cx="812800" cy="225025"/>
            </a:xfrm>
            <a:custGeom>
              <a:avLst/>
              <a:gdLst/>
              <a:ahLst/>
              <a:cxnLst/>
              <a:rect r="r" b="b" t="t" l="l"/>
              <a:pathLst>
                <a:path h="225025" w="812800">
                  <a:moveTo>
                    <a:pt x="0" y="0"/>
                  </a:moveTo>
                  <a:lnTo>
                    <a:pt x="812800" y="0"/>
                  </a:lnTo>
                  <a:lnTo>
                    <a:pt x="812800" y="225025"/>
                  </a:lnTo>
                  <a:lnTo>
                    <a:pt x="0" y="225025"/>
                  </a:lnTo>
                  <a:close/>
                </a:path>
              </a:pathLst>
            </a:custGeom>
            <a:solidFill>
              <a:srgbClr val="FFFFFF"/>
            </a:solidFill>
          </p:spPr>
        </p:sp>
        <p:sp>
          <p:nvSpPr>
            <p:cNvPr name="TextBox 6" id="6"/>
            <p:cNvSpPr txBox="true"/>
            <p:nvPr/>
          </p:nvSpPr>
          <p:spPr>
            <a:xfrm>
              <a:off x="0" y="-38100"/>
              <a:ext cx="812800" cy="263125"/>
            </a:xfrm>
            <a:prstGeom prst="rect">
              <a:avLst/>
            </a:prstGeom>
          </p:spPr>
          <p:txBody>
            <a:bodyPr anchor="ctr" rtlCol="false" tIns="50800" lIns="50800" bIns="50800" rIns="50800"/>
            <a:lstStyle/>
            <a:p>
              <a:pPr algn="ctr">
                <a:lnSpc>
                  <a:spcPts val="3174"/>
                </a:lnSpc>
              </a:pPr>
            </a:p>
          </p:txBody>
        </p:sp>
      </p:grpSp>
      <p:sp>
        <p:nvSpPr>
          <p:cNvPr name="Freeform 7" id="7"/>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5"/>
            <a:stretch>
              <a:fillRect l="0" t="0" r="0" b="0"/>
            </a:stretch>
          </a:blipFill>
        </p:spPr>
      </p:sp>
      <p:grpSp>
        <p:nvGrpSpPr>
          <p:cNvPr name="Group 8" id="8"/>
          <p:cNvGrpSpPr/>
          <p:nvPr/>
        </p:nvGrpSpPr>
        <p:grpSpPr>
          <a:xfrm rot="0">
            <a:off x="1076545" y="3456159"/>
            <a:ext cx="2699322" cy="494686"/>
            <a:chOff x="0" y="0"/>
            <a:chExt cx="710933" cy="130288"/>
          </a:xfrm>
        </p:grpSpPr>
        <p:sp>
          <p:nvSpPr>
            <p:cNvPr name="Freeform 9" id="9"/>
            <p:cNvSpPr/>
            <p:nvPr/>
          </p:nvSpPr>
          <p:spPr>
            <a:xfrm flipH="false" flipV="false" rot="0">
              <a:off x="0" y="0"/>
              <a:ext cx="710933" cy="130288"/>
            </a:xfrm>
            <a:custGeom>
              <a:avLst/>
              <a:gdLst/>
              <a:ahLst/>
              <a:cxnLst/>
              <a:rect r="r" b="b" t="t" l="l"/>
              <a:pathLst>
                <a:path h="130288" w="710933">
                  <a:moveTo>
                    <a:pt x="0" y="0"/>
                  </a:moveTo>
                  <a:lnTo>
                    <a:pt x="710933" y="0"/>
                  </a:lnTo>
                  <a:lnTo>
                    <a:pt x="710933" y="130288"/>
                  </a:lnTo>
                  <a:lnTo>
                    <a:pt x="0" y="130288"/>
                  </a:lnTo>
                  <a:close/>
                </a:path>
              </a:pathLst>
            </a:custGeom>
            <a:solidFill>
              <a:srgbClr val="FFFFFF"/>
            </a:solidFill>
          </p:spPr>
        </p:sp>
        <p:sp>
          <p:nvSpPr>
            <p:cNvPr name="TextBox 10" id="10"/>
            <p:cNvSpPr txBox="true"/>
            <p:nvPr/>
          </p:nvSpPr>
          <p:spPr>
            <a:xfrm>
              <a:off x="0" y="-38100"/>
              <a:ext cx="710933" cy="168388"/>
            </a:xfrm>
            <a:prstGeom prst="rect">
              <a:avLst/>
            </a:prstGeom>
          </p:spPr>
          <p:txBody>
            <a:bodyPr anchor="ctr" rtlCol="false" tIns="50800" lIns="50800" bIns="50800" rIns="50800"/>
            <a:lstStyle/>
            <a:p>
              <a:pPr algn="ctr">
                <a:lnSpc>
                  <a:spcPts val="3174"/>
                </a:lnSpc>
              </a:pPr>
            </a:p>
          </p:txBody>
        </p:sp>
      </p:grpSp>
      <p:sp>
        <p:nvSpPr>
          <p:cNvPr name="TextBox 11" id="11"/>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grpSp>
        <p:nvGrpSpPr>
          <p:cNvPr name="Group 12" id="12"/>
          <p:cNvGrpSpPr/>
          <p:nvPr/>
        </p:nvGrpSpPr>
        <p:grpSpPr>
          <a:xfrm rot="0">
            <a:off x="2426206" y="3532992"/>
            <a:ext cx="1173749" cy="341020"/>
            <a:chOff x="0" y="0"/>
            <a:chExt cx="965090" cy="280396"/>
          </a:xfrm>
        </p:grpSpPr>
        <p:sp>
          <p:nvSpPr>
            <p:cNvPr name="Freeform 13" id="13"/>
            <p:cNvSpPr/>
            <p:nvPr/>
          </p:nvSpPr>
          <p:spPr>
            <a:xfrm flipH="false" flipV="false" rot="0">
              <a:off x="0" y="0"/>
              <a:ext cx="965090" cy="280396"/>
            </a:xfrm>
            <a:custGeom>
              <a:avLst/>
              <a:gdLst/>
              <a:ahLst/>
              <a:cxnLst/>
              <a:rect r="r" b="b" t="t" l="l"/>
              <a:pathLst>
                <a:path h="280396" w="965090">
                  <a:moveTo>
                    <a:pt x="761890" y="0"/>
                  </a:moveTo>
                  <a:cubicBezTo>
                    <a:pt x="874114" y="0"/>
                    <a:pt x="965090" y="62769"/>
                    <a:pt x="965090" y="140198"/>
                  </a:cubicBezTo>
                  <a:cubicBezTo>
                    <a:pt x="965090" y="217627"/>
                    <a:pt x="874114" y="280396"/>
                    <a:pt x="761890" y="280396"/>
                  </a:cubicBezTo>
                  <a:lnTo>
                    <a:pt x="203200" y="280396"/>
                  </a:lnTo>
                  <a:cubicBezTo>
                    <a:pt x="90976" y="280396"/>
                    <a:pt x="0" y="217627"/>
                    <a:pt x="0" y="140198"/>
                  </a:cubicBezTo>
                  <a:cubicBezTo>
                    <a:pt x="0" y="62769"/>
                    <a:pt x="90976" y="0"/>
                    <a:pt x="203200" y="0"/>
                  </a:cubicBezTo>
                  <a:close/>
                </a:path>
              </a:pathLst>
            </a:custGeom>
            <a:solidFill>
              <a:srgbClr val="4EA7F2"/>
            </a:solidFill>
          </p:spPr>
        </p:sp>
        <p:sp>
          <p:nvSpPr>
            <p:cNvPr name="TextBox 14" id="14"/>
            <p:cNvSpPr txBox="true"/>
            <p:nvPr/>
          </p:nvSpPr>
          <p:spPr>
            <a:xfrm>
              <a:off x="0" y="9525"/>
              <a:ext cx="965090" cy="270871"/>
            </a:xfrm>
            <a:prstGeom prst="rect">
              <a:avLst/>
            </a:prstGeom>
          </p:spPr>
          <p:txBody>
            <a:bodyPr anchor="ctr" rtlCol="false" tIns="50800" lIns="50800" bIns="50800" rIns="50800"/>
            <a:lstStyle/>
            <a:p>
              <a:pPr algn="ctr" rtl="true">
                <a:lnSpc>
                  <a:spcPts val="1204"/>
                </a:lnSpc>
              </a:pPr>
              <a:r>
                <a:rPr lang="ar-EG" b="true" sz="1204">
                  <a:solidFill>
                    <a:srgbClr val="000000"/>
                  </a:solidFill>
                  <a:latin typeface="Inter Ultra-Bold"/>
                  <a:ea typeface="Inter Ultra-Bold"/>
                  <a:cs typeface="Inter Ultra-Bold"/>
                  <a:sym typeface="Inter Ultra-Bold"/>
                  <a:rtl val="true"/>
                </a:rPr>
                <a:t>علاج وظيفي</a:t>
              </a:r>
            </a:p>
          </p:txBody>
        </p:sp>
      </p:grpSp>
      <p:grpSp>
        <p:nvGrpSpPr>
          <p:cNvPr name="Group 15" id="15"/>
          <p:cNvGrpSpPr/>
          <p:nvPr/>
        </p:nvGrpSpPr>
        <p:grpSpPr>
          <a:xfrm rot="0">
            <a:off x="1214299" y="3532992"/>
            <a:ext cx="1173749" cy="341020"/>
            <a:chOff x="0" y="0"/>
            <a:chExt cx="965090" cy="280396"/>
          </a:xfrm>
        </p:grpSpPr>
        <p:sp>
          <p:nvSpPr>
            <p:cNvPr name="Freeform 16" id="16"/>
            <p:cNvSpPr/>
            <p:nvPr/>
          </p:nvSpPr>
          <p:spPr>
            <a:xfrm flipH="false" flipV="false" rot="0">
              <a:off x="0" y="0"/>
              <a:ext cx="965090" cy="280396"/>
            </a:xfrm>
            <a:custGeom>
              <a:avLst/>
              <a:gdLst/>
              <a:ahLst/>
              <a:cxnLst/>
              <a:rect r="r" b="b" t="t" l="l"/>
              <a:pathLst>
                <a:path h="280396" w="965090">
                  <a:moveTo>
                    <a:pt x="761890" y="0"/>
                  </a:moveTo>
                  <a:cubicBezTo>
                    <a:pt x="874114" y="0"/>
                    <a:pt x="965090" y="62769"/>
                    <a:pt x="965090" y="140198"/>
                  </a:cubicBezTo>
                  <a:cubicBezTo>
                    <a:pt x="965090" y="217627"/>
                    <a:pt x="874114" y="280396"/>
                    <a:pt x="761890" y="280396"/>
                  </a:cubicBezTo>
                  <a:lnTo>
                    <a:pt x="203200" y="280396"/>
                  </a:lnTo>
                  <a:cubicBezTo>
                    <a:pt x="90976" y="280396"/>
                    <a:pt x="0" y="217627"/>
                    <a:pt x="0" y="140198"/>
                  </a:cubicBezTo>
                  <a:cubicBezTo>
                    <a:pt x="0" y="62769"/>
                    <a:pt x="90976" y="0"/>
                    <a:pt x="203200" y="0"/>
                  </a:cubicBezTo>
                  <a:close/>
                </a:path>
              </a:pathLst>
            </a:custGeom>
            <a:solidFill>
              <a:srgbClr val="EA6175"/>
            </a:solidFill>
          </p:spPr>
        </p:sp>
        <p:sp>
          <p:nvSpPr>
            <p:cNvPr name="TextBox 17" id="17"/>
            <p:cNvSpPr txBox="true"/>
            <p:nvPr/>
          </p:nvSpPr>
          <p:spPr>
            <a:xfrm>
              <a:off x="0" y="9525"/>
              <a:ext cx="965090" cy="270871"/>
            </a:xfrm>
            <a:prstGeom prst="rect">
              <a:avLst/>
            </a:prstGeom>
          </p:spPr>
          <p:txBody>
            <a:bodyPr anchor="ctr" rtlCol="false" tIns="50800" lIns="50800" bIns="50800" rIns="50800"/>
            <a:lstStyle/>
            <a:p>
              <a:pPr algn="ctr" rtl="true">
                <a:lnSpc>
                  <a:spcPts val="1204"/>
                </a:lnSpc>
              </a:pPr>
              <a:r>
                <a:rPr lang="ar-EG" b="true" sz="1204">
                  <a:solidFill>
                    <a:srgbClr val="000000"/>
                  </a:solidFill>
                  <a:latin typeface="Inter Ultra-Bold"/>
                  <a:ea typeface="Inter Ultra-Bold"/>
                  <a:cs typeface="Inter Ultra-Bold"/>
                  <a:sym typeface="Inter Ultra-Bold"/>
                  <a:rtl val="true"/>
                </a:rPr>
                <a:t>علاج نطق</a:t>
              </a:r>
            </a:p>
          </p:txBody>
        </p:sp>
      </p:grpSp>
    </p:spTree>
  </p:cSld>
  <p:clrMapOvr>
    <a:masterClrMapping/>
  </p:clrMapOvr>
</p:sld>
</file>

<file path=ppt/slides/slide6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856012" y="0"/>
            <a:ext cx="18288000" cy="2167379"/>
          </a:xfrm>
          <a:custGeom>
            <a:avLst/>
            <a:gdLst/>
            <a:ahLst/>
            <a:cxnLst/>
            <a:rect r="r" b="b" t="t" l="l"/>
            <a:pathLst>
              <a:path h="2167379" w="18288000">
                <a:moveTo>
                  <a:pt x="0" y="0"/>
                </a:moveTo>
                <a:lnTo>
                  <a:pt x="18288000" y="0"/>
                </a:lnTo>
                <a:lnTo>
                  <a:pt x="18288000" y="2167379"/>
                </a:lnTo>
                <a:lnTo>
                  <a:pt x="0" y="2167379"/>
                </a:lnTo>
                <a:lnTo>
                  <a:pt x="0" y="0"/>
                </a:lnTo>
                <a:close/>
              </a:path>
            </a:pathLst>
          </a:custGeom>
          <a:blipFill>
            <a:blip r:embed="rId2"/>
            <a:stretch>
              <a:fillRect l="0" t="-25313" r="0" b="-399942"/>
            </a:stretch>
          </a:blipFill>
        </p:spPr>
      </p:sp>
      <p:sp>
        <p:nvSpPr>
          <p:cNvPr name="Freeform 3" id="3"/>
          <p:cNvSpPr/>
          <p:nvPr/>
        </p:nvSpPr>
        <p:spPr>
          <a:xfrm flipH="false" flipV="false" rot="0">
            <a:off x="0" y="2167379"/>
            <a:ext cx="18288000" cy="8140731"/>
          </a:xfrm>
          <a:custGeom>
            <a:avLst/>
            <a:gdLst/>
            <a:ahLst/>
            <a:cxnLst/>
            <a:rect r="r" b="b" t="t" l="l"/>
            <a:pathLst>
              <a:path h="8140731" w="18288000">
                <a:moveTo>
                  <a:pt x="0" y="0"/>
                </a:moveTo>
                <a:lnTo>
                  <a:pt x="18288000" y="0"/>
                </a:lnTo>
                <a:lnTo>
                  <a:pt x="18288000" y="8140731"/>
                </a:lnTo>
                <a:lnTo>
                  <a:pt x="0" y="8140731"/>
                </a:lnTo>
                <a:lnTo>
                  <a:pt x="0" y="0"/>
                </a:lnTo>
                <a:close/>
              </a:path>
            </a:pathLst>
          </a:custGeom>
          <a:blipFill>
            <a:blip r:embed="rId2"/>
            <a:stretch>
              <a:fillRect l="0" t="-33104" r="0" b="-6739"/>
            </a:stretch>
          </a:blipFill>
        </p:spPr>
      </p:sp>
      <p:grpSp>
        <p:nvGrpSpPr>
          <p:cNvPr name="Group 4" id="4"/>
          <p:cNvGrpSpPr/>
          <p:nvPr/>
        </p:nvGrpSpPr>
        <p:grpSpPr>
          <a:xfrm rot="0">
            <a:off x="18120077" y="174308"/>
            <a:ext cx="3086100" cy="854392"/>
            <a:chOff x="0" y="0"/>
            <a:chExt cx="812800" cy="225025"/>
          </a:xfrm>
        </p:grpSpPr>
        <p:sp>
          <p:nvSpPr>
            <p:cNvPr name="Freeform 5" id="5"/>
            <p:cNvSpPr/>
            <p:nvPr/>
          </p:nvSpPr>
          <p:spPr>
            <a:xfrm flipH="false" flipV="false" rot="0">
              <a:off x="0" y="0"/>
              <a:ext cx="812800" cy="225025"/>
            </a:xfrm>
            <a:custGeom>
              <a:avLst/>
              <a:gdLst/>
              <a:ahLst/>
              <a:cxnLst/>
              <a:rect r="r" b="b" t="t" l="l"/>
              <a:pathLst>
                <a:path h="225025" w="812800">
                  <a:moveTo>
                    <a:pt x="0" y="0"/>
                  </a:moveTo>
                  <a:lnTo>
                    <a:pt x="812800" y="0"/>
                  </a:lnTo>
                  <a:lnTo>
                    <a:pt x="812800" y="225025"/>
                  </a:lnTo>
                  <a:lnTo>
                    <a:pt x="0" y="225025"/>
                  </a:lnTo>
                  <a:close/>
                </a:path>
              </a:pathLst>
            </a:custGeom>
            <a:solidFill>
              <a:srgbClr val="FFFFFF"/>
            </a:solidFill>
          </p:spPr>
        </p:sp>
        <p:sp>
          <p:nvSpPr>
            <p:cNvPr name="TextBox 6" id="6"/>
            <p:cNvSpPr txBox="true"/>
            <p:nvPr/>
          </p:nvSpPr>
          <p:spPr>
            <a:xfrm>
              <a:off x="0" y="-38100"/>
              <a:ext cx="812800" cy="263125"/>
            </a:xfrm>
            <a:prstGeom prst="rect">
              <a:avLst/>
            </a:prstGeom>
          </p:spPr>
          <p:txBody>
            <a:bodyPr anchor="ctr" rtlCol="false" tIns="50800" lIns="50800" bIns="50800" rIns="50800"/>
            <a:lstStyle/>
            <a:p>
              <a:pPr algn="ctr">
                <a:lnSpc>
                  <a:spcPts val="3174"/>
                </a:lnSpc>
              </a:pPr>
            </a:p>
          </p:txBody>
        </p:sp>
      </p:grpSp>
      <p:grpSp>
        <p:nvGrpSpPr>
          <p:cNvPr name="Group 7" id="7"/>
          <p:cNvGrpSpPr/>
          <p:nvPr/>
        </p:nvGrpSpPr>
        <p:grpSpPr>
          <a:xfrm rot="0">
            <a:off x="3671540" y="5797207"/>
            <a:ext cx="3086100" cy="641821"/>
            <a:chOff x="0" y="0"/>
            <a:chExt cx="812800" cy="169039"/>
          </a:xfrm>
        </p:grpSpPr>
        <p:sp>
          <p:nvSpPr>
            <p:cNvPr name="Freeform 8" id="8"/>
            <p:cNvSpPr/>
            <p:nvPr/>
          </p:nvSpPr>
          <p:spPr>
            <a:xfrm flipH="false" flipV="false" rot="0">
              <a:off x="0" y="0"/>
              <a:ext cx="812800" cy="169039"/>
            </a:xfrm>
            <a:custGeom>
              <a:avLst/>
              <a:gdLst/>
              <a:ahLst/>
              <a:cxnLst/>
              <a:rect r="r" b="b" t="t" l="l"/>
              <a:pathLst>
                <a:path h="169039" w="812800">
                  <a:moveTo>
                    <a:pt x="0" y="0"/>
                  </a:moveTo>
                  <a:lnTo>
                    <a:pt x="812800" y="0"/>
                  </a:lnTo>
                  <a:lnTo>
                    <a:pt x="812800" y="169039"/>
                  </a:lnTo>
                  <a:lnTo>
                    <a:pt x="0" y="169039"/>
                  </a:lnTo>
                  <a:close/>
                </a:path>
              </a:pathLst>
            </a:custGeom>
            <a:solidFill>
              <a:srgbClr val="FFFFFF"/>
            </a:solidFill>
          </p:spPr>
        </p:sp>
        <p:sp>
          <p:nvSpPr>
            <p:cNvPr name="TextBox 9" id="9"/>
            <p:cNvSpPr txBox="true"/>
            <p:nvPr/>
          </p:nvSpPr>
          <p:spPr>
            <a:xfrm>
              <a:off x="0" y="-38100"/>
              <a:ext cx="812800" cy="207139"/>
            </a:xfrm>
            <a:prstGeom prst="rect">
              <a:avLst/>
            </a:prstGeom>
          </p:spPr>
          <p:txBody>
            <a:bodyPr anchor="ctr" rtlCol="false" tIns="50800" lIns="50800" bIns="50800" rIns="50800"/>
            <a:lstStyle/>
            <a:p>
              <a:pPr algn="ctr">
                <a:lnSpc>
                  <a:spcPts val="3174"/>
                </a:lnSpc>
              </a:pPr>
            </a:p>
          </p:txBody>
        </p:sp>
      </p:grpSp>
      <p:grpSp>
        <p:nvGrpSpPr>
          <p:cNvPr name="Group 10" id="10"/>
          <p:cNvGrpSpPr/>
          <p:nvPr/>
        </p:nvGrpSpPr>
        <p:grpSpPr>
          <a:xfrm rot="0">
            <a:off x="5583891" y="5896725"/>
            <a:ext cx="1173749" cy="341020"/>
            <a:chOff x="0" y="0"/>
            <a:chExt cx="965090" cy="280396"/>
          </a:xfrm>
        </p:grpSpPr>
        <p:sp>
          <p:nvSpPr>
            <p:cNvPr name="Freeform 11" id="11"/>
            <p:cNvSpPr/>
            <p:nvPr/>
          </p:nvSpPr>
          <p:spPr>
            <a:xfrm flipH="false" flipV="false" rot="0">
              <a:off x="0" y="0"/>
              <a:ext cx="965090" cy="280396"/>
            </a:xfrm>
            <a:custGeom>
              <a:avLst/>
              <a:gdLst/>
              <a:ahLst/>
              <a:cxnLst/>
              <a:rect r="r" b="b" t="t" l="l"/>
              <a:pathLst>
                <a:path h="280396" w="965090">
                  <a:moveTo>
                    <a:pt x="761890" y="0"/>
                  </a:moveTo>
                  <a:cubicBezTo>
                    <a:pt x="874114" y="0"/>
                    <a:pt x="965090" y="62769"/>
                    <a:pt x="965090" y="140198"/>
                  </a:cubicBezTo>
                  <a:cubicBezTo>
                    <a:pt x="965090" y="217627"/>
                    <a:pt x="874114" y="280396"/>
                    <a:pt x="761890" y="280396"/>
                  </a:cubicBezTo>
                  <a:lnTo>
                    <a:pt x="203200" y="280396"/>
                  </a:lnTo>
                  <a:cubicBezTo>
                    <a:pt x="90976" y="280396"/>
                    <a:pt x="0" y="217627"/>
                    <a:pt x="0" y="140198"/>
                  </a:cubicBezTo>
                  <a:cubicBezTo>
                    <a:pt x="0" y="62769"/>
                    <a:pt x="90976" y="0"/>
                    <a:pt x="203200" y="0"/>
                  </a:cubicBezTo>
                  <a:close/>
                </a:path>
              </a:pathLst>
            </a:custGeom>
            <a:solidFill>
              <a:srgbClr val="4EA7F2"/>
            </a:solidFill>
          </p:spPr>
        </p:sp>
        <p:sp>
          <p:nvSpPr>
            <p:cNvPr name="TextBox 12" id="12"/>
            <p:cNvSpPr txBox="true"/>
            <p:nvPr/>
          </p:nvSpPr>
          <p:spPr>
            <a:xfrm>
              <a:off x="0" y="9525"/>
              <a:ext cx="965090" cy="270871"/>
            </a:xfrm>
            <a:prstGeom prst="rect">
              <a:avLst/>
            </a:prstGeom>
          </p:spPr>
          <p:txBody>
            <a:bodyPr anchor="ctr" rtlCol="false" tIns="50800" lIns="50800" bIns="50800" rIns="50800"/>
            <a:lstStyle/>
            <a:p>
              <a:pPr algn="ctr" rtl="true">
                <a:lnSpc>
                  <a:spcPts val="1204"/>
                </a:lnSpc>
              </a:pPr>
              <a:r>
                <a:rPr lang="ar-EG" b="true" sz="1204">
                  <a:solidFill>
                    <a:srgbClr val="000000"/>
                  </a:solidFill>
                  <a:latin typeface="Inter Ultra-Bold"/>
                  <a:ea typeface="Inter Ultra-Bold"/>
                  <a:cs typeface="Inter Ultra-Bold"/>
                  <a:sym typeface="Inter Ultra-Bold"/>
                  <a:rtl val="true"/>
                </a:rPr>
                <a:t>علاج وظيفي</a:t>
              </a:r>
            </a:p>
          </p:txBody>
        </p:sp>
      </p:grpSp>
      <p:grpSp>
        <p:nvGrpSpPr>
          <p:cNvPr name="Group 13" id="13"/>
          <p:cNvGrpSpPr/>
          <p:nvPr/>
        </p:nvGrpSpPr>
        <p:grpSpPr>
          <a:xfrm rot="0">
            <a:off x="4370995" y="5896725"/>
            <a:ext cx="1173749" cy="341020"/>
            <a:chOff x="0" y="0"/>
            <a:chExt cx="965090" cy="280396"/>
          </a:xfrm>
        </p:grpSpPr>
        <p:sp>
          <p:nvSpPr>
            <p:cNvPr name="Freeform 14" id="14"/>
            <p:cNvSpPr/>
            <p:nvPr/>
          </p:nvSpPr>
          <p:spPr>
            <a:xfrm flipH="false" flipV="false" rot="0">
              <a:off x="0" y="0"/>
              <a:ext cx="965090" cy="280396"/>
            </a:xfrm>
            <a:custGeom>
              <a:avLst/>
              <a:gdLst/>
              <a:ahLst/>
              <a:cxnLst/>
              <a:rect r="r" b="b" t="t" l="l"/>
              <a:pathLst>
                <a:path h="280396" w="965090">
                  <a:moveTo>
                    <a:pt x="761890" y="0"/>
                  </a:moveTo>
                  <a:cubicBezTo>
                    <a:pt x="874114" y="0"/>
                    <a:pt x="965090" y="62769"/>
                    <a:pt x="965090" y="140198"/>
                  </a:cubicBezTo>
                  <a:cubicBezTo>
                    <a:pt x="965090" y="217627"/>
                    <a:pt x="874114" y="280396"/>
                    <a:pt x="761890" y="280396"/>
                  </a:cubicBezTo>
                  <a:lnTo>
                    <a:pt x="203200" y="280396"/>
                  </a:lnTo>
                  <a:cubicBezTo>
                    <a:pt x="90976" y="280396"/>
                    <a:pt x="0" y="217627"/>
                    <a:pt x="0" y="140198"/>
                  </a:cubicBezTo>
                  <a:cubicBezTo>
                    <a:pt x="0" y="62769"/>
                    <a:pt x="90976" y="0"/>
                    <a:pt x="203200" y="0"/>
                  </a:cubicBezTo>
                  <a:close/>
                </a:path>
              </a:pathLst>
            </a:custGeom>
            <a:solidFill>
              <a:srgbClr val="EA6175"/>
            </a:solidFill>
          </p:spPr>
        </p:sp>
        <p:sp>
          <p:nvSpPr>
            <p:cNvPr name="TextBox 15" id="15"/>
            <p:cNvSpPr txBox="true"/>
            <p:nvPr/>
          </p:nvSpPr>
          <p:spPr>
            <a:xfrm>
              <a:off x="0" y="9525"/>
              <a:ext cx="965090" cy="270871"/>
            </a:xfrm>
            <a:prstGeom prst="rect">
              <a:avLst/>
            </a:prstGeom>
          </p:spPr>
          <p:txBody>
            <a:bodyPr anchor="ctr" rtlCol="false" tIns="50800" lIns="50800" bIns="50800" rIns="50800"/>
            <a:lstStyle/>
            <a:p>
              <a:pPr algn="ctr" rtl="true">
                <a:lnSpc>
                  <a:spcPts val="1204"/>
                </a:lnSpc>
              </a:pPr>
              <a:r>
                <a:rPr lang="ar-EG" b="true" sz="1204">
                  <a:solidFill>
                    <a:srgbClr val="000000"/>
                  </a:solidFill>
                  <a:latin typeface="Inter Ultra-Bold"/>
                  <a:ea typeface="Inter Ultra-Bold"/>
                  <a:cs typeface="Inter Ultra-Bold"/>
                  <a:sym typeface="Inter Ultra-Bold"/>
                  <a:rtl val="true"/>
                </a:rPr>
                <a:t>علاج نطق</a:t>
              </a:r>
            </a:p>
          </p:txBody>
        </p:sp>
      </p:grpSp>
      <p:sp>
        <p:nvSpPr>
          <p:cNvPr name="Freeform 16" id="16"/>
          <p:cNvSpPr/>
          <p:nvPr/>
        </p:nvSpPr>
        <p:spPr>
          <a:xfrm flipH="false" flipV="false" rot="0">
            <a:off x="16322526" y="174308"/>
            <a:ext cx="2157523" cy="1153294"/>
          </a:xfrm>
          <a:custGeom>
            <a:avLst/>
            <a:gdLst/>
            <a:ahLst/>
            <a:cxnLst/>
            <a:rect r="r" b="b" t="t" l="l"/>
            <a:pathLst>
              <a:path h="1153294" w="2157523">
                <a:moveTo>
                  <a:pt x="0" y="0"/>
                </a:moveTo>
                <a:lnTo>
                  <a:pt x="2157523" y="0"/>
                </a:lnTo>
                <a:lnTo>
                  <a:pt x="2157523" y="1153294"/>
                </a:lnTo>
                <a:lnTo>
                  <a:pt x="0" y="115329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6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902730" y="0"/>
            <a:ext cx="16385270" cy="6840850"/>
          </a:xfrm>
          <a:custGeom>
            <a:avLst/>
            <a:gdLst/>
            <a:ahLst/>
            <a:cxnLst/>
            <a:rect r="r" b="b" t="t" l="l"/>
            <a:pathLst>
              <a:path h="6840850" w="16385270">
                <a:moveTo>
                  <a:pt x="0" y="0"/>
                </a:moveTo>
                <a:lnTo>
                  <a:pt x="16385270" y="0"/>
                </a:lnTo>
                <a:lnTo>
                  <a:pt x="16385270" y="6840850"/>
                </a:lnTo>
                <a:lnTo>
                  <a:pt x="0" y="6840850"/>
                </a:lnTo>
                <a:lnTo>
                  <a:pt x="0" y="0"/>
                </a:lnTo>
                <a:close/>
              </a:path>
            </a:pathLst>
          </a:custGeom>
          <a:blipFill>
            <a:blip r:embed="rId2"/>
            <a:stretch>
              <a:fillRect l="0" t="0" r="0" b="0"/>
            </a:stretch>
          </a:blipFill>
        </p:spPr>
      </p:sp>
      <p:sp>
        <p:nvSpPr>
          <p:cNvPr name="Freeform 3" id="3"/>
          <p:cNvSpPr/>
          <p:nvPr/>
        </p:nvSpPr>
        <p:spPr>
          <a:xfrm flipH="false" flipV="false" rot="0">
            <a:off x="9537569" y="6840850"/>
            <a:ext cx="8750431" cy="3133717"/>
          </a:xfrm>
          <a:custGeom>
            <a:avLst/>
            <a:gdLst/>
            <a:ahLst/>
            <a:cxnLst/>
            <a:rect r="r" b="b" t="t" l="l"/>
            <a:pathLst>
              <a:path h="3133717" w="8750431">
                <a:moveTo>
                  <a:pt x="0" y="0"/>
                </a:moveTo>
                <a:lnTo>
                  <a:pt x="8750431" y="0"/>
                </a:lnTo>
                <a:lnTo>
                  <a:pt x="8750431" y="3133718"/>
                </a:lnTo>
                <a:lnTo>
                  <a:pt x="0" y="3133718"/>
                </a:lnTo>
                <a:lnTo>
                  <a:pt x="0" y="0"/>
                </a:lnTo>
                <a:close/>
              </a:path>
            </a:pathLst>
          </a:custGeom>
          <a:blipFill>
            <a:blip r:embed="rId3"/>
            <a:stretch>
              <a:fillRect l="-65987" t="-7762" r="0" b="0"/>
            </a:stretch>
          </a:blipFill>
        </p:spPr>
      </p:sp>
      <p:sp>
        <p:nvSpPr>
          <p:cNvPr name="Freeform 4" id="4"/>
          <p:cNvSpPr/>
          <p:nvPr/>
        </p:nvSpPr>
        <p:spPr>
          <a:xfrm flipH="false" flipV="false" rot="0">
            <a:off x="-307899" y="6060473"/>
            <a:ext cx="10403264" cy="4694473"/>
          </a:xfrm>
          <a:custGeom>
            <a:avLst/>
            <a:gdLst/>
            <a:ahLst/>
            <a:cxnLst/>
            <a:rect r="r" b="b" t="t" l="l"/>
            <a:pathLst>
              <a:path h="4694473" w="10403264">
                <a:moveTo>
                  <a:pt x="0" y="0"/>
                </a:moveTo>
                <a:lnTo>
                  <a:pt x="10403264" y="0"/>
                </a:lnTo>
                <a:lnTo>
                  <a:pt x="10403264" y="4694472"/>
                </a:lnTo>
                <a:lnTo>
                  <a:pt x="0" y="4694472"/>
                </a:lnTo>
                <a:lnTo>
                  <a:pt x="0" y="0"/>
                </a:lnTo>
                <a:close/>
              </a:path>
            </a:pathLst>
          </a:custGeom>
          <a:blipFill>
            <a:blip r:embed="rId4"/>
            <a:stretch>
              <a:fillRect l="0" t="0" r="0" b="0"/>
            </a:stretch>
          </a:blipFill>
        </p:spPr>
      </p:sp>
      <p:sp>
        <p:nvSpPr>
          <p:cNvPr name="Freeform 5" id="5"/>
          <p:cNvSpPr/>
          <p:nvPr/>
        </p:nvSpPr>
        <p:spPr>
          <a:xfrm flipH="false" flipV="false" rot="0">
            <a:off x="13113077" y="6840850"/>
            <a:ext cx="2296068" cy="1227353"/>
          </a:xfrm>
          <a:custGeom>
            <a:avLst/>
            <a:gdLst/>
            <a:ahLst/>
            <a:cxnLst/>
            <a:rect r="r" b="b" t="t" l="l"/>
            <a:pathLst>
              <a:path h="1227353" w="2296068">
                <a:moveTo>
                  <a:pt x="0" y="0"/>
                </a:moveTo>
                <a:lnTo>
                  <a:pt x="2296069" y="0"/>
                </a:lnTo>
                <a:lnTo>
                  <a:pt x="2296069" y="1227353"/>
                </a:lnTo>
                <a:lnTo>
                  <a:pt x="0" y="122735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16075392" y="2752637"/>
            <a:ext cx="2212608" cy="1182740"/>
          </a:xfrm>
          <a:custGeom>
            <a:avLst/>
            <a:gdLst/>
            <a:ahLst/>
            <a:cxnLst/>
            <a:rect r="r" b="b" t="t" l="l"/>
            <a:pathLst>
              <a:path h="1182740" w="2212608">
                <a:moveTo>
                  <a:pt x="0" y="0"/>
                </a:moveTo>
                <a:lnTo>
                  <a:pt x="2212608" y="0"/>
                </a:lnTo>
                <a:lnTo>
                  <a:pt x="2212608" y="1182739"/>
                </a:lnTo>
                <a:lnTo>
                  <a:pt x="0" y="118273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5692806" y="5762691"/>
            <a:ext cx="2016964" cy="1078159"/>
          </a:xfrm>
          <a:custGeom>
            <a:avLst/>
            <a:gdLst/>
            <a:ahLst/>
            <a:cxnLst/>
            <a:rect r="r" b="b" t="t" l="l"/>
            <a:pathLst>
              <a:path h="1078159" w="2016964">
                <a:moveTo>
                  <a:pt x="0" y="0"/>
                </a:moveTo>
                <a:lnTo>
                  <a:pt x="2016964" y="0"/>
                </a:lnTo>
                <a:lnTo>
                  <a:pt x="2016964" y="1078159"/>
                </a:lnTo>
                <a:lnTo>
                  <a:pt x="0" y="107815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6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21022" y="1028700"/>
            <a:ext cx="18609022" cy="8025141"/>
          </a:xfrm>
          <a:custGeom>
            <a:avLst/>
            <a:gdLst/>
            <a:ahLst/>
            <a:cxnLst/>
            <a:rect r="r" b="b" t="t" l="l"/>
            <a:pathLst>
              <a:path h="8025141" w="18609022">
                <a:moveTo>
                  <a:pt x="0" y="0"/>
                </a:moveTo>
                <a:lnTo>
                  <a:pt x="18609022" y="0"/>
                </a:lnTo>
                <a:lnTo>
                  <a:pt x="18609022" y="8025141"/>
                </a:lnTo>
                <a:lnTo>
                  <a:pt x="0" y="8025141"/>
                </a:lnTo>
                <a:lnTo>
                  <a:pt x="0" y="0"/>
                </a:lnTo>
                <a:close/>
              </a:path>
            </a:pathLst>
          </a:custGeom>
          <a:blipFill>
            <a:blip r:embed="rId2"/>
            <a:stretch>
              <a:fillRect l="0" t="0" r="0" b="0"/>
            </a:stretch>
          </a:blipFill>
        </p:spPr>
      </p:sp>
      <p:grpSp>
        <p:nvGrpSpPr>
          <p:cNvPr name="Group 3" id="3"/>
          <p:cNvGrpSpPr/>
          <p:nvPr/>
        </p:nvGrpSpPr>
        <p:grpSpPr>
          <a:xfrm rot="0">
            <a:off x="15829044" y="8448586"/>
            <a:ext cx="2106823" cy="522853"/>
            <a:chOff x="0" y="0"/>
            <a:chExt cx="554883" cy="137706"/>
          </a:xfrm>
        </p:grpSpPr>
        <p:sp>
          <p:nvSpPr>
            <p:cNvPr name="Freeform 4" id="4"/>
            <p:cNvSpPr/>
            <p:nvPr/>
          </p:nvSpPr>
          <p:spPr>
            <a:xfrm flipH="false" flipV="false" rot="0">
              <a:off x="0" y="0"/>
              <a:ext cx="554883" cy="137706"/>
            </a:xfrm>
            <a:custGeom>
              <a:avLst/>
              <a:gdLst/>
              <a:ahLst/>
              <a:cxnLst/>
              <a:rect r="r" b="b" t="t" l="l"/>
              <a:pathLst>
                <a:path h="137706" w="554883">
                  <a:moveTo>
                    <a:pt x="0" y="0"/>
                  </a:moveTo>
                  <a:lnTo>
                    <a:pt x="554883" y="0"/>
                  </a:lnTo>
                  <a:lnTo>
                    <a:pt x="554883" y="137706"/>
                  </a:lnTo>
                  <a:lnTo>
                    <a:pt x="0" y="137706"/>
                  </a:lnTo>
                  <a:close/>
                </a:path>
              </a:pathLst>
            </a:custGeom>
            <a:solidFill>
              <a:srgbClr val="FFFFFF"/>
            </a:solidFill>
          </p:spPr>
        </p:sp>
        <p:sp>
          <p:nvSpPr>
            <p:cNvPr name="TextBox 5" id="5"/>
            <p:cNvSpPr txBox="true"/>
            <p:nvPr/>
          </p:nvSpPr>
          <p:spPr>
            <a:xfrm>
              <a:off x="0" y="-38100"/>
              <a:ext cx="554883" cy="175806"/>
            </a:xfrm>
            <a:prstGeom prst="rect">
              <a:avLst/>
            </a:prstGeom>
          </p:spPr>
          <p:txBody>
            <a:bodyPr anchor="ctr" rtlCol="false" tIns="50800" lIns="50800" bIns="50800" rIns="50800"/>
            <a:lstStyle/>
            <a:p>
              <a:pPr algn="r" rtl="true">
                <a:lnSpc>
                  <a:spcPts val="2334"/>
                </a:lnSpc>
              </a:pPr>
              <a:r>
                <a:rPr lang="en-US" sz="1667">
                  <a:solidFill>
                    <a:srgbClr val="737373"/>
                  </a:solidFill>
                  <a:latin typeface="Canva Sans"/>
                  <a:ea typeface="Canva Sans"/>
                  <a:cs typeface="Canva Sans"/>
                  <a:sym typeface="Canva Sans"/>
                </a:rPr>
                <a:t>٠٢:٣٠</a:t>
              </a:r>
              <a:r>
                <a:rPr lang="ar-EG" sz="1667">
                  <a:solidFill>
                    <a:srgbClr val="737373"/>
                  </a:solidFill>
                  <a:latin typeface="Canva Sans"/>
                  <a:ea typeface="Canva Sans"/>
                  <a:cs typeface="Canva Sans"/>
                  <a:sym typeface="Canva Sans"/>
                  <a:rtl val="true"/>
                </a:rPr>
                <a:t> م جلسة علاج نطق</a:t>
              </a:r>
            </a:p>
          </p:txBody>
        </p:sp>
      </p:grpSp>
      <p:grpSp>
        <p:nvGrpSpPr>
          <p:cNvPr name="Group 6" id="6"/>
          <p:cNvGrpSpPr/>
          <p:nvPr/>
        </p:nvGrpSpPr>
        <p:grpSpPr>
          <a:xfrm rot="0">
            <a:off x="1705248" y="6786654"/>
            <a:ext cx="2360268" cy="522853"/>
            <a:chOff x="0" y="0"/>
            <a:chExt cx="621634" cy="137706"/>
          </a:xfrm>
        </p:grpSpPr>
        <p:sp>
          <p:nvSpPr>
            <p:cNvPr name="Freeform 7" id="7"/>
            <p:cNvSpPr/>
            <p:nvPr/>
          </p:nvSpPr>
          <p:spPr>
            <a:xfrm flipH="false" flipV="false" rot="0">
              <a:off x="0" y="0"/>
              <a:ext cx="621634" cy="137706"/>
            </a:xfrm>
            <a:custGeom>
              <a:avLst/>
              <a:gdLst/>
              <a:ahLst/>
              <a:cxnLst/>
              <a:rect r="r" b="b" t="t" l="l"/>
              <a:pathLst>
                <a:path h="137706" w="621634">
                  <a:moveTo>
                    <a:pt x="0" y="0"/>
                  </a:moveTo>
                  <a:lnTo>
                    <a:pt x="621634" y="0"/>
                  </a:lnTo>
                  <a:lnTo>
                    <a:pt x="621634" y="137706"/>
                  </a:lnTo>
                  <a:lnTo>
                    <a:pt x="0" y="137706"/>
                  </a:lnTo>
                  <a:close/>
                </a:path>
              </a:pathLst>
            </a:custGeom>
            <a:solidFill>
              <a:srgbClr val="FFFFFF"/>
            </a:solidFill>
          </p:spPr>
        </p:sp>
        <p:sp>
          <p:nvSpPr>
            <p:cNvPr name="TextBox 8" id="8"/>
            <p:cNvSpPr txBox="true"/>
            <p:nvPr/>
          </p:nvSpPr>
          <p:spPr>
            <a:xfrm>
              <a:off x="0" y="-38100"/>
              <a:ext cx="621634" cy="175806"/>
            </a:xfrm>
            <a:prstGeom prst="rect">
              <a:avLst/>
            </a:prstGeom>
          </p:spPr>
          <p:txBody>
            <a:bodyPr anchor="ctr" rtlCol="false" tIns="50800" lIns="50800" bIns="50800" rIns="50800"/>
            <a:lstStyle/>
            <a:p>
              <a:pPr algn="r" rtl="true">
                <a:lnSpc>
                  <a:spcPts val="2334"/>
                </a:lnSpc>
              </a:pPr>
              <a:r>
                <a:rPr lang="en-US" sz="1667">
                  <a:solidFill>
                    <a:srgbClr val="737373"/>
                  </a:solidFill>
                  <a:latin typeface="Canva Sans"/>
                  <a:ea typeface="Canva Sans"/>
                  <a:cs typeface="Canva Sans"/>
                  <a:sym typeface="Canva Sans"/>
                </a:rPr>
                <a:t>٠٤:٣٠</a:t>
              </a:r>
              <a:r>
                <a:rPr lang="ar-EG" sz="1667">
                  <a:solidFill>
                    <a:srgbClr val="737373"/>
                  </a:solidFill>
                  <a:latin typeface="Canva Sans"/>
                  <a:ea typeface="Canva Sans"/>
                  <a:cs typeface="Canva Sans"/>
                  <a:sym typeface="Canva Sans"/>
                  <a:rtl val="true"/>
                </a:rPr>
                <a:t> م جلسة علاج وظيفي</a:t>
              </a:r>
            </a:p>
          </p:txBody>
        </p:sp>
      </p:grpSp>
      <p:sp>
        <p:nvSpPr>
          <p:cNvPr name="Freeform 9" id="9"/>
          <p:cNvSpPr/>
          <p:nvPr/>
        </p:nvSpPr>
        <p:spPr>
          <a:xfrm flipH="false" flipV="false" rot="0">
            <a:off x="15190373" y="8289588"/>
            <a:ext cx="3097627" cy="968712"/>
          </a:xfrm>
          <a:custGeom>
            <a:avLst/>
            <a:gdLst/>
            <a:ahLst/>
            <a:cxnLst/>
            <a:rect r="r" b="b" t="t" l="l"/>
            <a:pathLst>
              <a:path h="968712" w="3097627">
                <a:moveTo>
                  <a:pt x="0" y="0"/>
                </a:moveTo>
                <a:lnTo>
                  <a:pt x="3097627" y="0"/>
                </a:lnTo>
                <a:lnTo>
                  <a:pt x="3097627" y="968712"/>
                </a:lnTo>
                <a:lnTo>
                  <a:pt x="0" y="96871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0" id="10"/>
          <p:cNvSpPr/>
          <p:nvPr/>
        </p:nvSpPr>
        <p:spPr>
          <a:xfrm flipH="false" flipV="false" rot="0">
            <a:off x="1433384" y="6633918"/>
            <a:ext cx="3097627" cy="968712"/>
          </a:xfrm>
          <a:custGeom>
            <a:avLst/>
            <a:gdLst/>
            <a:ahLst/>
            <a:cxnLst/>
            <a:rect r="r" b="b" t="t" l="l"/>
            <a:pathLst>
              <a:path h="968712" w="3097627">
                <a:moveTo>
                  <a:pt x="0" y="0"/>
                </a:moveTo>
                <a:lnTo>
                  <a:pt x="3097626" y="0"/>
                </a:lnTo>
                <a:lnTo>
                  <a:pt x="3097626" y="968712"/>
                </a:lnTo>
                <a:lnTo>
                  <a:pt x="0" y="96871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6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grpSp>
        <p:nvGrpSpPr>
          <p:cNvPr name="Group 3" id="3"/>
          <p:cNvGrpSpPr/>
          <p:nvPr/>
        </p:nvGrpSpPr>
        <p:grpSpPr>
          <a:xfrm rot="0">
            <a:off x="-2702406" y="-421467"/>
            <a:ext cx="5755327" cy="11129934"/>
            <a:chOff x="0" y="0"/>
            <a:chExt cx="1515806" cy="2931341"/>
          </a:xfrm>
        </p:grpSpPr>
        <p:sp>
          <p:nvSpPr>
            <p:cNvPr name="Freeform 4" id="4"/>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5" id="5"/>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6" id="6"/>
          <p:cNvGrpSpPr/>
          <p:nvPr/>
        </p:nvGrpSpPr>
        <p:grpSpPr>
          <a:xfrm rot="0">
            <a:off x="1709850" y="1131432"/>
            <a:ext cx="3126512" cy="3126512"/>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1925284" y="1346867"/>
            <a:ext cx="2695643" cy="269564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2" id="12"/>
          <p:cNvSpPr/>
          <p:nvPr/>
        </p:nvSpPr>
        <p:spPr>
          <a:xfrm flipH="true">
            <a:off x="5727772" y="2856057"/>
            <a:ext cx="8884922" cy="0"/>
          </a:xfrm>
          <a:prstGeom prst="line">
            <a:avLst/>
          </a:prstGeom>
          <a:ln cap="flat" w="19050">
            <a:solidFill>
              <a:srgbClr val="000000"/>
            </a:solidFill>
            <a:prstDash val="solid"/>
            <a:headEnd type="none" len="sm" w="sm"/>
            <a:tailEnd type="none" len="sm" w="sm"/>
          </a:ln>
        </p:spPr>
      </p:sp>
      <p:sp>
        <p:nvSpPr>
          <p:cNvPr name="Freeform 13" id="13"/>
          <p:cNvSpPr/>
          <p:nvPr/>
        </p:nvSpPr>
        <p:spPr>
          <a:xfrm flipH="false" flipV="false" rot="0">
            <a:off x="2301970" y="1749449"/>
            <a:ext cx="1942272" cy="1890478"/>
          </a:xfrm>
          <a:custGeom>
            <a:avLst/>
            <a:gdLst/>
            <a:ahLst/>
            <a:cxnLst/>
            <a:rect r="r" b="b" t="t" l="l"/>
            <a:pathLst>
              <a:path h="1890478" w="1942272">
                <a:moveTo>
                  <a:pt x="0" y="0"/>
                </a:moveTo>
                <a:lnTo>
                  <a:pt x="1942272" y="0"/>
                </a:lnTo>
                <a:lnTo>
                  <a:pt x="1942272" y="1890478"/>
                </a:lnTo>
                <a:lnTo>
                  <a:pt x="0" y="1890478"/>
                </a:lnTo>
                <a:lnTo>
                  <a:pt x="0" y="0"/>
                </a:lnTo>
                <a:close/>
              </a:path>
            </a:pathLst>
          </a:custGeom>
          <a:blipFill>
            <a:blip r:embed="rId3"/>
            <a:stretch>
              <a:fillRect l="0" t="0" r="0" b="0"/>
            </a:stretch>
          </a:blipFill>
        </p:spPr>
      </p:sp>
      <p:sp>
        <p:nvSpPr>
          <p:cNvPr name="TextBox 14" id="14"/>
          <p:cNvSpPr txBox="true"/>
          <p:nvPr/>
        </p:nvSpPr>
        <p:spPr>
          <a:xfrm rot="0">
            <a:off x="5369211" y="3966309"/>
            <a:ext cx="9807595" cy="2044048"/>
          </a:xfrm>
          <a:prstGeom prst="rect">
            <a:avLst/>
          </a:prstGeom>
        </p:spPr>
        <p:txBody>
          <a:bodyPr anchor="t" rtlCol="false" tIns="0" lIns="0" bIns="0" rIns="0">
            <a:spAutoFit/>
          </a:bodyPr>
          <a:lstStyle/>
          <a:p>
            <a:pPr algn="ctr" marL="0" indent="0" lvl="0">
              <a:lnSpc>
                <a:spcPts val="4022"/>
              </a:lnSpc>
              <a:spcBef>
                <a:spcPct val="0"/>
              </a:spcBef>
            </a:pPr>
            <a:r>
              <a:rPr lang="en-US" sz="2873">
                <a:solidFill>
                  <a:srgbClr val="2A0947"/>
                </a:solidFill>
                <a:latin typeface="Poppins"/>
                <a:ea typeface="Poppins"/>
                <a:cs typeface="Poppins"/>
                <a:sym typeface="Poppins"/>
              </a:rPr>
              <a:t>W</a:t>
            </a:r>
            <a:r>
              <a:rPr lang="en-US" sz="2873" strike="noStrike" u="none">
                <a:solidFill>
                  <a:srgbClr val="2A0947"/>
                </a:solidFill>
                <a:latin typeface="Poppins"/>
                <a:ea typeface="Poppins"/>
                <a:cs typeface="Poppins"/>
                <a:sym typeface="Poppins"/>
              </a:rPr>
              <a:t>e use the Ema</a:t>
            </a:r>
            <a:r>
              <a:rPr lang="en-US" sz="2873" strike="noStrike" u="none">
                <a:solidFill>
                  <a:srgbClr val="2A0947"/>
                </a:solidFill>
                <a:latin typeface="Poppins"/>
                <a:ea typeface="Poppins"/>
                <a:cs typeface="Poppins"/>
                <a:sym typeface="Poppins"/>
              </a:rPr>
              <a:t>il M</a:t>
            </a:r>
            <a:r>
              <a:rPr lang="en-US" sz="2873" strike="noStrike" u="none">
                <a:solidFill>
                  <a:srgbClr val="2A0947"/>
                </a:solidFill>
                <a:latin typeface="Poppins"/>
                <a:ea typeface="Poppins"/>
                <a:cs typeface="Poppins"/>
                <a:sym typeface="Poppins"/>
              </a:rPr>
              <a:t>a</a:t>
            </a:r>
            <a:r>
              <a:rPr lang="en-US" sz="2873" strike="noStrike" u="none">
                <a:solidFill>
                  <a:srgbClr val="2A0947"/>
                </a:solidFill>
                <a:latin typeface="Poppins"/>
                <a:ea typeface="Poppins"/>
                <a:cs typeface="Poppins"/>
                <a:sym typeface="Poppins"/>
              </a:rPr>
              <a:t>rket</a:t>
            </a:r>
            <a:r>
              <a:rPr lang="en-US" sz="2873" strike="noStrike" u="none">
                <a:solidFill>
                  <a:srgbClr val="2A0947"/>
                </a:solidFill>
                <a:latin typeface="Poppins"/>
                <a:ea typeface="Poppins"/>
                <a:cs typeface="Poppins"/>
                <a:sym typeface="Poppins"/>
              </a:rPr>
              <a:t>ing module to send weekly progress reports and personalized updates, ensuring continuous, transparent communication with parents.</a:t>
            </a:r>
          </a:p>
        </p:txBody>
      </p:sp>
      <p:sp>
        <p:nvSpPr>
          <p:cNvPr name="TextBox 15" id="15"/>
          <p:cNvSpPr txBox="true"/>
          <p:nvPr/>
        </p:nvSpPr>
        <p:spPr>
          <a:xfrm rot="0">
            <a:off x="6079671" y="1312209"/>
            <a:ext cx="8386677" cy="138247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Email Marketing </a:t>
            </a:r>
            <a:r>
              <a:rPr lang="en-US" sz="5303">
                <a:solidFill>
                  <a:srgbClr val="000000"/>
                </a:solidFill>
                <a:latin typeface="Archivo Black"/>
                <a:ea typeface="Archivo Black"/>
                <a:cs typeface="Archivo Black"/>
                <a:sym typeface="Archivo Black"/>
              </a:rPr>
              <a:t>Module</a:t>
            </a:r>
          </a:p>
        </p:txBody>
      </p:sp>
      <p:sp>
        <p:nvSpPr>
          <p:cNvPr name="TextBox 16" id="1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17" id="17"/>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4" tooltip="https://edu-sanad3.odoo.com/odoo"/>
              </a:rPr>
              <a:t>https://edu-sanad3.odoo.com</a:t>
            </a:r>
          </a:p>
        </p:txBody>
      </p:sp>
    </p:spTree>
  </p:cSld>
  <p:clrMapOvr>
    <a:masterClrMapping/>
  </p:clrMapOvr>
</p:sld>
</file>

<file path=ppt/slides/slide6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615427" y="1826395"/>
            <a:ext cx="15113874" cy="906832"/>
          </a:xfrm>
          <a:custGeom>
            <a:avLst/>
            <a:gdLst/>
            <a:ahLst/>
            <a:cxnLst/>
            <a:rect r="r" b="b" t="t" l="l"/>
            <a:pathLst>
              <a:path h="906832" w="15113874">
                <a:moveTo>
                  <a:pt x="0" y="0"/>
                </a:moveTo>
                <a:lnTo>
                  <a:pt x="15113874" y="0"/>
                </a:lnTo>
                <a:lnTo>
                  <a:pt x="15113874" y="906833"/>
                </a:lnTo>
                <a:lnTo>
                  <a:pt x="0" y="906833"/>
                </a:lnTo>
                <a:lnTo>
                  <a:pt x="0" y="0"/>
                </a:lnTo>
                <a:close/>
              </a:path>
            </a:pathLst>
          </a:custGeom>
          <a:blipFill>
            <a:blip r:embed="rId2"/>
            <a:stretch>
              <a:fillRect l="0" t="0" r="0" b="0"/>
            </a:stretch>
          </a:blipFill>
        </p:spPr>
      </p:sp>
      <p:sp>
        <p:nvSpPr>
          <p:cNvPr name="Freeform 3" id="3"/>
          <p:cNvSpPr/>
          <p:nvPr/>
        </p:nvSpPr>
        <p:spPr>
          <a:xfrm flipH="false" flipV="false" rot="0">
            <a:off x="574433" y="2847528"/>
            <a:ext cx="17448852" cy="1832129"/>
          </a:xfrm>
          <a:custGeom>
            <a:avLst/>
            <a:gdLst/>
            <a:ahLst/>
            <a:cxnLst/>
            <a:rect r="r" b="b" t="t" l="l"/>
            <a:pathLst>
              <a:path h="1832129" w="17448852">
                <a:moveTo>
                  <a:pt x="0" y="0"/>
                </a:moveTo>
                <a:lnTo>
                  <a:pt x="17448852" y="0"/>
                </a:lnTo>
                <a:lnTo>
                  <a:pt x="17448852" y="1832129"/>
                </a:lnTo>
                <a:lnTo>
                  <a:pt x="0" y="1832129"/>
                </a:lnTo>
                <a:lnTo>
                  <a:pt x="0" y="0"/>
                </a:lnTo>
                <a:close/>
              </a:path>
            </a:pathLst>
          </a:custGeom>
          <a:blipFill>
            <a:blip r:embed="rId3"/>
            <a:stretch>
              <a:fillRect l="0" t="0" r="0" b="0"/>
            </a:stretch>
          </a:blipFill>
        </p:spPr>
      </p:sp>
      <p:sp>
        <p:nvSpPr>
          <p:cNvPr name="Freeform 4" id="4"/>
          <p:cNvSpPr/>
          <p:nvPr/>
        </p:nvSpPr>
        <p:spPr>
          <a:xfrm flipH="false" flipV="false" rot="0">
            <a:off x="15272861" y="1453346"/>
            <a:ext cx="1661272" cy="431491"/>
          </a:xfrm>
          <a:custGeom>
            <a:avLst/>
            <a:gdLst/>
            <a:ahLst/>
            <a:cxnLst/>
            <a:rect r="r" b="b" t="t" l="l"/>
            <a:pathLst>
              <a:path h="431491" w="1661272">
                <a:moveTo>
                  <a:pt x="0" y="0"/>
                </a:moveTo>
                <a:lnTo>
                  <a:pt x="1661272" y="0"/>
                </a:lnTo>
                <a:lnTo>
                  <a:pt x="1661272" y="431491"/>
                </a:lnTo>
                <a:lnTo>
                  <a:pt x="0" y="43149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6"/>
            <a:stretch>
              <a:fillRect l="0" t="0" r="0" b="0"/>
            </a:stretch>
          </a:blipFill>
        </p:spPr>
      </p:sp>
      <p:sp>
        <p:nvSpPr>
          <p:cNvPr name="Freeform 6" id="6"/>
          <p:cNvSpPr/>
          <p:nvPr/>
        </p:nvSpPr>
        <p:spPr>
          <a:xfrm flipH="false" flipV="false" rot="0">
            <a:off x="6428042" y="5003507"/>
            <a:ext cx="11301259" cy="1200759"/>
          </a:xfrm>
          <a:custGeom>
            <a:avLst/>
            <a:gdLst/>
            <a:ahLst/>
            <a:cxnLst/>
            <a:rect r="r" b="b" t="t" l="l"/>
            <a:pathLst>
              <a:path h="1200759" w="11301259">
                <a:moveTo>
                  <a:pt x="0" y="0"/>
                </a:moveTo>
                <a:lnTo>
                  <a:pt x="11301259" y="0"/>
                </a:lnTo>
                <a:lnTo>
                  <a:pt x="11301259" y="1200759"/>
                </a:lnTo>
                <a:lnTo>
                  <a:pt x="0" y="1200759"/>
                </a:lnTo>
                <a:lnTo>
                  <a:pt x="0" y="0"/>
                </a:lnTo>
                <a:close/>
              </a:path>
            </a:pathLst>
          </a:custGeom>
          <a:blipFill>
            <a:blip r:embed="rId7"/>
            <a:stretch>
              <a:fillRect l="0" t="0" r="0" b="0"/>
            </a:stretch>
          </a:blipFill>
        </p:spPr>
      </p:sp>
      <p:sp>
        <p:nvSpPr>
          <p:cNvPr name="Freeform 7" id="7"/>
          <p:cNvSpPr/>
          <p:nvPr/>
        </p:nvSpPr>
        <p:spPr>
          <a:xfrm flipH="false" flipV="false" rot="0">
            <a:off x="6428042" y="6204266"/>
            <a:ext cx="11301259" cy="3955441"/>
          </a:xfrm>
          <a:custGeom>
            <a:avLst/>
            <a:gdLst/>
            <a:ahLst/>
            <a:cxnLst/>
            <a:rect r="r" b="b" t="t" l="l"/>
            <a:pathLst>
              <a:path h="3955441" w="11301259">
                <a:moveTo>
                  <a:pt x="0" y="0"/>
                </a:moveTo>
                <a:lnTo>
                  <a:pt x="11301259" y="0"/>
                </a:lnTo>
                <a:lnTo>
                  <a:pt x="11301259" y="3955441"/>
                </a:lnTo>
                <a:lnTo>
                  <a:pt x="0" y="3955441"/>
                </a:lnTo>
                <a:lnTo>
                  <a:pt x="0" y="0"/>
                </a:lnTo>
                <a:close/>
              </a:path>
            </a:pathLst>
          </a:custGeom>
          <a:blipFill>
            <a:blip r:embed="rId8"/>
            <a:stretch>
              <a:fillRect l="0" t="0" r="0" b="0"/>
            </a:stretch>
          </a:blipFill>
        </p:spPr>
      </p:sp>
      <p:grpSp>
        <p:nvGrpSpPr>
          <p:cNvPr name="Group 8" id="8"/>
          <p:cNvGrpSpPr/>
          <p:nvPr/>
        </p:nvGrpSpPr>
        <p:grpSpPr>
          <a:xfrm rot="0">
            <a:off x="13394038" y="6204266"/>
            <a:ext cx="3086100" cy="518709"/>
            <a:chOff x="0" y="0"/>
            <a:chExt cx="812800" cy="136615"/>
          </a:xfrm>
        </p:grpSpPr>
        <p:sp>
          <p:nvSpPr>
            <p:cNvPr name="Freeform 9" id="9"/>
            <p:cNvSpPr/>
            <p:nvPr/>
          </p:nvSpPr>
          <p:spPr>
            <a:xfrm flipH="false" flipV="false" rot="0">
              <a:off x="0" y="0"/>
              <a:ext cx="812800" cy="136615"/>
            </a:xfrm>
            <a:custGeom>
              <a:avLst/>
              <a:gdLst/>
              <a:ahLst/>
              <a:cxnLst/>
              <a:rect r="r" b="b" t="t" l="l"/>
              <a:pathLst>
                <a:path h="136615" w="812800">
                  <a:moveTo>
                    <a:pt x="0" y="0"/>
                  </a:moveTo>
                  <a:lnTo>
                    <a:pt x="812800" y="0"/>
                  </a:lnTo>
                  <a:lnTo>
                    <a:pt x="812800" y="136615"/>
                  </a:lnTo>
                  <a:lnTo>
                    <a:pt x="0" y="136615"/>
                  </a:lnTo>
                  <a:close/>
                </a:path>
              </a:pathLst>
            </a:custGeom>
            <a:solidFill>
              <a:srgbClr val="FFFFFF"/>
            </a:solidFill>
          </p:spPr>
        </p:sp>
        <p:sp>
          <p:nvSpPr>
            <p:cNvPr name="TextBox 10" id="10"/>
            <p:cNvSpPr txBox="true"/>
            <p:nvPr/>
          </p:nvSpPr>
          <p:spPr>
            <a:xfrm>
              <a:off x="0" y="19050"/>
              <a:ext cx="812800" cy="117565"/>
            </a:xfrm>
            <a:prstGeom prst="rect">
              <a:avLst/>
            </a:prstGeom>
          </p:spPr>
          <p:txBody>
            <a:bodyPr anchor="ctr" rtlCol="false" tIns="50800" lIns="50800" bIns="50800" rIns="50800"/>
            <a:lstStyle/>
            <a:p>
              <a:pPr algn="just" rtl="true">
                <a:lnSpc>
                  <a:spcPts val="1604"/>
                </a:lnSpc>
              </a:pPr>
              <a:r>
                <a:rPr lang="ar-EG" sz="1604">
                  <a:solidFill>
                    <a:srgbClr val="646B78"/>
                  </a:solidFill>
                  <a:latin typeface="Inter"/>
                  <a:ea typeface="Inter"/>
                  <a:cs typeface="Inter"/>
                  <a:sym typeface="Inter"/>
                  <a:rtl val="true"/>
                </a:rPr>
                <a:t>تقرير أسبوعي مرفق لحالة طفلك</a:t>
              </a:r>
            </a:p>
          </p:txBody>
        </p:sp>
      </p:grpSp>
      <p:sp>
        <p:nvSpPr>
          <p:cNvPr name="TextBox 11" id="11"/>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Freeform 12" id="12"/>
          <p:cNvSpPr/>
          <p:nvPr/>
        </p:nvSpPr>
        <p:spPr>
          <a:xfrm flipH="false" flipV="false" rot="0">
            <a:off x="12445916" y="6324404"/>
            <a:ext cx="1248193" cy="278434"/>
          </a:xfrm>
          <a:custGeom>
            <a:avLst/>
            <a:gdLst/>
            <a:ahLst/>
            <a:cxnLst/>
            <a:rect r="r" b="b" t="t" l="l"/>
            <a:pathLst>
              <a:path h="278434" w="1248193">
                <a:moveTo>
                  <a:pt x="0" y="0"/>
                </a:moveTo>
                <a:lnTo>
                  <a:pt x="1248193" y="0"/>
                </a:lnTo>
                <a:lnTo>
                  <a:pt x="1248193" y="278433"/>
                </a:lnTo>
                <a:lnTo>
                  <a:pt x="0" y="27843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Tree>
  </p:cSld>
  <p:clrMapOvr>
    <a:masterClrMapping/>
  </p:clrMapOvr>
</p:sld>
</file>

<file path=ppt/slides/slide6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4919309" y="1533131"/>
            <a:ext cx="12809992" cy="8710795"/>
          </a:xfrm>
          <a:custGeom>
            <a:avLst/>
            <a:gdLst/>
            <a:ahLst/>
            <a:cxnLst/>
            <a:rect r="r" b="b" t="t" l="l"/>
            <a:pathLst>
              <a:path h="8710795" w="12809992">
                <a:moveTo>
                  <a:pt x="0" y="0"/>
                </a:moveTo>
                <a:lnTo>
                  <a:pt x="12809992" y="0"/>
                </a:lnTo>
                <a:lnTo>
                  <a:pt x="12809992" y="8710795"/>
                </a:lnTo>
                <a:lnTo>
                  <a:pt x="0" y="8710795"/>
                </a:lnTo>
                <a:lnTo>
                  <a:pt x="0" y="0"/>
                </a:lnTo>
                <a:close/>
              </a:path>
            </a:pathLst>
          </a:custGeom>
          <a:blipFill>
            <a:blip r:embed="rId3"/>
            <a:stretch>
              <a:fillRect l="0" t="0" r="0" b="0"/>
            </a:stretch>
          </a:blipFill>
        </p:spPr>
      </p:sp>
      <p:sp>
        <p:nvSpPr>
          <p:cNvPr name="Freeform 4" id="4"/>
          <p:cNvSpPr/>
          <p:nvPr/>
        </p:nvSpPr>
        <p:spPr>
          <a:xfrm flipH="false" flipV="false" rot="-463838">
            <a:off x="15316339" y="2251844"/>
            <a:ext cx="1868944" cy="1226767"/>
          </a:xfrm>
          <a:custGeom>
            <a:avLst/>
            <a:gdLst/>
            <a:ahLst/>
            <a:cxnLst/>
            <a:rect r="r" b="b" t="t" l="l"/>
            <a:pathLst>
              <a:path h="1226767" w="1868944">
                <a:moveTo>
                  <a:pt x="0" y="0"/>
                </a:moveTo>
                <a:lnTo>
                  <a:pt x="1868944" y="0"/>
                </a:lnTo>
                <a:lnTo>
                  <a:pt x="1868944" y="1226767"/>
                </a:lnTo>
                <a:lnTo>
                  <a:pt x="0" y="12267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307703" y="440547"/>
            <a:ext cx="8633054" cy="2676247"/>
          </a:xfrm>
          <a:custGeom>
            <a:avLst/>
            <a:gdLst/>
            <a:ahLst/>
            <a:cxnLst/>
            <a:rect r="r" b="b" t="t" l="l"/>
            <a:pathLst>
              <a:path h="2676247" w="8633054">
                <a:moveTo>
                  <a:pt x="0" y="0"/>
                </a:moveTo>
                <a:lnTo>
                  <a:pt x="8633054" y="0"/>
                </a:lnTo>
                <a:lnTo>
                  <a:pt x="8633054" y="2676247"/>
                </a:lnTo>
                <a:lnTo>
                  <a:pt x="0" y="2676247"/>
                </a:lnTo>
                <a:lnTo>
                  <a:pt x="0" y="0"/>
                </a:lnTo>
                <a:close/>
              </a:path>
            </a:pathLst>
          </a:custGeom>
          <a:blipFill>
            <a:blip r:embed="rId6"/>
            <a:stretch>
              <a:fillRect l="0" t="0" r="0" b="0"/>
            </a:stretch>
          </a:blipFill>
        </p:spPr>
      </p:sp>
      <p:sp>
        <p:nvSpPr>
          <p:cNvPr name="Freeform 6" id="6"/>
          <p:cNvSpPr/>
          <p:nvPr/>
        </p:nvSpPr>
        <p:spPr>
          <a:xfrm flipH="false" flipV="false" rot="360185">
            <a:off x="4958784" y="618476"/>
            <a:ext cx="1249929" cy="820448"/>
          </a:xfrm>
          <a:custGeom>
            <a:avLst/>
            <a:gdLst/>
            <a:ahLst/>
            <a:cxnLst/>
            <a:rect r="r" b="b" t="t" l="l"/>
            <a:pathLst>
              <a:path h="820448" w="1249929">
                <a:moveTo>
                  <a:pt x="0" y="0"/>
                </a:moveTo>
                <a:lnTo>
                  <a:pt x="1249929" y="0"/>
                </a:lnTo>
                <a:lnTo>
                  <a:pt x="1249929" y="820448"/>
                </a:lnTo>
                <a:lnTo>
                  <a:pt x="0" y="82044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pic>
        <p:nvPicPr>
          <p:cNvPr name="Picture 7" id="7"/>
          <p:cNvPicPr>
            <a:picLocks noChangeAspect="true"/>
          </p:cNvPicPr>
          <p:nvPr/>
        </p:nvPicPr>
        <p:blipFill>
          <a:blip r:embed="rId7"/>
          <a:srcRect l="0" t="0" r="0" b="0"/>
          <a:stretch>
            <a:fillRect/>
          </a:stretch>
        </p:blipFill>
        <p:spPr>
          <a:xfrm flipH="false" flipV="false" rot="0">
            <a:off x="6950397" y="2314078"/>
            <a:ext cx="1990360" cy="1044939"/>
          </a:xfrm>
          <a:prstGeom prst="rect">
            <a:avLst/>
          </a:prstGeom>
        </p:spPr>
      </p:pic>
      <p:sp>
        <p:nvSpPr>
          <p:cNvPr name="TextBox 8" id="8"/>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6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10094275" y="3529105"/>
            <a:ext cx="3786112" cy="6625213"/>
          </a:xfrm>
          <a:custGeom>
            <a:avLst/>
            <a:gdLst/>
            <a:ahLst/>
            <a:cxnLst/>
            <a:rect r="r" b="b" t="t" l="l"/>
            <a:pathLst>
              <a:path h="6625213" w="3786112">
                <a:moveTo>
                  <a:pt x="0" y="0"/>
                </a:moveTo>
                <a:lnTo>
                  <a:pt x="3786112" y="0"/>
                </a:lnTo>
                <a:lnTo>
                  <a:pt x="3786112" y="6625213"/>
                </a:lnTo>
                <a:lnTo>
                  <a:pt x="0" y="6625213"/>
                </a:lnTo>
                <a:lnTo>
                  <a:pt x="0" y="0"/>
                </a:lnTo>
                <a:close/>
              </a:path>
            </a:pathLst>
          </a:custGeom>
          <a:blipFill>
            <a:blip r:embed="rId3"/>
            <a:stretch>
              <a:fillRect l="0" t="-17682" r="-857" b="-6939"/>
            </a:stretch>
          </a:blipFill>
        </p:spPr>
      </p:sp>
      <p:sp>
        <p:nvSpPr>
          <p:cNvPr name="Freeform 4" id="4"/>
          <p:cNvSpPr/>
          <p:nvPr/>
        </p:nvSpPr>
        <p:spPr>
          <a:xfrm flipH="false" flipV="false" rot="0">
            <a:off x="4565906" y="3529105"/>
            <a:ext cx="3590387" cy="6991957"/>
          </a:xfrm>
          <a:custGeom>
            <a:avLst/>
            <a:gdLst/>
            <a:ahLst/>
            <a:cxnLst/>
            <a:rect r="r" b="b" t="t" l="l"/>
            <a:pathLst>
              <a:path h="6991957" w="3590387">
                <a:moveTo>
                  <a:pt x="0" y="0"/>
                </a:moveTo>
                <a:lnTo>
                  <a:pt x="3590387" y="0"/>
                </a:lnTo>
                <a:lnTo>
                  <a:pt x="3590387" y="6991957"/>
                </a:lnTo>
                <a:lnTo>
                  <a:pt x="0" y="6991957"/>
                </a:lnTo>
                <a:lnTo>
                  <a:pt x="0" y="0"/>
                </a:lnTo>
                <a:close/>
              </a:path>
            </a:pathLst>
          </a:custGeom>
          <a:blipFill>
            <a:blip r:embed="rId4"/>
            <a:stretch>
              <a:fillRect l="-2316" t="-16171" r="-2316" b="0"/>
            </a:stretch>
          </a:blipFill>
        </p:spPr>
      </p:sp>
      <p:sp>
        <p:nvSpPr>
          <p:cNvPr name="Freeform 5" id="5"/>
          <p:cNvSpPr/>
          <p:nvPr/>
        </p:nvSpPr>
        <p:spPr>
          <a:xfrm flipH="false" flipV="false" rot="0">
            <a:off x="3033557" y="8614338"/>
            <a:ext cx="1532349" cy="398005"/>
          </a:xfrm>
          <a:custGeom>
            <a:avLst/>
            <a:gdLst/>
            <a:ahLst/>
            <a:cxnLst/>
            <a:rect r="r" b="b" t="t" l="l"/>
            <a:pathLst>
              <a:path h="398005" w="1532349">
                <a:moveTo>
                  <a:pt x="0" y="0"/>
                </a:moveTo>
                <a:lnTo>
                  <a:pt x="1532349" y="0"/>
                </a:lnTo>
                <a:lnTo>
                  <a:pt x="1532349" y="398005"/>
                </a:lnTo>
                <a:lnTo>
                  <a:pt x="0" y="39800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2649545" y="2169908"/>
            <a:ext cx="13831679" cy="1359197"/>
          </a:xfrm>
          <a:custGeom>
            <a:avLst/>
            <a:gdLst/>
            <a:ahLst/>
            <a:cxnLst/>
            <a:rect r="r" b="b" t="t" l="l"/>
            <a:pathLst>
              <a:path h="1359197" w="13831679">
                <a:moveTo>
                  <a:pt x="0" y="0"/>
                </a:moveTo>
                <a:lnTo>
                  <a:pt x="13831678" y="0"/>
                </a:lnTo>
                <a:lnTo>
                  <a:pt x="13831678" y="1359197"/>
                </a:lnTo>
                <a:lnTo>
                  <a:pt x="0" y="1359197"/>
                </a:lnTo>
                <a:lnTo>
                  <a:pt x="0" y="0"/>
                </a:lnTo>
                <a:close/>
              </a:path>
            </a:pathLst>
          </a:custGeom>
          <a:blipFill>
            <a:blip r:embed="rId7"/>
            <a:stretch>
              <a:fillRect l="0" t="-39544" r="0" b="-126312"/>
            </a:stretch>
          </a:blipFill>
        </p:spPr>
      </p:sp>
      <p:sp>
        <p:nvSpPr>
          <p:cNvPr name="Freeform 7" id="7"/>
          <p:cNvSpPr/>
          <p:nvPr/>
        </p:nvSpPr>
        <p:spPr>
          <a:xfrm flipH="false" flipV="false" rot="0">
            <a:off x="532706" y="1131432"/>
            <a:ext cx="16138921" cy="1152704"/>
          </a:xfrm>
          <a:custGeom>
            <a:avLst/>
            <a:gdLst/>
            <a:ahLst/>
            <a:cxnLst/>
            <a:rect r="r" b="b" t="t" l="l"/>
            <a:pathLst>
              <a:path h="1152704" w="16138921">
                <a:moveTo>
                  <a:pt x="0" y="0"/>
                </a:moveTo>
                <a:lnTo>
                  <a:pt x="16138921" y="0"/>
                </a:lnTo>
                <a:lnTo>
                  <a:pt x="16138921" y="1152704"/>
                </a:lnTo>
                <a:lnTo>
                  <a:pt x="0" y="1152704"/>
                </a:lnTo>
                <a:lnTo>
                  <a:pt x="0" y="0"/>
                </a:lnTo>
                <a:close/>
              </a:path>
            </a:pathLst>
          </a:custGeom>
          <a:blipFill>
            <a:blip r:embed="rId8"/>
            <a:stretch>
              <a:fillRect l="-735" t="0" r="0" b="-46327"/>
            </a:stretch>
          </a:blipFill>
        </p:spPr>
      </p:sp>
      <p:sp>
        <p:nvSpPr>
          <p:cNvPr name="Freeform 8" id="8"/>
          <p:cNvSpPr/>
          <p:nvPr/>
        </p:nvSpPr>
        <p:spPr>
          <a:xfrm flipH="false" flipV="false" rot="0">
            <a:off x="4420486" y="2503793"/>
            <a:ext cx="1062653" cy="659102"/>
          </a:xfrm>
          <a:custGeom>
            <a:avLst/>
            <a:gdLst/>
            <a:ahLst/>
            <a:cxnLst/>
            <a:rect r="r" b="b" t="t" l="l"/>
            <a:pathLst>
              <a:path h="659102" w="1062653">
                <a:moveTo>
                  <a:pt x="0" y="0"/>
                </a:moveTo>
                <a:lnTo>
                  <a:pt x="1062653" y="0"/>
                </a:lnTo>
                <a:lnTo>
                  <a:pt x="1062653" y="659102"/>
                </a:lnTo>
                <a:lnTo>
                  <a:pt x="0" y="659102"/>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9" id="9"/>
          <p:cNvSpPr/>
          <p:nvPr/>
        </p:nvSpPr>
        <p:spPr>
          <a:xfrm flipH="false" flipV="false" rot="0">
            <a:off x="7308584" y="2013293"/>
            <a:ext cx="1205961" cy="313231"/>
          </a:xfrm>
          <a:custGeom>
            <a:avLst/>
            <a:gdLst/>
            <a:ahLst/>
            <a:cxnLst/>
            <a:rect r="r" b="b" t="t" l="l"/>
            <a:pathLst>
              <a:path h="313231" w="1205961">
                <a:moveTo>
                  <a:pt x="0" y="0"/>
                </a:moveTo>
                <a:lnTo>
                  <a:pt x="1205961" y="0"/>
                </a:lnTo>
                <a:lnTo>
                  <a:pt x="1205961" y="313230"/>
                </a:lnTo>
                <a:lnTo>
                  <a:pt x="0" y="31323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0" id="10"/>
          <p:cNvSpPr/>
          <p:nvPr/>
        </p:nvSpPr>
        <p:spPr>
          <a:xfrm flipH="false" flipV="false" rot="0">
            <a:off x="2771989" y="2575579"/>
            <a:ext cx="1648497" cy="515530"/>
          </a:xfrm>
          <a:custGeom>
            <a:avLst/>
            <a:gdLst/>
            <a:ahLst/>
            <a:cxnLst/>
            <a:rect r="r" b="b" t="t" l="l"/>
            <a:pathLst>
              <a:path h="515530" w="1648497">
                <a:moveTo>
                  <a:pt x="0" y="0"/>
                </a:moveTo>
                <a:lnTo>
                  <a:pt x="1648497" y="0"/>
                </a:lnTo>
                <a:lnTo>
                  <a:pt x="1648497" y="515530"/>
                </a:lnTo>
                <a:lnTo>
                  <a:pt x="0" y="51553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1" id="11"/>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1402391" y="1305874"/>
            <a:ext cx="5856909" cy="7681485"/>
            <a:chOff x="0" y="0"/>
            <a:chExt cx="7262536" cy="9525000"/>
          </a:xfrm>
        </p:grpSpPr>
        <p:sp>
          <p:nvSpPr>
            <p:cNvPr name="Freeform 3" id="3"/>
            <p:cNvSpPr/>
            <p:nvPr/>
          </p:nvSpPr>
          <p:spPr>
            <a:xfrm flipH="false" flipV="false" rot="0">
              <a:off x="0" y="0"/>
              <a:ext cx="7262536" cy="9525000"/>
            </a:xfrm>
            <a:custGeom>
              <a:avLst/>
              <a:gdLst/>
              <a:ahLst/>
              <a:cxnLst/>
              <a:rect r="r" b="b" t="t" l="l"/>
              <a:pathLst>
                <a:path h="9525000" w="7262536">
                  <a:moveTo>
                    <a:pt x="0" y="9042400"/>
                  </a:moveTo>
                  <a:lnTo>
                    <a:pt x="0" y="482600"/>
                  </a:lnTo>
                  <a:cubicBezTo>
                    <a:pt x="0" y="215900"/>
                    <a:pt x="246926" y="0"/>
                    <a:pt x="551953" y="0"/>
                  </a:cubicBezTo>
                  <a:lnTo>
                    <a:pt x="6710583" y="0"/>
                  </a:lnTo>
                  <a:cubicBezTo>
                    <a:pt x="7015610" y="0"/>
                    <a:pt x="7262536" y="217170"/>
                    <a:pt x="7262536" y="482600"/>
                  </a:cubicBezTo>
                  <a:lnTo>
                    <a:pt x="7262536" y="9042400"/>
                  </a:lnTo>
                  <a:cubicBezTo>
                    <a:pt x="7262536" y="9309100"/>
                    <a:pt x="7015610" y="9525000"/>
                    <a:pt x="6710583" y="9525000"/>
                  </a:cubicBezTo>
                  <a:lnTo>
                    <a:pt x="551953" y="9525000"/>
                  </a:lnTo>
                  <a:cubicBezTo>
                    <a:pt x="248379" y="9525000"/>
                    <a:pt x="0" y="9309100"/>
                    <a:pt x="0" y="9042400"/>
                  </a:cubicBezTo>
                  <a:close/>
                </a:path>
              </a:pathLst>
            </a:custGeom>
            <a:blipFill>
              <a:blip r:embed="rId2"/>
              <a:stretch>
                <a:fillRect l="0" t="-3695" r="0" b="-3695"/>
              </a:stretch>
            </a:blipFill>
          </p:spPr>
        </p:sp>
      </p:grpSp>
      <p:grpSp>
        <p:nvGrpSpPr>
          <p:cNvPr name="Group 4" id="4"/>
          <p:cNvGrpSpPr/>
          <p:nvPr/>
        </p:nvGrpSpPr>
        <p:grpSpPr>
          <a:xfrm rot="0">
            <a:off x="0" y="0"/>
            <a:ext cx="3086100" cy="826135"/>
            <a:chOff x="0" y="0"/>
            <a:chExt cx="812800" cy="217583"/>
          </a:xfrm>
        </p:grpSpPr>
        <p:sp>
          <p:nvSpPr>
            <p:cNvPr name="Freeform 5" id="5"/>
            <p:cNvSpPr/>
            <p:nvPr/>
          </p:nvSpPr>
          <p:spPr>
            <a:xfrm flipH="false" flipV="false" rot="0">
              <a:off x="0" y="0"/>
              <a:ext cx="812800" cy="217583"/>
            </a:xfrm>
            <a:custGeom>
              <a:avLst/>
              <a:gdLst/>
              <a:ahLst/>
              <a:cxnLst/>
              <a:rect r="r" b="b" t="t" l="l"/>
              <a:pathLst>
                <a:path h="217583" w="812800">
                  <a:moveTo>
                    <a:pt x="0" y="0"/>
                  </a:moveTo>
                  <a:lnTo>
                    <a:pt x="812800" y="0"/>
                  </a:lnTo>
                  <a:lnTo>
                    <a:pt x="812800" y="217583"/>
                  </a:lnTo>
                  <a:lnTo>
                    <a:pt x="0" y="217583"/>
                  </a:lnTo>
                  <a:close/>
                </a:path>
              </a:pathLst>
            </a:custGeom>
            <a:solidFill>
              <a:srgbClr val="EDC254"/>
            </a:solidFill>
          </p:spPr>
        </p:sp>
        <p:sp>
          <p:nvSpPr>
            <p:cNvPr name="TextBox 6" id="6"/>
            <p:cNvSpPr txBox="true"/>
            <p:nvPr/>
          </p:nvSpPr>
          <p:spPr>
            <a:xfrm>
              <a:off x="0" y="-47625"/>
              <a:ext cx="812800" cy="265208"/>
            </a:xfrm>
            <a:prstGeom prst="rect">
              <a:avLst/>
            </a:prstGeom>
          </p:spPr>
          <p:txBody>
            <a:bodyPr anchor="ctr" rtlCol="false" tIns="50800" lIns="50800" bIns="50800" rIns="50800"/>
            <a:lstStyle/>
            <a:p>
              <a:pPr algn="ctr">
                <a:lnSpc>
                  <a:spcPts val="2659"/>
                </a:lnSpc>
              </a:pPr>
            </a:p>
          </p:txBody>
        </p:sp>
      </p:grpSp>
      <p:grpSp>
        <p:nvGrpSpPr>
          <p:cNvPr name="Group 7" id="7"/>
          <p:cNvGrpSpPr/>
          <p:nvPr/>
        </p:nvGrpSpPr>
        <p:grpSpPr>
          <a:xfrm rot="0">
            <a:off x="15201900" y="9460865"/>
            <a:ext cx="3086100" cy="826135"/>
            <a:chOff x="0" y="0"/>
            <a:chExt cx="812800" cy="217583"/>
          </a:xfrm>
        </p:grpSpPr>
        <p:sp>
          <p:nvSpPr>
            <p:cNvPr name="Freeform 8" id="8"/>
            <p:cNvSpPr/>
            <p:nvPr/>
          </p:nvSpPr>
          <p:spPr>
            <a:xfrm flipH="false" flipV="false" rot="0">
              <a:off x="0" y="0"/>
              <a:ext cx="812800" cy="217583"/>
            </a:xfrm>
            <a:custGeom>
              <a:avLst/>
              <a:gdLst/>
              <a:ahLst/>
              <a:cxnLst/>
              <a:rect r="r" b="b" t="t" l="l"/>
              <a:pathLst>
                <a:path h="217583" w="812800">
                  <a:moveTo>
                    <a:pt x="0" y="0"/>
                  </a:moveTo>
                  <a:lnTo>
                    <a:pt x="812800" y="0"/>
                  </a:lnTo>
                  <a:lnTo>
                    <a:pt x="812800" y="217583"/>
                  </a:lnTo>
                  <a:lnTo>
                    <a:pt x="0" y="217583"/>
                  </a:lnTo>
                  <a:close/>
                </a:path>
              </a:pathLst>
            </a:custGeom>
            <a:solidFill>
              <a:srgbClr val="EDC254"/>
            </a:solidFill>
          </p:spPr>
        </p:sp>
        <p:sp>
          <p:nvSpPr>
            <p:cNvPr name="TextBox 9" id="9"/>
            <p:cNvSpPr txBox="true"/>
            <p:nvPr/>
          </p:nvSpPr>
          <p:spPr>
            <a:xfrm>
              <a:off x="0" y="-47625"/>
              <a:ext cx="812800" cy="265208"/>
            </a:xfrm>
            <a:prstGeom prst="rect">
              <a:avLst/>
            </a:prstGeom>
          </p:spPr>
          <p:txBody>
            <a:bodyPr anchor="ctr" rtlCol="false" tIns="50800" lIns="50800" bIns="50800" rIns="50800"/>
            <a:lstStyle/>
            <a:p>
              <a:pPr algn="ctr">
                <a:lnSpc>
                  <a:spcPts val="2659"/>
                </a:lnSpc>
              </a:pPr>
            </a:p>
          </p:txBody>
        </p:sp>
      </p:grpSp>
      <p:sp>
        <p:nvSpPr>
          <p:cNvPr name="Freeform 10" id="10"/>
          <p:cNvSpPr/>
          <p:nvPr/>
        </p:nvSpPr>
        <p:spPr>
          <a:xfrm flipH="false" flipV="false" rot="0">
            <a:off x="1028700" y="1305874"/>
            <a:ext cx="1630633" cy="1630633"/>
          </a:xfrm>
          <a:custGeom>
            <a:avLst/>
            <a:gdLst/>
            <a:ahLst/>
            <a:cxnLst/>
            <a:rect r="r" b="b" t="t" l="l"/>
            <a:pathLst>
              <a:path h="1630633" w="1630633">
                <a:moveTo>
                  <a:pt x="0" y="0"/>
                </a:moveTo>
                <a:lnTo>
                  <a:pt x="1630633" y="0"/>
                </a:lnTo>
                <a:lnTo>
                  <a:pt x="1630633" y="1630633"/>
                </a:lnTo>
                <a:lnTo>
                  <a:pt x="0" y="1630633"/>
                </a:lnTo>
                <a:lnTo>
                  <a:pt x="0" y="0"/>
                </a:lnTo>
                <a:close/>
              </a:path>
            </a:pathLst>
          </a:custGeom>
          <a:blipFill>
            <a:blip r:embed="rId3"/>
            <a:stretch>
              <a:fillRect l="0" t="0" r="0" b="0"/>
            </a:stretch>
          </a:blipFill>
        </p:spPr>
      </p:sp>
      <p:sp>
        <p:nvSpPr>
          <p:cNvPr name="TextBox 11" id="11"/>
          <p:cNvSpPr txBox="true"/>
          <p:nvPr/>
        </p:nvSpPr>
        <p:spPr>
          <a:xfrm rot="0">
            <a:off x="1028700" y="3292421"/>
            <a:ext cx="4592442" cy="1061536"/>
          </a:xfrm>
          <a:prstGeom prst="rect">
            <a:avLst/>
          </a:prstGeom>
        </p:spPr>
        <p:txBody>
          <a:bodyPr anchor="t" rtlCol="false" tIns="0" lIns="0" bIns="0" rIns="0">
            <a:spAutoFit/>
          </a:bodyPr>
          <a:lstStyle/>
          <a:p>
            <a:pPr algn="l">
              <a:lnSpc>
                <a:spcPts val="8690"/>
              </a:lnSpc>
              <a:spcBef>
                <a:spcPct val="0"/>
              </a:spcBef>
            </a:pPr>
            <a:r>
              <a:rPr lang="en-US" sz="6207">
                <a:solidFill>
                  <a:srgbClr val="000000"/>
                </a:solidFill>
                <a:latin typeface="League Spartan"/>
                <a:ea typeface="League Spartan"/>
                <a:cs typeface="League Spartan"/>
                <a:sym typeface="League Spartan"/>
              </a:rPr>
              <a:t>PROBLEM</a:t>
            </a:r>
          </a:p>
        </p:txBody>
      </p:sp>
      <p:sp>
        <p:nvSpPr>
          <p:cNvPr name="TextBox 12" id="12"/>
          <p:cNvSpPr txBox="true"/>
          <p:nvPr/>
        </p:nvSpPr>
        <p:spPr>
          <a:xfrm rot="0">
            <a:off x="1028700" y="5013266"/>
            <a:ext cx="5381502" cy="1618775"/>
          </a:xfrm>
          <a:prstGeom prst="rect">
            <a:avLst/>
          </a:prstGeom>
        </p:spPr>
        <p:txBody>
          <a:bodyPr anchor="t" rtlCol="false" tIns="0" lIns="0" bIns="0" rIns="0">
            <a:spAutoFit/>
          </a:bodyPr>
          <a:lstStyle/>
          <a:p>
            <a:pPr algn="l">
              <a:lnSpc>
                <a:spcPts val="6326"/>
              </a:lnSpc>
              <a:spcBef>
                <a:spcPct val="0"/>
              </a:spcBef>
            </a:pPr>
            <a:r>
              <a:rPr lang="en-US" sz="4518">
                <a:solidFill>
                  <a:srgbClr val="2A0947"/>
                </a:solidFill>
                <a:latin typeface="Poppins"/>
                <a:ea typeface="Poppins"/>
                <a:cs typeface="Poppins"/>
                <a:sym typeface="Poppins"/>
              </a:rPr>
              <a:t>Poor quick access to information</a:t>
            </a:r>
          </a:p>
        </p:txBody>
      </p:sp>
    </p:spTree>
  </p:cSld>
  <p:clrMapOvr>
    <a:masterClrMapping/>
  </p:clrMapOvr>
</p:sld>
</file>

<file path=ppt/slides/slide7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653628" y="0"/>
            <a:ext cx="9078206" cy="10287000"/>
          </a:xfrm>
          <a:custGeom>
            <a:avLst/>
            <a:gdLst/>
            <a:ahLst/>
            <a:cxnLst/>
            <a:rect r="r" b="b" t="t" l="l"/>
            <a:pathLst>
              <a:path h="10287000" w="9078206">
                <a:moveTo>
                  <a:pt x="0" y="0"/>
                </a:moveTo>
                <a:lnTo>
                  <a:pt x="9078206" y="0"/>
                </a:lnTo>
                <a:lnTo>
                  <a:pt x="9078206" y="10287000"/>
                </a:lnTo>
                <a:lnTo>
                  <a:pt x="0" y="10287000"/>
                </a:lnTo>
                <a:lnTo>
                  <a:pt x="0" y="0"/>
                </a:lnTo>
                <a:close/>
              </a:path>
            </a:pathLst>
          </a:custGeom>
          <a:blipFill>
            <a:blip r:embed="rId2"/>
            <a:stretch>
              <a:fillRect l="0" t="-6131"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7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AutoShape 3" id="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TextBox 4" id="4"/>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Dashb</a:t>
            </a:r>
            <a:r>
              <a:rPr lang="en-US" sz="5303">
                <a:solidFill>
                  <a:srgbClr val="000000"/>
                </a:solidFill>
                <a:latin typeface="Archivo Black"/>
                <a:ea typeface="Archivo Black"/>
                <a:cs typeface="Archivo Black"/>
                <a:sym typeface="Archivo Black"/>
              </a:rPr>
              <a:t>oard</a:t>
            </a:r>
          </a:p>
        </p:txBody>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6" id="6"/>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sp>
        <p:nvSpPr>
          <p:cNvPr name="Freeform 7" id="7"/>
          <p:cNvSpPr/>
          <p:nvPr/>
        </p:nvSpPr>
        <p:spPr>
          <a:xfrm flipH="false" flipV="false" rot="0">
            <a:off x="2837262" y="2903125"/>
            <a:ext cx="15450738" cy="4408291"/>
          </a:xfrm>
          <a:custGeom>
            <a:avLst/>
            <a:gdLst/>
            <a:ahLst/>
            <a:cxnLst/>
            <a:rect r="r" b="b" t="t" l="l"/>
            <a:pathLst>
              <a:path h="4408291" w="15450738">
                <a:moveTo>
                  <a:pt x="0" y="0"/>
                </a:moveTo>
                <a:lnTo>
                  <a:pt x="15450738" y="0"/>
                </a:lnTo>
                <a:lnTo>
                  <a:pt x="15450738" y="4408291"/>
                </a:lnTo>
                <a:lnTo>
                  <a:pt x="0" y="4408291"/>
                </a:lnTo>
                <a:lnTo>
                  <a:pt x="0" y="0"/>
                </a:lnTo>
                <a:close/>
              </a:path>
            </a:pathLst>
          </a:custGeom>
          <a:blipFill>
            <a:blip r:embed="rId4"/>
            <a:stretch>
              <a:fillRect l="0" t="-17415" r="0" b="0"/>
            </a:stretch>
          </a:blipFill>
        </p:spPr>
      </p:sp>
      <p:grpSp>
        <p:nvGrpSpPr>
          <p:cNvPr name="Group 8" id="8"/>
          <p:cNvGrpSpPr/>
          <p:nvPr/>
        </p:nvGrpSpPr>
        <p:grpSpPr>
          <a:xfrm rot="0">
            <a:off x="-3039687" y="-421467"/>
            <a:ext cx="5755327" cy="11129934"/>
            <a:chOff x="0" y="0"/>
            <a:chExt cx="1515806" cy="2931341"/>
          </a:xfrm>
        </p:grpSpPr>
        <p:sp>
          <p:nvSpPr>
            <p:cNvPr name="Freeform 9" id="9"/>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10" id="10"/>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11" id="11"/>
          <p:cNvGrpSpPr/>
          <p:nvPr/>
        </p:nvGrpSpPr>
        <p:grpSpPr>
          <a:xfrm rot="0">
            <a:off x="1372569" y="1131432"/>
            <a:ext cx="3126512" cy="3126512"/>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1588004" y="1346867"/>
            <a:ext cx="2695643" cy="2695643"/>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7" id="17"/>
          <p:cNvSpPr/>
          <p:nvPr/>
        </p:nvSpPr>
        <p:spPr>
          <a:xfrm flipH="false" flipV="false" rot="0">
            <a:off x="2069462" y="1756167"/>
            <a:ext cx="1766407" cy="1860615"/>
          </a:xfrm>
          <a:custGeom>
            <a:avLst/>
            <a:gdLst/>
            <a:ahLst/>
            <a:cxnLst/>
            <a:rect r="r" b="b" t="t" l="l"/>
            <a:pathLst>
              <a:path h="1860615" w="1766407">
                <a:moveTo>
                  <a:pt x="0" y="0"/>
                </a:moveTo>
                <a:lnTo>
                  <a:pt x="1766407" y="0"/>
                </a:lnTo>
                <a:lnTo>
                  <a:pt x="1766407" y="1860615"/>
                </a:lnTo>
                <a:lnTo>
                  <a:pt x="0" y="1860615"/>
                </a:lnTo>
                <a:lnTo>
                  <a:pt x="0" y="0"/>
                </a:lnTo>
                <a:close/>
              </a:path>
            </a:pathLst>
          </a:custGeom>
          <a:blipFill>
            <a:blip r:embed="rId5"/>
            <a:stretch>
              <a:fillRect l="0" t="0" r="0" b="0"/>
            </a:stretch>
          </a:blipFill>
        </p:spPr>
      </p:sp>
    </p:spTree>
  </p:cSld>
  <p:clrMapOvr>
    <a:masterClrMapping/>
  </p:clrMapOvr>
</p:sld>
</file>

<file path=ppt/slides/slide7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AutoShape 3" id="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1561593" y="3580924"/>
            <a:ext cx="6023196" cy="5590867"/>
          </a:xfrm>
          <a:custGeom>
            <a:avLst/>
            <a:gdLst/>
            <a:ahLst/>
            <a:cxnLst/>
            <a:rect r="r" b="b" t="t" l="l"/>
            <a:pathLst>
              <a:path h="5590867" w="6023196">
                <a:moveTo>
                  <a:pt x="0" y="0"/>
                </a:moveTo>
                <a:lnTo>
                  <a:pt x="6023197" y="0"/>
                </a:lnTo>
                <a:lnTo>
                  <a:pt x="6023197" y="5590867"/>
                </a:lnTo>
                <a:lnTo>
                  <a:pt x="0" y="5590867"/>
                </a:lnTo>
                <a:lnTo>
                  <a:pt x="0" y="0"/>
                </a:lnTo>
                <a:close/>
              </a:path>
            </a:pathLst>
          </a:custGeom>
          <a:blipFill>
            <a:blip r:embed="rId3"/>
            <a:stretch>
              <a:fillRect l="-245385" t="0" r="0" b="0"/>
            </a:stretch>
          </a:blipFill>
        </p:spPr>
      </p:sp>
      <p:sp>
        <p:nvSpPr>
          <p:cNvPr name="Freeform 5" id="5"/>
          <p:cNvSpPr/>
          <p:nvPr/>
        </p:nvSpPr>
        <p:spPr>
          <a:xfrm flipH="false" flipV="false" rot="0">
            <a:off x="4283646" y="3581001"/>
            <a:ext cx="7861582" cy="5641518"/>
          </a:xfrm>
          <a:custGeom>
            <a:avLst/>
            <a:gdLst/>
            <a:ahLst/>
            <a:cxnLst/>
            <a:rect r="r" b="b" t="t" l="l"/>
            <a:pathLst>
              <a:path h="5641518" w="7861582">
                <a:moveTo>
                  <a:pt x="0" y="0"/>
                </a:moveTo>
                <a:lnTo>
                  <a:pt x="7861582" y="0"/>
                </a:lnTo>
                <a:lnTo>
                  <a:pt x="7861582" y="5641518"/>
                </a:lnTo>
                <a:lnTo>
                  <a:pt x="0" y="5641518"/>
                </a:lnTo>
                <a:lnTo>
                  <a:pt x="0" y="0"/>
                </a:lnTo>
                <a:close/>
              </a:path>
            </a:pathLst>
          </a:custGeom>
          <a:blipFill>
            <a:blip r:embed="rId3"/>
            <a:stretch>
              <a:fillRect l="0" t="-2822" r="-174551" b="0"/>
            </a:stretch>
          </a:blipFill>
        </p:spPr>
      </p:sp>
      <p:sp>
        <p:nvSpPr>
          <p:cNvPr name="TextBox 6" id="6"/>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Dashb</a:t>
            </a:r>
            <a:r>
              <a:rPr lang="en-US" sz="5303">
                <a:solidFill>
                  <a:srgbClr val="000000"/>
                </a:solidFill>
                <a:latin typeface="Archivo Black"/>
                <a:ea typeface="Archivo Black"/>
                <a:cs typeface="Archivo Black"/>
                <a:sym typeface="Archivo Black"/>
              </a:rPr>
              <a:t>oard</a:t>
            </a:r>
          </a:p>
        </p:txBody>
      </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8" id="8"/>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4" tooltip="https://edu-sanad3.odoo.com/odoo"/>
              </a:rPr>
              <a:t>https://edu-sanad3.odoo.com</a:t>
            </a:r>
          </a:p>
        </p:txBody>
      </p:sp>
      <p:grpSp>
        <p:nvGrpSpPr>
          <p:cNvPr name="Group 9" id="9"/>
          <p:cNvGrpSpPr/>
          <p:nvPr/>
        </p:nvGrpSpPr>
        <p:grpSpPr>
          <a:xfrm rot="0">
            <a:off x="-3039687" y="-421467"/>
            <a:ext cx="5755327" cy="11129934"/>
            <a:chOff x="0" y="0"/>
            <a:chExt cx="1515806" cy="2931341"/>
          </a:xfrm>
        </p:grpSpPr>
        <p:sp>
          <p:nvSpPr>
            <p:cNvPr name="Freeform 10" id="10"/>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11" id="11"/>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12" id="12"/>
          <p:cNvGrpSpPr/>
          <p:nvPr/>
        </p:nvGrpSpPr>
        <p:grpSpPr>
          <a:xfrm rot="0">
            <a:off x="1372569" y="1131432"/>
            <a:ext cx="3126512" cy="3126512"/>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14" id="14"/>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5" id="15"/>
          <p:cNvGrpSpPr/>
          <p:nvPr/>
        </p:nvGrpSpPr>
        <p:grpSpPr>
          <a:xfrm rot="0">
            <a:off x="1588004" y="1346867"/>
            <a:ext cx="2695643" cy="2695643"/>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7" id="1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8" id="18"/>
          <p:cNvSpPr/>
          <p:nvPr/>
        </p:nvSpPr>
        <p:spPr>
          <a:xfrm flipH="false" flipV="false" rot="0">
            <a:off x="2069462" y="1756167"/>
            <a:ext cx="1766407" cy="1860615"/>
          </a:xfrm>
          <a:custGeom>
            <a:avLst/>
            <a:gdLst/>
            <a:ahLst/>
            <a:cxnLst/>
            <a:rect r="r" b="b" t="t" l="l"/>
            <a:pathLst>
              <a:path h="1860615" w="1766407">
                <a:moveTo>
                  <a:pt x="0" y="0"/>
                </a:moveTo>
                <a:lnTo>
                  <a:pt x="1766407" y="0"/>
                </a:lnTo>
                <a:lnTo>
                  <a:pt x="1766407" y="1860615"/>
                </a:lnTo>
                <a:lnTo>
                  <a:pt x="0" y="1860615"/>
                </a:lnTo>
                <a:lnTo>
                  <a:pt x="0" y="0"/>
                </a:lnTo>
                <a:close/>
              </a:path>
            </a:pathLst>
          </a:custGeom>
          <a:blipFill>
            <a:blip r:embed="rId5"/>
            <a:stretch>
              <a:fillRect l="0" t="0" r="0" b="0"/>
            </a:stretch>
          </a:blipFill>
        </p:spPr>
      </p:sp>
      <p:grpSp>
        <p:nvGrpSpPr>
          <p:cNvPr name="Group 19" id="19"/>
          <p:cNvGrpSpPr/>
          <p:nvPr/>
        </p:nvGrpSpPr>
        <p:grpSpPr>
          <a:xfrm rot="0">
            <a:off x="4057650" y="3220402"/>
            <a:ext cx="2375535" cy="1332548"/>
            <a:chOff x="0" y="0"/>
            <a:chExt cx="3167380" cy="1776730"/>
          </a:xfrm>
        </p:grpSpPr>
        <p:sp>
          <p:nvSpPr>
            <p:cNvPr name="Freeform 20" id="20"/>
            <p:cNvSpPr/>
            <p:nvPr/>
          </p:nvSpPr>
          <p:spPr>
            <a:xfrm flipH="false" flipV="false" rot="0">
              <a:off x="46990" y="48260"/>
              <a:ext cx="3072130" cy="1727200"/>
            </a:xfrm>
            <a:custGeom>
              <a:avLst/>
              <a:gdLst/>
              <a:ahLst/>
              <a:cxnLst/>
              <a:rect r="r" b="b" t="t" l="l"/>
              <a:pathLst>
                <a:path h="1727200" w="3072130">
                  <a:moveTo>
                    <a:pt x="1450340" y="1202690"/>
                  </a:moveTo>
                  <a:cubicBezTo>
                    <a:pt x="1059180" y="1248410"/>
                    <a:pt x="1050290" y="1249680"/>
                    <a:pt x="1028700" y="1244600"/>
                  </a:cubicBezTo>
                  <a:cubicBezTo>
                    <a:pt x="998220" y="1238250"/>
                    <a:pt x="953770" y="1224280"/>
                    <a:pt x="923290" y="1201420"/>
                  </a:cubicBezTo>
                  <a:cubicBezTo>
                    <a:pt x="894080" y="1179830"/>
                    <a:pt x="866140" y="1148080"/>
                    <a:pt x="850900" y="1115060"/>
                  </a:cubicBezTo>
                  <a:cubicBezTo>
                    <a:pt x="834390" y="1082040"/>
                    <a:pt x="825500" y="1040130"/>
                    <a:pt x="826770" y="1003300"/>
                  </a:cubicBezTo>
                  <a:cubicBezTo>
                    <a:pt x="826770" y="966470"/>
                    <a:pt x="843280" y="922020"/>
                    <a:pt x="855980" y="894080"/>
                  </a:cubicBezTo>
                  <a:cubicBezTo>
                    <a:pt x="866140" y="873760"/>
                    <a:pt x="873760" y="862330"/>
                    <a:pt x="890270" y="847090"/>
                  </a:cubicBezTo>
                  <a:cubicBezTo>
                    <a:pt x="913130" y="826770"/>
                    <a:pt x="957580" y="797560"/>
                    <a:pt x="985520" y="784860"/>
                  </a:cubicBezTo>
                  <a:cubicBezTo>
                    <a:pt x="1005840" y="777240"/>
                    <a:pt x="1013460" y="782320"/>
                    <a:pt x="1041400" y="773430"/>
                  </a:cubicBezTo>
                  <a:cubicBezTo>
                    <a:pt x="1136650" y="741680"/>
                    <a:pt x="1443990" y="593090"/>
                    <a:pt x="1643380" y="497840"/>
                  </a:cubicBezTo>
                  <a:cubicBezTo>
                    <a:pt x="1844040" y="402590"/>
                    <a:pt x="2120900" y="243840"/>
                    <a:pt x="2241550" y="203200"/>
                  </a:cubicBezTo>
                  <a:cubicBezTo>
                    <a:pt x="2291080" y="186690"/>
                    <a:pt x="2320290" y="182880"/>
                    <a:pt x="2350770" y="181610"/>
                  </a:cubicBezTo>
                  <a:cubicBezTo>
                    <a:pt x="2372360" y="181610"/>
                    <a:pt x="2386330" y="184150"/>
                    <a:pt x="2406650" y="191770"/>
                  </a:cubicBezTo>
                  <a:cubicBezTo>
                    <a:pt x="2434590" y="201930"/>
                    <a:pt x="2476500" y="223520"/>
                    <a:pt x="2501900" y="248920"/>
                  </a:cubicBezTo>
                  <a:cubicBezTo>
                    <a:pt x="2528570" y="274320"/>
                    <a:pt x="2550160" y="308610"/>
                    <a:pt x="2560320" y="342900"/>
                  </a:cubicBezTo>
                  <a:cubicBezTo>
                    <a:pt x="2571750" y="377190"/>
                    <a:pt x="2571750" y="424180"/>
                    <a:pt x="2567940" y="454660"/>
                  </a:cubicBezTo>
                  <a:cubicBezTo>
                    <a:pt x="2566670" y="476250"/>
                    <a:pt x="2561590" y="488950"/>
                    <a:pt x="2552700" y="508000"/>
                  </a:cubicBezTo>
                  <a:cubicBezTo>
                    <a:pt x="2538730" y="534670"/>
                    <a:pt x="2526030" y="560070"/>
                    <a:pt x="2484120" y="596900"/>
                  </a:cubicBezTo>
                  <a:cubicBezTo>
                    <a:pt x="2345690" y="720090"/>
                    <a:pt x="1606550" y="1169670"/>
                    <a:pt x="1428750" y="1220470"/>
                  </a:cubicBezTo>
                  <a:cubicBezTo>
                    <a:pt x="1374140" y="1235710"/>
                    <a:pt x="1351280" y="1230630"/>
                    <a:pt x="1314450" y="1223010"/>
                  </a:cubicBezTo>
                  <a:cubicBezTo>
                    <a:pt x="1278890" y="1215390"/>
                    <a:pt x="1240790" y="1196340"/>
                    <a:pt x="1212850" y="1173480"/>
                  </a:cubicBezTo>
                  <a:cubicBezTo>
                    <a:pt x="1184910" y="1149350"/>
                    <a:pt x="1159510" y="1115060"/>
                    <a:pt x="1145540" y="1080770"/>
                  </a:cubicBezTo>
                  <a:cubicBezTo>
                    <a:pt x="1131570" y="1046480"/>
                    <a:pt x="1125220" y="1005840"/>
                    <a:pt x="1129030" y="969010"/>
                  </a:cubicBezTo>
                  <a:cubicBezTo>
                    <a:pt x="1132840" y="932180"/>
                    <a:pt x="1146810" y="891540"/>
                    <a:pt x="1167130" y="861060"/>
                  </a:cubicBezTo>
                  <a:cubicBezTo>
                    <a:pt x="1186180" y="830580"/>
                    <a:pt x="1211580" y="806450"/>
                    <a:pt x="1249680" y="783590"/>
                  </a:cubicBezTo>
                  <a:cubicBezTo>
                    <a:pt x="1308100" y="749300"/>
                    <a:pt x="1407160" y="739140"/>
                    <a:pt x="1502410" y="707390"/>
                  </a:cubicBezTo>
                  <a:cubicBezTo>
                    <a:pt x="1629410" y="664210"/>
                    <a:pt x="1808480" y="603250"/>
                    <a:pt x="1941830" y="544830"/>
                  </a:cubicBezTo>
                  <a:cubicBezTo>
                    <a:pt x="2058670" y="495300"/>
                    <a:pt x="2181860" y="414020"/>
                    <a:pt x="2263140" y="387350"/>
                  </a:cubicBezTo>
                  <a:cubicBezTo>
                    <a:pt x="2308860" y="370840"/>
                    <a:pt x="2339340" y="361950"/>
                    <a:pt x="2376170" y="364490"/>
                  </a:cubicBezTo>
                  <a:cubicBezTo>
                    <a:pt x="2414270" y="365760"/>
                    <a:pt x="2454910" y="377190"/>
                    <a:pt x="2487930" y="396240"/>
                  </a:cubicBezTo>
                  <a:cubicBezTo>
                    <a:pt x="2519680" y="415290"/>
                    <a:pt x="2550160" y="444500"/>
                    <a:pt x="2570480" y="476250"/>
                  </a:cubicBezTo>
                  <a:cubicBezTo>
                    <a:pt x="2590800" y="508000"/>
                    <a:pt x="2603500" y="548640"/>
                    <a:pt x="2607310" y="585470"/>
                  </a:cubicBezTo>
                  <a:cubicBezTo>
                    <a:pt x="2609850" y="623570"/>
                    <a:pt x="2603500" y="665480"/>
                    <a:pt x="2588260" y="699770"/>
                  </a:cubicBezTo>
                  <a:cubicBezTo>
                    <a:pt x="2573020" y="734060"/>
                    <a:pt x="2555240" y="759460"/>
                    <a:pt x="2518410" y="792480"/>
                  </a:cubicBezTo>
                  <a:cubicBezTo>
                    <a:pt x="2451100" y="852170"/>
                    <a:pt x="2299970" y="927100"/>
                    <a:pt x="2183130" y="986790"/>
                  </a:cubicBezTo>
                  <a:cubicBezTo>
                    <a:pt x="2065020" y="1047750"/>
                    <a:pt x="1915160" y="1115060"/>
                    <a:pt x="1816100" y="1153160"/>
                  </a:cubicBezTo>
                  <a:cubicBezTo>
                    <a:pt x="1750060" y="1178560"/>
                    <a:pt x="1700530" y="1195070"/>
                    <a:pt x="1649730" y="1205230"/>
                  </a:cubicBezTo>
                  <a:cubicBezTo>
                    <a:pt x="1607820" y="1212850"/>
                    <a:pt x="1569720" y="1220470"/>
                    <a:pt x="1532890" y="1214120"/>
                  </a:cubicBezTo>
                  <a:cubicBezTo>
                    <a:pt x="1494790" y="1207770"/>
                    <a:pt x="1454150" y="1189990"/>
                    <a:pt x="1424940" y="1167130"/>
                  </a:cubicBezTo>
                  <a:cubicBezTo>
                    <a:pt x="1394460" y="1144270"/>
                    <a:pt x="1366520" y="1109980"/>
                    <a:pt x="1350010" y="1075690"/>
                  </a:cubicBezTo>
                  <a:cubicBezTo>
                    <a:pt x="1333500" y="1041400"/>
                    <a:pt x="1325880" y="999490"/>
                    <a:pt x="1327150" y="961390"/>
                  </a:cubicBezTo>
                  <a:cubicBezTo>
                    <a:pt x="1328420" y="923290"/>
                    <a:pt x="1341120" y="881380"/>
                    <a:pt x="1360170" y="848360"/>
                  </a:cubicBezTo>
                  <a:cubicBezTo>
                    <a:pt x="1379220" y="815340"/>
                    <a:pt x="1416050" y="782320"/>
                    <a:pt x="1441450" y="763270"/>
                  </a:cubicBezTo>
                  <a:cubicBezTo>
                    <a:pt x="1460500" y="750570"/>
                    <a:pt x="1469390" y="754380"/>
                    <a:pt x="1494790" y="737870"/>
                  </a:cubicBezTo>
                  <a:cubicBezTo>
                    <a:pt x="1592580" y="678180"/>
                    <a:pt x="1977390" y="351790"/>
                    <a:pt x="2132330" y="243840"/>
                  </a:cubicBezTo>
                  <a:cubicBezTo>
                    <a:pt x="2216150" y="185420"/>
                    <a:pt x="2266950" y="157480"/>
                    <a:pt x="2332990" y="118110"/>
                  </a:cubicBezTo>
                  <a:cubicBezTo>
                    <a:pt x="2397760" y="80010"/>
                    <a:pt x="2480310" y="27940"/>
                    <a:pt x="2526030" y="12700"/>
                  </a:cubicBezTo>
                  <a:cubicBezTo>
                    <a:pt x="2550160" y="3810"/>
                    <a:pt x="2561590" y="2540"/>
                    <a:pt x="2584450" y="2540"/>
                  </a:cubicBezTo>
                  <a:cubicBezTo>
                    <a:pt x="2614930" y="2540"/>
                    <a:pt x="2663190" y="8890"/>
                    <a:pt x="2697480" y="24130"/>
                  </a:cubicBezTo>
                  <a:cubicBezTo>
                    <a:pt x="2731770" y="40640"/>
                    <a:pt x="2764790" y="67310"/>
                    <a:pt x="2787650" y="97790"/>
                  </a:cubicBezTo>
                  <a:cubicBezTo>
                    <a:pt x="2810510" y="127000"/>
                    <a:pt x="2828290" y="166370"/>
                    <a:pt x="2834640" y="203200"/>
                  </a:cubicBezTo>
                  <a:cubicBezTo>
                    <a:pt x="2840990" y="240030"/>
                    <a:pt x="2837180" y="283210"/>
                    <a:pt x="2825750" y="318770"/>
                  </a:cubicBezTo>
                  <a:cubicBezTo>
                    <a:pt x="2814320" y="354330"/>
                    <a:pt x="2799080" y="374650"/>
                    <a:pt x="2764790" y="417830"/>
                  </a:cubicBezTo>
                  <a:cubicBezTo>
                    <a:pt x="2678430" y="523240"/>
                    <a:pt x="2341880" y="937260"/>
                    <a:pt x="2242820" y="914400"/>
                  </a:cubicBezTo>
                  <a:cubicBezTo>
                    <a:pt x="2181860" y="900430"/>
                    <a:pt x="2117090" y="709930"/>
                    <a:pt x="2147570" y="647700"/>
                  </a:cubicBezTo>
                  <a:cubicBezTo>
                    <a:pt x="2181860" y="579120"/>
                    <a:pt x="2373630" y="581660"/>
                    <a:pt x="2476500" y="539750"/>
                  </a:cubicBezTo>
                  <a:cubicBezTo>
                    <a:pt x="2573020" y="500380"/>
                    <a:pt x="2673350" y="421640"/>
                    <a:pt x="2748280" y="402590"/>
                  </a:cubicBezTo>
                  <a:cubicBezTo>
                    <a:pt x="2794000" y="391160"/>
                    <a:pt x="2829560" y="389890"/>
                    <a:pt x="2868930" y="398780"/>
                  </a:cubicBezTo>
                  <a:cubicBezTo>
                    <a:pt x="2907030" y="406400"/>
                    <a:pt x="2947670" y="425450"/>
                    <a:pt x="2976880" y="450850"/>
                  </a:cubicBezTo>
                  <a:cubicBezTo>
                    <a:pt x="3007360" y="474980"/>
                    <a:pt x="3035300" y="518160"/>
                    <a:pt x="3049270" y="547370"/>
                  </a:cubicBezTo>
                  <a:cubicBezTo>
                    <a:pt x="3059430" y="567690"/>
                    <a:pt x="3063240" y="585470"/>
                    <a:pt x="3065780" y="605790"/>
                  </a:cubicBezTo>
                  <a:cubicBezTo>
                    <a:pt x="3069590" y="626110"/>
                    <a:pt x="3072130" y="643890"/>
                    <a:pt x="3068320" y="666750"/>
                  </a:cubicBezTo>
                  <a:cubicBezTo>
                    <a:pt x="3064510" y="699770"/>
                    <a:pt x="3050540" y="748030"/>
                    <a:pt x="3030220" y="781050"/>
                  </a:cubicBezTo>
                  <a:cubicBezTo>
                    <a:pt x="3008630" y="814070"/>
                    <a:pt x="2983230" y="844550"/>
                    <a:pt x="2942590" y="864870"/>
                  </a:cubicBezTo>
                  <a:cubicBezTo>
                    <a:pt x="2882900" y="894080"/>
                    <a:pt x="2796540" y="880110"/>
                    <a:pt x="2688590" y="904240"/>
                  </a:cubicBezTo>
                  <a:cubicBezTo>
                    <a:pt x="2494280" y="947420"/>
                    <a:pt x="2070100" y="1089660"/>
                    <a:pt x="1879600" y="1139190"/>
                  </a:cubicBezTo>
                  <a:cubicBezTo>
                    <a:pt x="1776730" y="1167130"/>
                    <a:pt x="1724660" y="1184910"/>
                    <a:pt x="1639570" y="1195070"/>
                  </a:cubicBezTo>
                  <a:cubicBezTo>
                    <a:pt x="1549400" y="1207770"/>
                    <a:pt x="1445260" y="1219200"/>
                    <a:pt x="1351280" y="1202690"/>
                  </a:cubicBezTo>
                  <a:cubicBezTo>
                    <a:pt x="1257300" y="1186180"/>
                    <a:pt x="1170940" y="1111250"/>
                    <a:pt x="1076960" y="1098550"/>
                  </a:cubicBezTo>
                  <a:cubicBezTo>
                    <a:pt x="984250" y="1085850"/>
                    <a:pt x="810260" y="1162050"/>
                    <a:pt x="788670" y="1126490"/>
                  </a:cubicBezTo>
                  <a:cubicBezTo>
                    <a:pt x="769620" y="1096010"/>
                    <a:pt x="920750" y="932180"/>
                    <a:pt x="913130" y="925830"/>
                  </a:cubicBezTo>
                  <a:cubicBezTo>
                    <a:pt x="905510" y="919480"/>
                    <a:pt x="787400" y="1019810"/>
                    <a:pt x="736600" y="1094740"/>
                  </a:cubicBezTo>
                  <a:cubicBezTo>
                    <a:pt x="669290" y="1193800"/>
                    <a:pt x="650240" y="1470660"/>
                    <a:pt x="572770" y="1488440"/>
                  </a:cubicBezTo>
                  <a:cubicBezTo>
                    <a:pt x="504190" y="1504950"/>
                    <a:pt x="370840" y="1248410"/>
                    <a:pt x="311150" y="1263650"/>
                  </a:cubicBezTo>
                  <a:cubicBezTo>
                    <a:pt x="262890" y="1275080"/>
                    <a:pt x="200660" y="1460500"/>
                    <a:pt x="224790" y="1485900"/>
                  </a:cubicBezTo>
                  <a:cubicBezTo>
                    <a:pt x="251460" y="1512570"/>
                    <a:pt x="478790" y="1384300"/>
                    <a:pt x="490220" y="1395730"/>
                  </a:cubicBezTo>
                  <a:cubicBezTo>
                    <a:pt x="492760" y="1398270"/>
                    <a:pt x="488950" y="1403350"/>
                    <a:pt x="486410" y="1409700"/>
                  </a:cubicBezTo>
                  <a:cubicBezTo>
                    <a:pt x="480060" y="1421130"/>
                    <a:pt x="464820" y="1442720"/>
                    <a:pt x="445770" y="1457960"/>
                  </a:cubicBezTo>
                  <a:cubicBezTo>
                    <a:pt x="419100" y="1480820"/>
                    <a:pt x="374650" y="1508760"/>
                    <a:pt x="336550" y="1520190"/>
                  </a:cubicBezTo>
                  <a:cubicBezTo>
                    <a:pt x="297180" y="1531620"/>
                    <a:pt x="250190" y="1532890"/>
                    <a:pt x="210820" y="1524000"/>
                  </a:cubicBezTo>
                  <a:cubicBezTo>
                    <a:pt x="170180" y="1515110"/>
                    <a:pt x="128270" y="1494790"/>
                    <a:pt x="96520" y="1469390"/>
                  </a:cubicBezTo>
                  <a:cubicBezTo>
                    <a:pt x="66040" y="1442720"/>
                    <a:pt x="36830" y="1398270"/>
                    <a:pt x="22860" y="1367790"/>
                  </a:cubicBezTo>
                  <a:cubicBezTo>
                    <a:pt x="11430" y="1346200"/>
                    <a:pt x="7620" y="1330960"/>
                    <a:pt x="5080" y="1306830"/>
                  </a:cubicBezTo>
                  <a:cubicBezTo>
                    <a:pt x="2540" y="1272540"/>
                    <a:pt x="7620" y="1214120"/>
                    <a:pt x="16510" y="1181100"/>
                  </a:cubicBezTo>
                  <a:cubicBezTo>
                    <a:pt x="22860" y="1158240"/>
                    <a:pt x="30480" y="1149350"/>
                    <a:pt x="44450" y="1125220"/>
                  </a:cubicBezTo>
                  <a:cubicBezTo>
                    <a:pt x="73660" y="1070610"/>
                    <a:pt x="147320" y="961390"/>
                    <a:pt x="191770" y="876300"/>
                  </a:cubicBezTo>
                  <a:cubicBezTo>
                    <a:pt x="234950" y="791210"/>
                    <a:pt x="266700" y="675640"/>
                    <a:pt x="309880" y="614680"/>
                  </a:cubicBezTo>
                  <a:cubicBezTo>
                    <a:pt x="337820" y="574040"/>
                    <a:pt x="370840" y="544830"/>
                    <a:pt x="398780" y="525780"/>
                  </a:cubicBezTo>
                  <a:cubicBezTo>
                    <a:pt x="419100" y="511810"/>
                    <a:pt x="433070" y="505460"/>
                    <a:pt x="457200" y="499110"/>
                  </a:cubicBezTo>
                  <a:cubicBezTo>
                    <a:pt x="490220" y="491490"/>
                    <a:pt x="543560" y="485140"/>
                    <a:pt x="582930" y="492760"/>
                  </a:cubicBezTo>
                  <a:cubicBezTo>
                    <a:pt x="623570" y="500380"/>
                    <a:pt x="666750" y="519430"/>
                    <a:pt x="698500" y="544830"/>
                  </a:cubicBezTo>
                  <a:cubicBezTo>
                    <a:pt x="730250" y="570230"/>
                    <a:pt x="759460" y="607060"/>
                    <a:pt x="775970" y="645160"/>
                  </a:cubicBezTo>
                  <a:cubicBezTo>
                    <a:pt x="792480" y="681990"/>
                    <a:pt x="801370" y="727710"/>
                    <a:pt x="798830" y="769620"/>
                  </a:cubicBezTo>
                  <a:cubicBezTo>
                    <a:pt x="796290" y="810260"/>
                    <a:pt x="796290" y="861060"/>
                    <a:pt x="760730" y="890270"/>
                  </a:cubicBezTo>
                  <a:cubicBezTo>
                    <a:pt x="695960" y="942340"/>
                    <a:pt x="406400" y="962660"/>
                    <a:pt x="339090" y="929640"/>
                  </a:cubicBezTo>
                  <a:cubicBezTo>
                    <a:pt x="309880" y="915670"/>
                    <a:pt x="304800" y="883920"/>
                    <a:pt x="293370" y="858520"/>
                  </a:cubicBezTo>
                  <a:cubicBezTo>
                    <a:pt x="281940" y="833120"/>
                    <a:pt x="274320" y="803910"/>
                    <a:pt x="271780" y="775970"/>
                  </a:cubicBezTo>
                  <a:cubicBezTo>
                    <a:pt x="269240" y="748030"/>
                    <a:pt x="271780" y="717550"/>
                    <a:pt x="278130" y="690880"/>
                  </a:cubicBezTo>
                  <a:cubicBezTo>
                    <a:pt x="284480" y="662940"/>
                    <a:pt x="295910" y="635000"/>
                    <a:pt x="311150" y="612140"/>
                  </a:cubicBezTo>
                  <a:cubicBezTo>
                    <a:pt x="326390" y="588010"/>
                    <a:pt x="346710" y="565150"/>
                    <a:pt x="368300" y="547370"/>
                  </a:cubicBezTo>
                  <a:cubicBezTo>
                    <a:pt x="389890" y="529590"/>
                    <a:pt x="415290" y="514350"/>
                    <a:pt x="441960" y="505460"/>
                  </a:cubicBezTo>
                  <a:cubicBezTo>
                    <a:pt x="468630" y="495300"/>
                    <a:pt x="497840" y="488950"/>
                    <a:pt x="525780" y="487680"/>
                  </a:cubicBezTo>
                  <a:cubicBezTo>
                    <a:pt x="553720" y="487680"/>
                    <a:pt x="584200" y="491490"/>
                    <a:pt x="610870" y="499110"/>
                  </a:cubicBezTo>
                  <a:cubicBezTo>
                    <a:pt x="637540" y="506730"/>
                    <a:pt x="664210" y="520700"/>
                    <a:pt x="687070" y="535940"/>
                  </a:cubicBezTo>
                  <a:cubicBezTo>
                    <a:pt x="709930" y="552450"/>
                    <a:pt x="731520" y="574040"/>
                    <a:pt x="748030" y="596900"/>
                  </a:cubicBezTo>
                  <a:cubicBezTo>
                    <a:pt x="764540" y="619760"/>
                    <a:pt x="778510" y="646430"/>
                    <a:pt x="786130" y="673100"/>
                  </a:cubicBezTo>
                  <a:cubicBezTo>
                    <a:pt x="795020" y="699770"/>
                    <a:pt x="800100" y="728980"/>
                    <a:pt x="798830" y="756920"/>
                  </a:cubicBezTo>
                  <a:cubicBezTo>
                    <a:pt x="798830" y="786130"/>
                    <a:pt x="792480" y="815340"/>
                    <a:pt x="783590" y="842010"/>
                  </a:cubicBezTo>
                  <a:cubicBezTo>
                    <a:pt x="773430" y="867410"/>
                    <a:pt x="759460" y="894080"/>
                    <a:pt x="741680" y="915670"/>
                  </a:cubicBezTo>
                  <a:cubicBezTo>
                    <a:pt x="723900" y="938530"/>
                    <a:pt x="702310" y="958850"/>
                    <a:pt x="678180" y="974090"/>
                  </a:cubicBezTo>
                  <a:cubicBezTo>
                    <a:pt x="655320" y="989330"/>
                    <a:pt x="627380" y="1000760"/>
                    <a:pt x="600710" y="1008380"/>
                  </a:cubicBezTo>
                  <a:cubicBezTo>
                    <a:pt x="572770" y="1014730"/>
                    <a:pt x="543560" y="1017270"/>
                    <a:pt x="515620" y="1016000"/>
                  </a:cubicBezTo>
                  <a:cubicBezTo>
                    <a:pt x="487680" y="1013460"/>
                    <a:pt x="458470" y="1005840"/>
                    <a:pt x="431800" y="995680"/>
                  </a:cubicBezTo>
                  <a:cubicBezTo>
                    <a:pt x="406400" y="984250"/>
                    <a:pt x="381000" y="969010"/>
                    <a:pt x="359410" y="949960"/>
                  </a:cubicBezTo>
                  <a:cubicBezTo>
                    <a:pt x="339090" y="930910"/>
                    <a:pt x="320040" y="908050"/>
                    <a:pt x="306070" y="883920"/>
                  </a:cubicBezTo>
                  <a:cubicBezTo>
                    <a:pt x="292100" y="859790"/>
                    <a:pt x="281940" y="831850"/>
                    <a:pt x="275590" y="803910"/>
                  </a:cubicBezTo>
                  <a:cubicBezTo>
                    <a:pt x="270510" y="775970"/>
                    <a:pt x="269240" y="746760"/>
                    <a:pt x="273050" y="718820"/>
                  </a:cubicBezTo>
                  <a:cubicBezTo>
                    <a:pt x="276860" y="690880"/>
                    <a:pt x="285750" y="661670"/>
                    <a:pt x="297180" y="636270"/>
                  </a:cubicBezTo>
                  <a:cubicBezTo>
                    <a:pt x="309880" y="610870"/>
                    <a:pt x="327660" y="586740"/>
                    <a:pt x="346710" y="566420"/>
                  </a:cubicBezTo>
                  <a:cubicBezTo>
                    <a:pt x="367030" y="546100"/>
                    <a:pt x="391160" y="529590"/>
                    <a:pt x="415290" y="516890"/>
                  </a:cubicBezTo>
                  <a:cubicBezTo>
                    <a:pt x="440690" y="504190"/>
                    <a:pt x="469900" y="495300"/>
                    <a:pt x="497840" y="490220"/>
                  </a:cubicBezTo>
                  <a:cubicBezTo>
                    <a:pt x="525780" y="486410"/>
                    <a:pt x="554990" y="487680"/>
                    <a:pt x="582930" y="492760"/>
                  </a:cubicBezTo>
                  <a:cubicBezTo>
                    <a:pt x="610870" y="497840"/>
                    <a:pt x="664210" y="510540"/>
                    <a:pt x="662940" y="521970"/>
                  </a:cubicBezTo>
                  <a:cubicBezTo>
                    <a:pt x="661670" y="544830"/>
                    <a:pt x="321310" y="633730"/>
                    <a:pt x="309880" y="614680"/>
                  </a:cubicBezTo>
                  <a:cubicBezTo>
                    <a:pt x="304800" y="607060"/>
                    <a:pt x="330200" y="580390"/>
                    <a:pt x="349250" y="565150"/>
                  </a:cubicBezTo>
                  <a:cubicBezTo>
                    <a:pt x="374650" y="542290"/>
                    <a:pt x="417830" y="511810"/>
                    <a:pt x="457200" y="499110"/>
                  </a:cubicBezTo>
                  <a:cubicBezTo>
                    <a:pt x="496570" y="487680"/>
                    <a:pt x="543560" y="485140"/>
                    <a:pt x="582930" y="492760"/>
                  </a:cubicBezTo>
                  <a:cubicBezTo>
                    <a:pt x="623570" y="500380"/>
                    <a:pt x="666750" y="519430"/>
                    <a:pt x="698500" y="544830"/>
                  </a:cubicBezTo>
                  <a:cubicBezTo>
                    <a:pt x="730250" y="570230"/>
                    <a:pt x="759460" y="607060"/>
                    <a:pt x="775970" y="645160"/>
                  </a:cubicBezTo>
                  <a:cubicBezTo>
                    <a:pt x="792480" y="681990"/>
                    <a:pt x="798830" y="734060"/>
                    <a:pt x="798830" y="769620"/>
                  </a:cubicBezTo>
                  <a:cubicBezTo>
                    <a:pt x="798830" y="793750"/>
                    <a:pt x="795020" y="803910"/>
                    <a:pt x="786130" y="831850"/>
                  </a:cubicBezTo>
                  <a:cubicBezTo>
                    <a:pt x="767080" y="894080"/>
                    <a:pt x="707390" y="1027430"/>
                    <a:pt x="657860" y="1122680"/>
                  </a:cubicBezTo>
                  <a:cubicBezTo>
                    <a:pt x="607060" y="1220470"/>
                    <a:pt x="538480" y="1343660"/>
                    <a:pt x="486410" y="1409700"/>
                  </a:cubicBezTo>
                  <a:cubicBezTo>
                    <a:pt x="453390" y="1449070"/>
                    <a:pt x="422910" y="1477010"/>
                    <a:pt x="394970" y="1496060"/>
                  </a:cubicBezTo>
                  <a:cubicBezTo>
                    <a:pt x="374650" y="1508760"/>
                    <a:pt x="355600" y="1515110"/>
                    <a:pt x="336550" y="1520190"/>
                  </a:cubicBezTo>
                  <a:cubicBezTo>
                    <a:pt x="316230" y="1526540"/>
                    <a:pt x="297180" y="1530350"/>
                    <a:pt x="273050" y="1530350"/>
                  </a:cubicBezTo>
                  <a:cubicBezTo>
                    <a:pt x="238760" y="1529080"/>
                    <a:pt x="186690" y="1521460"/>
                    <a:pt x="149860" y="1503680"/>
                  </a:cubicBezTo>
                  <a:cubicBezTo>
                    <a:pt x="114300" y="1485900"/>
                    <a:pt x="77470" y="1455420"/>
                    <a:pt x="53340" y="1423670"/>
                  </a:cubicBezTo>
                  <a:cubicBezTo>
                    <a:pt x="29210" y="1390650"/>
                    <a:pt x="12700" y="1341120"/>
                    <a:pt x="5080" y="1306830"/>
                  </a:cubicBezTo>
                  <a:cubicBezTo>
                    <a:pt x="0" y="1282700"/>
                    <a:pt x="0" y="1267460"/>
                    <a:pt x="3810" y="1243330"/>
                  </a:cubicBezTo>
                  <a:cubicBezTo>
                    <a:pt x="8890" y="1209040"/>
                    <a:pt x="11430" y="1155700"/>
                    <a:pt x="44450" y="1120140"/>
                  </a:cubicBezTo>
                  <a:cubicBezTo>
                    <a:pt x="99060" y="1062990"/>
                    <a:pt x="266700" y="988060"/>
                    <a:pt x="360680" y="991870"/>
                  </a:cubicBezTo>
                  <a:cubicBezTo>
                    <a:pt x="439420" y="994410"/>
                    <a:pt x="519430" y="1038860"/>
                    <a:pt x="572770" y="1097280"/>
                  </a:cubicBezTo>
                  <a:cubicBezTo>
                    <a:pt x="635000" y="1165860"/>
                    <a:pt x="701040" y="1303020"/>
                    <a:pt x="690880" y="1398270"/>
                  </a:cubicBezTo>
                  <a:cubicBezTo>
                    <a:pt x="681990" y="1496060"/>
                    <a:pt x="599440" y="1630680"/>
                    <a:pt x="514350" y="1676400"/>
                  </a:cubicBezTo>
                  <a:cubicBezTo>
                    <a:pt x="426720" y="1723390"/>
                    <a:pt x="243840" y="1727200"/>
                    <a:pt x="168910" y="1671320"/>
                  </a:cubicBezTo>
                  <a:cubicBezTo>
                    <a:pt x="95250" y="1615440"/>
                    <a:pt x="55880" y="1447800"/>
                    <a:pt x="69850" y="1341120"/>
                  </a:cubicBezTo>
                  <a:cubicBezTo>
                    <a:pt x="86360" y="1228090"/>
                    <a:pt x="232410" y="1115060"/>
                    <a:pt x="279400" y="1010920"/>
                  </a:cubicBezTo>
                  <a:cubicBezTo>
                    <a:pt x="317500" y="928370"/>
                    <a:pt x="302260" y="840740"/>
                    <a:pt x="350520" y="773430"/>
                  </a:cubicBezTo>
                  <a:cubicBezTo>
                    <a:pt x="406400" y="697230"/>
                    <a:pt x="518160" y="621030"/>
                    <a:pt x="610870" y="590550"/>
                  </a:cubicBezTo>
                  <a:cubicBezTo>
                    <a:pt x="695960" y="561340"/>
                    <a:pt x="791210" y="553720"/>
                    <a:pt x="880110" y="577850"/>
                  </a:cubicBezTo>
                  <a:cubicBezTo>
                    <a:pt x="986790" y="605790"/>
                    <a:pt x="1137920" y="688340"/>
                    <a:pt x="1197610" y="777240"/>
                  </a:cubicBezTo>
                  <a:cubicBezTo>
                    <a:pt x="1249680" y="854710"/>
                    <a:pt x="1276350" y="974090"/>
                    <a:pt x="1248410" y="1057910"/>
                  </a:cubicBezTo>
                  <a:cubicBezTo>
                    <a:pt x="1217930" y="1151890"/>
                    <a:pt x="1087120" y="1270000"/>
                    <a:pt x="988060" y="1303020"/>
                  </a:cubicBezTo>
                  <a:cubicBezTo>
                    <a:pt x="895350" y="1334770"/>
                    <a:pt x="762000" y="1305560"/>
                    <a:pt x="675640" y="1268730"/>
                  </a:cubicBezTo>
                  <a:cubicBezTo>
                    <a:pt x="600710" y="1235710"/>
                    <a:pt x="523240" y="1184910"/>
                    <a:pt x="492760" y="1112520"/>
                  </a:cubicBezTo>
                  <a:cubicBezTo>
                    <a:pt x="454660" y="1023620"/>
                    <a:pt x="454660" y="833120"/>
                    <a:pt x="513080" y="751840"/>
                  </a:cubicBezTo>
                  <a:cubicBezTo>
                    <a:pt x="567690" y="673100"/>
                    <a:pt x="717550" y="643890"/>
                    <a:pt x="821690" y="621030"/>
                  </a:cubicBezTo>
                  <a:cubicBezTo>
                    <a:pt x="920750" y="599440"/>
                    <a:pt x="1023620" y="590550"/>
                    <a:pt x="1122680" y="609600"/>
                  </a:cubicBezTo>
                  <a:cubicBezTo>
                    <a:pt x="1225550" y="628650"/>
                    <a:pt x="1324610" y="731520"/>
                    <a:pt x="1428750" y="744220"/>
                  </a:cubicBezTo>
                  <a:cubicBezTo>
                    <a:pt x="1530350" y="755650"/>
                    <a:pt x="1619250" y="717550"/>
                    <a:pt x="1739900" y="687070"/>
                  </a:cubicBezTo>
                  <a:cubicBezTo>
                    <a:pt x="1915160" y="642620"/>
                    <a:pt x="2195830" y="519430"/>
                    <a:pt x="2372360" y="476250"/>
                  </a:cubicBezTo>
                  <a:cubicBezTo>
                    <a:pt x="2495550" y="445770"/>
                    <a:pt x="2612390" y="444500"/>
                    <a:pt x="2691130" y="426720"/>
                  </a:cubicBezTo>
                  <a:cubicBezTo>
                    <a:pt x="2740660" y="415290"/>
                    <a:pt x="2774950" y="396240"/>
                    <a:pt x="2807970" y="393700"/>
                  </a:cubicBezTo>
                  <a:cubicBezTo>
                    <a:pt x="2830830" y="391160"/>
                    <a:pt x="2846070" y="392430"/>
                    <a:pt x="2868930" y="398780"/>
                  </a:cubicBezTo>
                  <a:cubicBezTo>
                    <a:pt x="2900680" y="407670"/>
                    <a:pt x="2950210" y="431800"/>
                    <a:pt x="2976880" y="450850"/>
                  </a:cubicBezTo>
                  <a:cubicBezTo>
                    <a:pt x="2995930" y="464820"/>
                    <a:pt x="3006090" y="474980"/>
                    <a:pt x="3018790" y="494030"/>
                  </a:cubicBezTo>
                  <a:cubicBezTo>
                    <a:pt x="3037840" y="521970"/>
                    <a:pt x="3060700" y="567690"/>
                    <a:pt x="3065780" y="605790"/>
                  </a:cubicBezTo>
                  <a:cubicBezTo>
                    <a:pt x="3072130" y="643890"/>
                    <a:pt x="3068320" y="689610"/>
                    <a:pt x="3056890" y="726440"/>
                  </a:cubicBezTo>
                  <a:cubicBezTo>
                    <a:pt x="3044190" y="763270"/>
                    <a:pt x="3017520" y="800100"/>
                    <a:pt x="2990850" y="828040"/>
                  </a:cubicBezTo>
                  <a:cubicBezTo>
                    <a:pt x="2967990" y="853440"/>
                    <a:pt x="2946400" y="867410"/>
                    <a:pt x="2909570" y="889000"/>
                  </a:cubicBezTo>
                  <a:cubicBezTo>
                    <a:pt x="2843530" y="927100"/>
                    <a:pt x="2726690" y="985520"/>
                    <a:pt x="2620010" y="1019810"/>
                  </a:cubicBezTo>
                  <a:cubicBezTo>
                    <a:pt x="2494280" y="1059180"/>
                    <a:pt x="2325370" y="1112520"/>
                    <a:pt x="2199640" y="1103630"/>
                  </a:cubicBezTo>
                  <a:cubicBezTo>
                    <a:pt x="2094230" y="1094740"/>
                    <a:pt x="1973580" y="1066800"/>
                    <a:pt x="1911350" y="996950"/>
                  </a:cubicBezTo>
                  <a:cubicBezTo>
                    <a:pt x="1845310" y="923290"/>
                    <a:pt x="1804670" y="753110"/>
                    <a:pt x="1826260" y="662940"/>
                  </a:cubicBezTo>
                  <a:cubicBezTo>
                    <a:pt x="1842770" y="586740"/>
                    <a:pt x="1912620" y="551180"/>
                    <a:pt x="1981200" y="480060"/>
                  </a:cubicBezTo>
                  <a:cubicBezTo>
                    <a:pt x="2096770" y="360680"/>
                    <a:pt x="2362200" y="97790"/>
                    <a:pt x="2472690" y="35560"/>
                  </a:cubicBezTo>
                  <a:cubicBezTo>
                    <a:pt x="2519680" y="8890"/>
                    <a:pt x="2546350" y="3810"/>
                    <a:pt x="2584450" y="2540"/>
                  </a:cubicBezTo>
                  <a:cubicBezTo>
                    <a:pt x="2621280" y="0"/>
                    <a:pt x="2668270" y="12700"/>
                    <a:pt x="2697480" y="24130"/>
                  </a:cubicBezTo>
                  <a:cubicBezTo>
                    <a:pt x="2719070" y="33020"/>
                    <a:pt x="2731770" y="43180"/>
                    <a:pt x="2747010" y="55880"/>
                  </a:cubicBezTo>
                  <a:cubicBezTo>
                    <a:pt x="2762250" y="67310"/>
                    <a:pt x="2774950" y="78740"/>
                    <a:pt x="2787650" y="97790"/>
                  </a:cubicBezTo>
                  <a:cubicBezTo>
                    <a:pt x="2805430" y="123190"/>
                    <a:pt x="2828290" y="166370"/>
                    <a:pt x="2834640" y="203200"/>
                  </a:cubicBezTo>
                  <a:cubicBezTo>
                    <a:pt x="2840990" y="240030"/>
                    <a:pt x="2837180" y="283210"/>
                    <a:pt x="2825750" y="318770"/>
                  </a:cubicBezTo>
                  <a:cubicBezTo>
                    <a:pt x="2814320" y="354330"/>
                    <a:pt x="2786380" y="393700"/>
                    <a:pt x="2764790" y="417830"/>
                  </a:cubicBezTo>
                  <a:cubicBezTo>
                    <a:pt x="2749550" y="434340"/>
                    <a:pt x="2741930" y="438150"/>
                    <a:pt x="2719070" y="453390"/>
                  </a:cubicBezTo>
                  <a:cubicBezTo>
                    <a:pt x="2663190" y="488950"/>
                    <a:pt x="2529840" y="551180"/>
                    <a:pt x="2426970" y="621030"/>
                  </a:cubicBezTo>
                  <a:cubicBezTo>
                    <a:pt x="2294890" y="711200"/>
                    <a:pt x="2137410" y="859790"/>
                    <a:pt x="2000250" y="961390"/>
                  </a:cubicBezTo>
                  <a:cubicBezTo>
                    <a:pt x="1879600" y="1051560"/>
                    <a:pt x="1738630" y="1173480"/>
                    <a:pt x="1649730" y="1205230"/>
                  </a:cubicBezTo>
                  <a:cubicBezTo>
                    <a:pt x="1602740" y="1221740"/>
                    <a:pt x="1569720" y="1220470"/>
                    <a:pt x="1532890" y="1214120"/>
                  </a:cubicBezTo>
                  <a:cubicBezTo>
                    <a:pt x="1494790" y="1207770"/>
                    <a:pt x="1454150" y="1189990"/>
                    <a:pt x="1424940" y="1167130"/>
                  </a:cubicBezTo>
                  <a:cubicBezTo>
                    <a:pt x="1394460" y="1144270"/>
                    <a:pt x="1366520" y="1111250"/>
                    <a:pt x="1350010" y="1075690"/>
                  </a:cubicBezTo>
                  <a:cubicBezTo>
                    <a:pt x="1333500" y="1041400"/>
                    <a:pt x="1325880" y="999490"/>
                    <a:pt x="1327150" y="961390"/>
                  </a:cubicBezTo>
                  <a:cubicBezTo>
                    <a:pt x="1328420" y="923290"/>
                    <a:pt x="1341120" y="881380"/>
                    <a:pt x="1360170" y="848360"/>
                  </a:cubicBezTo>
                  <a:cubicBezTo>
                    <a:pt x="1379220" y="815340"/>
                    <a:pt x="1404620" y="786130"/>
                    <a:pt x="1441450" y="763270"/>
                  </a:cubicBezTo>
                  <a:cubicBezTo>
                    <a:pt x="1492250" y="732790"/>
                    <a:pt x="1570990" y="726440"/>
                    <a:pt x="1644650" y="698500"/>
                  </a:cubicBezTo>
                  <a:cubicBezTo>
                    <a:pt x="1736090" y="664210"/>
                    <a:pt x="1845310" y="615950"/>
                    <a:pt x="1945640" y="566420"/>
                  </a:cubicBezTo>
                  <a:cubicBezTo>
                    <a:pt x="2051050" y="513080"/>
                    <a:pt x="2199640" y="415290"/>
                    <a:pt x="2263140" y="387350"/>
                  </a:cubicBezTo>
                  <a:cubicBezTo>
                    <a:pt x="2288540" y="375920"/>
                    <a:pt x="2296160" y="372110"/>
                    <a:pt x="2317750" y="368300"/>
                  </a:cubicBezTo>
                  <a:cubicBezTo>
                    <a:pt x="2349500" y="364490"/>
                    <a:pt x="2402840" y="365760"/>
                    <a:pt x="2433320" y="373380"/>
                  </a:cubicBezTo>
                  <a:cubicBezTo>
                    <a:pt x="2456180" y="378460"/>
                    <a:pt x="2470150" y="386080"/>
                    <a:pt x="2487930" y="396240"/>
                  </a:cubicBezTo>
                  <a:cubicBezTo>
                    <a:pt x="2504440" y="406400"/>
                    <a:pt x="2518410" y="415290"/>
                    <a:pt x="2533650" y="431800"/>
                  </a:cubicBezTo>
                  <a:cubicBezTo>
                    <a:pt x="2555240" y="454660"/>
                    <a:pt x="2583180" y="494030"/>
                    <a:pt x="2595880" y="529590"/>
                  </a:cubicBezTo>
                  <a:cubicBezTo>
                    <a:pt x="2607310" y="563880"/>
                    <a:pt x="2607310" y="613410"/>
                    <a:pt x="2604770" y="643890"/>
                  </a:cubicBezTo>
                  <a:cubicBezTo>
                    <a:pt x="2602230" y="666750"/>
                    <a:pt x="2595880" y="681990"/>
                    <a:pt x="2588260" y="699770"/>
                  </a:cubicBezTo>
                  <a:cubicBezTo>
                    <a:pt x="2580640" y="717550"/>
                    <a:pt x="2573020" y="732790"/>
                    <a:pt x="2559050" y="750570"/>
                  </a:cubicBezTo>
                  <a:cubicBezTo>
                    <a:pt x="2538730" y="774700"/>
                    <a:pt x="2514600" y="796290"/>
                    <a:pt x="2468880" y="822960"/>
                  </a:cubicBezTo>
                  <a:cubicBezTo>
                    <a:pt x="2362200" y="887730"/>
                    <a:pt x="2072640" y="1002030"/>
                    <a:pt x="1888490" y="1070610"/>
                  </a:cubicBezTo>
                  <a:cubicBezTo>
                    <a:pt x="1727200" y="1131570"/>
                    <a:pt x="1531620" y="1202690"/>
                    <a:pt x="1428750" y="1220470"/>
                  </a:cubicBezTo>
                  <a:cubicBezTo>
                    <a:pt x="1379220" y="1228090"/>
                    <a:pt x="1351280" y="1230630"/>
                    <a:pt x="1314450" y="1223010"/>
                  </a:cubicBezTo>
                  <a:cubicBezTo>
                    <a:pt x="1278890" y="1215390"/>
                    <a:pt x="1240790" y="1196340"/>
                    <a:pt x="1212850" y="1173480"/>
                  </a:cubicBezTo>
                  <a:cubicBezTo>
                    <a:pt x="1184910" y="1149350"/>
                    <a:pt x="1159510" y="1108710"/>
                    <a:pt x="1145540" y="1080770"/>
                  </a:cubicBezTo>
                  <a:cubicBezTo>
                    <a:pt x="1136650" y="1061720"/>
                    <a:pt x="1132840" y="1045210"/>
                    <a:pt x="1130300" y="1026160"/>
                  </a:cubicBezTo>
                  <a:cubicBezTo>
                    <a:pt x="1127760" y="1007110"/>
                    <a:pt x="1125220" y="990600"/>
                    <a:pt x="1129030" y="969010"/>
                  </a:cubicBezTo>
                  <a:cubicBezTo>
                    <a:pt x="1134110" y="938530"/>
                    <a:pt x="1146810" y="891540"/>
                    <a:pt x="1167130" y="861060"/>
                  </a:cubicBezTo>
                  <a:cubicBezTo>
                    <a:pt x="1186180" y="830580"/>
                    <a:pt x="1203960" y="817880"/>
                    <a:pt x="1249680" y="783590"/>
                  </a:cubicBezTo>
                  <a:cubicBezTo>
                    <a:pt x="1395730" y="674370"/>
                    <a:pt x="2073910" y="266700"/>
                    <a:pt x="2241550" y="203200"/>
                  </a:cubicBezTo>
                  <a:cubicBezTo>
                    <a:pt x="2293620" y="184150"/>
                    <a:pt x="2315210" y="180340"/>
                    <a:pt x="2350770" y="181610"/>
                  </a:cubicBezTo>
                  <a:cubicBezTo>
                    <a:pt x="2387600" y="184150"/>
                    <a:pt x="2426970" y="195580"/>
                    <a:pt x="2457450" y="214630"/>
                  </a:cubicBezTo>
                  <a:cubicBezTo>
                    <a:pt x="2489200" y="232410"/>
                    <a:pt x="2518410" y="261620"/>
                    <a:pt x="2537460" y="292100"/>
                  </a:cubicBezTo>
                  <a:cubicBezTo>
                    <a:pt x="2556510" y="322580"/>
                    <a:pt x="2569210" y="361950"/>
                    <a:pt x="2571750" y="398780"/>
                  </a:cubicBezTo>
                  <a:cubicBezTo>
                    <a:pt x="2574290" y="434340"/>
                    <a:pt x="2562860" y="480060"/>
                    <a:pt x="2552700" y="508000"/>
                  </a:cubicBezTo>
                  <a:cubicBezTo>
                    <a:pt x="2545080" y="528320"/>
                    <a:pt x="2538730" y="539750"/>
                    <a:pt x="2523490" y="556260"/>
                  </a:cubicBezTo>
                  <a:cubicBezTo>
                    <a:pt x="2501900" y="581660"/>
                    <a:pt x="2473960" y="601980"/>
                    <a:pt x="2420620" y="635000"/>
                  </a:cubicBezTo>
                  <a:cubicBezTo>
                    <a:pt x="2270760" y="726440"/>
                    <a:pt x="1772920" y="965200"/>
                    <a:pt x="1525270" y="1074420"/>
                  </a:cubicBezTo>
                  <a:cubicBezTo>
                    <a:pt x="1355090" y="1149350"/>
                    <a:pt x="1186180" y="1235710"/>
                    <a:pt x="1085850" y="1247140"/>
                  </a:cubicBezTo>
                  <a:cubicBezTo>
                    <a:pt x="1037590" y="1252220"/>
                    <a:pt x="1008380" y="1244600"/>
                    <a:pt x="974090" y="1229360"/>
                  </a:cubicBezTo>
                  <a:cubicBezTo>
                    <a:pt x="939800" y="1215390"/>
                    <a:pt x="905510" y="1191260"/>
                    <a:pt x="881380" y="1163320"/>
                  </a:cubicBezTo>
                  <a:cubicBezTo>
                    <a:pt x="858520" y="1134110"/>
                    <a:pt x="839470" y="1097280"/>
                    <a:pt x="831850" y="1060450"/>
                  </a:cubicBezTo>
                  <a:cubicBezTo>
                    <a:pt x="824230" y="1024890"/>
                    <a:pt x="824230" y="982980"/>
                    <a:pt x="834390" y="947420"/>
                  </a:cubicBezTo>
                  <a:cubicBezTo>
                    <a:pt x="844550" y="911860"/>
                    <a:pt x="869950" y="871220"/>
                    <a:pt x="890270" y="847090"/>
                  </a:cubicBezTo>
                  <a:cubicBezTo>
                    <a:pt x="904240" y="830580"/>
                    <a:pt x="914400" y="821690"/>
                    <a:pt x="934720" y="810260"/>
                  </a:cubicBezTo>
                  <a:cubicBezTo>
                    <a:pt x="961390" y="795020"/>
                    <a:pt x="993140" y="783590"/>
                    <a:pt x="1041400" y="773430"/>
                  </a:cubicBezTo>
                  <a:cubicBezTo>
                    <a:pt x="1132840" y="754380"/>
                    <a:pt x="1360170" y="726440"/>
                    <a:pt x="1450340" y="740410"/>
                  </a:cubicBezTo>
                  <a:cubicBezTo>
                    <a:pt x="1497330" y="746760"/>
                    <a:pt x="1529080" y="763270"/>
                    <a:pt x="1554480" y="779780"/>
                  </a:cubicBezTo>
                  <a:cubicBezTo>
                    <a:pt x="1573530" y="791210"/>
                    <a:pt x="1583690" y="800100"/>
                    <a:pt x="1596390" y="816610"/>
                  </a:cubicBezTo>
                  <a:cubicBezTo>
                    <a:pt x="1615440" y="840740"/>
                    <a:pt x="1639570" y="880110"/>
                    <a:pt x="1648460" y="915670"/>
                  </a:cubicBezTo>
                  <a:cubicBezTo>
                    <a:pt x="1657350" y="951230"/>
                    <a:pt x="1657350" y="991870"/>
                    <a:pt x="1648460" y="1027430"/>
                  </a:cubicBezTo>
                  <a:cubicBezTo>
                    <a:pt x="1639570" y="1061720"/>
                    <a:pt x="1615440" y="1102360"/>
                    <a:pt x="1596390" y="1126490"/>
                  </a:cubicBezTo>
                  <a:cubicBezTo>
                    <a:pt x="1583690" y="1143000"/>
                    <a:pt x="1573530" y="1151890"/>
                    <a:pt x="1554480" y="1163320"/>
                  </a:cubicBezTo>
                  <a:cubicBezTo>
                    <a:pt x="1529080" y="1178560"/>
                    <a:pt x="1450340" y="1202690"/>
                    <a:pt x="1450340" y="1202690"/>
                  </a:cubicBezTo>
                </a:path>
              </a:pathLst>
            </a:custGeom>
            <a:solidFill>
              <a:srgbClr val="FFFFFF"/>
            </a:solidFill>
            <a:ln cap="sq">
              <a:noFill/>
              <a:prstDash val="solid"/>
              <a:miter/>
            </a:ln>
          </p:spPr>
        </p:sp>
      </p:grpSp>
      <p:grpSp>
        <p:nvGrpSpPr>
          <p:cNvPr name="Group 21" id="21"/>
          <p:cNvGrpSpPr/>
          <p:nvPr/>
        </p:nvGrpSpPr>
        <p:grpSpPr>
          <a:xfrm rot="0">
            <a:off x="4451032" y="3093720"/>
            <a:ext cx="1486852" cy="974407"/>
            <a:chOff x="0" y="0"/>
            <a:chExt cx="1982470" cy="1299210"/>
          </a:xfrm>
        </p:grpSpPr>
        <p:sp>
          <p:nvSpPr>
            <p:cNvPr name="Freeform 22" id="22"/>
            <p:cNvSpPr/>
            <p:nvPr/>
          </p:nvSpPr>
          <p:spPr>
            <a:xfrm flipH="false" flipV="false" rot="0">
              <a:off x="41910" y="31750"/>
              <a:ext cx="1889760" cy="1219200"/>
            </a:xfrm>
            <a:custGeom>
              <a:avLst/>
              <a:gdLst/>
              <a:ahLst/>
              <a:cxnLst/>
              <a:rect r="r" b="b" t="t" l="l"/>
              <a:pathLst>
                <a:path h="1219200" w="1889760">
                  <a:moveTo>
                    <a:pt x="648970" y="713740"/>
                  </a:moveTo>
                  <a:cubicBezTo>
                    <a:pt x="1122680" y="445770"/>
                    <a:pt x="1129030" y="443230"/>
                    <a:pt x="1150620" y="439420"/>
                  </a:cubicBezTo>
                  <a:cubicBezTo>
                    <a:pt x="1182370" y="435610"/>
                    <a:pt x="1235710" y="438150"/>
                    <a:pt x="1266190" y="445770"/>
                  </a:cubicBezTo>
                  <a:cubicBezTo>
                    <a:pt x="1287780" y="450850"/>
                    <a:pt x="1301750" y="455930"/>
                    <a:pt x="1319530" y="468630"/>
                  </a:cubicBezTo>
                  <a:cubicBezTo>
                    <a:pt x="1346200" y="486410"/>
                    <a:pt x="1383030" y="518160"/>
                    <a:pt x="1402080" y="548640"/>
                  </a:cubicBezTo>
                  <a:cubicBezTo>
                    <a:pt x="1422400" y="580390"/>
                    <a:pt x="1435100" y="622300"/>
                    <a:pt x="1438910" y="659130"/>
                  </a:cubicBezTo>
                  <a:cubicBezTo>
                    <a:pt x="1441450" y="695960"/>
                    <a:pt x="1433830" y="739140"/>
                    <a:pt x="1418590" y="773430"/>
                  </a:cubicBezTo>
                  <a:cubicBezTo>
                    <a:pt x="1404620" y="807720"/>
                    <a:pt x="1371600" y="843280"/>
                    <a:pt x="1348740" y="864870"/>
                  </a:cubicBezTo>
                  <a:cubicBezTo>
                    <a:pt x="1332230" y="880110"/>
                    <a:pt x="1324610" y="886460"/>
                    <a:pt x="1299210" y="895350"/>
                  </a:cubicBezTo>
                  <a:cubicBezTo>
                    <a:pt x="1238250" y="916940"/>
                    <a:pt x="1090930" y="905510"/>
                    <a:pt x="965200" y="939800"/>
                  </a:cubicBezTo>
                  <a:cubicBezTo>
                    <a:pt x="786130" y="986790"/>
                    <a:pt x="463550" y="1163320"/>
                    <a:pt x="337820" y="1198880"/>
                  </a:cubicBezTo>
                  <a:cubicBezTo>
                    <a:pt x="284480" y="1212850"/>
                    <a:pt x="260350" y="1219200"/>
                    <a:pt x="222250" y="1215390"/>
                  </a:cubicBezTo>
                  <a:cubicBezTo>
                    <a:pt x="185420" y="1211580"/>
                    <a:pt x="144780" y="1197610"/>
                    <a:pt x="113030" y="1177290"/>
                  </a:cubicBezTo>
                  <a:cubicBezTo>
                    <a:pt x="81280" y="1156970"/>
                    <a:pt x="50800" y="1118870"/>
                    <a:pt x="34290" y="1092200"/>
                  </a:cubicBezTo>
                  <a:cubicBezTo>
                    <a:pt x="21590" y="1074420"/>
                    <a:pt x="16510" y="1060450"/>
                    <a:pt x="11430" y="1038860"/>
                  </a:cubicBezTo>
                  <a:cubicBezTo>
                    <a:pt x="5080" y="1007110"/>
                    <a:pt x="0" y="958850"/>
                    <a:pt x="8890" y="922020"/>
                  </a:cubicBezTo>
                  <a:cubicBezTo>
                    <a:pt x="16510" y="886460"/>
                    <a:pt x="35560" y="847090"/>
                    <a:pt x="59690" y="819150"/>
                  </a:cubicBezTo>
                  <a:cubicBezTo>
                    <a:pt x="83820" y="789940"/>
                    <a:pt x="105410" y="781050"/>
                    <a:pt x="153670" y="750570"/>
                  </a:cubicBezTo>
                  <a:cubicBezTo>
                    <a:pt x="292100" y="662940"/>
                    <a:pt x="788670" y="408940"/>
                    <a:pt x="990600" y="302260"/>
                  </a:cubicBezTo>
                  <a:cubicBezTo>
                    <a:pt x="1106170" y="242570"/>
                    <a:pt x="1167130" y="207010"/>
                    <a:pt x="1261110" y="162560"/>
                  </a:cubicBezTo>
                  <a:cubicBezTo>
                    <a:pt x="1361440" y="114300"/>
                    <a:pt x="1494790" y="43180"/>
                    <a:pt x="1574800" y="24130"/>
                  </a:cubicBezTo>
                  <a:cubicBezTo>
                    <a:pt x="1620520" y="12700"/>
                    <a:pt x="1656080" y="15240"/>
                    <a:pt x="1686560" y="19050"/>
                  </a:cubicBezTo>
                  <a:cubicBezTo>
                    <a:pt x="1708150" y="21590"/>
                    <a:pt x="1723390" y="27940"/>
                    <a:pt x="1739900" y="36830"/>
                  </a:cubicBezTo>
                  <a:cubicBezTo>
                    <a:pt x="1757680" y="44450"/>
                    <a:pt x="1771650" y="52070"/>
                    <a:pt x="1788160" y="66040"/>
                  </a:cubicBezTo>
                  <a:cubicBezTo>
                    <a:pt x="1811020" y="86360"/>
                    <a:pt x="1841500" y="121920"/>
                    <a:pt x="1855470" y="154940"/>
                  </a:cubicBezTo>
                  <a:cubicBezTo>
                    <a:pt x="1870710" y="187960"/>
                    <a:pt x="1874520" y="234950"/>
                    <a:pt x="1874520" y="265430"/>
                  </a:cubicBezTo>
                  <a:cubicBezTo>
                    <a:pt x="1874520" y="287020"/>
                    <a:pt x="1871980" y="300990"/>
                    <a:pt x="1863090" y="321310"/>
                  </a:cubicBezTo>
                  <a:cubicBezTo>
                    <a:pt x="1852930" y="349250"/>
                    <a:pt x="1830070" y="391160"/>
                    <a:pt x="1804670" y="415290"/>
                  </a:cubicBezTo>
                  <a:cubicBezTo>
                    <a:pt x="1778000" y="440690"/>
                    <a:pt x="1715770" y="480060"/>
                    <a:pt x="1708150" y="472440"/>
                  </a:cubicBezTo>
                  <a:cubicBezTo>
                    <a:pt x="1694180" y="458470"/>
                    <a:pt x="1849120" y="198120"/>
                    <a:pt x="1874520" y="203200"/>
                  </a:cubicBezTo>
                  <a:cubicBezTo>
                    <a:pt x="1885950" y="205740"/>
                    <a:pt x="1887220" y="252730"/>
                    <a:pt x="1888490" y="278130"/>
                  </a:cubicBezTo>
                  <a:cubicBezTo>
                    <a:pt x="1888490" y="302260"/>
                    <a:pt x="1885950" y="328930"/>
                    <a:pt x="1878330" y="353060"/>
                  </a:cubicBezTo>
                  <a:cubicBezTo>
                    <a:pt x="1870710" y="375920"/>
                    <a:pt x="1859280" y="400050"/>
                    <a:pt x="1844040" y="420370"/>
                  </a:cubicBezTo>
                  <a:cubicBezTo>
                    <a:pt x="1830070" y="440690"/>
                    <a:pt x="1811020" y="459740"/>
                    <a:pt x="1790700" y="473710"/>
                  </a:cubicBezTo>
                  <a:cubicBezTo>
                    <a:pt x="1771650" y="487680"/>
                    <a:pt x="1747520" y="500380"/>
                    <a:pt x="1723390" y="508000"/>
                  </a:cubicBezTo>
                  <a:cubicBezTo>
                    <a:pt x="1699260" y="514350"/>
                    <a:pt x="1673860" y="518160"/>
                    <a:pt x="1648460" y="518160"/>
                  </a:cubicBezTo>
                  <a:cubicBezTo>
                    <a:pt x="1624330" y="516890"/>
                    <a:pt x="1597660" y="511810"/>
                    <a:pt x="1574800" y="502920"/>
                  </a:cubicBezTo>
                  <a:cubicBezTo>
                    <a:pt x="1550670" y="495300"/>
                    <a:pt x="1527810" y="481330"/>
                    <a:pt x="1508760" y="466090"/>
                  </a:cubicBezTo>
                  <a:cubicBezTo>
                    <a:pt x="1488440" y="450850"/>
                    <a:pt x="1471930" y="430530"/>
                    <a:pt x="1457960" y="410210"/>
                  </a:cubicBezTo>
                  <a:cubicBezTo>
                    <a:pt x="1443990" y="388620"/>
                    <a:pt x="1433830" y="364490"/>
                    <a:pt x="1427480" y="340360"/>
                  </a:cubicBezTo>
                  <a:cubicBezTo>
                    <a:pt x="1422400" y="316230"/>
                    <a:pt x="1419860" y="289560"/>
                    <a:pt x="1421130" y="265430"/>
                  </a:cubicBezTo>
                  <a:cubicBezTo>
                    <a:pt x="1423670" y="240030"/>
                    <a:pt x="1430020" y="214630"/>
                    <a:pt x="1440180" y="191770"/>
                  </a:cubicBezTo>
                  <a:cubicBezTo>
                    <a:pt x="1450340" y="168910"/>
                    <a:pt x="1464310" y="147320"/>
                    <a:pt x="1480820" y="128270"/>
                  </a:cubicBezTo>
                  <a:cubicBezTo>
                    <a:pt x="1497330" y="109220"/>
                    <a:pt x="1517650" y="92710"/>
                    <a:pt x="1539240" y="81280"/>
                  </a:cubicBezTo>
                  <a:cubicBezTo>
                    <a:pt x="1560830" y="68580"/>
                    <a:pt x="1586230" y="59690"/>
                    <a:pt x="1610360" y="54610"/>
                  </a:cubicBezTo>
                  <a:cubicBezTo>
                    <a:pt x="1634490" y="49530"/>
                    <a:pt x="1661160" y="49530"/>
                    <a:pt x="1686560" y="52070"/>
                  </a:cubicBezTo>
                  <a:cubicBezTo>
                    <a:pt x="1710690" y="55880"/>
                    <a:pt x="1736090" y="63500"/>
                    <a:pt x="1757680" y="74930"/>
                  </a:cubicBezTo>
                  <a:cubicBezTo>
                    <a:pt x="1780540" y="85090"/>
                    <a:pt x="1802130" y="101600"/>
                    <a:pt x="1819910" y="118110"/>
                  </a:cubicBezTo>
                  <a:cubicBezTo>
                    <a:pt x="1837690" y="135890"/>
                    <a:pt x="1852930" y="157480"/>
                    <a:pt x="1864360" y="180340"/>
                  </a:cubicBezTo>
                  <a:cubicBezTo>
                    <a:pt x="1874520" y="201930"/>
                    <a:pt x="1883410" y="227330"/>
                    <a:pt x="1885950" y="252730"/>
                  </a:cubicBezTo>
                  <a:cubicBezTo>
                    <a:pt x="1889760" y="276860"/>
                    <a:pt x="1888490" y="303530"/>
                    <a:pt x="1884680" y="327660"/>
                  </a:cubicBezTo>
                  <a:cubicBezTo>
                    <a:pt x="1879600" y="351790"/>
                    <a:pt x="1870710" y="377190"/>
                    <a:pt x="1858010" y="398780"/>
                  </a:cubicBezTo>
                  <a:cubicBezTo>
                    <a:pt x="1846580" y="420370"/>
                    <a:pt x="1828800" y="440690"/>
                    <a:pt x="1811020" y="458470"/>
                  </a:cubicBezTo>
                  <a:cubicBezTo>
                    <a:pt x="1791970" y="474980"/>
                    <a:pt x="1770380" y="488950"/>
                    <a:pt x="1747520" y="499110"/>
                  </a:cubicBezTo>
                  <a:cubicBezTo>
                    <a:pt x="1724660" y="508000"/>
                    <a:pt x="1699260" y="514350"/>
                    <a:pt x="1673860" y="516890"/>
                  </a:cubicBezTo>
                  <a:cubicBezTo>
                    <a:pt x="1648460" y="519430"/>
                    <a:pt x="1623060" y="516890"/>
                    <a:pt x="1598930" y="510540"/>
                  </a:cubicBezTo>
                  <a:cubicBezTo>
                    <a:pt x="1574800" y="505460"/>
                    <a:pt x="1549400" y="494030"/>
                    <a:pt x="1529080" y="481330"/>
                  </a:cubicBezTo>
                  <a:cubicBezTo>
                    <a:pt x="1507490" y="467360"/>
                    <a:pt x="1488440" y="449580"/>
                    <a:pt x="1473200" y="430530"/>
                  </a:cubicBezTo>
                  <a:cubicBezTo>
                    <a:pt x="1456690" y="411480"/>
                    <a:pt x="1437640" y="396240"/>
                    <a:pt x="1435100" y="364490"/>
                  </a:cubicBezTo>
                  <a:cubicBezTo>
                    <a:pt x="1431290" y="295910"/>
                    <a:pt x="1515110" y="66040"/>
                    <a:pt x="1574800" y="24130"/>
                  </a:cubicBezTo>
                  <a:cubicBezTo>
                    <a:pt x="1607820" y="0"/>
                    <a:pt x="1656080" y="15240"/>
                    <a:pt x="1686560" y="19050"/>
                  </a:cubicBezTo>
                  <a:cubicBezTo>
                    <a:pt x="1708150" y="21590"/>
                    <a:pt x="1720850" y="25400"/>
                    <a:pt x="1739900" y="36830"/>
                  </a:cubicBezTo>
                  <a:cubicBezTo>
                    <a:pt x="1766570" y="50800"/>
                    <a:pt x="1807210" y="83820"/>
                    <a:pt x="1827530" y="106680"/>
                  </a:cubicBezTo>
                  <a:cubicBezTo>
                    <a:pt x="1841500" y="123190"/>
                    <a:pt x="1849120" y="134620"/>
                    <a:pt x="1855470" y="154940"/>
                  </a:cubicBezTo>
                  <a:cubicBezTo>
                    <a:pt x="1866900" y="184150"/>
                    <a:pt x="1874520" y="234950"/>
                    <a:pt x="1874520" y="265430"/>
                  </a:cubicBezTo>
                  <a:cubicBezTo>
                    <a:pt x="1874520" y="287020"/>
                    <a:pt x="1871980" y="300990"/>
                    <a:pt x="1863090" y="321310"/>
                  </a:cubicBezTo>
                  <a:cubicBezTo>
                    <a:pt x="1852930" y="349250"/>
                    <a:pt x="1824990" y="393700"/>
                    <a:pt x="1804670" y="415290"/>
                  </a:cubicBezTo>
                  <a:cubicBezTo>
                    <a:pt x="1789430" y="431800"/>
                    <a:pt x="1781810" y="436880"/>
                    <a:pt x="1760220" y="449580"/>
                  </a:cubicBezTo>
                  <a:cubicBezTo>
                    <a:pt x="1706880" y="480060"/>
                    <a:pt x="1592580" y="509270"/>
                    <a:pt x="1474470" y="566420"/>
                  </a:cubicBezTo>
                  <a:cubicBezTo>
                    <a:pt x="1262380" y="670560"/>
                    <a:pt x="824230" y="949960"/>
                    <a:pt x="615950" y="1061720"/>
                  </a:cubicBezTo>
                  <a:cubicBezTo>
                    <a:pt x="499110" y="1123950"/>
                    <a:pt x="411480" y="1176020"/>
                    <a:pt x="337820" y="1198880"/>
                  </a:cubicBezTo>
                  <a:cubicBezTo>
                    <a:pt x="292100" y="1212850"/>
                    <a:pt x="254000" y="1216660"/>
                    <a:pt x="222250" y="1215390"/>
                  </a:cubicBezTo>
                  <a:cubicBezTo>
                    <a:pt x="200660" y="1215390"/>
                    <a:pt x="184150" y="1209040"/>
                    <a:pt x="165100" y="1202690"/>
                  </a:cubicBezTo>
                  <a:cubicBezTo>
                    <a:pt x="147320" y="1196340"/>
                    <a:pt x="130810" y="1191260"/>
                    <a:pt x="113030" y="1177290"/>
                  </a:cubicBezTo>
                  <a:cubicBezTo>
                    <a:pt x="87630" y="1158240"/>
                    <a:pt x="50800" y="1118870"/>
                    <a:pt x="34290" y="1092200"/>
                  </a:cubicBezTo>
                  <a:cubicBezTo>
                    <a:pt x="21590" y="1074420"/>
                    <a:pt x="16510" y="1060450"/>
                    <a:pt x="11430" y="1038860"/>
                  </a:cubicBezTo>
                  <a:cubicBezTo>
                    <a:pt x="5080" y="1008380"/>
                    <a:pt x="0" y="958850"/>
                    <a:pt x="8890" y="923290"/>
                  </a:cubicBezTo>
                  <a:cubicBezTo>
                    <a:pt x="16510" y="886460"/>
                    <a:pt x="35560" y="847090"/>
                    <a:pt x="59690" y="819150"/>
                  </a:cubicBezTo>
                  <a:cubicBezTo>
                    <a:pt x="83820" y="789940"/>
                    <a:pt x="115570" y="770890"/>
                    <a:pt x="153670" y="750570"/>
                  </a:cubicBezTo>
                  <a:cubicBezTo>
                    <a:pt x="204470" y="722630"/>
                    <a:pt x="274320" y="709930"/>
                    <a:pt x="342900" y="681990"/>
                  </a:cubicBezTo>
                  <a:cubicBezTo>
                    <a:pt x="429260" y="645160"/>
                    <a:pt x="518160" y="582930"/>
                    <a:pt x="631190" y="546100"/>
                  </a:cubicBezTo>
                  <a:cubicBezTo>
                    <a:pt x="775970" y="497840"/>
                    <a:pt x="1040130" y="448310"/>
                    <a:pt x="1150620" y="439420"/>
                  </a:cubicBezTo>
                  <a:cubicBezTo>
                    <a:pt x="1202690" y="435610"/>
                    <a:pt x="1230630" y="434340"/>
                    <a:pt x="1266190" y="445770"/>
                  </a:cubicBezTo>
                  <a:cubicBezTo>
                    <a:pt x="1301750" y="455930"/>
                    <a:pt x="1339850" y="477520"/>
                    <a:pt x="1366520" y="504190"/>
                  </a:cubicBezTo>
                  <a:cubicBezTo>
                    <a:pt x="1393190" y="529590"/>
                    <a:pt x="1416050" y="566420"/>
                    <a:pt x="1427480" y="601980"/>
                  </a:cubicBezTo>
                  <a:cubicBezTo>
                    <a:pt x="1438910" y="637540"/>
                    <a:pt x="1438910" y="685800"/>
                    <a:pt x="1435100" y="717550"/>
                  </a:cubicBezTo>
                  <a:cubicBezTo>
                    <a:pt x="1432560" y="739140"/>
                    <a:pt x="1428750" y="753110"/>
                    <a:pt x="1418590" y="773430"/>
                  </a:cubicBezTo>
                  <a:cubicBezTo>
                    <a:pt x="1404620" y="801370"/>
                    <a:pt x="1371600" y="843280"/>
                    <a:pt x="1348740" y="864870"/>
                  </a:cubicBezTo>
                  <a:cubicBezTo>
                    <a:pt x="1332230" y="880110"/>
                    <a:pt x="1301750" y="897890"/>
                    <a:pt x="1299210" y="895350"/>
                  </a:cubicBezTo>
                  <a:cubicBezTo>
                    <a:pt x="1296670" y="891540"/>
                    <a:pt x="1360170" y="829310"/>
                    <a:pt x="1356360" y="826770"/>
                  </a:cubicBezTo>
                  <a:cubicBezTo>
                    <a:pt x="1350010" y="819150"/>
                    <a:pt x="1197610" y="946150"/>
                    <a:pt x="1116330" y="998220"/>
                  </a:cubicBezTo>
                  <a:cubicBezTo>
                    <a:pt x="1038860" y="1047750"/>
                    <a:pt x="946150" y="1104900"/>
                    <a:pt x="881380" y="1131570"/>
                  </a:cubicBezTo>
                  <a:cubicBezTo>
                    <a:pt x="839470" y="1149350"/>
                    <a:pt x="801370" y="1158240"/>
                    <a:pt x="770890" y="1160780"/>
                  </a:cubicBezTo>
                  <a:cubicBezTo>
                    <a:pt x="749300" y="1163320"/>
                    <a:pt x="732790" y="1159510"/>
                    <a:pt x="713740" y="1155700"/>
                  </a:cubicBezTo>
                  <a:cubicBezTo>
                    <a:pt x="694690" y="1151890"/>
                    <a:pt x="678180" y="1148080"/>
                    <a:pt x="659130" y="1136650"/>
                  </a:cubicBezTo>
                  <a:cubicBezTo>
                    <a:pt x="632460" y="1121410"/>
                    <a:pt x="594360" y="1093470"/>
                    <a:pt x="571500" y="1062990"/>
                  </a:cubicBezTo>
                  <a:cubicBezTo>
                    <a:pt x="549910" y="1032510"/>
                    <a:pt x="534670" y="993140"/>
                    <a:pt x="529590" y="957580"/>
                  </a:cubicBezTo>
                  <a:cubicBezTo>
                    <a:pt x="523240" y="920750"/>
                    <a:pt x="532130" y="873760"/>
                    <a:pt x="539750" y="843280"/>
                  </a:cubicBezTo>
                  <a:cubicBezTo>
                    <a:pt x="546100" y="821690"/>
                    <a:pt x="552450" y="808990"/>
                    <a:pt x="565150" y="791210"/>
                  </a:cubicBezTo>
                  <a:cubicBezTo>
                    <a:pt x="584200" y="767080"/>
                    <a:pt x="648970" y="713740"/>
                    <a:pt x="648970" y="713740"/>
                  </a:cubicBezTo>
                </a:path>
              </a:pathLst>
            </a:custGeom>
            <a:solidFill>
              <a:srgbClr val="FFFFFF"/>
            </a:solidFill>
            <a:ln cap="sq">
              <a:noFill/>
              <a:prstDash val="solid"/>
              <a:miter/>
            </a:ln>
          </p:spPr>
        </p:sp>
      </p:grpSp>
      <p:grpSp>
        <p:nvGrpSpPr>
          <p:cNvPr name="Group 23" id="23"/>
          <p:cNvGrpSpPr/>
          <p:nvPr/>
        </p:nvGrpSpPr>
        <p:grpSpPr>
          <a:xfrm rot="0">
            <a:off x="4151947" y="3310890"/>
            <a:ext cx="763905" cy="730568"/>
            <a:chOff x="0" y="0"/>
            <a:chExt cx="1018540" cy="974090"/>
          </a:xfrm>
        </p:grpSpPr>
        <p:sp>
          <p:nvSpPr>
            <p:cNvPr name="Freeform 24" id="24"/>
            <p:cNvSpPr/>
            <p:nvPr/>
          </p:nvSpPr>
          <p:spPr>
            <a:xfrm flipH="false" flipV="false" rot="0">
              <a:off x="46990" y="48260"/>
              <a:ext cx="920750" cy="881380"/>
            </a:xfrm>
            <a:custGeom>
              <a:avLst/>
              <a:gdLst/>
              <a:ahLst/>
              <a:cxnLst/>
              <a:rect r="r" b="b" t="t" l="l"/>
              <a:pathLst>
                <a:path h="881380" w="920750">
                  <a:moveTo>
                    <a:pt x="810260" y="567690"/>
                  </a:moveTo>
                  <a:cubicBezTo>
                    <a:pt x="350520" y="862330"/>
                    <a:pt x="339090" y="864870"/>
                    <a:pt x="311150" y="869950"/>
                  </a:cubicBezTo>
                  <a:cubicBezTo>
                    <a:pt x="278130" y="876300"/>
                    <a:pt x="232410" y="881380"/>
                    <a:pt x="195580" y="873760"/>
                  </a:cubicBezTo>
                  <a:cubicBezTo>
                    <a:pt x="158750" y="867410"/>
                    <a:pt x="116840" y="843280"/>
                    <a:pt x="91440" y="824230"/>
                  </a:cubicBezTo>
                  <a:cubicBezTo>
                    <a:pt x="73660" y="811530"/>
                    <a:pt x="62230" y="797560"/>
                    <a:pt x="50800" y="782320"/>
                  </a:cubicBezTo>
                  <a:cubicBezTo>
                    <a:pt x="39370" y="767080"/>
                    <a:pt x="29210" y="753110"/>
                    <a:pt x="21590" y="731520"/>
                  </a:cubicBezTo>
                  <a:cubicBezTo>
                    <a:pt x="11430" y="702310"/>
                    <a:pt x="0" y="655320"/>
                    <a:pt x="3810" y="617220"/>
                  </a:cubicBezTo>
                  <a:cubicBezTo>
                    <a:pt x="6350" y="580390"/>
                    <a:pt x="20320" y="539750"/>
                    <a:pt x="39370" y="508000"/>
                  </a:cubicBezTo>
                  <a:cubicBezTo>
                    <a:pt x="59690" y="476250"/>
                    <a:pt x="93980" y="464820"/>
                    <a:pt x="123190" y="427990"/>
                  </a:cubicBezTo>
                  <a:cubicBezTo>
                    <a:pt x="168910" y="369570"/>
                    <a:pt x="212090" y="248920"/>
                    <a:pt x="267970" y="180340"/>
                  </a:cubicBezTo>
                  <a:cubicBezTo>
                    <a:pt x="317500" y="118110"/>
                    <a:pt x="386080" y="53340"/>
                    <a:pt x="434340" y="26670"/>
                  </a:cubicBezTo>
                  <a:cubicBezTo>
                    <a:pt x="462280" y="10160"/>
                    <a:pt x="485140" y="6350"/>
                    <a:pt x="511810" y="3810"/>
                  </a:cubicBezTo>
                  <a:cubicBezTo>
                    <a:pt x="537210" y="0"/>
                    <a:pt x="566420" y="1270"/>
                    <a:pt x="591820" y="6350"/>
                  </a:cubicBezTo>
                  <a:cubicBezTo>
                    <a:pt x="618490" y="11430"/>
                    <a:pt x="645160" y="21590"/>
                    <a:pt x="668020" y="34290"/>
                  </a:cubicBezTo>
                  <a:cubicBezTo>
                    <a:pt x="690880" y="48260"/>
                    <a:pt x="713740" y="66040"/>
                    <a:pt x="730250" y="86360"/>
                  </a:cubicBezTo>
                  <a:cubicBezTo>
                    <a:pt x="748030" y="105410"/>
                    <a:pt x="763270" y="129540"/>
                    <a:pt x="773430" y="154940"/>
                  </a:cubicBezTo>
                  <a:cubicBezTo>
                    <a:pt x="784860" y="179070"/>
                    <a:pt x="791210" y="207010"/>
                    <a:pt x="792480" y="233680"/>
                  </a:cubicBezTo>
                  <a:cubicBezTo>
                    <a:pt x="795020" y="260350"/>
                    <a:pt x="792480" y="288290"/>
                    <a:pt x="786130" y="313690"/>
                  </a:cubicBezTo>
                  <a:cubicBezTo>
                    <a:pt x="778510" y="339090"/>
                    <a:pt x="767080" y="365760"/>
                    <a:pt x="753110" y="388620"/>
                  </a:cubicBezTo>
                  <a:cubicBezTo>
                    <a:pt x="739140" y="410210"/>
                    <a:pt x="720090" y="431800"/>
                    <a:pt x="698500" y="448310"/>
                  </a:cubicBezTo>
                  <a:cubicBezTo>
                    <a:pt x="678180" y="464820"/>
                    <a:pt x="652780" y="478790"/>
                    <a:pt x="627380" y="487680"/>
                  </a:cubicBezTo>
                  <a:cubicBezTo>
                    <a:pt x="603250" y="496570"/>
                    <a:pt x="575310" y="501650"/>
                    <a:pt x="548640" y="501650"/>
                  </a:cubicBezTo>
                  <a:cubicBezTo>
                    <a:pt x="521970" y="502920"/>
                    <a:pt x="494030" y="497840"/>
                    <a:pt x="468630" y="490220"/>
                  </a:cubicBezTo>
                  <a:cubicBezTo>
                    <a:pt x="441960" y="482600"/>
                    <a:pt x="417830" y="469900"/>
                    <a:pt x="396240" y="453390"/>
                  </a:cubicBezTo>
                  <a:cubicBezTo>
                    <a:pt x="374650" y="438150"/>
                    <a:pt x="354330" y="417830"/>
                    <a:pt x="339090" y="396240"/>
                  </a:cubicBezTo>
                  <a:cubicBezTo>
                    <a:pt x="323850" y="374650"/>
                    <a:pt x="311150" y="349250"/>
                    <a:pt x="303530" y="323850"/>
                  </a:cubicBezTo>
                  <a:cubicBezTo>
                    <a:pt x="295910" y="298450"/>
                    <a:pt x="292100" y="269240"/>
                    <a:pt x="293370" y="242570"/>
                  </a:cubicBezTo>
                  <a:cubicBezTo>
                    <a:pt x="294640" y="215900"/>
                    <a:pt x="299720" y="187960"/>
                    <a:pt x="308610" y="163830"/>
                  </a:cubicBezTo>
                  <a:cubicBezTo>
                    <a:pt x="318770" y="138430"/>
                    <a:pt x="332740" y="114300"/>
                    <a:pt x="349250" y="93980"/>
                  </a:cubicBezTo>
                  <a:cubicBezTo>
                    <a:pt x="365760" y="72390"/>
                    <a:pt x="387350" y="53340"/>
                    <a:pt x="410210" y="39370"/>
                  </a:cubicBezTo>
                  <a:cubicBezTo>
                    <a:pt x="433070" y="25400"/>
                    <a:pt x="458470" y="13970"/>
                    <a:pt x="485140" y="8890"/>
                  </a:cubicBezTo>
                  <a:cubicBezTo>
                    <a:pt x="510540" y="2540"/>
                    <a:pt x="538480" y="0"/>
                    <a:pt x="565150" y="2540"/>
                  </a:cubicBezTo>
                  <a:cubicBezTo>
                    <a:pt x="591820" y="5080"/>
                    <a:pt x="619760" y="11430"/>
                    <a:pt x="643890" y="22860"/>
                  </a:cubicBezTo>
                  <a:cubicBezTo>
                    <a:pt x="668020" y="33020"/>
                    <a:pt x="692150" y="48260"/>
                    <a:pt x="712470" y="66040"/>
                  </a:cubicBezTo>
                  <a:cubicBezTo>
                    <a:pt x="731520" y="85090"/>
                    <a:pt x="749300" y="106680"/>
                    <a:pt x="762000" y="129540"/>
                  </a:cubicBezTo>
                  <a:cubicBezTo>
                    <a:pt x="774700" y="153670"/>
                    <a:pt x="784860" y="180340"/>
                    <a:pt x="789940" y="207010"/>
                  </a:cubicBezTo>
                  <a:cubicBezTo>
                    <a:pt x="793750" y="232410"/>
                    <a:pt x="795020" y="261620"/>
                    <a:pt x="791210" y="287020"/>
                  </a:cubicBezTo>
                  <a:cubicBezTo>
                    <a:pt x="787400" y="313690"/>
                    <a:pt x="778510" y="340360"/>
                    <a:pt x="767080" y="364490"/>
                  </a:cubicBezTo>
                  <a:cubicBezTo>
                    <a:pt x="754380" y="388620"/>
                    <a:pt x="737870" y="411480"/>
                    <a:pt x="718820" y="430530"/>
                  </a:cubicBezTo>
                  <a:cubicBezTo>
                    <a:pt x="699770" y="448310"/>
                    <a:pt x="655320" y="480060"/>
                    <a:pt x="652780" y="476250"/>
                  </a:cubicBezTo>
                  <a:cubicBezTo>
                    <a:pt x="650240" y="473710"/>
                    <a:pt x="716280" y="396240"/>
                    <a:pt x="716280" y="396240"/>
                  </a:cubicBezTo>
                  <a:cubicBezTo>
                    <a:pt x="716280" y="396240"/>
                    <a:pt x="435610" y="792480"/>
                    <a:pt x="364490" y="847090"/>
                  </a:cubicBezTo>
                  <a:cubicBezTo>
                    <a:pt x="342900" y="864870"/>
                    <a:pt x="332740" y="864870"/>
                    <a:pt x="311150" y="869950"/>
                  </a:cubicBezTo>
                  <a:cubicBezTo>
                    <a:pt x="280670" y="876300"/>
                    <a:pt x="227330" y="878840"/>
                    <a:pt x="195580" y="873760"/>
                  </a:cubicBezTo>
                  <a:cubicBezTo>
                    <a:pt x="173990" y="871220"/>
                    <a:pt x="160020" y="866140"/>
                    <a:pt x="140970" y="855980"/>
                  </a:cubicBezTo>
                  <a:cubicBezTo>
                    <a:pt x="113030" y="840740"/>
                    <a:pt x="73660" y="812800"/>
                    <a:pt x="50800" y="782320"/>
                  </a:cubicBezTo>
                  <a:cubicBezTo>
                    <a:pt x="27940" y="753110"/>
                    <a:pt x="12700" y="707390"/>
                    <a:pt x="5080" y="675640"/>
                  </a:cubicBezTo>
                  <a:cubicBezTo>
                    <a:pt x="0" y="654050"/>
                    <a:pt x="1270" y="637540"/>
                    <a:pt x="3810" y="617220"/>
                  </a:cubicBezTo>
                  <a:cubicBezTo>
                    <a:pt x="5080" y="598170"/>
                    <a:pt x="6350" y="581660"/>
                    <a:pt x="15240" y="560070"/>
                  </a:cubicBezTo>
                  <a:cubicBezTo>
                    <a:pt x="26670" y="530860"/>
                    <a:pt x="39370" y="499110"/>
                    <a:pt x="76200" y="462280"/>
                  </a:cubicBezTo>
                  <a:cubicBezTo>
                    <a:pt x="162560" y="377190"/>
                    <a:pt x="513080" y="173990"/>
                    <a:pt x="601980" y="138430"/>
                  </a:cubicBezTo>
                  <a:cubicBezTo>
                    <a:pt x="628650" y="128270"/>
                    <a:pt x="636270" y="127000"/>
                    <a:pt x="657860" y="127000"/>
                  </a:cubicBezTo>
                  <a:cubicBezTo>
                    <a:pt x="689610" y="125730"/>
                    <a:pt x="741680" y="133350"/>
                    <a:pt x="772160" y="143510"/>
                  </a:cubicBezTo>
                  <a:cubicBezTo>
                    <a:pt x="792480" y="151130"/>
                    <a:pt x="805180" y="158750"/>
                    <a:pt x="821690" y="172720"/>
                  </a:cubicBezTo>
                  <a:cubicBezTo>
                    <a:pt x="845820" y="191770"/>
                    <a:pt x="880110" y="227330"/>
                    <a:pt x="895350" y="260350"/>
                  </a:cubicBezTo>
                  <a:cubicBezTo>
                    <a:pt x="911860" y="293370"/>
                    <a:pt x="919480" y="341630"/>
                    <a:pt x="919480" y="373380"/>
                  </a:cubicBezTo>
                  <a:cubicBezTo>
                    <a:pt x="920750" y="394970"/>
                    <a:pt x="916940" y="411480"/>
                    <a:pt x="911860" y="430530"/>
                  </a:cubicBezTo>
                  <a:cubicBezTo>
                    <a:pt x="906780" y="448310"/>
                    <a:pt x="901700" y="464820"/>
                    <a:pt x="889000" y="483870"/>
                  </a:cubicBezTo>
                  <a:cubicBezTo>
                    <a:pt x="872490" y="509270"/>
                    <a:pt x="810260" y="567690"/>
                    <a:pt x="810260" y="567690"/>
                  </a:cubicBezTo>
                </a:path>
              </a:pathLst>
            </a:custGeom>
            <a:solidFill>
              <a:srgbClr val="FFFFFF"/>
            </a:solidFill>
            <a:ln cap="sq">
              <a:noFill/>
              <a:prstDash val="solid"/>
              <a:miter/>
            </a:ln>
          </p:spPr>
        </p:sp>
      </p:grpSp>
    </p:spTree>
  </p:cSld>
  <p:clrMapOvr>
    <a:masterClrMapping/>
  </p:clrMapOvr>
</p:sld>
</file>

<file path=ppt/slides/slide7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39687" y="-421467"/>
            <a:ext cx="5755327" cy="11129934"/>
            <a:chOff x="0" y="0"/>
            <a:chExt cx="1515806" cy="2931341"/>
          </a:xfrm>
        </p:grpSpPr>
        <p:sp>
          <p:nvSpPr>
            <p:cNvPr name="Freeform 3" id="3"/>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4" id="4"/>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5" id="5"/>
          <p:cNvGrpSpPr/>
          <p:nvPr/>
        </p:nvGrpSpPr>
        <p:grpSpPr>
          <a:xfrm rot="0">
            <a:off x="1372569" y="1131432"/>
            <a:ext cx="3126512" cy="3126512"/>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1588004" y="1346867"/>
            <a:ext cx="2695643" cy="269564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2069462" y="1756167"/>
            <a:ext cx="1766407" cy="1860615"/>
          </a:xfrm>
          <a:custGeom>
            <a:avLst/>
            <a:gdLst/>
            <a:ahLst/>
            <a:cxnLst/>
            <a:rect r="r" b="b" t="t" l="l"/>
            <a:pathLst>
              <a:path h="1860615" w="1766407">
                <a:moveTo>
                  <a:pt x="0" y="0"/>
                </a:moveTo>
                <a:lnTo>
                  <a:pt x="1766407" y="0"/>
                </a:lnTo>
                <a:lnTo>
                  <a:pt x="1766407" y="1860615"/>
                </a:lnTo>
                <a:lnTo>
                  <a:pt x="0" y="1860615"/>
                </a:lnTo>
                <a:lnTo>
                  <a:pt x="0" y="0"/>
                </a:lnTo>
                <a:close/>
              </a:path>
            </a:pathLst>
          </a:custGeom>
          <a:blipFill>
            <a:blip r:embed="rId2"/>
            <a:stretch>
              <a:fillRect l="0" t="0" r="0" b="0"/>
            </a:stretch>
          </a:blipFill>
        </p:spPr>
      </p:sp>
      <p:sp>
        <p:nvSpPr>
          <p:cNvPr name="Freeform 12" id="1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AutoShape 13" id="1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TextBox 14" id="14"/>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Dashb</a:t>
            </a:r>
            <a:r>
              <a:rPr lang="en-US" sz="5303">
                <a:solidFill>
                  <a:srgbClr val="000000"/>
                </a:solidFill>
                <a:latin typeface="Archivo Black"/>
                <a:ea typeface="Archivo Black"/>
                <a:cs typeface="Archivo Black"/>
                <a:sym typeface="Archivo Black"/>
              </a:rPr>
              <a:t>oard</a:t>
            </a:r>
          </a:p>
        </p:txBody>
      </p:sp>
      <p:sp>
        <p:nvSpPr>
          <p:cNvPr name="TextBox 15" id="1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Freeform 16" id="16"/>
          <p:cNvSpPr/>
          <p:nvPr/>
        </p:nvSpPr>
        <p:spPr>
          <a:xfrm flipH="false" flipV="false" rot="0">
            <a:off x="2715641" y="4257944"/>
            <a:ext cx="10038671" cy="6029056"/>
          </a:xfrm>
          <a:custGeom>
            <a:avLst/>
            <a:gdLst/>
            <a:ahLst/>
            <a:cxnLst/>
            <a:rect r="r" b="b" t="t" l="l"/>
            <a:pathLst>
              <a:path h="6029056" w="10038671">
                <a:moveTo>
                  <a:pt x="0" y="0"/>
                </a:moveTo>
                <a:lnTo>
                  <a:pt x="10038670" y="0"/>
                </a:lnTo>
                <a:lnTo>
                  <a:pt x="10038670" y="6029056"/>
                </a:lnTo>
                <a:lnTo>
                  <a:pt x="0" y="6029056"/>
                </a:lnTo>
                <a:lnTo>
                  <a:pt x="0" y="0"/>
                </a:lnTo>
                <a:close/>
              </a:path>
            </a:pathLst>
          </a:custGeom>
          <a:blipFill>
            <a:blip r:embed="rId4"/>
            <a:stretch>
              <a:fillRect l="0" t="0" r="0" b="0"/>
            </a:stretch>
          </a:blipFill>
        </p:spPr>
      </p:sp>
      <p:grpSp>
        <p:nvGrpSpPr>
          <p:cNvPr name="Group 17" id="17"/>
          <p:cNvGrpSpPr/>
          <p:nvPr/>
        </p:nvGrpSpPr>
        <p:grpSpPr>
          <a:xfrm rot="0">
            <a:off x="13417905" y="3189905"/>
            <a:ext cx="4448898" cy="446683"/>
            <a:chOff x="0" y="0"/>
            <a:chExt cx="1124358" cy="112889"/>
          </a:xfrm>
        </p:grpSpPr>
        <p:sp>
          <p:nvSpPr>
            <p:cNvPr name="Freeform 18" id="18"/>
            <p:cNvSpPr/>
            <p:nvPr/>
          </p:nvSpPr>
          <p:spPr>
            <a:xfrm flipH="false" flipV="false" rot="0">
              <a:off x="0" y="0"/>
              <a:ext cx="1124358" cy="112889"/>
            </a:xfrm>
            <a:custGeom>
              <a:avLst/>
              <a:gdLst/>
              <a:ahLst/>
              <a:cxnLst/>
              <a:rect r="r" b="b" t="t" l="l"/>
              <a:pathLst>
                <a:path h="112889" w="1124358">
                  <a:moveTo>
                    <a:pt x="0" y="0"/>
                  </a:moveTo>
                  <a:lnTo>
                    <a:pt x="1124358" y="0"/>
                  </a:lnTo>
                  <a:lnTo>
                    <a:pt x="1124358" y="112889"/>
                  </a:lnTo>
                  <a:lnTo>
                    <a:pt x="0" y="112889"/>
                  </a:lnTo>
                  <a:close/>
                </a:path>
              </a:pathLst>
            </a:custGeom>
            <a:solidFill>
              <a:srgbClr val="FFFFFF"/>
            </a:solidFill>
          </p:spPr>
        </p:sp>
        <p:sp>
          <p:nvSpPr>
            <p:cNvPr name="TextBox 19" id="19"/>
            <p:cNvSpPr txBox="true"/>
            <p:nvPr/>
          </p:nvSpPr>
          <p:spPr>
            <a:xfrm>
              <a:off x="0" y="-38100"/>
              <a:ext cx="1124358" cy="150989"/>
            </a:xfrm>
            <a:prstGeom prst="rect">
              <a:avLst/>
            </a:prstGeom>
          </p:spPr>
          <p:txBody>
            <a:bodyPr anchor="ctr" rtlCol="false" tIns="50800" lIns="50800" bIns="50800" rIns="50800"/>
            <a:lstStyle/>
            <a:p>
              <a:pPr algn="r" rtl="true">
                <a:lnSpc>
                  <a:spcPts val="2799"/>
                </a:lnSpc>
              </a:pPr>
              <a:r>
                <a:rPr lang="ar-EG" sz="1999">
                  <a:solidFill>
                    <a:srgbClr val="000000"/>
                  </a:solidFill>
                  <a:latin typeface="Aileron"/>
                  <a:ea typeface="Aileron"/>
                  <a:cs typeface="Aileron"/>
                  <a:sym typeface="Aileron"/>
                  <a:rtl val="true"/>
                </a:rPr>
                <a:t>توزيع المستفيدين حسب نوع الخدمة</a:t>
              </a:r>
            </a:p>
          </p:txBody>
        </p:sp>
      </p:grpSp>
      <p:sp>
        <p:nvSpPr>
          <p:cNvPr name="Freeform 20" id="20"/>
          <p:cNvSpPr/>
          <p:nvPr/>
        </p:nvSpPr>
        <p:spPr>
          <a:xfrm flipH="false" flipV="false" rot="0">
            <a:off x="12196759" y="3814148"/>
            <a:ext cx="6091241" cy="3854475"/>
          </a:xfrm>
          <a:custGeom>
            <a:avLst/>
            <a:gdLst/>
            <a:ahLst/>
            <a:cxnLst/>
            <a:rect r="r" b="b" t="t" l="l"/>
            <a:pathLst>
              <a:path h="3854475" w="6091241">
                <a:moveTo>
                  <a:pt x="0" y="0"/>
                </a:moveTo>
                <a:lnTo>
                  <a:pt x="6091241" y="0"/>
                </a:lnTo>
                <a:lnTo>
                  <a:pt x="6091241" y="3854475"/>
                </a:lnTo>
                <a:lnTo>
                  <a:pt x="0" y="3854475"/>
                </a:lnTo>
                <a:lnTo>
                  <a:pt x="0" y="0"/>
                </a:lnTo>
                <a:close/>
              </a:path>
            </a:pathLst>
          </a:custGeom>
          <a:blipFill>
            <a:blip r:embed="rId5"/>
            <a:stretch>
              <a:fillRect l="0" t="-6077" r="0" b="0"/>
            </a:stretch>
          </a:blipFill>
        </p:spPr>
      </p:sp>
      <p:grpSp>
        <p:nvGrpSpPr>
          <p:cNvPr name="Group 21" id="21"/>
          <p:cNvGrpSpPr/>
          <p:nvPr/>
        </p:nvGrpSpPr>
        <p:grpSpPr>
          <a:xfrm rot="0">
            <a:off x="15908651" y="3814148"/>
            <a:ext cx="836740" cy="301716"/>
            <a:chOff x="0" y="0"/>
            <a:chExt cx="220376" cy="79464"/>
          </a:xfrm>
        </p:grpSpPr>
        <p:sp>
          <p:nvSpPr>
            <p:cNvPr name="Freeform 22" id="22"/>
            <p:cNvSpPr/>
            <p:nvPr/>
          </p:nvSpPr>
          <p:spPr>
            <a:xfrm flipH="false" flipV="false" rot="0">
              <a:off x="0" y="0"/>
              <a:ext cx="220376" cy="79464"/>
            </a:xfrm>
            <a:custGeom>
              <a:avLst/>
              <a:gdLst/>
              <a:ahLst/>
              <a:cxnLst/>
              <a:rect r="r" b="b" t="t" l="l"/>
              <a:pathLst>
                <a:path h="79464" w="220376">
                  <a:moveTo>
                    <a:pt x="0" y="0"/>
                  </a:moveTo>
                  <a:lnTo>
                    <a:pt x="220376" y="0"/>
                  </a:lnTo>
                  <a:lnTo>
                    <a:pt x="220376" y="79464"/>
                  </a:lnTo>
                  <a:lnTo>
                    <a:pt x="0" y="79464"/>
                  </a:lnTo>
                  <a:close/>
                </a:path>
              </a:pathLst>
            </a:custGeom>
            <a:solidFill>
              <a:srgbClr val="FFFFFF"/>
            </a:solidFill>
          </p:spPr>
        </p:sp>
        <p:sp>
          <p:nvSpPr>
            <p:cNvPr name="TextBox 23" id="23"/>
            <p:cNvSpPr txBox="true"/>
            <p:nvPr/>
          </p:nvSpPr>
          <p:spPr>
            <a:xfrm>
              <a:off x="0" y="-28575"/>
              <a:ext cx="220376" cy="108039"/>
            </a:xfrm>
            <a:prstGeom prst="rect">
              <a:avLst/>
            </a:prstGeom>
          </p:spPr>
          <p:txBody>
            <a:bodyPr anchor="ctr" rtlCol="false" tIns="50800" lIns="50800" bIns="50800" rIns="50800"/>
            <a:lstStyle/>
            <a:p>
              <a:pPr algn="l" rtl="true">
                <a:lnSpc>
                  <a:spcPts val="1680"/>
                </a:lnSpc>
              </a:pPr>
              <a:r>
                <a:rPr lang="ar-EG" sz="1200">
                  <a:solidFill>
                    <a:srgbClr val="000000"/>
                  </a:solidFill>
                  <a:latin typeface="Aileron"/>
                  <a:ea typeface="Aileron"/>
                  <a:cs typeface="Aileron"/>
                  <a:sym typeface="Aileron"/>
                  <a:rtl val="true"/>
                </a:rPr>
                <a:t>علاج طبيعي</a:t>
              </a:r>
            </a:p>
          </p:txBody>
        </p:sp>
      </p:grpSp>
      <p:grpSp>
        <p:nvGrpSpPr>
          <p:cNvPr name="Group 24" id="24"/>
          <p:cNvGrpSpPr/>
          <p:nvPr/>
        </p:nvGrpSpPr>
        <p:grpSpPr>
          <a:xfrm rot="0">
            <a:off x="17345636" y="3814148"/>
            <a:ext cx="1141472" cy="301716"/>
            <a:chOff x="0" y="0"/>
            <a:chExt cx="300635" cy="79464"/>
          </a:xfrm>
        </p:grpSpPr>
        <p:sp>
          <p:nvSpPr>
            <p:cNvPr name="Freeform 25" id="25"/>
            <p:cNvSpPr/>
            <p:nvPr/>
          </p:nvSpPr>
          <p:spPr>
            <a:xfrm flipH="false" flipV="false" rot="0">
              <a:off x="0" y="0"/>
              <a:ext cx="300635" cy="79464"/>
            </a:xfrm>
            <a:custGeom>
              <a:avLst/>
              <a:gdLst/>
              <a:ahLst/>
              <a:cxnLst/>
              <a:rect r="r" b="b" t="t" l="l"/>
              <a:pathLst>
                <a:path h="79464" w="300635">
                  <a:moveTo>
                    <a:pt x="0" y="0"/>
                  </a:moveTo>
                  <a:lnTo>
                    <a:pt x="300635" y="0"/>
                  </a:lnTo>
                  <a:lnTo>
                    <a:pt x="300635" y="79464"/>
                  </a:lnTo>
                  <a:lnTo>
                    <a:pt x="0" y="79464"/>
                  </a:lnTo>
                  <a:close/>
                </a:path>
              </a:pathLst>
            </a:custGeom>
            <a:solidFill>
              <a:srgbClr val="FFFFFF"/>
            </a:solidFill>
          </p:spPr>
        </p:sp>
        <p:sp>
          <p:nvSpPr>
            <p:cNvPr name="TextBox 26" id="26"/>
            <p:cNvSpPr txBox="true"/>
            <p:nvPr/>
          </p:nvSpPr>
          <p:spPr>
            <a:xfrm>
              <a:off x="0" y="-28575"/>
              <a:ext cx="300635" cy="108039"/>
            </a:xfrm>
            <a:prstGeom prst="rect">
              <a:avLst/>
            </a:prstGeom>
          </p:spPr>
          <p:txBody>
            <a:bodyPr anchor="ctr" rtlCol="false" tIns="50800" lIns="50800" bIns="50800" rIns="50800"/>
            <a:lstStyle/>
            <a:p>
              <a:pPr algn="l" rtl="true">
                <a:lnSpc>
                  <a:spcPts val="1680"/>
                </a:lnSpc>
              </a:pPr>
              <a:r>
                <a:rPr lang="ar-EG" sz="1200">
                  <a:solidFill>
                    <a:srgbClr val="000000"/>
                  </a:solidFill>
                  <a:latin typeface="Aileron"/>
                  <a:ea typeface="Aileron"/>
                  <a:cs typeface="Aileron"/>
                  <a:sym typeface="Aileron"/>
                  <a:rtl val="true"/>
                </a:rPr>
                <a:t>علاج سلوكي</a:t>
              </a:r>
            </a:p>
          </p:txBody>
        </p:sp>
      </p:grpSp>
      <p:grpSp>
        <p:nvGrpSpPr>
          <p:cNvPr name="Group 27" id="27"/>
          <p:cNvGrpSpPr/>
          <p:nvPr/>
        </p:nvGrpSpPr>
        <p:grpSpPr>
          <a:xfrm rot="0">
            <a:off x="14527442" y="3814148"/>
            <a:ext cx="778000" cy="301716"/>
            <a:chOff x="0" y="0"/>
            <a:chExt cx="204905" cy="79464"/>
          </a:xfrm>
        </p:grpSpPr>
        <p:sp>
          <p:nvSpPr>
            <p:cNvPr name="Freeform 28" id="28"/>
            <p:cNvSpPr/>
            <p:nvPr/>
          </p:nvSpPr>
          <p:spPr>
            <a:xfrm flipH="false" flipV="false" rot="0">
              <a:off x="0" y="0"/>
              <a:ext cx="204905" cy="79464"/>
            </a:xfrm>
            <a:custGeom>
              <a:avLst/>
              <a:gdLst/>
              <a:ahLst/>
              <a:cxnLst/>
              <a:rect r="r" b="b" t="t" l="l"/>
              <a:pathLst>
                <a:path h="79464" w="204905">
                  <a:moveTo>
                    <a:pt x="0" y="0"/>
                  </a:moveTo>
                  <a:lnTo>
                    <a:pt x="204905" y="0"/>
                  </a:lnTo>
                  <a:lnTo>
                    <a:pt x="204905" y="79464"/>
                  </a:lnTo>
                  <a:lnTo>
                    <a:pt x="0" y="79464"/>
                  </a:lnTo>
                  <a:close/>
                </a:path>
              </a:pathLst>
            </a:custGeom>
            <a:solidFill>
              <a:srgbClr val="FFFFFF"/>
            </a:solidFill>
          </p:spPr>
        </p:sp>
        <p:sp>
          <p:nvSpPr>
            <p:cNvPr name="TextBox 29" id="29"/>
            <p:cNvSpPr txBox="true"/>
            <p:nvPr/>
          </p:nvSpPr>
          <p:spPr>
            <a:xfrm>
              <a:off x="0" y="-28575"/>
              <a:ext cx="204905" cy="108039"/>
            </a:xfrm>
            <a:prstGeom prst="rect">
              <a:avLst/>
            </a:prstGeom>
          </p:spPr>
          <p:txBody>
            <a:bodyPr anchor="ctr" rtlCol="false" tIns="50800" lIns="50800" bIns="50800" rIns="50800"/>
            <a:lstStyle/>
            <a:p>
              <a:pPr algn="l" rtl="true">
                <a:lnSpc>
                  <a:spcPts val="1680"/>
                </a:lnSpc>
              </a:pPr>
              <a:r>
                <a:rPr lang="ar-EG" sz="1200">
                  <a:solidFill>
                    <a:srgbClr val="000000"/>
                  </a:solidFill>
                  <a:latin typeface="Aileron"/>
                  <a:ea typeface="Aileron"/>
                  <a:cs typeface="Aileron"/>
                  <a:sym typeface="Aileron"/>
                  <a:rtl val="true"/>
                </a:rPr>
                <a:t>علاج نطق</a:t>
              </a:r>
            </a:p>
          </p:txBody>
        </p:sp>
      </p:grpSp>
      <p:grpSp>
        <p:nvGrpSpPr>
          <p:cNvPr name="Group 30" id="30"/>
          <p:cNvGrpSpPr/>
          <p:nvPr/>
        </p:nvGrpSpPr>
        <p:grpSpPr>
          <a:xfrm rot="0">
            <a:off x="13031871" y="3814148"/>
            <a:ext cx="823676" cy="301716"/>
            <a:chOff x="0" y="0"/>
            <a:chExt cx="216935" cy="79464"/>
          </a:xfrm>
        </p:grpSpPr>
        <p:sp>
          <p:nvSpPr>
            <p:cNvPr name="Freeform 31" id="31"/>
            <p:cNvSpPr/>
            <p:nvPr/>
          </p:nvSpPr>
          <p:spPr>
            <a:xfrm flipH="false" flipV="false" rot="0">
              <a:off x="0" y="0"/>
              <a:ext cx="216935" cy="79464"/>
            </a:xfrm>
            <a:custGeom>
              <a:avLst/>
              <a:gdLst/>
              <a:ahLst/>
              <a:cxnLst/>
              <a:rect r="r" b="b" t="t" l="l"/>
              <a:pathLst>
                <a:path h="79464" w="216935">
                  <a:moveTo>
                    <a:pt x="0" y="0"/>
                  </a:moveTo>
                  <a:lnTo>
                    <a:pt x="216935" y="0"/>
                  </a:lnTo>
                  <a:lnTo>
                    <a:pt x="216935" y="79464"/>
                  </a:lnTo>
                  <a:lnTo>
                    <a:pt x="0" y="79464"/>
                  </a:lnTo>
                  <a:close/>
                </a:path>
              </a:pathLst>
            </a:custGeom>
            <a:solidFill>
              <a:srgbClr val="FFFFFF"/>
            </a:solidFill>
          </p:spPr>
        </p:sp>
        <p:sp>
          <p:nvSpPr>
            <p:cNvPr name="TextBox 32" id="32"/>
            <p:cNvSpPr txBox="true"/>
            <p:nvPr/>
          </p:nvSpPr>
          <p:spPr>
            <a:xfrm>
              <a:off x="0" y="-28575"/>
              <a:ext cx="216935" cy="108039"/>
            </a:xfrm>
            <a:prstGeom prst="rect">
              <a:avLst/>
            </a:prstGeom>
          </p:spPr>
          <p:txBody>
            <a:bodyPr anchor="ctr" rtlCol="false" tIns="50800" lIns="50800" bIns="50800" rIns="50800"/>
            <a:lstStyle/>
            <a:p>
              <a:pPr algn="l" rtl="true">
                <a:lnSpc>
                  <a:spcPts val="1680"/>
                </a:lnSpc>
              </a:pPr>
              <a:r>
                <a:rPr lang="ar-EG" sz="1200">
                  <a:solidFill>
                    <a:srgbClr val="000000"/>
                  </a:solidFill>
                  <a:latin typeface="Aileron"/>
                  <a:ea typeface="Aileron"/>
                  <a:cs typeface="Aileron"/>
                  <a:sym typeface="Aileron"/>
                  <a:rtl val="true"/>
                </a:rPr>
                <a:t>علاج وظيفي</a:t>
              </a:r>
            </a:p>
          </p:txBody>
        </p:sp>
      </p:grpSp>
      <p:grpSp>
        <p:nvGrpSpPr>
          <p:cNvPr name="Group 33" id="33"/>
          <p:cNvGrpSpPr/>
          <p:nvPr/>
        </p:nvGrpSpPr>
        <p:grpSpPr>
          <a:xfrm rot="0">
            <a:off x="15819461" y="4115864"/>
            <a:ext cx="969838" cy="301716"/>
            <a:chOff x="0" y="0"/>
            <a:chExt cx="255431" cy="79464"/>
          </a:xfrm>
        </p:grpSpPr>
        <p:sp>
          <p:nvSpPr>
            <p:cNvPr name="Freeform 34" id="34"/>
            <p:cNvSpPr/>
            <p:nvPr/>
          </p:nvSpPr>
          <p:spPr>
            <a:xfrm flipH="false" flipV="false" rot="0">
              <a:off x="0" y="0"/>
              <a:ext cx="255431" cy="79464"/>
            </a:xfrm>
            <a:custGeom>
              <a:avLst/>
              <a:gdLst/>
              <a:ahLst/>
              <a:cxnLst/>
              <a:rect r="r" b="b" t="t" l="l"/>
              <a:pathLst>
                <a:path h="79464" w="255431">
                  <a:moveTo>
                    <a:pt x="0" y="0"/>
                  </a:moveTo>
                  <a:lnTo>
                    <a:pt x="255431" y="0"/>
                  </a:lnTo>
                  <a:lnTo>
                    <a:pt x="255431" y="79464"/>
                  </a:lnTo>
                  <a:lnTo>
                    <a:pt x="0" y="79464"/>
                  </a:lnTo>
                  <a:close/>
                </a:path>
              </a:pathLst>
            </a:custGeom>
            <a:solidFill>
              <a:srgbClr val="FFFFFF"/>
            </a:solidFill>
          </p:spPr>
        </p:sp>
        <p:sp>
          <p:nvSpPr>
            <p:cNvPr name="TextBox 35" id="35"/>
            <p:cNvSpPr txBox="true"/>
            <p:nvPr/>
          </p:nvSpPr>
          <p:spPr>
            <a:xfrm>
              <a:off x="0" y="-28575"/>
              <a:ext cx="255431" cy="108039"/>
            </a:xfrm>
            <a:prstGeom prst="rect">
              <a:avLst/>
            </a:prstGeom>
          </p:spPr>
          <p:txBody>
            <a:bodyPr anchor="ctr" rtlCol="false" tIns="50800" lIns="50800" bIns="50800" rIns="50800"/>
            <a:lstStyle/>
            <a:p>
              <a:pPr algn="l" rtl="true">
                <a:lnSpc>
                  <a:spcPts val="1680"/>
                </a:lnSpc>
              </a:pPr>
              <a:r>
                <a:rPr lang="ar-EG" sz="1200">
                  <a:solidFill>
                    <a:srgbClr val="000000"/>
                  </a:solidFill>
                  <a:latin typeface="Aileron"/>
                  <a:ea typeface="Aileron"/>
                  <a:cs typeface="Aileron"/>
                  <a:sym typeface="Aileron"/>
                  <a:rtl val="true"/>
                </a:rPr>
                <a:t>علاج بالرياضة</a:t>
              </a:r>
            </a:p>
          </p:txBody>
        </p:sp>
      </p:grpSp>
      <p:grpSp>
        <p:nvGrpSpPr>
          <p:cNvPr name="Group 36" id="36"/>
          <p:cNvGrpSpPr/>
          <p:nvPr/>
        </p:nvGrpSpPr>
        <p:grpSpPr>
          <a:xfrm rot="0">
            <a:off x="14466347" y="4115864"/>
            <a:ext cx="766142" cy="301716"/>
            <a:chOff x="0" y="0"/>
            <a:chExt cx="201782" cy="79464"/>
          </a:xfrm>
        </p:grpSpPr>
        <p:sp>
          <p:nvSpPr>
            <p:cNvPr name="Freeform 37" id="37"/>
            <p:cNvSpPr/>
            <p:nvPr/>
          </p:nvSpPr>
          <p:spPr>
            <a:xfrm flipH="false" flipV="false" rot="0">
              <a:off x="0" y="0"/>
              <a:ext cx="201782" cy="79464"/>
            </a:xfrm>
            <a:custGeom>
              <a:avLst/>
              <a:gdLst/>
              <a:ahLst/>
              <a:cxnLst/>
              <a:rect r="r" b="b" t="t" l="l"/>
              <a:pathLst>
                <a:path h="79464" w="201782">
                  <a:moveTo>
                    <a:pt x="0" y="0"/>
                  </a:moveTo>
                  <a:lnTo>
                    <a:pt x="201782" y="0"/>
                  </a:lnTo>
                  <a:lnTo>
                    <a:pt x="201782" y="79464"/>
                  </a:lnTo>
                  <a:lnTo>
                    <a:pt x="0" y="79464"/>
                  </a:lnTo>
                  <a:close/>
                </a:path>
              </a:pathLst>
            </a:custGeom>
            <a:solidFill>
              <a:srgbClr val="FFFFFF"/>
            </a:solidFill>
          </p:spPr>
        </p:sp>
        <p:sp>
          <p:nvSpPr>
            <p:cNvPr name="TextBox 38" id="38"/>
            <p:cNvSpPr txBox="true"/>
            <p:nvPr/>
          </p:nvSpPr>
          <p:spPr>
            <a:xfrm>
              <a:off x="0" y="-28575"/>
              <a:ext cx="201782" cy="108039"/>
            </a:xfrm>
            <a:prstGeom prst="rect">
              <a:avLst/>
            </a:prstGeom>
          </p:spPr>
          <p:txBody>
            <a:bodyPr anchor="ctr" rtlCol="false" tIns="50800" lIns="50800" bIns="50800" rIns="50800"/>
            <a:lstStyle/>
            <a:p>
              <a:pPr algn="l" rtl="true">
                <a:lnSpc>
                  <a:spcPts val="1680"/>
                </a:lnSpc>
              </a:pPr>
              <a:r>
                <a:rPr lang="ar-EG" sz="1200">
                  <a:solidFill>
                    <a:srgbClr val="000000"/>
                  </a:solidFill>
                  <a:latin typeface="Aileron"/>
                  <a:ea typeface="Aileron"/>
                  <a:cs typeface="Aileron"/>
                  <a:sym typeface="Aileron"/>
                  <a:rtl val="true"/>
                </a:rPr>
                <a:t>تعليم خاص</a:t>
              </a:r>
            </a:p>
          </p:txBody>
        </p:sp>
      </p:grpSp>
      <p:grpSp>
        <p:nvGrpSpPr>
          <p:cNvPr name="Group 39" id="39"/>
          <p:cNvGrpSpPr/>
          <p:nvPr/>
        </p:nvGrpSpPr>
        <p:grpSpPr>
          <a:xfrm rot="0">
            <a:off x="4751108" y="3189905"/>
            <a:ext cx="5521901" cy="781050"/>
            <a:chOff x="0" y="0"/>
            <a:chExt cx="1395535" cy="197393"/>
          </a:xfrm>
        </p:grpSpPr>
        <p:sp>
          <p:nvSpPr>
            <p:cNvPr name="Freeform 40" id="40"/>
            <p:cNvSpPr/>
            <p:nvPr/>
          </p:nvSpPr>
          <p:spPr>
            <a:xfrm flipH="false" flipV="false" rot="0">
              <a:off x="0" y="0"/>
              <a:ext cx="1395535" cy="197393"/>
            </a:xfrm>
            <a:custGeom>
              <a:avLst/>
              <a:gdLst/>
              <a:ahLst/>
              <a:cxnLst/>
              <a:rect r="r" b="b" t="t" l="l"/>
              <a:pathLst>
                <a:path h="197393" w="1395535">
                  <a:moveTo>
                    <a:pt x="0" y="0"/>
                  </a:moveTo>
                  <a:lnTo>
                    <a:pt x="1395535" y="0"/>
                  </a:lnTo>
                  <a:lnTo>
                    <a:pt x="1395535" y="197393"/>
                  </a:lnTo>
                  <a:lnTo>
                    <a:pt x="0" y="197393"/>
                  </a:lnTo>
                  <a:close/>
                </a:path>
              </a:pathLst>
            </a:custGeom>
            <a:solidFill>
              <a:srgbClr val="FFFFFF"/>
            </a:solidFill>
          </p:spPr>
        </p:sp>
        <p:sp>
          <p:nvSpPr>
            <p:cNvPr name="TextBox 41" id="41"/>
            <p:cNvSpPr txBox="true"/>
            <p:nvPr/>
          </p:nvSpPr>
          <p:spPr>
            <a:xfrm>
              <a:off x="0" y="-38100"/>
              <a:ext cx="1395535" cy="235493"/>
            </a:xfrm>
            <a:prstGeom prst="rect">
              <a:avLst/>
            </a:prstGeom>
          </p:spPr>
          <p:txBody>
            <a:bodyPr anchor="ctr" rtlCol="false" tIns="50800" lIns="50800" bIns="50800" rIns="50800"/>
            <a:lstStyle/>
            <a:p>
              <a:pPr algn="r" rtl="true">
                <a:lnSpc>
                  <a:spcPts val="2799"/>
                </a:lnSpc>
              </a:pPr>
              <a:r>
                <a:rPr lang="ar-EG" sz="1999">
                  <a:solidFill>
                    <a:srgbClr val="000000"/>
                  </a:solidFill>
                  <a:latin typeface="Aileron"/>
                  <a:ea typeface="Aileron"/>
                  <a:cs typeface="Aileron"/>
                  <a:sym typeface="Aileron"/>
                  <a:rtl val="true"/>
                </a:rPr>
                <a:t>توزيع الخدمات العلاجية المقدّمة حسب الفئة العمرية للمستفيدين</a:t>
              </a:r>
            </a:p>
          </p:txBody>
        </p:sp>
      </p:grpSp>
    </p:spTree>
  </p:cSld>
  <p:clrMapOvr>
    <a:masterClrMapping/>
  </p:clrMapOvr>
</p:sld>
</file>

<file path=ppt/slides/slide7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AutoShape 3" id="3"/>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2715641" y="3472281"/>
            <a:ext cx="15572359" cy="5027476"/>
          </a:xfrm>
          <a:custGeom>
            <a:avLst/>
            <a:gdLst/>
            <a:ahLst/>
            <a:cxnLst/>
            <a:rect r="r" b="b" t="t" l="l"/>
            <a:pathLst>
              <a:path h="5027476" w="15572359">
                <a:moveTo>
                  <a:pt x="0" y="0"/>
                </a:moveTo>
                <a:lnTo>
                  <a:pt x="15572359" y="0"/>
                </a:lnTo>
                <a:lnTo>
                  <a:pt x="15572359" y="5027476"/>
                </a:lnTo>
                <a:lnTo>
                  <a:pt x="0" y="5027476"/>
                </a:lnTo>
                <a:lnTo>
                  <a:pt x="0" y="0"/>
                </a:lnTo>
                <a:close/>
              </a:path>
            </a:pathLst>
          </a:custGeom>
          <a:blipFill>
            <a:blip r:embed="rId3"/>
            <a:stretch>
              <a:fillRect l="0" t="-2215" r="0" b="0"/>
            </a:stretch>
          </a:blipFill>
        </p:spPr>
      </p:sp>
      <p:sp>
        <p:nvSpPr>
          <p:cNvPr name="TextBox 5" id="5"/>
          <p:cNvSpPr txBox="true"/>
          <p:nvPr/>
        </p:nvSpPr>
        <p:spPr>
          <a:xfrm rot="0">
            <a:off x="6079671" y="1312209"/>
            <a:ext cx="8386677" cy="71572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Dashb</a:t>
            </a:r>
            <a:r>
              <a:rPr lang="en-US" sz="5303">
                <a:solidFill>
                  <a:srgbClr val="000000"/>
                </a:solidFill>
                <a:latin typeface="Archivo Black"/>
                <a:ea typeface="Archivo Black"/>
                <a:cs typeface="Archivo Black"/>
                <a:sym typeface="Archivo Black"/>
              </a:rPr>
              <a:t>oard</a:t>
            </a:r>
          </a:p>
        </p:txBody>
      </p:sp>
      <p:sp>
        <p:nvSpPr>
          <p:cNvPr name="TextBox 6" id="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7" id="7"/>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4" tooltip="https://edu-sanad3.odoo.com/odoo"/>
              </a:rPr>
              <a:t>https://edu-sanad3.odoo.com</a:t>
            </a:r>
          </a:p>
        </p:txBody>
      </p:sp>
      <p:grpSp>
        <p:nvGrpSpPr>
          <p:cNvPr name="Group 8" id="8"/>
          <p:cNvGrpSpPr/>
          <p:nvPr/>
        </p:nvGrpSpPr>
        <p:grpSpPr>
          <a:xfrm rot="0">
            <a:off x="-3039687" y="-421467"/>
            <a:ext cx="5755327" cy="11129934"/>
            <a:chOff x="0" y="0"/>
            <a:chExt cx="1515806" cy="2931341"/>
          </a:xfrm>
        </p:grpSpPr>
        <p:sp>
          <p:nvSpPr>
            <p:cNvPr name="Freeform 9" id="9"/>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10" id="10"/>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11" id="11"/>
          <p:cNvGrpSpPr/>
          <p:nvPr/>
        </p:nvGrpSpPr>
        <p:grpSpPr>
          <a:xfrm rot="0">
            <a:off x="1372569" y="1131432"/>
            <a:ext cx="3126512" cy="3126512"/>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1588004" y="1346867"/>
            <a:ext cx="2695643" cy="2695643"/>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7" id="17"/>
          <p:cNvSpPr/>
          <p:nvPr/>
        </p:nvSpPr>
        <p:spPr>
          <a:xfrm flipH="false" flipV="false" rot="0">
            <a:off x="2069462" y="1756167"/>
            <a:ext cx="1766407" cy="1860615"/>
          </a:xfrm>
          <a:custGeom>
            <a:avLst/>
            <a:gdLst/>
            <a:ahLst/>
            <a:cxnLst/>
            <a:rect r="r" b="b" t="t" l="l"/>
            <a:pathLst>
              <a:path h="1860615" w="1766407">
                <a:moveTo>
                  <a:pt x="0" y="0"/>
                </a:moveTo>
                <a:lnTo>
                  <a:pt x="1766407" y="0"/>
                </a:lnTo>
                <a:lnTo>
                  <a:pt x="1766407" y="1860615"/>
                </a:lnTo>
                <a:lnTo>
                  <a:pt x="0" y="1860615"/>
                </a:lnTo>
                <a:lnTo>
                  <a:pt x="0" y="0"/>
                </a:lnTo>
                <a:close/>
              </a:path>
            </a:pathLst>
          </a:custGeom>
          <a:blipFill>
            <a:blip r:embed="rId5"/>
            <a:stretch>
              <a:fillRect l="0" t="0" r="0" b="0"/>
            </a:stretch>
          </a:blipFill>
        </p:spPr>
      </p:sp>
    </p:spTree>
  </p:cSld>
  <p:clrMapOvr>
    <a:masterClrMapping/>
  </p:clrMapOvr>
</p:sld>
</file>

<file path=ppt/slides/slide7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grpSp>
        <p:nvGrpSpPr>
          <p:cNvPr name="Group 3" id="3"/>
          <p:cNvGrpSpPr/>
          <p:nvPr/>
        </p:nvGrpSpPr>
        <p:grpSpPr>
          <a:xfrm rot="0">
            <a:off x="-2702406" y="-421467"/>
            <a:ext cx="5755327" cy="11129934"/>
            <a:chOff x="0" y="0"/>
            <a:chExt cx="1515806" cy="2931341"/>
          </a:xfrm>
        </p:grpSpPr>
        <p:sp>
          <p:nvSpPr>
            <p:cNvPr name="Freeform 4" id="4"/>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5" id="5"/>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6" id="6"/>
          <p:cNvGrpSpPr/>
          <p:nvPr/>
        </p:nvGrpSpPr>
        <p:grpSpPr>
          <a:xfrm rot="0">
            <a:off x="1709850" y="1131432"/>
            <a:ext cx="3126512" cy="3126512"/>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1925284" y="1346867"/>
            <a:ext cx="2695643" cy="269564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2" id="12"/>
          <p:cNvSpPr/>
          <p:nvPr/>
        </p:nvSpPr>
        <p:spPr>
          <a:xfrm flipH="true">
            <a:off x="5727772" y="2856057"/>
            <a:ext cx="8884922" cy="0"/>
          </a:xfrm>
          <a:prstGeom prst="line">
            <a:avLst/>
          </a:prstGeom>
          <a:ln cap="flat" w="19050">
            <a:solidFill>
              <a:srgbClr val="000000"/>
            </a:solidFill>
            <a:prstDash val="solid"/>
            <a:headEnd type="none" len="sm" w="sm"/>
            <a:tailEnd type="none" len="sm" w="sm"/>
          </a:ln>
        </p:spPr>
      </p:sp>
      <p:sp>
        <p:nvSpPr>
          <p:cNvPr name="Freeform 13" id="13"/>
          <p:cNvSpPr/>
          <p:nvPr/>
        </p:nvSpPr>
        <p:spPr>
          <a:xfrm flipH="false" flipV="false" rot="0">
            <a:off x="2387223" y="1861694"/>
            <a:ext cx="1771765" cy="1665988"/>
          </a:xfrm>
          <a:custGeom>
            <a:avLst/>
            <a:gdLst/>
            <a:ahLst/>
            <a:cxnLst/>
            <a:rect r="r" b="b" t="t" l="l"/>
            <a:pathLst>
              <a:path h="1665988" w="1771765">
                <a:moveTo>
                  <a:pt x="0" y="0"/>
                </a:moveTo>
                <a:lnTo>
                  <a:pt x="1771765" y="0"/>
                </a:lnTo>
                <a:lnTo>
                  <a:pt x="1771765" y="1665988"/>
                </a:lnTo>
                <a:lnTo>
                  <a:pt x="0" y="1665988"/>
                </a:lnTo>
                <a:lnTo>
                  <a:pt x="0" y="0"/>
                </a:lnTo>
                <a:close/>
              </a:path>
            </a:pathLst>
          </a:custGeom>
          <a:blipFill>
            <a:blip r:embed="rId3"/>
            <a:stretch>
              <a:fillRect l="0" t="0" r="0" b="0"/>
            </a:stretch>
          </a:blipFill>
        </p:spPr>
      </p:sp>
      <p:sp>
        <p:nvSpPr>
          <p:cNvPr name="TextBox 14" id="14"/>
          <p:cNvSpPr txBox="true"/>
          <p:nvPr/>
        </p:nvSpPr>
        <p:spPr>
          <a:xfrm rot="0">
            <a:off x="5369211" y="3966309"/>
            <a:ext cx="9807595" cy="2044048"/>
          </a:xfrm>
          <a:prstGeom prst="rect">
            <a:avLst/>
          </a:prstGeom>
        </p:spPr>
        <p:txBody>
          <a:bodyPr anchor="t" rtlCol="false" tIns="0" lIns="0" bIns="0" rIns="0">
            <a:spAutoFit/>
          </a:bodyPr>
          <a:lstStyle/>
          <a:p>
            <a:pPr algn="ctr" marL="0" indent="0" lvl="0">
              <a:lnSpc>
                <a:spcPts val="4022"/>
              </a:lnSpc>
              <a:spcBef>
                <a:spcPct val="0"/>
              </a:spcBef>
            </a:pPr>
            <a:r>
              <a:rPr lang="en-US" sz="2873" strike="noStrike" u="none">
                <a:solidFill>
                  <a:srgbClr val="2A0947"/>
                </a:solidFill>
                <a:latin typeface="Poppins"/>
                <a:ea typeface="Poppins"/>
                <a:cs typeface="Poppins"/>
                <a:sym typeface="Poppins"/>
              </a:rPr>
              <a:t>Centralized HR system </a:t>
            </a:r>
            <a:r>
              <a:rPr lang="en-US" sz="2873" strike="noStrike" u="none">
                <a:solidFill>
                  <a:srgbClr val="2A0947"/>
                </a:solidFill>
                <a:latin typeface="Poppins"/>
                <a:ea typeface="Poppins"/>
                <a:cs typeface="Poppins"/>
                <a:sym typeface="Poppins"/>
              </a:rPr>
              <a:t>manag</a:t>
            </a:r>
            <a:r>
              <a:rPr lang="en-US" sz="2873" strike="noStrike" u="none">
                <a:solidFill>
                  <a:srgbClr val="2A0947"/>
                </a:solidFill>
                <a:latin typeface="Poppins"/>
                <a:ea typeface="Poppins"/>
                <a:cs typeface="Poppins"/>
                <a:sym typeface="Poppins"/>
              </a:rPr>
              <a:t>ing profiles, contracts, attendance, and sala</a:t>
            </a:r>
            <a:r>
              <a:rPr lang="en-US" sz="2873" strike="noStrike" u="none">
                <a:solidFill>
                  <a:srgbClr val="2A0947"/>
                </a:solidFill>
                <a:latin typeface="Poppins"/>
                <a:ea typeface="Poppins"/>
                <a:cs typeface="Poppins"/>
                <a:sym typeface="Poppins"/>
              </a:rPr>
              <a:t>r</a:t>
            </a:r>
            <a:r>
              <a:rPr lang="en-US" sz="2873" strike="noStrike" u="none">
                <a:solidFill>
                  <a:srgbClr val="2A0947"/>
                </a:solidFill>
                <a:latin typeface="Poppins"/>
                <a:ea typeface="Poppins"/>
                <a:cs typeface="Poppins"/>
                <a:sym typeface="Poppins"/>
              </a:rPr>
              <a:t>ies, integrat</a:t>
            </a:r>
            <a:r>
              <a:rPr lang="en-US" sz="2873" strike="noStrike" u="none">
                <a:solidFill>
                  <a:srgbClr val="2A0947"/>
                </a:solidFill>
                <a:latin typeface="Poppins"/>
                <a:ea typeface="Poppins"/>
                <a:cs typeface="Poppins"/>
                <a:sym typeface="Poppins"/>
              </a:rPr>
              <a:t>ed</a:t>
            </a:r>
            <a:r>
              <a:rPr lang="en-US" sz="2873" strike="noStrike" u="none">
                <a:solidFill>
                  <a:srgbClr val="2A0947"/>
                </a:solidFill>
                <a:latin typeface="Poppins"/>
                <a:ea typeface="Poppins"/>
                <a:cs typeface="Poppins"/>
                <a:sym typeface="Poppins"/>
              </a:rPr>
              <a:t> with therapy schedules </a:t>
            </a:r>
            <a:r>
              <a:rPr lang="en-US" sz="2873" strike="noStrike" u="none">
                <a:solidFill>
                  <a:srgbClr val="2A0947"/>
                </a:solidFill>
                <a:latin typeface="Poppins"/>
                <a:ea typeface="Poppins"/>
                <a:cs typeface="Poppins"/>
                <a:sym typeface="Poppins"/>
              </a:rPr>
              <a:t>to</a:t>
            </a:r>
            <a:r>
              <a:rPr lang="en-US" sz="2873" strike="noStrike" u="none">
                <a:solidFill>
                  <a:srgbClr val="2A0947"/>
                </a:solidFill>
                <a:latin typeface="Poppins"/>
                <a:ea typeface="Poppins"/>
                <a:cs typeface="Poppins"/>
                <a:sym typeface="Poppins"/>
              </a:rPr>
              <a:t> automate reports </a:t>
            </a:r>
            <a:r>
              <a:rPr lang="en-US" sz="2873" strike="noStrike" u="none">
                <a:solidFill>
                  <a:srgbClr val="2A0947"/>
                </a:solidFill>
                <a:latin typeface="Poppins"/>
                <a:ea typeface="Poppins"/>
                <a:cs typeface="Poppins"/>
                <a:sym typeface="Poppins"/>
              </a:rPr>
              <a:t>and </a:t>
            </a:r>
            <a:r>
              <a:rPr lang="en-US" sz="2873" strike="noStrike" u="none">
                <a:solidFill>
                  <a:srgbClr val="2A0947"/>
                </a:solidFill>
                <a:latin typeface="Poppins"/>
                <a:ea typeface="Poppins"/>
                <a:cs typeface="Poppins"/>
                <a:sym typeface="Poppins"/>
              </a:rPr>
              <a:t>streamline operation</a:t>
            </a:r>
            <a:r>
              <a:rPr lang="en-US" sz="2873" strike="noStrike" u="none">
                <a:solidFill>
                  <a:srgbClr val="2A0947"/>
                </a:solidFill>
                <a:latin typeface="Poppins"/>
                <a:ea typeface="Poppins"/>
                <a:cs typeface="Poppins"/>
                <a:sym typeface="Poppins"/>
              </a:rPr>
              <a:t>s</a:t>
            </a:r>
            <a:r>
              <a:rPr lang="en-US" sz="2873" strike="noStrike" u="none">
                <a:solidFill>
                  <a:srgbClr val="2A0947"/>
                </a:solidFill>
                <a:latin typeface="Poppins"/>
                <a:ea typeface="Poppins"/>
                <a:cs typeface="Poppins"/>
                <a:sym typeface="Poppins"/>
              </a:rPr>
              <a:t>.</a:t>
            </a:r>
          </a:p>
        </p:txBody>
      </p:sp>
      <p:sp>
        <p:nvSpPr>
          <p:cNvPr name="TextBox 15" id="15"/>
          <p:cNvSpPr txBox="true"/>
          <p:nvPr/>
        </p:nvSpPr>
        <p:spPr>
          <a:xfrm rot="0">
            <a:off x="6079671" y="1312209"/>
            <a:ext cx="8386677" cy="1382479"/>
          </a:xfrm>
          <a:prstGeom prst="rect">
            <a:avLst/>
          </a:prstGeom>
        </p:spPr>
        <p:txBody>
          <a:bodyPr anchor="t" rtlCol="false" tIns="0" lIns="0" bIns="0" rIns="0">
            <a:spAutoFit/>
          </a:bodyPr>
          <a:lstStyle/>
          <a:p>
            <a:pPr algn="ctr">
              <a:lnSpc>
                <a:spcPts val="5303"/>
              </a:lnSpc>
            </a:pPr>
            <a:r>
              <a:rPr lang="en-US" sz="5303">
                <a:solidFill>
                  <a:srgbClr val="000000"/>
                </a:solidFill>
                <a:latin typeface="Archivo Black"/>
                <a:ea typeface="Archivo Black"/>
                <a:cs typeface="Archivo Black"/>
                <a:sym typeface="Archivo Black"/>
              </a:rPr>
              <a:t>Human Resource </a:t>
            </a:r>
            <a:r>
              <a:rPr lang="en-US" sz="5303">
                <a:solidFill>
                  <a:srgbClr val="000000"/>
                </a:solidFill>
                <a:latin typeface="Archivo Black"/>
                <a:ea typeface="Archivo Black"/>
                <a:cs typeface="Archivo Black"/>
                <a:sym typeface="Archivo Black"/>
              </a:rPr>
              <a:t>Module</a:t>
            </a:r>
          </a:p>
        </p:txBody>
      </p:sp>
      <p:sp>
        <p:nvSpPr>
          <p:cNvPr name="TextBox 16" id="1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17" id="17"/>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4" tooltip="https://edu-sanad3.odoo.com/odoo"/>
              </a:rPr>
              <a:t>https://edu-sanad3.odoo.com</a:t>
            </a:r>
          </a:p>
        </p:txBody>
      </p:sp>
    </p:spTree>
  </p:cSld>
  <p:clrMapOvr>
    <a:masterClrMapping/>
  </p:clrMapOvr>
</p:sld>
</file>

<file path=ppt/slides/slide7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287695"/>
            <a:ext cx="18033665" cy="9422590"/>
          </a:xfrm>
          <a:custGeom>
            <a:avLst/>
            <a:gdLst/>
            <a:ahLst/>
            <a:cxnLst/>
            <a:rect r="r" b="b" t="t" l="l"/>
            <a:pathLst>
              <a:path h="9422590" w="18033665">
                <a:moveTo>
                  <a:pt x="0" y="0"/>
                </a:moveTo>
                <a:lnTo>
                  <a:pt x="18033665" y="0"/>
                </a:lnTo>
                <a:lnTo>
                  <a:pt x="18033665" y="9422590"/>
                </a:lnTo>
                <a:lnTo>
                  <a:pt x="0" y="9422590"/>
                </a:lnTo>
                <a:lnTo>
                  <a:pt x="0" y="0"/>
                </a:lnTo>
                <a:close/>
              </a:path>
            </a:pathLst>
          </a:custGeom>
          <a:blipFill>
            <a:blip r:embed="rId2"/>
            <a:stretch>
              <a:fillRect l="0" t="0" r="0" b="0"/>
            </a:stretch>
          </a:blipFill>
        </p:spPr>
      </p:sp>
      <p:sp>
        <p:nvSpPr>
          <p:cNvPr name="Freeform 3" id="3"/>
          <p:cNvSpPr/>
          <p:nvPr/>
        </p:nvSpPr>
        <p:spPr>
          <a:xfrm flipH="false" flipV="false" rot="0">
            <a:off x="463388" y="5645437"/>
            <a:ext cx="16974375" cy="2758336"/>
          </a:xfrm>
          <a:custGeom>
            <a:avLst/>
            <a:gdLst/>
            <a:ahLst/>
            <a:cxnLst/>
            <a:rect r="r" b="b" t="t" l="l"/>
            <a:pathLst>
              <a:path h="2758336" w="16974375">
                <a:moveTo>
                  <a:pt x="0" y="0"/>
                </a:moveTo>
                <a:lnTo>
                  <a:pt x="16974375" y="0"/>
                </a:lnTo>
                <a:lnTo>
                  <a:pt x="16974375" y="2758336"/>
                </a:lnTo>
                <a:lnTo>
                  <a:pt x="0" y="2758336"/>
                </a:lnTo>
                <a:lnTo>
                  <a:pt x="0" y="0"/>
                </a:lnTo>
                <a:close/>
              </a:path>
            </a:pathLst>
          </a:custGeom>
          <a:blipFill>
            <a:blip r:embed="rId3"/>
            <a:stretch>
              <a:fillRect l="0" t="0" r="0" b="0"/>
            </a:stretch>
          </a:blipFill>
        </p:spPr>
      </p:sp>
      <p:sp>
        <p:nvSpPr>
          <p:cNvPr name="Freeform 4" id="4"/>
          <p:cNvSpPr/>
          <p:nvPr/>
        </p:nvSpPr>
        <p:spPr>
          <a:xfrm flipH="false" flipV="false" rot="0">
            <a:off x="10487762" y="0"/>
            <a:ext cx="1826001" cy="1132563"/>
          </a:xfrm>
          <a:custGeom>
            <a:avLst/>
            <a:gdLst/>
            <a:ahLst/>
            <a:cxnLst/>
            <a:rect r="r" b="b" t="t" l="l"/>
            <a:pathLst>
              <a:path h="1132563" w="1826001">
                <a:moveTo>
                  <a:pt x="0" y="0"/>
                </a:moveTo>
                <a:lnTo>
                  <a:pt x="1826001" y="0"/>
                </a:lnTo>
                <a:lnTo>
                  <a:pt x="1826001" y="1132563"/>
                </a:lnTo>
                <a:lnTo>
                  <a:pt x="0" y="11325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8443778" y="7099254"/>
            <a:ext cx="1844771" cy="479153"/>
          </a:xfrm>
          <a:custGeom>
            <a:avLst/>
            <a:gdLst/>
            <a:ahLst/>
            <a:cxnLst/>
            <a:rect r="r" b="b" t="t" l="l"/>
            <a:pathLst>
              <a:path h="479153" w="1844771">
                <a:moveTo>
                  <a:pt x="0" y="0"/>
                </a:moveTo>
                <a:lnTo>
                  <a:pt x="1844772" y="0"/>
                </a:lnTo>
                <a:lnTo>
                  <a:pt x="1844772" y="479153"/>
                </a:lnTo>
                <a:lnTo>
                  <a:pt x="0" y="47915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34282" y="0"/>
            <a:ext cx="18219436" cy="10287000"/>
          </a:xfrm>
          <a:custGeom>
            <a:avLst/>
            <a:gdLst/>
            <a:ahLst/>
            <a:cxnLst/>
            <a:rect r="r" b="b" t="t" l="l"/>
            <a:pathLst>
              <a:path h="10287000" w="18219436">
                <a:moveTo>
                  <a:pt x="0" y="0"/>
                </a:moveTo>
                <a:lnTo>
                  <a:pt x="18219436" y="0"/>
                </a:lnTo>
                <a:lnTo>
                  <a:pt x="18219436" y="10287000"/>
                </a:lnTo>
                <a:lnTo>
                  <a:pt x="0" y="10287000"/>
                </a:lnTo>
                <a:lnTo>
                  <a:pt x="0" y="0"/>
                </a:lnTo>
                <a:close/>
              </a:path>
            </a:pathLst>
          </a:custGeom>
          <a:blipFill>
            <a:blip r:embed="rId8"/>
            <a:stretch>
              <a:fillRect l="0" t="-366" r="0" b="-366"/>
            </a:stretch>
          </a:blipFill>
        </p:spPr>
      </p:sp>
    </p:spTree>
  </p:cSld>
  <p:clrMapOvr>
    <a:masterClrMapping/>
  </p:clrMapOvr>
</p:sld>
</file>

<file path=ppt/slides/slide7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0" y="1342599"/>
            <a:ext cx="16789299" cy="8772409"/>
          </a:xfrm>
          <a:custGeom>
            <a:avLst/>
            <a:gdLst/>
            <a:ahLst/>
            <a:cxnLst/>
            <a:rect r="r" b="b" t="t" l="l"/>
            <a:pathLst>
              <a:path h="8772409" w="16789299">
                <a:moveTo>
                  <a:pt x="0" y="0"/>
                </a:moveTo>
                <a:lnTo>
                  <a:pt x="16789299" y="0"/>
                </a:lnTo>
                <a:lnTo>
                  <a:pt x="16789299" y="8772409"/>
                </a:lnTo>
                <a:lnTo>
                  <a:pt x="0" y="8772409"/>
                </a:lnTo>
                <a:lnTo>
                  <a:pt x="0" y="0"/>
                </a:lnTo>
                <a:close/>
              </a:path>
            </a:pathLst>
          </a:custGeom>
          <a:blipFill>
            <a:blip r:embed="rId3"/>
            <a:stretch>
              <a:fillRect l="0" t="0" r="0" b="0"/>
            </a:stretch>
          </a:blipFill>
        </p:spPr>
      </p:sp>
      <p:sp>
        <p:nvSpPr>
          <p:cNvPr name="Freeform 4" id="4"/>
          <p:cNvSpPr/>
          <p:nvPr/>
        </p:nvSpPr>
        <p:spPr>
          <a:xfrm flipH="false" flipV="false" rot="0">
            <a:off x="9895798" y="1131432"/>
            <a:ext cx="1570137" cy="973865"/>
          </a:xfrm>
          <a:custGeom>
            <a:avLst/>
            <a:gdLst/>
            <a:ahLst/>
            <a:cxnLst/>
            <a:rect r="r" b="b" t="t" l="l"/>
            <a:pathLst>
              <a:path h="973865" w="1570137">
                <a:moveTo>
                  <a:pt x="0" y="0"/>
                </a:moveTo>
                <a:lnTo>
                  <a:pt x="1570137" y="0"/>
                </a:lnTo>
                <a:lnTo>
                  <a:pt x="1570137" y="973865"/>
                </a:lnTo>
                <a:lnTo>
                  <a:pt x="0" y="97386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7203397" y="6228799"/>
            <a:ext cx="1940603" cy="504043"/>
          </a:xfrm>
          <a:custGeom>
            <a:avLst/>
            <a:gdLst/>
            <a:ahLst/>
            <a:cxnLst/>
            <a:rect r="r" b="b" t="t" l="l"/>
            <a:pathLst>
              <a:path h="504043" w="1940603">
                <a:moveTo>
                  <a:pt x="0" y="0"/>
                </a:moveTo>
                <a:lnTo>
                  <a:pt x="1940603" y="0"/>
                </a:lnTo>
                <a:lnTo>
                  <a:pt x="1940603" y="504043"/>
                </a:lnTo>
                <a:lnTo>
                  <a:pt x="0" y="50404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6" id="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7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28700" y="1565030"/>
            <a:ext cx="16668031" cy="8584036"/>
          </a:xfrm>
          <a:custGeom>
            <a:avLst/>
            <a:gdLst/>
            <a:ahLst/>
            <a:cxnLst/>
            <a:rect r="r" b="b" t="t" l="l"/>
            <a:pathLst>
              <a:path h="8584036" w="16668031">
                <a:moveTo>
                  <a:pt x="0" y="0"/>
                </a:moveTo>
                <a:lnTo>
                  <a:pt x="16668031" y="0"/>
                </a:lnTo>
                <a:lnTo>
                  <a:pt x="16668031" y="8584036"/>
                </a:lnTo>
                <a:lnTo>
                  <a:pt x="0" y="8584036"/>
                </a:lnTo>
                <a:lnTo>
                  <a:pt x="0" y="0"/>
                </a:lnTo>
                <a:close/>
              </a:path>
            </a:pathLst>
          </a:custGeom>
          <a:blipFill>
            <a:blip r:embed="rId2"/>
            <a:stretch>
              <a:fillRect l="0"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7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68805" y="1490014"/>
            <a:ext cx="17750390" cy="7765795"/>
          </a:xfrm>
          <a:custGeom>
            <a:avLst/>
            <a:gdLst/>
            <a:ahLst/>
            <a:cxnLst/>
            <a:rect r="r" b="b" t="t" l="l"/>
            <a:pathLst>
              <a:path h="7765795" w="17750390">
                <a:moveTo>
                  <a:pt x="0" y="0"/>
                </a:moveTo>
                <a:lnTo>
                  <a:pt x="17750390" y="0"/>
                </a:lnTo>
                <a:lnTo>
                  <a:pt x="17750390" y="7765795"/>
                </a:lnTo>
                <a:lnTo>
                  <a:pt x="0" y="7765795"/>
                </a:lnTo>
                <a:lnTo>
                  <a:pt x="0" y="0"/>
                </a:lnTo>
                <a:close/>
              </a:path>
            </a:pathLst>
          </a:custGeom>
          <a:blipFill>
            <a:blip r:embed="rId2"/>
            <a:stretch>
              <a:fillRect l="0" t="0" r="0" b="0"/>
            </a:stretch>
          </a:blipFill>
        </p:spPr>
      </p:sp>
      <p:sp>
        <p:nvSpPr>
          <p:cNvPr name="Freeform 3" id="3"/>
          <p:cNvSpPr/>
          <p:nvPr/>
        </p:nvSpPr>
        <p:spPr>
          <a:xfrm flipH="false" flipV="false" rot="0">
            <a:off x="14079779" y="1342599"/>
            <a:ext cx="1276085" cy="682126"/>
          </a:xfrm>
          <a:custGeom>
            <a:avLst/>
            <a:gdLst/>
            <a:ahLst/>
            <a:cxnLst/>
            <a:rect r="r" b="b" t="t" l="l"/>
            <a:pathLst>
              <a:path h="682126" w="1276085">
                <a:moveTo>
                  <a:pt x="0" y="0"/>
                </a:moveTo>
                <a:lnTo>
                  <a:pt x="1276085" y="0"/>
                </a:lnTo>
                <a:lnTo>
                  <a:pt x="1276085" y="682126"/>
                </a:lnTo>
                <a:lnTo>
                  <a:pt x="0" y="68212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5"/>
            <a:stretch>
              <a:fillRect l="0" t="0" r="0" b="0"/>
            </a:stretch>
          </a:blipFill>
        </p:spPr>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3086100" cy="826135"/>
            <a:chOff x="0" y="0"/>
            <a:chExt cx="812800" cy="217583"/>
          </a:xfrm>
        </p:grpSpPr>
        <p:sp>
          <p:nvSpPr>
            <p:cNvPr name="Freeform 3" id="3"/>
            <p:cNvSpPr/>
            <p:nvPr/>
          </p:nvSpPr>
          <p:spPr>
            <a:xfrm flipH="false" flipV="false" rot="0">
              <a:off x="0" y="0"/>
              <a:ext cx="812800" cy="217583"/>
            </a:xfrm>
            <a:custGeom>
              <a:avLst/>
              <a:gdLst/>
              <a:ahLst/>
              <a:cxnLst/>
              <a:rect r="r" b="b" t="t" l="l"/>
              <a:pathLst>
                <a:path h="217583" w="812800">
                  <a:moveTo>
                    <a:pt x="0" y="0"/>
                  </a:moveTo>
                  <a:lnTo>
                    <a:pt x="812800" y="0"/>
                  </a:lnTo>
                  <a:lnTo>
                    <a:pt x="812800" y="217583"/>
                  </a:lnTo>
                  <a:lnTo>
                    <a:pt x="0" y="217583"/>
                  </a:lnTo>
                  <a:close/>
                </a:path>
              </a:pathLst>
            </a:custGeom>
            <a:solidFill>
              <a:srgbClr val="EDC254"/>
            </a:solidFill>
          </p:spPr>
        </p:sp>
        <p:sp>
          <p:nvSpPr>
            <p:cNvPr name="TextBox 4" id="4"/>
            <p:cNvSpPr txBox="true"/>
            <p:nvPr/>
          </p:nvSpPr>
          <p:spPr>
            <a:xfrm>
              <a:off x="0" y="-47625"/>
              <a:ext cx="812800" cy="26520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201900" y="9460865"/>
            <a:ext cx="3086100" cy="826135"/>
            <a:chOff x="0" y="0"/>
            <a:chExt cx="812800" cy="217583"/>
          </a:xfrm>
        </p:grpSpPr>
        <p:sp>
          <p:nvSpPr>
            <p:cNvPr name="Freeform 6" id="6"/>
            <p:cNvSpPr/>
            <p:nvPr/>
          </p:nvSpPr>
          <p:spPr>
            <a:xfrm flipH="false" flipV="false" rot="0">
              <a:off x="0" y="0"/>
              <a:ext cx="812800" cy="217583"/>
            </a:xfrm>
            <a:custGeom>
              <a:avLst/>
              <a:gdLst/>
              <a:ahLst/>
              <a:cxnLst/>
              <a:rect r="r" b="b" t="t" l="l"/>
              <a:pathLst>
                <a:path h="217583" w="812800">
                  <a:moveTo>
                    <a:pt x="0" y="0"/>
                  </a:moveTo>
                  <a:lnTo>
                    <a:pt x="812800" y="0"/>
                  </a:lnTo>
                  <a:lnTo>
                    <a:pt x="812800" y="217583"/>
                  </a:lnTo>
                  <a:lnTo>
                    <a:pt x="0" y="217583"/>
                  </a:lnTo>
                  <a:close/>
                </a:path>
              </a:pathLst>
            </a:custGeom>
            <a:solidFill>
              <a:srgbClr val="EDC254"/>
            </a:solidFill>
          </p:spPr>
        </p:sp>
        <p:sp>
          <p:nvSpPr>
            <p:cNvPr name="TextBox 7" id="7"/>
            <p:cNvSpPr txBox="true"/>
            <p:nvPr/>
          </p:nvSpPr>
          <p:spPr>
            <a:xfrm>
              <a:off x="0" y="-47625"/>
              <a:ext cx="812800" cy="265208"/>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028700" y="1305874"/>
            <a:ext cx="1630633" cy="1630633"/>
          </a:xfrm>
          <a:custGeom>
            <a:avLst/>
            <a:gdLst/>
            <a:ahLst/>
            <a:cxnLst/>
            <a:rect r="r" b="b" t="t" l="l"/>
            <a:pathLst>
              <a:path h="1630633" w="1630633">
                <a:moveTo>
                  <a:pt x="0" y="0"/>
                </a:moveTo>
                <a:lnTo>
                  <a:pt x="1630633" y="0"/>
                </a:lnTo>
                <a:lnTo>
                  <a:pt x="1630633" y="1630633"/>
                </a:lnTo>
                <a:lnTo>
                  <a:pt x="0" y="1630633"/>
                </a:lnTo>
                <a:lnTo>
                  <a:pt x="0" y="0"/>
                </a:lnTo>
                <a:close/>
              </a:path>
            </a:pathLst>
          </a:custGeom>
          <a:blipFill>
            <a:blip r:embed="rId2"/>
            <a:stretch>
              <a:fillRect l="0" t="0" r="0" b="0"/>
            </a:stretch>
          </a:blipFill>
        </p:spPr>
      </p:sp>
      <p:grpSp>
        <p:nvGrpSpPr>
          <p:cNvPr name="Group 9" id="9"/>
          <p:cNvGrpSpPr/>
          <p:nvPr/>
        </p:nvGrpSpPr>
        <p:grpSpPr>
          <a:xfrm rot="0">
            <a:off x="10645990" y="1305874"/>
            <a:ext cx="6613310" cy="7681485"/>
            <a:chOff x="0" y="0"/>
            <a:chExt cx="8200469" cy="9525000"/>
          </a:xfrm>
        </p:grpSpPr>
        <p:sp>
          <p:nvSpPr>
            <p:cNvPr name="Freeform 10" id="10"/>
            <p:cNvSpPr/>
            <p:nvPr/>
          </p:nvSpPr>
          <p:spPr>
            <a:xfrm flipH="false" flipV="false" rot="0">
              <a:off x="0" y="0"/>
              <a:ext cx="8200469" cy="9525000"/>
            </a:xfrm>
            <a:custGeom>
              <a:avLst/>
              <a:gdLst/>
              <a:ahLst/>
              <a:cxnLst/>
              <a:rect r="r" b="b" t="t" l="l"/>
              <a:pathLst>
                <a:path h="9525000" w="8200469">
                  <a:moveTo>
                    <a:pt x="0" y="9042400"/>
                  </a:moveTo>
                  <a:lnTo>
                    <a:pt x="0" y="482600"/>
                  </a:lnTo>
                  <a:cubicBezTo>
                    <a:pt x="0" y="215900"/>
                    <a:pt x="278816" y="0"/>
                    <a:pt x="623236" y="0"/>
                  </a:cubicBezTo>
                  <a:lnTo>
                    <a:pt x="7577234" y="0"/>
                  </a:lnTo>
                  <a:cubicBezTo>
                    <a:pt x="7921653" y="0"/>
                    <a:pt x="8200469" y="217170"/>
                    <a:pt x="8200469" y="482600"/>
                  </a:cubicBezTo>
                  <a:lnTo>
                    <a:pt x="8200469" y="9042400"/>
                  </a:lnTo>
                  <a:cubicBezTo>
                    <a:pt x="8200469" y="9309100"/>
                    <a:pt x="7921653" y="9525000"/>
                    <a:pt x="7577234" y="9525000"/>
                  </a:cubicBezTo>
                  <a:lnTo>
                    <a:pt x="623236" y="9525000"/>
                  </a:lnTo>
                  <a:cubicBezTo>
                    <a:pt x="280456" y="9525000"/>
                    <a:pt x="0" y="9309100"/>
                    <a:pt x="0" y="9042400"/>
                  </a:cubicBezTo>
                  <a:close/>
                </a:path>
              </a:pathLst>
            </a:custGeom>
            <a:blipFill>
              <a:blip r:embed="rId3"/>
              <a:stretch>
                <a:fillRect l="-32487" t="0" r="-32487" b="0"/>
              </a:stretch>
            </a:blipFill>
          </p:spPr>
        </p:sp>
      </p:grpSp>
      <p:sp>
        <p:nvSpPr>
          <p:cNvPr name="TextBox 11" id="11"/>
          <p:cNvSpPr txBox="true"/>
          <p:nvPr/>
        </p:nvSpPr>
        <p:spPr>
          <a:xfrm rot="0">
            <a:off x="1028700" y="3292421"/>
            <a:ext cx="4592442" cy="1061536"/>
          </a:xfrm>
          <a:prstGeom prst="rect">
            <a:avLst/>
          </a:prstGeom>
        </p:spPr>
        <p:txBody>
          <a:bodyPr anchor="t" rtlCol="false" tIns="0" lIns="0" bIns="0" rIns="0">
            <a:spAutoFit/>
          </a:bodyPr>
          <a:lstStyle/>
          <a:p>
            <a:pPr algn="l">
              <a:lnSpc>
                <a:spcPts val="8690"/>
              </a:lnSpc>
              <a:spcBef>
                <a:spcPct val="0"/>
              </a:spcBef>
            </a:pPr>
            <a:r>
              <a:rPr lang="en-US" sz="6207">
                <a:solidFill>
                  <a:srgbClr val="000000"/>
                </a:solidFill>
                <a:latin typeface="League Spartan"/>
                <a:ea typeface="League Spartan"/>
                <a:cs typeface="League Spartan"/>
                <a:sym typeface="League Spartan"/>
              </a:rPr>
              <a:t>PROBLEM</a:t>
            </a:r>
          </a:p>
        </p:txBody>
      </p:sp>
      <p:sp>
        <p:nvSpPr>
          <p:cNvPr name="TextBox 12" id="12"/>
          <p:cNvSpPr txBox="true"/>
          <p:nvPr/>
        </p:nvSpPr>
        <p:spPr>
          <a:xfrm rot="0">
            <a:off x="1028700" y="5013266"/>
            <a:ext cx="9098737" cy="4019075"/>
          </a:xfrm>
          <a:prstGeom prst="rect">
            <a:avLst/>
          </a:prstGeom>
        </p:spPr>
        <p:txBody>
          <a:bodyPr anchor="t" rtlCol="false" tIns="0" lIns="0" bIns="0" rIns="0">
            <a:spAutoFit/>
          </a:bodyPr>
          <a:lstStyle/>
          <a:p>
            <a:pPr algn="l">
              <a:lnSpc>
                <a:spcPts val="6326"/>
              </a:lnSpc>
            </a:pPr>
            <a:r>
              <a:rPr lang="en-US" sz="4518">
                <a:solidFill>
                  <a:srgbClr val="2A0947"/>
                </a:solidFill>
                <a:latin typeface="Poppins"/>
                <a:ea typeface="Poppins"/>
                <a:cs typeface="Poppins"/>
                <a:sym typeface="Poppins"/>
              </a:rPr>
              <a:t>Lack of an HR system caused difficulties in managing staff data, attendance, and payroll, etc.</a:t>
            </a:r>
          </a:p>
          <a:p>
            <a:pPr algn="l">
              <a:lnSpc>
                <a:spcPts val="6326"/>
              </a:lnSpc>
              <a:spcBef>
                <a:spcPct val="0"/>
              </a:spcBef>
            </a:pPr>
          </a:p>
        </p:txBody>
      </p:sp>
    </p:spTree>
  </p:cSld>
  <p:clrMapOvr>
    <a:masterClrMapping/>
  </p:clrMapOvr>
</p:sld>
</file>

<file path=ppt/slides/slide8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28700" y="1470913"/>
            <a:ext cx="15917549" cy="7978671"/>
          </a:xfrm>
          <a:custGeom>
            <a:avLst/>
            <a:gdLst/>
            <a:ahLst/>
            <a:cxnLst/>
            <a:rect r="r" b="b" t="t" l="l"/>
            <a:pathLst>
              <a:path h="7978671" w="15917549">
                <a:moveTo>
                  <a:pt x="0" y="0"/>
                </a:moveTo>
                <a:lnTo>
                  <a:pt x="15917549" y="0"/>
                </a:lnTo>
                <a:lnTo>
                  <a:pt x="15917549" y="7978672"/>
                </a:lnTo>
                <a:lnTo>
                  <a:pt x="0" y="7978672"/>
                </a:lnTo>
                <a:lnTo>
                  <a:pt x="0" y="0"/>
                </a:lnTo>
                <a:close/>
              </a:path>
            </a:pathLst>
          </a:custGeom>
          <a:blipFill>
            <a:blip r:embed="rId2"/>
            <a:stretch>
              <a:fillRect l="0"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8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04214" y="820808"/>
            <a:ext cx="14673978" cy="1043583"/>
            <a:chOff x="0" y="0"/>
            <a:chExt cx="3864751" cy="274853"/>
          </a:xfrm>
        </p:grpSpPr>
        <p:sp>
          <p:nvSpPr>
            <p:cNvPr name="Freeform 3" id="3"/>
            <p:cNvSpPr/>
            <p:nvPr/>
          </p:nvSpPr>
          <p:spPr>
            <a:xfrm flipH="false" flipV="false" rot="0">
              <a:off x="0" y="0"/>
              <a:ext cx="3864751" cy="274853"/>
            </a:xfrm>
            <a:custGeom>
              <a:avLst/>
              <a:gdLst/>
              <a:ahLst/>
              <a:cxnLst/>
              <a:rect r="r" b="b" t="t" l="l"/>
              <a:pathLst>
                <a:path h="274853" w="3864751">
                  <a:moveTo>
                    <a:pt x="26907" y="0"/>
                  </a:moveTo>
                  <a:lnTo>
                    <a:pt x="3837844" y="0"/>
                  </a:lnTo>
                  <a:cubicBezTo>
                    <a:pt x="3844980" y="0"/>
                    <a:pt x="3851824" y="2835"/>
                    <a:pt x="3856870" y="7881"/>
                  </a:cubicBezTo>
                  <a:cubicBezTo>
                    <a:pt x="3861917" y="12927"/>
                    <a:pt x="3864751" y="19771"/>
                    <a:pt x="3864751" y="26907"/>
                  </a:cubicBezTo>
                  <a:lnTo>
                    <a:pt x="3864751" y="247946"/>
                  </a:lnTo>
                  <a:cubicBezTo>
                    <a:pt x="3864751" y="262806"/>
                    <a:pt x="3852704" y="274853"/>
                    <a:pt x="3837844" y="274853"/>
                  </a:cubicBezTo>
                  <a:lnTo>
                    <a:pt x="26907" y="274853"/>
                  </a:lnTo>
                  <a:cubicBezTo>
                    <a:pt x="19771" y="274853"/>
                    <a:pt x="12927" y="272018"/>
                    <a:pt x="7881" y="266972"/>
                  </a:cubicBezTo>
                  <a:cubicBezTo>
                    <a:pt x="2835" y="261926"/>
                    <a:pt x="0" y="255082"/>
                    <a:pt x="0" y="247946"/>
                  </a:cubicBezTo>
                  <a:lnTo>
                    <a:pt x="0" y="26907"/>
                  </a:lnTo>
                  <a:cubicBezTo>
                    <a:pt x="0" y="12047"/>
                    <a:pt x="12047" y="0"/>
                    <a:pt x="26907" y="0"/>
                  </a:cubicBezTo>
                  <a:close/>
                </a:path>
              </a:pathLst>
            </a:custGeom>
            <a:solidFill>
              <a:srgbClr val="FFCE08"/>
            </a:solidFill>
          </p:spPr>
        </p:sp>
        <p:sp>
          <p:nvSpPr>
            <p:cNvPr name="TextBox 4" id="4"/>
            <p:cNvSpPr txBox="true"/>
            <p:nvPr/>
          </p:nvSpPr>
          <p:spPr>
            <a:xfrm>
              <a:off x="0" y="-57150"/>
              <a:ext cx="3864751" cy="332003"/>
            </a:xfrm>
            <a:prstGeom prst="rect">
              <a:avLst/>
            </a:prstGeom>
          </p:spPr>
          <p:txBody>
            <a:bodyPr anchor="ctr" rtlCol="false" tIns="50800" lIns="50800" bIns="50800" rIns="50800"/>
            <a:lstStyle/>
            <a:p>
              <a:pPr algn="ctr">
                <a:lnSpc>
                  <a:spcPts val="4154"/>
                </a:lnSpc>
              </a:pPr>
              <a:r>
                <a:rPr lang="en-US" b="true" sz="2967">
                  <a:solidFill>
                    <a:srgbClr val="000000"/>
                  </a:solidFill>
                  <a:latin typeface="Canva Sans Bold"/>
                  <a:ea typeface="Canva Sans Bold"/>
                  <a:cs typeface="Canva Sans Bold"/>
                  <a:sym typeface="Canva Sans Bold"/>
                </a:rPr>
                <a:t>The image illustrates the key fields recorded for each employee in the system</a:t>
              </a:r>
            </a:p>
          </p:txBody>
        </p:sp>
      </p:grpSp>
      <p:sp>
        <p:nvSpPr>
          <p:cNvPr name="Freeform 5" id="5"/>
          <p:cNvSpPr/>
          <p:nvPr/>
        </p:nvSpPr>
        <p:spPr>
          <a:xfrm flipH="false" flipV="false" rot="0">
            <a:off x="868902" y="2168169"/>
            <a:ext cx="16735283" cy="6505841"/>
          </a:xfrm>
          <a:custGeom>
            <a:avLst/>
            <a:gdLst/>
            <a:ahLst/>
            <a:cxnLst/>
            <a:rect r="r" b="b" t="t" l="l"/>
            <a:pathLst>
              <a:path h="6505841" w="16735283">
                <a:moveTo>
                  <a:pt x="0" y="0"/>
                </a:moveTo>
                <a:lnTo>
                  <a:pt x="16735283" y="0"/>
                </a:lnTo>
                <a:lnTo>
                  <a:pt x="16735283" y="6505842"/>
                </a:lnTo>
                <a:lnTo>
                  <a:pt x="0" y="6505842"/>
                </a:lnTo>
                <a:lnTo>
                  <a:pt x="0" y="0"/>
                </a:lnTo>
                <a:close/>
              </a:path>
            </a:pathLst>
          </a:custGeom>
          <a:blipFill>
            <a:blip r:embed="rId2"/>
            <a:stretch>
              <a:fillRect l="0" t="0" r="0" b="0"/>
            </a:stretch>
          </a:blipFill>
        </p:spPr>
      </p:sp>
      <p:grpSp>
        <p:nvGrpSpPr>
          <p:cNvPr name="Group 6" id="6"/>
          <p:cNvGrpSpPr/>
          <p:nvPr/>
        </p:nvGrpSpPr>
        <p:grpSpPr>
          <a:xfrm rot="0">
            <a:off x="1807011" y="7796258"/>
            <a:ext cx="3694146" cy="525473"/>
            <a:chOff x="0" y="0"/>
            <a:chExt cx="972944" cy="138396"/>
          </a:xfrm>
        </p:grpSpPr>
        <p:sp>
          <p:nvSpPr>
            <p:cNvPr name="Freeform 7" id="7"/>
            <p:cNvSpPr/>
            <p:nvPr/>
          </p:nvSpPr>
          <p:spPr>
            <a:xfrm flipH="false" flipV="false" rot="0">
              <a:off x="0" y="0"/>
              <a:ext cx="972944" cy="138396"/>
            </a:xfrm>
            <a:custGeom>
              <a:avLst/>
              <a:gdLst/>
              <a:ahLst/>
              <a:cxnLst/>
              <a:rect r="r" b="b" t="t" l="l"/>
              <a:pathLst>
                <a:path h="138396" w="972944">
                  <a:moveTo>
                    <a:pt x="69198" y="0"/>
                  </a:moveTo>
                  <a:lnTo>
                    <a:pt x="903746" y="0"/>
                  </a:lnTo>
                  <a:cubicBezTo>
                    <a:pt x="922098" y="0"/>
                    <a:pt x="939699" y="7290"/>
                    <a:pt x="952676" y="20268"/>
                  </a:cubicBezTo>
                  <a:cubicBezTo>
                    <a:pt x="965653" y="33245"/>
                    <a:pt x="972944" y="50846"/>
                    <a:pt x="972944" y="69198"/>
                  </a:cubicBezTo>
                  <a:lnTo>
                    <a:pt x="972944" y="69198"/>
                  </a:lnTo>
                  <a:cubicBezTo>
                    <a:pt x="972944" y="107415"/>
                    <a:pt x="941963" y="138396"/>
                    <a:pt x="903746" y="138396"/>
                  </a:cubicBezTo>
                  <a:lnTo>
                    <a:pt x="69198" y="138396"/>
                  </a:lnTo>
                  <a:cubicBezTo>
                    <a:pt x="50846" y="138396"/>
                    <a:pt x="33245" y="131106"/>
                    <a:pt x="20268" y="118129"/>
                  </a:cubicBezTo>
                  <a:cubicBezTo>
                    <a:pt x="7290" y="105151"/>
                    <a:pt x="0" y="87551"/>
                    <a:pt x="0" y="69198"/>
                  </a:cubicBezTo>
                  <a:lnTo>
                    <a:pt x="0" y="69198"/>
                  </a:lnTo>
                  <a:cubicBezTo>
                    <a:pt x="0" y="50846"/>
                    <a:pt x="7290" y="33245"/>
                    <a:pt x="20268" y="20268"/>
                  </a:cubicBezTo>
                  <a:cubicBezTo>
                    <a:pt x="33245" y="7290"/>
                    <a:pt x="50846" y="0"/>
                    <a:pt x="69198" y="0"/>
                  </a:cubicBezTo>
                  <a:close/>
                </a:path>
              </a:pathLst>
            </a:custGeom>
            <a:solidFill>
              <a:srgbClr val="FFCE08"/>
            </a:solidFill>
          </p:spPr>
        </p:sp>
        <p:sp>
          <p:nvSpPr>
            <p:cNvPr name="TextBox 8" id="8"/>
            <p:cNvSpPr txBox="true"/>
            <p:nvPr/>
          </p:nvSpPr>
          <p:spPr>
            <a:xfrm>
              <a:off x="0" y="-38100"/>
              <a:ext cx="972944" cy="176496"/>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المشرف المباشر على الموظف</a:t>
              </a:r>
            </a:p>
          </p:txBody>
        </p:sp>
      </p:grpSp>
      <p:sp>
        <p:nvSpPr>
          <p:cNvPr name="Freeform 9" id="9"/>
          <p:cNvSpPr/>
          <p:nvPr/>
        </p:nvSpPr>
        <p:spPr>
          <a:xfrm flipH="true" flipV="false" rot="-514890">
            <a:off x="3373595" y="7412986"/>
            <a:ext cx="1933081" cy="311959"/>
          </a:xfrm>
          <a:custGeom>
            <a:avLst/>
            <a:gdLst/>
            <a:ahLst/>
            <a:cxnLst/>
            <a:rect r="r" b="b" t="t" l="l"/>
            <a:pathLst>
              <a:path h="311959" w="1933081">
                <a:moveTo>
                  <a:pt x="1933082" y="0"/>
                </a:moveTo>
                <a:lnTo>
                  <a:pt x="0" y="0"/>
                </a:lnTo>
                <a:lnTo>
                  <a:pt x="0" y="311959"/>
                </a:lnTo>
                <a:lnTo>
                  <a:pt x="1933082" y="311959"/>
                </a:lnTo>
                <a:lnTo>
                  <a:pt x="1933082"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0" id="10"/>
          <p:cNvGrpSpPr/>
          <p:nvPr/>
        </p:nvGrpSpPr>
        <p:grpSpPr>
          <a:xfrm rot="0">
            <a:off x="10464375" y="5421090"/>
            <a:ext cx="4260679" cy="538226"/>
            <a:chOff x="0" y="0"/>
            <a:chExt cx="1122154" cy="141755"/>
          </a:xfrm>
        </p:grpSpPr>
        <p:sp>
          <p:nvSpPr>
            <p:cNvPr name="Freeform 11" id="11"/>
            <p:cNvSpPr/>
            <p:nvPr/>
          </p:nvSpPr>
          <p:spPr>
            <a:xfrm flipH="false" flipV="false" rot="0">
              <a:off x="0" y="0"/>
              <a:ext cx="1122154" cy="141755"/>
            </a:xfrm>
            <a:custGeom>
              <a:avLst/>
              <a:gdLst/>
              <a:ahLst/>
              <a:cxnLst/>
              <a:rect r="r" b="b" t="t" l="l"/>
              <a:pathLst>
                <a:path h="141755" w="1122154">
                  <a:moveTo>
                    <a:pt x="70878" y="0"/>
                  </a:moveTo>
                  <a:lnTo>
                    <a:pt x="1051277" y="0"/>
                  </a:lnTo>
                  <a:cubicBezTo>
                    <a:pt x="1090421" y="0"/>
                    <a:pt x="1122154" y="31733"/>
                    <a:pt x="1122154" y="70878"/>
                  </a:cubicBezTo>
                  <a:lnTo>
                    <a:pt x="1122154" y="70878"/>
                  </a:lnTo>
                  <a:cubicBezTo>
                    <a:pt x="1122154" y="110022"/>
                    <a:pt x="1090421" y="141755"/>
                    <a:pt x="1051277" y="141755"/>
                  </a:cubicBezTo>
                  <a:lnTo>
                    <a:pt x="70878" y="141755"/>
                  </a:lnTo>
                  <a:cubicBezTo>
                    <a:pt x="31733" y="141755"/>
                    <a:pt x="0" y="110022"/>
                    <a:pt x="0" y="70878"/>
                  </a:cubicBezTo>
                  <a:lnTo>
                    <a:pt x="0" y="70878"/>
                  </a:lnTo>
                  <a:cubicBezTo>
                    <a:pt x="0" y="31733"/>
                    <a:pt x="31733" y="0"/>
                    <a:pt x="70878" y="0"/>
                  </a:cubicBezTo>
                  <a:close/>
                </a:path>
              </a:pathLst>
            </a:custGeom>
            <a:solidFill>
              <a:srgbClr val="FFCE08"/>
            </a:solidFill>
          </p:spPr>
        </p:sp>
        <p:sp>
          <p:nvSpPr>
            <p:cNvPr name="TextBox 12" id="12"/>
            <p:cNvSpPr txBox="true"/>
            <p:nvPr/>
          </p:nvSpPr>
          <p:spPr>
            <a:xfrm>
              <a:off x="0" y="-38100"/>
              <a:ext cx="1122154" cy="179855"/>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يتم ادخال اسم الموظف الكامل</a:t>
              </a:r>
            </a:p>
          </p:txBody>
        </p:sp>
      </p:grpSp>
      <p:grpSp>
        <p:nvGrpSpPr>
          <p:cNvPr name="Group 13" id="13"/>
          <p:cNvGrpSpPr/>
          <p:nvPr/>
        </p:nvGrpSpPr>
        <p:grpSpPr>
          <a:xfrm rot="0">
            <a:off x="5837740" y="7408302"/>
            <a:ext cx="1069922" cy="321328"/>
            <a:chOff x="0" y="0"/>
            <a:chExt cx="281790" cy="84629"/>
          </a:xfrm>
        </p:grpSpPr>
        <p:sp>
          <p:nvSpPr>
            <p:cNvPr name="Freeform 14" id="14"/>
            <p:cNvSpPr/>
            <p:nvPr/>
          </p:nvSpPr>
          <p:spPr>
            <a:xfrm flipH="false" flipV="false" rot="0">
              <a:off x="0" y="0"/>
              <a:ext cx="281790" cy="84629"/>
            </a:xfrm>
            <a:custGeom>
              <a:avLst/>
              <a:gdLst/>
              <a:ahLst/>
              <a:cxnLst/>
              <a:rect r="r" b="b" t="t" l="l"/>
              <a:pathLst>
                <a:path h="84629" w="281790">
                  <a:moveTo>
                    <a:pt x="0" y="0"/>
                  </a:moveTo>
                  <a:lnTo>
                    <a:pt x="281790" y="0"/>
                  </a:lnTo>
                  <a:lnTo>
                    <a:pt x="281790" y="84629"/>
                  </a:lnTo>
                  <a:lnTo>
                    <a:pt x="0" y="84629"/>
                  </a:lnTo>
                  <a:close/>
                </a:path>
              </a:pathLst>
            </a:custGeom>
            <a:solidFill>
              <a:srgbClr val="E6DDDD"/>
            </a:solidFill>
          </p:spPr>
        </p:sp>
        <p:sp>
          <p:nvSpPr>
            <p:cNvPr name="TextBox 15" id="15"/>
            <p:cNvSpPr txBox="true"/>
            <p:nvPr/>
          </p:nvSpPr>
          <p:spPr>
            <a:xfrm>
              <a:off x="0" y="-28575"/>
              <a:ext cx="281790" cy="113204"/>
            </a:xfrm>
            <a:prstGeom prst="rect">
              <a:avLst/>
            </a:prstGeom>
          </p:spPr>
          <p:txBody>
            <a:bodyPr anchor="ctr" rtlCol="false" tIns="50800" lIns="50800" bIns="50800" rIns="50800"/>
            <a:lstStyle/>
            <a:p>
              <a:pPr algn="ctr" rtl="true">
                <a:lnSpc>
                  <a:spcPts val="1774"/>
                </a:lnSpc>
              </a:pPr>
              <a:r>
                <a:rPr lang="ar-EG" b="true" sz="1267">
                  <a:solidFill>
                    <a:srgbClr val="000000"/>
                  </a:solidFill>
                  <a:latin typeface="Canva Sans Bold"/>
                  <a:ea typeface="Canva Sans Bold"/>
                  <a:cs typeface="Canva Sans Bold"/>
                  <a:sym typeface="Canva Sans Bold"/>
                  <a:rtl val="true"/>
                </a:rPr>
                <a:t>دينا الجوهري</a:t>
              </a:r>
            </a:p>
          </p:txBody>
        </p:sp>
      </p:grpSp>
      <p:sp>
        <p:nvSpPr>
          <p:cNvPr name="Freeform 16" id="16"/>
          <p:cNvSpPr/>
          <p:nvPr/>
        </p:nvSpPr>
        <p:spPr>
          <a:xfrm flipH="false" flipV="false" rot="305384">
            <a:off x="14573398" y="5806275"/>
            <a:ext cx="1178438" cy="306082"/>
          </a:xfrm>
          <a:custGeom>
            <a:avLst/>
            <a:gdLst/>
            <a:ahLst/>
            <a:cxnLst/>
            <a:rect r="r" b="b" t="t" l="l"/>
            <a:pathLst>
              <a:path h="306082" w="1178438">
                <a:moveTo>
                  <a:pt x="0" y="0"/>
                </a:moveTo>
                <a:lnTo>
                  <a:pt x="1178439" y="0"/>
                </a:lnTo>
                <a:lnTo>
                  <a:pt x="1178439" y="306083"/>
                </a:lnTo>
                <a:lnTo>
                  <a:pt x="0" y="30608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17" id="17"/>
          <p:cNvGrpSpPr/>
          <p:nvPr/>
        </p:nvGrpSpPr>
        <p:grpSpPr>
          <a:xfrm rot="0">
            <a:off x="13434834" y="4056091"/>
            <a:ext cx="4169352" cy="1235008"/>
            <a:chOff x="0" y="0"/>
            <a:chExt cx="1098101" cy="325270"/>
          </a:xfrm>
        </p:grpSpPr>
        <p:sp>
          <p:nvSpPr>
            <p:cNvPr name="Freeform 18" id="18"/>
            <p:cNvSpPr/>
            <p:nvPr/>
          </p:nvSpPr>
          <p:spPr>
            <a:xfrm flipH="false" flipV="false" rot="0">
              <a:off x="0" y="0"/>
              <a:ext cx="1098101" cy="325270"/>
            </a:xfrm>
            <a:custGeom>
              <a:avLst/>
              <a:gdLst/>
              <a:ahLst/>
              <a:cxnLst/>
              <a:rect r="r" b="b" t="t" l="l"/>
              <a:pathLst>
                <a:path h="325270" w="1098101">
                  <a:moveTo>
                    <a:pt x="0" y="0"/>
                  </a:moveTo>
                  <a:lnTo>
                    <a:pt x="1098101" y="0"/>
                  </a:lnTo>
                  <a:lnTo>
                    <a:pt x="1098101" y="325270"/>
                  </a:lnTo>
                  <a:lnTo>
                    <a:pt x="0" y="325270"/>
                  </a:lnTo>
                  <a:close/>
                </a:path>
              </a:pathLst>
            </a:custGeom>
            <a:solidFill>
              <a:srgbClr val="FFFFFF"/>
            </a:solidFill>
          </p:spPr>
        </p:sp>
        <p:sp>
          <p:nvSpPr>
            <p:cNvPr name="TextBox 19" id="19"/>
            <p:cNvSpPr txBox="true"/>
            <p:nvPr/>
          </p:nvSpPr>
          <p:spPr>
            <a:xfrm>
              <a:off x="0" y="-114300"/>
              <a:ext cx="1098101" cy="439570"/>
            </a:xfrm>
            <a:prstGeom prst="rect">
              <a:avLst/>
            </a:prstGeom>
          </p:spPr>
          <p:txBody>
            <a:bodyPr anchor="ctr" rtlCol="false" tIns="50800" lIns="50800" bIns="50800" rIns="50800"/>
            <a:lstStyle/>
            <a:p>
              <a:pPr algn="ctr" rtl="true">
                <a:lnSpc>
                  <a:spcPts val="8214"/>
                </a:lnSpc>
              </a:pPr>
              <a:r>
                <a:rPr lang="ar-EG" sz="5867">
                  <a:solidFill>
                    <a:srgbClr val="000000"/>
                  </a:solidFill>
                  <a:latin typeface="Canva Sans"/>
                  <a:ea typeface="Canva Sans"/>
                  <a:cs typeface="Canva Sans"/>
                  <a:sym typeface="Canva Sans"/>
                  <a:rtl val="true"/>
                </a:rPr>
                <a:t>أحمد سلعوس</a:t>
              </a:r>
            </a:p>
          </p:txBody>
        </p:sp>
      </p:grpSp>
      <p:grpSp>
        <p:nvGrpSpPr>
          <p:cNvPr name="Group 20" id="20"/>
          <p:cNvGrpSpPr/>
          <p:nvPr/>
        </p:nvGrpSpPr>
        <p:grpSpPr>
          <a:xfrm rot="0">
            <a:off x="5319131" y="5421090"/>
            <a:ext cx="2640576" cy="530712"/>
            <a:chOff x="0" y="0"/>
            <a:chExt cx="695460" cy="139776"/>
          </a:xfrm>
        </p:grpSpPr>
        <p:sp>
          <p:nvSpPr>
            <p:cNvPr name="Freeform 21" id="21"/>
            <p:cNvSpPr/>
            <p:nvPr/>
          </p:nvSpPr>
          <p:spPr>
            <a:xfrm flipH="false" flipV="false" rot="0">
              <a:off x="0" y="0"/>
              <a:ext cx="695460" cy="139776"/>
            </a:xfrm>
            <a:custGeom>
              <a:avLst/>
              <a:gdLst/>
              <a:ahLst/>
              <a:cxnLst/>
              <a:rect r="r" b="b" t="t" l="l"/>
              <a:pathLst>
                <a:path h="139776" w="695460">
                  <a:moveTo>
                    <a:pt x="69888" y="0"/>
                  </a:moveTo>
                  <a:lnTo>
                    <a:pt x="625572" y="0"/>
                  </a:lnTo>
                  <a:cubicBezTo>
                    <a:pt x="664170" y="0"/>
                    <a:pt x="695460" y="31290"/>
                    <a:pt x="695460" y="69888"/>
                  </a:cubicBezTo>
                  <a:lnTo>
                    <a:pt x="695460" y="69888"/>
                  </a:lnTo>
                  <a:cubicBezTo>
                    <a:pt x="695460" y="88424"/>
                    <a:pt x="688097" y="106200"/>
                    <a:pt x="674991" y="119306"/>
                  </a:cubicBezTo>
                  <a:cubicBezTo>
                    <a:pt x="661884" y="132413"/>
                    <a:pt x="644108" y="139776"/>
                    <a:pt x="625572" y="139776"/>
                  </a:cubicBezTo>
                  <a:lnTo>
                    <a:pt x="69888" y="139776"/>
                  </a:lnTo>
                  <a:cubicBezTo>
                    <a:pt x="51353" y="139776"/>
                    <a:pt x="33576" y="132413"/>
                    <a:pt x="20470" y="119306"/>
                  </a:cubicBezTo>
                  <a:cubicBezTo>
                    <a:pt x="7363" y="106200"/>
                    <a:pt x="0" y="88424"/>
                    <a:pt x="0" y="69888"/>
                  </a:cubicBezTo>
                  <a:lnTo>
                    <a:pt x="0" y="69888"/>
                  </a:lnTo>
                  <a:cubicBezTo>
                    <a:pt x="0" y="51353"/>
                    <a:pt x="7363" y="33576"/>
                    <a:pt x="20470" y="20470"/>
                  </a:cubicBezTo>
                  <a:cubicBezTo>
                    <a:pt x="33576" y="7363"/>
                    <a:pt x="51353" y="0"/>
                    <a:pt x="69888" y="0"/>
                  </a:cubicBezTo>
                  <a:close/>
                </a:path>
              </a:pathLst>
            </a:custGeom>
            <a:solidFill>
              <a:srgbClr val="FFCE08"/>
            </a:solidFill>
          </p:spPr>
        </p:sp>
        <p:sp>
          <p:nvSpPr>
            <p:cNvPr name="TextBox 22" id="22"/>
            <p:cNvSpPr txBox="true"/>
            <p:nvPr/>
          </p:nvSpPr>
          <p:spPr>
            <a:xfrm>
              <a:off x="0" y="-38100"/>
              <a:ext cx="695460" cy="177876"/>
            </a:xfrm>
            <a:prstGeom prst="rect">
              <a:avLst/>
            </a:prstGeom>
          </p:spPr>
          <p:txBody>
            <a:bodyPr anchor="ctr" rtlCol="false" tIns="50800" lIns="50800" bIns="50800" rIns="50800"/>
            <a:lstStyle/>
            <a:p>
              <a:pPr algn="ctr" rtl="true">
                <a:lnSpc>
                  <a:spcPts val="3174"/>
                </a:lnSpc>
              </a:pPr>
              <a:r>
                <a:rPr lang="ar-EG" sz="2267">
                  <a:solidFill>
                    <a:srgbClr val="000000"/>
                  </a:solidFill>
                  <a:latin typeface="Canva Sans"/>
                  <a:ea typeface="Canva Sans"/>
                  <a:cs typeface="Canva Sans"/>
                  <a:sym typeface="Canva Sans"/>
                  <a:rtl val="true"/>
                </a:rPr>
                <a:t>الوحدة التنظيمية</a:t>
              </a:r>
            </a:p>
          </p:txBody>
        </p:sp>
      </p:grpSp>
      <p:sp>
        <p:nvSpPr>
          <p:cNvPr name="Freeform 23" id="23"/>
          <p:cNvSpPr/>
          <p:nvPr/>
        </p:nvSpPr>
        <p:spPr>
          <a:xfrm flipH="false" flipV="false" rot="0">
            <a:off x="7741203" y="5754606"/>
            <a:ext cx="1178438" cy="306082"/>
          </a:xfrm>
          <a:custGeom>
            <a:avLst/>
            <a:gdLst/>
            <a:ahLst/>
            <a:cxnLst/>
            <a:rect r="r" b="b" t="t" l="l"/>
            <a:pathLst>
              <a:path h="306082" w="1178438">
                <a:moveTo>
                  <a:pt x="0" y="0"/>
                </a:moveTo>
                <a:lnTo>
                  <a:pt x="1178438" y="0"/>
                </a:lnTo>
                <a:lnTo>
                  <a:pt x="1178438" y="306082"/>
                </a:lnTo>
                <a:lnTo>
                  <a:pt x="0" y="30608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24" id="24"/>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7"/>
            <a:stretch>
              <a:fillRect l="0" t="0" r="0" b="0"/>
            </a:stretch>
          </a:blipFill>
        </p:spPr>
      </p:sp>
      <p:sp>
        <p:nvSpPr>
          <p:cNvPr name="TextBox 25" id="2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8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1166079" y="840539"/>
            <a:ext cx="7977921" cy="8605921"/>
          </a:xfrm>
          <a:custGeom>
            <a:avLst/>
            <a:gdLst/>
            <a:ahLst/>
            <a:cxnLst/>
            <a:rect r="r" b="b" t="t" l="l"/>
            <a:pathLst>
              <a:path h="8605921" w="7977921">
                <a:moveTo>
                  <a:pt x="0" y="0"/>
                </a:moveTo>
                <a:lnTo>
                  <a:pt x="7977921" y="0"/>
                </a:lnTo>
                <a:lnTo>
                  <a:pt x="7977921" y="8605922"/>
                </a:lnTo>
                <a:lnTo>
                  <a:pt x="0" y="8605922"/>
                </a:lnTo>
                <a:lnTo>
                  <a:pt x="0" y="0"/>
                </a:lnTo>
                <a:close/>
              </a:path>
            </a:pathLst>
          </a:custGeom>
          <a:blipFill>
            <a:blip r:embed="rId3"/>
            <a:stretch>
              <a:fillRect l="0" t="0" r="0" b="0"/>
            </a:stretch>
          </a:blipFill>
        </p:spPr>
      </p:sp>
      <p:sp>
        <p:nvSpPr>
          <p:cNvPr name="Freeform 4" id="4"/>
          <p:cNvSpPr/>
          <p:nvPr/>
        </p:nvSpPr>
        <p:spPr>
          <a:xfrm flipH="false" flipV="false" rot="0">
            <a:off x="9567077" y="5525626"/>
            <a:ext cx="7916212" cy="3478036"/>
          </a:xfrm>
          <a:custGeom>
            <a:avLst/>
            <a:gdLst/>
            <a:ahLst/>
            <a:cxnLst/>
            <a:rect r="r" b="b" t="t" l="l"/>
            <a:pathLst>
              <a:path h="3478036" w="7916212">
                <a:moveTo>
                  <a:pt x="0" y="0"/>
                </a:moveTo>
                <a:lnTo>
                  <a:pt x="7916213" y="0"/>
                </a:lnTo>
                <a:lnTo>
                  <a:pt x="7916213" y="3478036"/>
                </a:lnTo>
                <a:lnTo>
                  <a:pt x="0" y="3478036"/>
                </a:lnTo>
                <a:lnTo>
                  <a:pt x="0" y="0"/>
                </a:lnTo>
                <a:close/>
              </a:path>
            </a:pathLst>
          </a:custGeom>
          <a:blipFill>
            <a:blip r:embed="rId4"/>
            <a:stretch>
              <a:fillRect l="-72503" t="0" r="-654" b="0"/>
            </a:stretch>
          </a:blipFill>
        </p:spPr>
      </p:sp>
      <p:sp>
        <p:nvSpPr>
          <p:cNvPr name="Freeform 5" id="5"/>
          <p:cNvSpPr/>
          <p:nvPr/>
        </p:nvSpPr>
        <p:spPr>
          <a:xfrm flipH="false" flipV="false" rot="0">
            <a:off x="5959298" y="840539"/>
            <a:ext cx="2242399" cy="701259"/>
          </a:xfrm>
          <a:custGeom>
            <a:avLst/>
            <a:gdLst/>
            <a:ahLst/>
            <a:cxnLst/>
            <a:rect r="r" b="b" t="t" l="l"/>
            <a:pathLst>
              <a:path h="701259" w="2242399">
                <a:moveTo>
                  <a:pt x="0" y="0"/>
                </a:moveTo>
                <a:lnTo>
                  <a:pt x="2242399" y="0"/>
                </a:lnTo>
                <a:lnTo>
                  <a:pt x="2242399" y="701260"/>
                </a:lnTo>
                <a:lnTo>
                  <a:pt x="0" y="70126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6" id="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8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1028700" y="1028700"/>
            <a:ext cx="13957196" cy="7746244"/>
          </a:xfrm>
          <a:custGeom>
            <a:avLst/>
            <a:gdLst/>
            <a:ahLst/>
            <a:cxnLst/>
            <a:rect r="r" b="b" t="t" l="l"/>
            <a:pathLst>
              <a:path h="7746244" w="13957196">
                <a:moveTo>
                  <a:pt x="0" y="0"/>
                </a:moveTo>
                <a:lnTo>
                  <a:pt x="13957196" y="0"/>
                </a:lnTo>
                <a:lnTo>
                  <a:pt x="13957196" y="7746244"/>
                </a:lnTo>
                <a:lnTo>
                  <a:pt x="0" y="7746244"/>
                </a:lnTo>
                <a:lnTo>
                  <a:pt x="0" y="0"/>
                </a:lnTo>
                <a:close/>
              </a:path>
            </a:pathLst>
          </a:custGeom>
          <a:blipFill>
            <a:blip r:embed="rId3"/>
            <a:stretch>
              <a:fillRect l="0" t="0" r="0" b="0"/>
            </a:stretch>
          </a:blipFill>
        </p:spPr>
      </p:sp>
      <p:sp>
        <p:nvSpPr>
          <p:cNvPr name="Freeform 4" id="4"/>
          <p:cNvSpPr/>
          <p:nvPr/>
        </p:nvSpPr>
        <p:spPr>
          <a:xfrm flipH="false" flipV="false" rot="0">
            <a:off x="2506780" y="1912238"/>
            <a:ext cx="13274440" cy="7101825"/>
          </a:xfrm>
          <a:custGeom>
            <a:avLst/>
            <a:gdLst/>
            <a:ahLst/>
            <a:cxnLst/>
            <a:rect r="r" b="b" t="t" l="l"/>
            <a:pathLst>
              <a:path h="7101825" w="13274440">
                <a:moveTo>
                  <a:pt x="0" y="0"/>
                </a:moveTo>
                <a:lnTo>
                  <a:pt x="13274440" y="0"/>
                </a:lnTo>
                <a:lnTo>
                  <a:pt x="13274440" y="7101825"/>
                </a:lnTo>
                <a:lnTo>
                  <a:pt x="0" y="7101825"/>
                </a:lnTo>
                <a:lnTo>
                  <a:pt x="0" y="0"/>
                </a:lnTo>
                <a:close/>
              </a:path>
            </a:pathLst>
          </a:custGeom>
          <a:blipFill>
            <a:blip r:embed="rId4"/>
            <a:stretch>
              <a:fillRect l="0" t="0" r="0" b="0"/>
            </a:stretch>
          </a:blipFill>
        </p:spPr>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8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2510954" y="2460305"/>
            <a:ext cx="14367944" cy="6313801"/>
          </a:xfrm>
          <a:custGeom>
            <a:avLst/>
            <a:gdLst/>
            <a:ahLst/>
            <a:cxnLst/>
            <a:rect r="r" b="b" t="t" l="l"/>
            <a:pathLst>
              <a:path h="6313801" w="14367944">
                <a:moveTo>
                  <a:pt x="0" y="0"/>
                </a:moveTo>
                <a:lnTo>
                  <a:pt x="14367944" y="0"/>
                </a:lnTo>
                <a:lnTo>
                  <a:pt x="14367944" y="6313801"/>
                </a:lnTo>
                <a:lnTo>
                  <a:pt x="0" y="6313801"/>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Freeform 5" id="5"/>
          <p:cNvSpPr/>
          <p:nvPr/>
        </p:nvSpPr>
        <p:spPr>
          <a:xfrm flipH="false" flipV="false" rot="0">
            <a:off x="5634161" y="2460305"/>
            <a:ext cx="3075222" cy="1907383"/>
          </a:xfrm>
          <a:custGeom>
            <a:avLst/>
            <a:gdLst/>
            <a:ahLst/>
            <a:cxnLst/>
            <a:rect r="r" b="b" t="t" l="l"/>
            <a:pathLst>
              <a:path h="1907383" w="3075222">
                <a:moveTo>
                  <a:pt x="0" y="0"/>
                </a:moveTo>
                <a:lnTo>
                  <a:pt x="3075222" y="0"/>
                </a:lnTo>
                <a:lnTo>
                  <a:pt x="3075222" y="1907383"/>
                </a:lnTo>
                <a:lnTo>
                  <a:pt x="0" y="190738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8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3013789" y="5562841"/>
            <a:ext cx="14715512" cy="4285893"/>
          </a:xfrm>
          <a:custGeom>
            <a:avLst/>
            <a:gdLst/>
            <a:ahLst/>
            <a:cxnLst/>
            <a:rect r="r" b="b" t="t" l="l"/>
            <a:pathLst>
              <a:path h="4285893" w="14715512">
                <a:moveTo>
                  <a:pt x="0" y="0"/>
                </a:moveTo>
                <a:lnTo>
                  <a:pt x="14715512" y="0"/>
                </a:lnTo>
                <a:lnTo>
                  <a:pt x="14715512" y="4285893"/>
                </a:lnTo>
                <a:lnTo>
                  <a:pt x="0" y="4285893"/>
                </a:lnTo>
                <a:lnTo>
                  <a:pt x="0" y="0"/>
                </a:lnTo>
                <a:close/>
              </a:path>
            </a:pathLst>
          </a:custGeom>
          <a:blipFill>
            <a:blip r:embed="rId3"/>
            <a:stretch>
              <a:fillRect l="0" t="0" r="0" b="0"/>
            </a:stretch>
          </a:blipFill>
        </p:spPr>
      </p:sp>
      <p:sp>
        <p:nvSpPr>
          <p:cNvPr name="Freeform 4" id="4"/>
          <p:cNvSpPr/>
          <p:nvPr/>
        </p:nvSpPr>
        <p:spPr>
          <a:xfrm flipH="false" flipV="false" rot="0">
            <a:off x="3013789" y="7589635"/>
            <a:ext cx="2386302" cy="1275587"/>
          </a:xfrm>
          <a:custGeom>
            <a:avLst/>
            <a:gdLst/>
            <a:ahLst/>
            <a:cxnLst/>
            <a:rect r="r" b="b" t="t" l="l"/>
            <a:pathLst>
              <a:path h="1275587" w="2386302">
                <a:moveTo>
                  <a:pt x="0" y="0"/>
                </a:moveTo>
                <a:lnTo>
                  <a:pt x="2386302" y="0"/>
                </a:lnTo>
                <a:lnTo>
                  <a:pt x="2386302" y="1275587"/>
                </a:lnTo>
                <a:lnTo>
                  <a:pt x="0" y="127558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5400000">
            <a:off x="873151" y="6202185"/>
            <a:ext cx="3199323" cy="1081953"/>
          </a:xfrm>
          <a:custGeom>
            <a:avLst/>
            <a:gdLst/>
            <a:ahLst/>
            <a:cxnLst/>
            <a:rect r="r" b="b" t="t" l="l"/>
            <a:pathLst>
              <a:path h="1081953" w="3199323">
                <a:moveTo>
                  <a:pt x="0" y="0"/>
                </a:moveTo>
                <a:lnTo>
                  <a:pt x="3199323" y="0"/>
                </a:lnTo>
                <a:lnTo>
                  <a:pt x="3199323" y="1081953"/>
                </a:lnTo>
                <a:lnTo>
                  <a:pt x="0" y="108195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028700" y="382012"/>
            <a:ext cx="7436064" cy="4670725"/>
          </a:xfrm>
          <a:custGeom>
            <a:avLst/>
            <a:gdLst/>
            <a:ahLst/>
            <a:cxnLst/>
            <a:rect r="r" b="b" t="t" l="l"/>
            <a:pathLst>
              <a:path h="4670725" w="7436064">
                <a:moveTo>
                  <a:pt x="0" y="0"/>
                </a:moveTo>
                <a:lnTo>
                  <a:pt x="7436064" y="0"/>
                </a:lnTo>
                <a:lnTo>
                  <a:pt x="7436064" y="4670725"/>
                </a:lnTo>
                <a:lnTo>
                  <a:pt x="0" y="4670725"/>
                </a:lnTo>
                <a:lnTo>
                  <a:pt x="0" y="0"/>
                </a:lnTo>
                <a:close/>
              </a:path>
            </a:pathLst>
          </a:custGeom>
          <a:blipFill>
            <a:blip r:embed="rId8"/>
            <a:stretch>
              <a:fillRect l="0" t="0" r="0" b="0"/>
            </a:stretch>
          </a:blipFill>
        </p:spPr>
      </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Freeform 8" id="8"/>
          <p:cNvSpPr/>
          <p:nvPr/>
        </p:nvSpPr>
        <p:spPr>
          <a:xfrm flipH="false" flipV="false" rot="0">
            <a:off x="9327178" y="5373271"/>
            <a:ext cx="1797693" cy="1115005"/>
          </a:xfrm>
          <a:custGeom>
            <a:avLst/>
            <a:gdLst/>
            <a:ahLst/>
            <a:cxnLst/>
            <a:rect r="r" b="b" t="t" l="l"/>
            <a:pathLst>
              <a:path h="1115005" w="1797693">
                <a:moveTo>
                  <a:pt x="0" y="0"/>
                </a:moveTo>
                <a:lnTo>
                  <a:pt x="1797693" y="0"/>
                </a:lnTo>
                <a:lnTo>
                  <a:pt x="1797693" y="1115005"/>
                </a:lnTo>
                <a:lnTo>
                  <a:pt x="0" y="111500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Tree>
  </p:cSld>
  <p:clrMapOvr>
    <a:masterClrMapping/>
  </p:clrMapOvr>
</p:sld>
</file>

<file path=ppt/slides/slide8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1584207" y="1028700"/>
            <a:ext cx="14104206" cy="8868020"/>
          </a:xfrm>
          <a:custGeom>
            <a:avLst/>
            <a:gdLst/>
            <a:ahLst/>
            <a:cxnLst/>
            <a:rect r="r" b="b" t="t" l="l"/>
            <a:pathLst>
              <a:path h="8868020" w="14104206">
                <a:moveTo>
                  <a:pt x="0" y="0"/>
                </a:moveTo>
                <a:lnTo>
                  <a:pt x="14104207" y="0"/>
                </a:lnTo>
                <a:lnTo>
                  <a:pt x="14104207" y="8868020"/>
                </a:lnTo>
                <a:lnTo>
                  <a:pt x="0" y="8868020"/>
                </a:lnTo>
                <a:lnTo>
                  <a:pt x="0" y="0"/>
                </a:lnTo>
                <a:close/>
              </a:path>
            </a:pathLst>
          </a:custGeom>
          <a:blipFill>
            <a:blip r:embed="rId3"/>
            <a:stretch>
              <a:fillRect l="0" t="0" r="0" b="0"/>
            </a:stretch>
          </a:blipFill>
        </p:spPr>
      </p:sp>
      <p:sp>
        <p:nvSpPr>
          <p:cNvPr name="Freeform 4" id="4"/>
          <p:cNvSpPr/>
          <p:nvPr/>
        </p:nvSpPr>
        <p:spPr>
          <a:xfrm flipH="false" flipV="false" rot="0">
            <a:off x="8636310" y="3141114"/>
            <a:ext cx="1682830" cy="437091"/>
          </a:xfrm>
          <a:custGeom>
            <a:avLst/>
            <a:gdLst/>
            <a:ahLst/>
            <a:cxnLst/>
            <a:rect r="r" b="b" t="t" l="l"/>
            <a:pathLst>
              <a:path h="437091" w="1682830">
                <a:moveTo>
                  <a:pt x="0" y="0"/>
                </a:moveTo>
                <a:lnTo>
                  <a:pt x="1682830" y="0"/>
                </a:lnTo>
                <a:lnTo>
                  <a:pt x="1682830" y="437091"/>
                </a:lnTo>
                <a:lnTo>
                  <a:pt x="0" y="43709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8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1342599"/>
            <a:ext cx="18288000" cy="7073640"/>
          </a:xfrm>
          <a:custGeom>
            <a:avLst/>
            <a:gdLst/>
            <a:ahLst/>
            <a:cxnLst/>
            <a:rect r="r" b="b" t="t" l="l"/>
            <a:pathLst>
              <a:path h="7073640" w="18288000">
                <a:moveTo>
                  <a:pt x="0" y="0"/>
                </a:moveTo>
                <a:lnTo>
                  <a:pt x="18288000" y="0"/>
                </a:lnTo>
                <a:lnTo>
                  <a:pt x="18288000" y="7073640"/>
                </a:lnTo>
                <a:lnTo>
                  <a:pt x="0" y="7073640"/>
                </a:lnTo>
                <a:lnTo>
                  <a:pt x="0" y="0"/>
                </a:lnTo>
                <a:close/>
              </a:path>
            </a:pathLst>
          </a:custGeom>
          <a:blipFill>
            <a:blip r:embed="rId2"/>
            <a:stretch>
              <a:fillRect l="0" t="0" r="0" b="-4061"/>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grpSp>
        <p:nvGrpSpPr>
          <p:cNvPr name="Group 4" id="4"/>
          <p:cNvGrpSpPr/>
          <p:nvPr/>
        </p:nvGrpSpPr>
        <p:grpSpPr>
          <a:xfrm rot="0">
            <a:off x="-180975" y="1220152"/>
            <a:ext cx="343853" cy="878205"/>
            <a:chOff x="0" y="0"/>
            <a:chExt cx="458470" cy="1170940"/>
          </a:xfrm>
        </p:grpSpPr>
        <p:sp>
          <p:nvSpPr>
            <p:cNvPr name="Freeform 5" id="5"/>
            <p:cNvSpPr/>
            <p:nvPr/>
          </p:nvSpPr>
          <p:spPr>
            <a:xfrm flipH="false" flipV="false" rot="0">
              <a:off x="35560" y="45720"/>
              <a:ext cx="370840" cy="1075690"/>
            </a:xfrm>
            <a:custGeom>
              <a:avLst/>
              <a:gdLst/>
              <a:ahLst/>
              <a:cxnLst/>
              <a:rect r="r" b="b" t="t" l="l"/>
              <a:pathLst>
                <a:path h="1075690" w="370840">
                  <a:moveTo>
                    <a:pt x="370840" y="370840"/>
                  </a:moveTo>
                  <a:cubicBezTo>
                    <a:pt x="307340" y="529590"/>
                    <a:pt x="290830" y="657860"/>
                    <a:pt x="279400" y="656590"/>
                  </a:cubicBezTo>
                  <a:cubicBezTo>
                    <a:pt x="265430" y="655320"/>
                    <a:pt x="274320" y="396240"/>
                    <a:pt x="261620" y="284480"/>
                  </a:cubicBezTo>
                  <a:cubicBezTo>
                    <a:pt x="252730" y="190500"/>
                    <a:pt x="240030" y="64770"/>
                    <a:pt x="219710" y="29210"/>
                  </a:cubicBezTo>
                  <a:cubicBezTo>
                    <a:pt x="213360" y="16510"/>
                    <a:pt x="205740" y="6350"/>
                    <a:pt x="198120" y="8890"/>
                  </a:cubicBezTo>
                  <a:cubicBezTo>
                    <a:pt x="165100" y="19050"/>
                    <a:pt x="100330" y="323850"/>
                    <a:pt x="71120" y="491490"/>
                  </a:cubicBezTo>
                  <a:cubicBezTo>
                    <a:pt x="40640" y="669290"/>
                    <a:pt x="16510" y="994410"/>
                    <a:pt x="24130" y="1049020"/>
                  </a:cubicBezTo>
                  <a:cubicBezTo>
                    <a:pt x="25400" y="1059180"/>
                    <a:pt x="26670" y="1064260"/>
                    <a:pt x="31750" y="1065530"/>
                  </a:cubicBezTo>
                  <a:cubicBezTo>
                    <a:pt x="34290" y="1068070"/>
                    <a:pt x="40640" y="1065530"/>
                    <a:pt x="45720" y="1062990"/>
                  </a:cubicBezTo>
                  <a:cubicBezTo>
                    <a:pt x="50800" y="1059180"/>
                    <a:pt x="54610" y="1052830"/>
                    <a:pt x="62230" y="1040130"/>
                  </a:cubicBezTo>
                  <a:cubicBezTo>
                    <a:pt x="93980" y="974090"/>
                    <a:pt x="204470" y="532130"/>
                    <a:pt x="242570" y="443230"/>
                  </a:cubicBezTo>
                  <a:cubicBezTo>
                    <a:pt x="255270" y="415290"/>
                    <a:pt x="269240" y="389890"/>
                    <a:pt x="273050" y="391160"/>
                  </a:cubicBezTo>
                  <a:cubicBezTo>
                    <a:pt x="283210" y="394970"/>
                    <a:pt x="123190" y="970280"/>
                    <a:pt x="69850" y="1045210"/>
                  </a:cubicBezTo>
                  <a:cubicBezTo>
                    <a:pt x="54610" y="1065530"/>
                    <a:pt x="39370" y="1075690"/>
                    <a:pt x="29210" y="1074420"/>
                  </a:cubicBezTo>
                  <a:cubicBezTo>
                    <a:pt x="22860" y="1071880"/>
                    <a:pt x="17780" y="1064260"/>
                    <a:pt x="15240" y="1049020"/>
                  </a:cubicBezTo>
                  <a:cubicBezTo>
                    <a:pt x="0" y="985520"/>
                    <a:pt x="30480" y="668020"/>
                    <a:pt x="62230" y="488950"/>
                  </a:cubicBezTo>
                  <a:cubicBezTo>
                    <a:pt x="91440" y="321310"/>
                    <a:pt x="147320" y="24130"/>
                    <a:pt x="190500" y="5080"/>
                  </a:cubicBezTo>
                  <a:cubicBezTo>
                    <a:pt x="203200" y="0"/>
                    <a:pt x="218440" y="12700"/>
                    <a:pt x="228600" y="26670"/>
                  </a:cubicBezTo>
                  <a:cubicBezTo>
                    <a:pt x="248920" y="53340"/>
                    <a:pt x="248920" y="118110"/>
                    <a:pt x="257810" y="180340"/>
                  </a:cubicBezTo>
                  <a:cubicBezTo>
                    <a:pt x="270510" y="271780"/>
                    <a:pt x="285750" y="436880"/>
                    <a:pt x="288290" y="523240"/>
                  </a:cubicBezTo>
                  <a:cubicBezTo>
                    <a:pt x="290830" y="576580"/>
                    <a:pt x="283210" y="651510"/>
                    <a:pt x="285750" y="651510"/>
                  </a:cubicBezTo>
                  <a:cubicBezTo>
                    <a:pt x="289560" y="651510"/>
                    <a:pt x="299720" y="521970"/>
                    <a:pt x="314960" y="474980"/>
                  </a:cubicBezTo>
                  <a:cubicBezTo>
                    <a:pt x="327660" y="440690"/>
                    <a:pt x="355600" y="412750"/>
                    <a:pt x="360680" y="393700"/>
                  </a:cubicBezTo>
                  <a:cubicBezTo>
                    <a:pt x="363220" y="382270"/>
                    <a:pt x="356870" y="370840"/>
                    <a:pt x="360680" y="368300"/>
                  </a:cubicBezTo>
                  <a:cubicBezTo>
                    <a:pt x="363220" y="365760"/>
                    <a:pt x="370840" y="370840"/>
                    <a:pt x="370840" y="370840"/>
                  </a:cubicBezTo>
                </a:path>
              </a:pathLst>
            </a:custGeom>
            <a:solidFill>
              <a:srgbClr val="FFFFFF"/>
            </a:solidFill>
            <a:ln cap="sq">
              <a:noFill/>
              <a:prstDash val="solid"/>
              <a:miter/>
            </a:ln>
          </p:spPr>
        </p:sp>
      </p:grpSp>
      <p:grpSp>
        <p:nvGrpSpPr>
          <p:cNvPr name="Group 6" id="6"/>
          <p:cNvGrpSpPr/>
          <p:nvPr/>
        </p:nvGrpSpPr>
        <p:grpSpPr>
          <a:xfrm rot="0">
            <a:off x="-60007" y="1240155"/>
            <a:ext cx="204788" cy="510540"/>
            <a:chOff x="0" y="0"/>
            <a:chExt cx="273050" cy="680720"/>
          </a:xfrm>
        </p:grpSpPr>
        <p:sp>
          <p:nvSpPr>
            <p:cNvPr name="Freeform 7" id="7"/>
            <p:cNvSpPr/>
            <p:nvPr/>
          </p:nvSpPr>
          <p:spPr>
            <a:xfrm flipH="false" flipV="false" rot="0">
              <a:off x="48260" y="50800"/>
              <a:ext cx="176530" cy="580390"/>
            </a:xfrm>
            <a:custGeom>
              <a:avLst/>
              <a:gdLst/>
              <a:ahLst/>
              <a:cxnLst/>
              <a:rect r="r" b="b" t="t" l="l"/>
              <a:pathLst>
                <a:path h="580390" w="176530">
                  <a:moveTo>
                    <a:pt x="93980" y="379730"/>
                  </a:moveTo>
                  <a:cubicBezTo>
                    <a:pt x="83820" y="504190"/>
                    <a:pt x="88900" y="466090"/>
                    <a:pt x="83820" y="438150"/>
                  </a:cubicBezTo>
                  <a:cubicBezTo>
                    <a:pt x="76200" y="388620"/>
                    <a:pt x="34290" y="307340"/>
                    <a:pt x="22860" y="237490"/>
                  </a:cubicBezTo>
                  <a:cubicBezTo>
                    <a:pt x="10160" y="162560"/>
                    <a:pt x="15240" y="0"/>
                    <a:pt x="12700" y="0"/>
                  </a:cubicBezTo>
                  <a:cubicBezTo>
                    <a:pt x="11430" y="0"/>
                    <a:pt x="6350" y="158750"/>
                    <a:pt x="12700" y="247650"/>
                  </a:cubicBezTo>
                  <a:cubicBezTo>
                    <a:pt x="19050" y="349250"/>
                    <a:pt x="38100" y="572770"/>
                    <a:pt x="58420" y="576580"/>
                  </a:cubicBezTo>
                  <a:cubicBezTo>
                    <a:pt x="68580" y="577850"/>
                    <a:pt x="82550" y="530860"/>
                    <a:pt x="91440" y="500380"/>
                  </a:cubicBezTo>
                  <a:cubicBezTo>
                    <a:pt x="105410" y="457200"/>
                    <a:pt x="116840" y="339090"/>
                    <a:pt x="124460" y="340360"/>
                  </a:cubicBezTo>
                  <a:cubicBezTo>
                    <a:pt x="130810" y="340360"/>
                    <a:pt x="119380" y="469900"/>
                    <a:pt x="134620" y="483870"/>
                  </a:cubicBezTo>
                  <a:cubicBezTo>
                    <a:pt x="139700" y="488950"/>
                    <a:pt x="149860" y="488950"/>
                    <a:pt x="156210" y="483870"/>
                  </a:cubicBezTo>
                  <a:cubicBezTo>
                    <a:pt x="173990" y="466090"/>
                    <a:pt x="163830" y="254000"/>
                    <a:pt x="167640" y="254000"/>
                  </a:cubicBezTo>
                  <a:cubicBezTo>
                    <a:pt x="170180" y="254000"/>
                    <a:pt x="176530" y="370840"/>
                    <a:pt x="173990" y="414020"/>
                  </a:cubicBezTo>
                  <a:cubicBezTo>
                    <a:pt x="171450" y="444500"/>
                    <a:pt x="171450" y="477520"/>
                    <a:pt x="161290" y="490220"/>
                  </a:cubicBezTo>
                  <a:cubicBezTo>
                    <a:pt x="156210" y="496570"/>
                    <a:pt x="147320" y="499110"/>
                    <a:pt x="140970" y="499110"/>
                  </a:cubicBezTo>
                  <a:cubicBezTo>
                    <a:pt x="135890" y="497840"/>
                    <a:pt x="129540" y="494030"/>
                    <a:pt x="125730" y="486410"/>
                  </a:cubicBezTo>
                  <a:cubicBezTo>
                    <a:pt x="115570" y="464820"/>
                    <a:pt x="124460" y="340360"/>
                    <a:pt x="123190" y="340360"/>
                  </a:cubicBezTo>
                  <a:cubicBezTo>
                    <a:pt x="123190" y="340360"/>
                    <a:pt x="125730" y="400050"/>
                    <a:pt x="120650" y="433070"/>
                  </a:cubicBezTo>
                  <a:cubicBezTo>
                    <a:pt x="114300" y="472440"/>
                    <a:pt x="96520" y="537210"/>
                    <a:pt x="81280" y="558800"/>
                  </a:cubicBezTo>
                  <a:cubicBezTo>
                    <a:pt x="74930" y="570230"/>
                    <a:pt x="66040" y="580390"/>
                    <a:pt x="59690" y="577850"/>
                  </a:cubicBezTo>
                  <a:cubicBezTo>
                    <a:pt x="46990" y="574040"/>
                    <a:pt x="39370" y="513080"/>
                    <a:pt x="31750" y="469900"/>
                  </a:cubicBezTo>
                  <a:cubicBezTo>
                    <a:pt x="19050" y="410210"/>
                    <a:pt x="6350" y="323850"/>
                    <a:pt x="2540" y="247650"/>
                  </a:cubicBezTo>
                  <a:cubicBezTo>
                    <a:pt x="0" y="167640"/>
                    <a:pt x="7620" y="0"/>
                    <a:pt x="12700" y="0"/>
                  </a:cubicBezTo>
                  <a:cubicBezTo>
                    <a:pt x="17780" y="0"/>
                    <a:pt x="17780" y="160020"/>
                    <a:pt x="31750" y="234950"/>
                  </a:cubicBezTo>
                  <a:cubicBezTo>
                    <a:pt x="45720" y="306070"/>
                    <a:pt x="90170" y="388620"/>
                    <a:pt x="93980" y="438150"/>
                  </a:cubicBezTo>
                  <a:cubicBezTo>
                    <a:pt x="96520" y="466090"/>
                    <a:pt x="86360" y="502920"/>
                    <a:pt x="83820" y="502920"/>
                  </a:cubicBezTo>
                  <a:cubicBezTo>
                    <a:pt x="81280" y="502920"/>
                    <a:pt x="74930" y="388620"/>
                    <a:pt x="83820" y="379730"/>
                  </a:cubicBezTo>
                  <a:cubicBezTo>
                    <a:pt x="86360" y="377190"/>
                    <a:pt x="93980" y="379730"/>
                    <a:pt x="93980" y="379730"/>
                  </a:cubicBezTo>
                </a:path>
              </a:pathLst>
            </a:custGeom>
            <a:solidFill>
              <a:srgbClr val="FFFFFF"/>
            </a:solidFill>
            <a:ln cap="sq">
              <a:noFill/>
              <a:prstDash val="solid"/>
              <a:miter/>
            </a:ln>
          </p:spPr>
        </p:sp>
      </p:grpSp>
      <p:sp>
        <p:nvSpPr>
          <p:cNvPr name="Freeform 8" id="8"/>
          <p:cNvSpPr/>
          <p:nvPr/>
        </p:nvSpPr>
        <p:spPr>
          <a:xfrm flipH="false" flipV="false" rot="0">
            <a:off x="5270909" y="1850130"/>
            <a:ext cx="961544" cy="578674"/>
          </a:xfrm>
          <a:custGeom>
            <a:avLst/>
            <a:gdLst/>
            <a:ahLst/>
            <a:cxnLst/>
            <a:rect r="r" b="b" t="t" l="l"/>
            <a:pathLst>
              <a:path h="578674" w="961544">
                <a:moveTo>
                  <a:pt x="0" y="0"/>
                </a:moveTo>
                <a:lnTo>
                  <a:pt x="961544" y="0"/>
                </a:lnTo>
                <a:lnTo>
                  <a:pt x="961544" y="578674"/>
                </a:lnTo>
                <a:lnTo>
                  <a:pt x="0" y="5786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9" id="9"/>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8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5387" y="1275244"/>
            <a:ext cx="17583915" cy="9011756"/>
          </a:xfrm>
          <a:custGeom>
            <a:avLst/>
            <a:gdLst/>
            <a:ahLst/>
            <a:cxnLst/>
            <a:rect r="r" b="b" t="t" l="l"/>
            <a:pathLst>
              <a:path h="9011756" w="17583915">
                <a:moveTo>
                  <a:pt x="0" y="0"/>
                </a:moveTo>
                <a:lnTo>
                  <a:pt x="17583914" y="0"/>
                </a:lnTo>
                <a:lnTo>
                  <a:pt x="17583914" y="9011756"/>
                </a:lnTo>
                <a:lnTo>
                  <a:pt x="0" y="9011756"/>
                </a:lnTo>
                <a:lnTo>
                  <a:pt x="0" y="0"/>
                </a:lnTo>
                <a:close/>
              </a:path>
            </a:pathLst>
          </a:custGeom>
          <a:blipFill>
            <a:blip r:embed="rId2"/>
            <a:stretch>
              <a:fillRect l="0"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Freeform 4" id="4"/>
          <p:cNvSpPr/>
          <p:nvPr/>
        </p:nvSpPr>
        <p:spPr>
          <a:xfrm flipH="false" flipV="false" rot="0">
            <a:off x="3090209" y="3565635"/>
            <a:ext cx="1779468" cy="462191"/>
          </a:xfrm>
          <a:custGeom>
            <a:avLst/>
            <a:gdLst/>
            <a:ahLst/>
            <a:cxnLst/>
            <a:rect r="r" b="b" t="t" l="l"/>
            <a:pathLst>
              <a:path h="462191" w="1779468">
                <a:moveTo>
                  <a:pt x="0" y="0"/>
                </a:moveTo>
                <a:lnTo>
                  <a:pt x="1779468" y="0"/>
                </a:lnTo>
                <a:lnTo>
                  <a:pt x="1779468" y="462191"/>
                </a:lnTo>
                <a:lnTo>
                  <a:pt x="0" y="46219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5034931" y="3045747"/>
            <a:ext cx="2401402" cy="750984"/>
          </a:xfrm>
          <a:custGeom>
            <a:avLst/>
            <a:gdLst/>
            <a:ahLst/>
            <a:cxnLst/>
            <a:rect r="r" b="b" t="t" l="l"/>
            <a:pathLst>
              <a:path h="750984" w="2401402">
                <a:moveTo>
                  <a:pt x="0" y="0"/>
                </a:moveTo>
                <a:lnTo>
                  <a:pt x="2401402" y="0"/>
                </a:lnTo>
                <a:lnTo>
                  <a:pt x="2401402" y="750984"/>
                </a:lnTo>
                <a:lnTo>
                  <a:pt x="0" y="75098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45387" y="1342599"/>
            <a:ext cx="17583915" cy="9011756"/>
          </a:xfrm>
          <a:custGeom>
            <a:avLst/>
            <a:gdLst/>
            <a:ahLst/>
            <a:cxnLst/>
            <a:rect r="r" b="b" t="t" l="l"/>
            <a:pathLst>
              <a:path h="9011756" w="17583915">
                <a:moveTo>
                  <a:pt x="0" y="0"/>
                </a:moveTo>
                <a:lnTo>
                  <a:pt x="17583914" y="0"/>
                </a:lnTo>
                <a:lnTo>
                  <a:pt x="17583914" y="9011756"/>
                </a:lnTo>
                <a:lnTo>
                  <a:pt x="0" y="9011756"/>
                </a:lnTo>
                <a:lnTo>
                  <a:pt x="0" y="0"/>
                </a:lnTo>
                <a:close/>
              </a:path>
            </a:pathLst>
          </a:custGeom>
          <a:blipFill>
            <a:blip r:embed="rId8"/>
            <a:stretch>
              <a:fillRect l="0" t="0" r="0" b="0"/>
            </a:stretch>
          </a:blipFill>
        </p:spPr>
      </p:sp>
      <p:sp>
        <p:nvSpPr>
          <p:cNvPr name="TextBox 7" id="7"/>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8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5454406" y="1373346"/>
            <a:ext cx="12274895" cy="7089805"/>
          </a:xfrm>
          <a:custGeom>
            <a:avLst/>
            <a:gdLst/>
            <a:ahLst/>
            <a:cxnLst/>
            <a:rect r="r" b="b" t="t" l="l"/>
            <a:pathLst>
              <a:path h="7089805" w="12274895">
                <a:moveTo>
                  <a:pt x="0" y="0"/>
                </a:moveTo>
                <a:lnTo>
                  <a:pt x="12274895" y="0"/>
                </a:lnTo>
                <a:lnTo>
                  <a:pt x="12274895" y="7089805"/>
                </a:lnTo>
                <a:lnTo>
                  <a:pt x="0" y="7089805"/>
                </a:lnTo>
                <a:lnTo>
                  <a:pt x="0" y="0"/>
                </a:lnTo>
                <a:close/>
              </a:path>
            </a:pathLst>
          </a:custGeom>
          <a:blipFill>
            <a:blip r:embed="rId2"/>
            <a:stretch>
              <a:fillRect l="-54538"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Freeform 4" id="4"/>
          <p:cNvSpPr/>
          <p:nvPr/>
        </p:nvSpPr>
        <p:spPr>
          <a:xfrm flipH="false" flipV="false" rot="0">
            <a:off x="933707" y="1342599"/>
            <a:ext cx="4520699" cy="7240618"/>
          </a:xfrm>
          <a:custGeom>
            <a:avLst/>
            <a:gdLst/>
            <a:ahLst/>
            <a:cxnLst/>
            <a:rect r="r" b="b" t="t" l="l"/>
            <a:pathLst>
              <a:path h="7240618" w="4520699">
                <a:moveTo>
                  <a:pt x="0" y="0"/>
                </a:moveTo>
                <a:lnTo>
                  <a:pt x="4520699" y="0"/>
                </a:lnTo>
                <a:lnTo>
                  <a:pt x="4520699" y="7240618"/>
                </a:lnTo>
                <a:lnTo>
                  <a:pt x="0" y="7240618"/>
                </a:lnTo>
                <a:lnTo>
                  <a:pt x="0" y="0"/>
                </a:lnTo>
                <a:close/>
              </a:path>
            </a:pathLst>
          </a:custGeom>
          <a:blipFill>
            <a:blip r:embed="rId2"/>
            <a:stretch>
              <a:fillRect l="0" t="0" r="-328537" b="0"/>
            </a:stretch>
          </a:blipFill>
        </p:spPr>
      </p:sp>
      <p:grpSp>
        <p:nvGrpSpPr>
          <p:cNvPr name="Group 5" id="5"/>
          <p:cNvGrpSpPr/>
          <p:nvPr/>
        </p:nvGrpSpPr>
        <p:grpSpPr>
          <a:xfrm rot="0">
            <a:off x="15281910" y="8336280"/>
            <a:ext cx="107633" cy="144780"/>
            <a:chOff x="0" y="0"/>
            <a:chExt cx="143510" cy="193040"/>
          </a:xfrm>
        </p:grpSpPr>
        <p:sp>
          <p:nvSpPr>
            <p:cNvPr name="Freeform 6" id="6"/>
            <p:cNvSpPr/>
            <p:nvPr/>
          </p:nvSpPr>
          <p:spPr>
            <a:xfrm flipH="false" flipV="false" rot="0">
              <a:off x="46990" y="49530"/>
              <a:ext cx="50800" cy="93980"/>
            </a:xfrm>
            <a:custGeom>
              <a:avLst/>
              <a:gdLst/>
              <a:ahLst/>
              <a:cxnLst/>
              <a:rect r="r" b="b" t="t" l="l"/>
              <a:pathLst>
                <a:path h="93980" w="50800">
                  <a:moveTo>
                    <a:pt x="25400" y="8890"/>
                  </a:moveTo>
                  <a:cubicBezTo>
                    <a:pt x="31750" y="67310"/>
                    <a:pt x="22860" y="66040"/>
                    <a:pt x="20320" y="63500"/>
                  </a:cubicBezTo>
                  <a:cubicBezTo>
                    <a:pt x="16510" y="58420"/>
                    <a:pt x="24130" y="33020"/>
                    <a:pt x="25400" y="33020"/>
                  </a:cubicBezTo>
                  <a:cubicBezTo>
                    <a:pt x="27940" y="33020"/>
                    <a:pt x="36830" y="76200"/>
                    <a:pt x="31750" y="81280"/>
                  </a:cubicBezTo>
                  <a:cubicBezTo>
                    <a:pt x="29210" y="85090"/>
                    <a:pt x="21590" y="85090"/>
                    <a:pt x="19050" y="82550"/>
                  </a:cubicBezTo>
                  <a:cubicBezTo>
                    <a:pt x="11430" y="76200"/>
                    <a:pt x="15240" y="10160"/>
                    <a:pt x="15240" y="10160"/>
                  </a:cubicBezTo>
                  <a:cubicBezTo>
                    <a:pt x="15240" y="10160"/>
                    <a:pt x="25400" y="78740"/>
                    <a:pt x="19050" y="87630"/>
                  </a:cubicBezTo>
                  <a:cubicBezTo>
                    <a:pt x="15240" y="91440"/>
                    <a:pt x="8890" y="91440"/>
                    <a:pt x="6350" y="88900"/>
                  </a:cubicBezTo>
                  <a:cubicBezTo>
                    <a:pt x="0" y="82550"/>
                    <a:pt x="11430" y="13970"/>
                    <a:pt x="13970" y="13970"/>
                  </a:cubicBezTo>
                  <a:cubicBezTo>
                    <a:pt x="15240" y="13970"/>
                    <a:pt x="13970" y="50800"/>
                    <a:pt x="19050" y="52070"/>
                  </a:cubicBezTo>
                  <a:cubicBezTo>
                    <a:pt x="21590" y="52070"/>
                    <a:pt x="31750" y="26670"/>
                    <a:pt x="34290" y="27940"/>
                  </a:cubicBezTo>
                  <a:cubicBezTo>
                    <a:pt x="38100" y="29210"/>
                    <a:pt x="40640" y="71120"/>
                    <a:pt x="35560" y="76200"/>
                  </a:cubicBezTo>
                  <a:cubicBezTo>
                    <a:pt x="33020" y="78740"/>
                    <a:pt x="25400" y="78740"/>
                    <a:pt x="22860" y="74930"/>
                  </a:cubicBezTo>
                  <a:cubicBezTo>
                    <a:pt x="16510" y="67310"/>
                    <a:pt x="29210" y="3810"/>
                    <a:pt x="33020" y="3810"/>
                  </a:cubicBezTo>
                  <a:cubicBezTo>
                    <a:pt x="36830" y="3810"/>
                    <a:pt x="49530" y="63500"/>
                    <a:pt x="44450" y="71120"/>
                  </a:cubicBezTo>
                  <a:cubicBezTo>
                    <a:pt x="41910" y="74930"/>
                    <a:pt x="33020" y="74930"/>
                    <a:pt x="30480" y="72390"/>
                  </a:cubicBezTo>
                  <a:cubicBezTo>
                    <a:pt x="25400" y="67310"/>
                    <a:pt x="33020" y="12700"/>
                    <a:pt x="35560" y="12700"/>
                  </a:cubicBezTo>
                  <a:cubicBezTo>
                    <a:pt x="38100" y="12700"/>
                    <a:pt x="49530" y="60960"/>
                    <a:pt x="44450" y="71120"/>
                  </a:cubicBezTo>
                  <a:cubicBezTo>
                    <a:pt x="41910" y="76200"/>
                    <a:pt x="35560" y="80010"/>
                    <a:pt x="31750" y="78740"/>
                  </a:cubicBezTo>
                  <a:cubicBezTo>
                    <a:pt x="27940" y="77470"/>
                    <a:pt x="24130" y="63500"/>
                    <a:pt x="22860" y="54610"/>
                  </a:cubicBezTo>
                  <a:cubicBezTo>
                    <a:pt x="21590" y="44450"/>
                    <a:pt x="17780" y="25400"/>
                    <a:pt x="22860" y="19050"/>
                  </a:cubicBezTo>
                  <a:cubicBezTo>
                    <a:pt x="25400" y="16510"/>
                    <a:pt x="31750" y="13970"/>
                    <a:pt x="34290" y="16510"/>
                  </a:cubicBezTo>
                  <a:cubicBezTo>
                    <a:pt x="41910" y="21590"/>
                    <a:pt x="49530" y="69850"/>
                    <a:pt x="43180" y="77470"/>
                  </a:cubicBezTo>
                  <a:cubicBezTo>
                    <a:pt x="38100" y="81280"/>
                    <a:pt x="20320" y="80010"/>
                    <a:pt x="16510" y="73660"/>
                  </a:cubicBezTo>
                  <a:cubicBezTo>
                    <a:pt x="10160" y="64770"/>
                    <a:pt x="25400" y="16510"/>
                    <a:pt x="27940" y="16510"/>
                  </a:cubicBezTo>
                  <a:cubicBezTo>
                    <a:pt x="31750" y="16510"/>
                    <a:pt x="41910" y="81280"/>
                    <a:pt x="35560" y="83820"/>
                  </a:cubicBezTo>
                  <a:cubicBezTo>
                    <a:pt x="30480" y="86360"/>
                    <a:pt x="11430" y="71120"/>
                    <a:pt x="7620" y="62230"/>
                  </a:cubicBezTo>
                  <a:cubicBezTo>
                    <a:pt x="5080" y="53340"/>
                    <a:pt x="12700" y="33020"/>
                    <a:pt x="13970" y="33020"/>
                  </a:cubicBezTo>
                  <a:cubicBezTo>
                    <a:pt x="16510" y="33020"/>
                    <a:pt x="26670" y="81280"/>
                    <a:pt x="21590" y="88900"/>
                  </a:cubicBezTo>
                  <a:cubicBezTo>
                    <a:pt x="19050" y="92710"/>
                    <a:pt x="12700" y="93980"/>
                    <a:pt x="10160" y="92710"/>
                  </a:cubicBezTo>
                  <a:cubicBezTo>
                    <a:pt x="6350" y="90170"/>
                    <a:pt x="2540" y="77470"/>
                    <a:pt x="3810" y="69850"/>
                  </a:cubicBezTo>
                  <a:cubicBezTo>
                    <a:pt x="5080" y="55880"/>
                    <a:pt x="24130" y="21590"/>
                    <a:pt x="27940" y="22860"/>
                  </a:cubicBezTo>
                  <a:cubicBezTo>
                    <a:pt x="31750" y="24130"/>
                    <a:pt x="29210" y="82550"/>
                    <a:pt x="21590" y="90170"/>
                  </a:cubicBezTo>
                  <a:cubicBezTo>
                    <a:pt x="19050" y="93980"/>
                    <a:pt x="12700" y="93980"/>
                    <a:pt x="10160" y="92710"/>
                  </a:cubicBezTo>
                  <a:cubicBezTo>
                    <a:pt x="6350" y="90170"/>
                    <a:pt x="3810" y="80010"/>
                    <a:pt x="3810" y="72390"/>
                  </a:cubicBezTo>
                  <a:cubicBezTo>
                    <a:pt x="3810" y="60960"/>
                    <a:pt x="7620" y="33020"/>
                    <a:pt x="12700" y="33020"/>
                  </a:cubicBezTo>
                  <a:cubicBezTo>
                    <a:pt x="17780" y="31750"/>
                    <a:pt x="39370" y="77470"/>
                    <a:pt x="35560" y="82550"/>
                  </a:cubicBezTo>
                  <a:cubicBezTo>
                    <a:pt x="34290" y="85090"/>
                    <a:pt x="25400" y="85090"/>
                    <a:pt x="21590" y="81280"/>
                  </a:cubicBezTo>
                  <a:cubicBezTo>
                    <a:pt x="15240" y="73660"/>
                    <a:pt x="21590" y="15240"/>
                    <a:pt x="25400" y="15240"/>
                  </a:cubicBezTo>
                  <a:cubicBezTo>
                    <a:pt x="27940" y="15240"/>
                    <a:pt x="43180" y="68580"/>
                    <a:pt x="40640" y="69850"/>
                  </a:cubicBezTo>
                  <a:cubicBezTo>
                    <a:pt x="38100" y="71120"/>
                    <a:pt x="24130" y="55880"/>
                    <a:pt x="21590" y="45720"/>
                  </a:cubicBezTo>
                  <a:cubicBezTo>
                    <a:pt x="19050" y="34290"/>
                    <a:pt x="22860" y="5080"/>
                    <a:pt x="27940" y="1270"/>
                  </a:cubicBezTo>
                  <a:cubicBezTo>
                    <a:pt x="31750" y="0"/>
                    <a:pt x="39370" y="2540"/>
                    <a:pt x="43180" y="7620"/>
                  </a:cubicBezTo>
                  <a:cubicBezTo>
                    <a:pt x="49530" y="16510"/>
                    <a:pt x="50800" y="66040"/>
                    <a:pt x="44450" y="72390"/>
                  </a:cubicBezTo>
                  <a:cubicBezTo>
                    <a:pt x="40640" y="74930"/>
                    <a:pt x="34290" y="74930"/>
                    <a:pt x="30480" y="72390"/>
                  </a:cubicBezTo>
                  <a:cubicBezTo>
                    <a:pt x="24130" y="66040"/>
                    <a:pt x="33020" y="3810"/>
                    <a:pt x="33020" y="3810"/>
                  </a:cubicBezTo>
                  <a:cubicBezTo>
                    <a:pt x="34290" y="3810"/>
                    <a:pt x="43180" y="69850"/>
                    <a:pt x="35560" y="76200"/>
                  </a:cubicBezTo>
                  <a:cubicBezTo>
                    <a:pt x="33020" y="80010"/>
                    <a:pt x="25400" y="80010"/>
                    <a:pt x="22860" y="76200"/>
                  </a:cubicBezTo>
                  <a:cubicBezTo>
                    <a:pt x="16510" y="71120"/>
                    <a:pt x="16510" y="29210"/>
                    <a:pt x="22860" y="24130"/>
                  </a:cubicBezTo>
                  <a:cubicBezTo>
                    <a:pt x="26670" y="21590"/>
                    <a:pt x="38100" y="22860"/>
                    <a:pt x="39370" y="26670"/>
                  </a:cubicBezTo>
                  <a:cubicBezTo>
                    <a:pt x="41910" y="31750"/>
                    <a:pt x="20320" y="63500"/>
                    <a:pt x="16510" y="62230"/>
                  </a:cubicBezTo>
                  <a:cubicBezTo>
                    <a:pt x="11430" y="60960"/>
                    <a:pt x="12700" y="13970"/>
                    <a:pt x="13970" y="13970"/>
                  </a:cubicBezTo>
                  <a:cubicBezTo>
                    <a:pt x="13970" y="13970"/>
                    <a:pt x="22860" y="58420"/>
                    <a:pt x="21590" y="72390"/>
                  </a:cubicBezTo>
                  <a:cubicBezTo>
                    <a:pt x="21590" y="81280"/>
                    <a:pt x="19050" y="91440"/>
                    <a:pt x="15240" y="92710"/>
                  </a:cubicBezTo>
                  <a:cubicBezTo>
                    <a:pt x="12700" y="93980"/>
                    <a:pt x="7620" y="91440"/>
                    <a:pt x="5080" y="87630"/>
                  </a:cubicBezTo>
                  <a:cubicBezTo>
                    <a:pt x="0" y="76200"/>
                    <a:pt x="10160" y="10160"/>
                    <a:pt x="15240" y="10160"/>
                  </a:cubicBezTo>
                  <a:cubicBezTo>
                    <a:pt x="19050" y="8890"/>
                    <a:pt x="36830" y="73660"/>
                    <a:pt x="31750" y="81280"/>
                  </a:cubicBezTo>
                  <a:cubicBezTo>
                    <a:pt x="29210" y="85090"/>
                    <a:pt x="22860" y="86360"/>
                    <a:pt x="19050" y="83820"/>
                  </a:cubicBezTo>
                  <a:cubicBezTo>
                    <a:pt x="15240" y="81280"/>
                    <a:pt x="15240" y="64770"/>
                    <a:pt x="13970" y="55880"/>
                  </a:cubicBezTo>
                  <a:cubicBezTo>
                    <a:pt x="13970" y="46990"/>
                    <a:pt x="10160" y="34290"/>
                    <a:pt x="13970" y="29210"/>
                  </a:cubicBezTo>
                  <a:cubicBezTo>
                    <a:pt x="17780" y="25400"/>
                    <a:pt x="26670" y="24130"/>
                    <a:pt x="29210" y="26670"/>
                  </a:cubicBezTo>
                  <a:cubicBezTo>
                    <a:pt x="35560" y="30480"/>
                    <a:pt x="38100" y="58420"/>
                    <a:pt x="34290" y="63500"/>
                  </a:cubicBezTo>
                  <a:cubicBezTo>
                    <a:pt x="31750" y="67310"/>
                    <a:pt x="25400" y="69850"/>
                    <a:pt x="21590" y="67310"/>
                  </a:cubicBezTo>
                  <a:cubicBezTo>
                    <a:pt x="17780" y="64770"/>
                    <a:pt x="17780" y="50800"/>
                    <a:pt x="16510" y="41910"/>
                  </a:cubicBezTo>
                  <a:cubicBezTo>
                    <a:pt x="15240" y="31750"/>
                    <a:pt x="8890" y="15240"/>
                    <a:pt x="12700" y="10160"/>
                  </a:cubicBezTo>
                  <a:cubicBezTo>
                    <a:pt x="15240" y="7620"/>
                    <a:pt x="25400" y="8890"/>
                    <a:pt x="25400" y="8890"/>
                  </a:cubicBezTo>
                </a:path>
              </a:pathLst>
            </a:custGeom>
            <a:solidFill>
              <a:srgbClr val="FFFFFF"/>
            </a:solidFill>
            <a:ln cap="sq">
              <a:noFill/>
              <a:prstDash val="solid"/>
              <a:miter/>
            </a:ln>
          </p:spPr>
        </p:sp>
      </p:grpSp>
      <p:grpSp>
        <p:nvGrpSpPr>
          <p:cNvPr name="Group 7" id="7"/>
          <p:cNvGrpSpPr/>
          <p:nvPr/>
        </p:nvGrpSpPr>
        <p:grpSpPr>
          <a:xfrm rot="0">
            <a:off x="13883387" y="3559219"/>
            <a:ext cx="3695654" cy="1162766"/>
            <a:chOff x="0" y="0"/>
            <a:chExt cx="973341" cy="306243"/>
          </a:xfrm>
        </p:grpSpPr>
        <p:sp>
          <p:nvSpPr>
            <p:cNvPr name="Freeform 8" id="8"/>
            <p:cNvSpPr/>
            <p:nvPr/>
          </p:nvSpPr>
          <p:spPr>
            <a:xfrm flipH="false" flipV="false" rot="0">
              <a:off x="0" y="0"/>
              <a:ext cx="973341" cy="306243"/>
            </a:xfrm>
            <a:custGeom>
              <a:avLst/>
              <a:gdLst/>
              <a:ahLst/>
              <a:cxnLst/>
              <a:rect r="r" b="b" t="t" l="l"/>
              <a:pathLst>
                <a:path h="306243" w="973341">
                  <a:moveTo>
                    <a:pt x="0" y="0"/>
                  </a:moveTo>
                  <a:lnTo>
                    <a:pt x="973341" y="0"/>
                  </a:lnTo>
                  <a:lnTo>
                    <a:pt x="973341" y="306243"/>
                  </a:lnTo>
                  <a:lnTo>
                    <a:pt x="0" y="306243"/>
                  </a:lnTo>
                  <a:close/>
                </a:path>
              </a:pathLst>
            </a:custGeom>
            <a:solidFill>
              <a:srgbClr val="FFFFFF"/>
            </a:solidFill>
          </p:spPr>
        </p:sp>
        <p:sp>
          <p:nvSpPr>
            <p:cNvPr name="TextBox 9" id="9"/>
            <p:cNvSpPr txBox="true"/>
            <p:nvPr/>
          </p:nvSpPr>
          <p:spPr>
            <a:xfrm>
              <a:off x="0" y="57150"/>
              <a:ext cx="973341" cy="249093"/>
            </a:xfrm>
            <a:prstGeom prst="rect">
              <a:avLst/>
            </a:prstGeom>
          </p:spPr>
          <p:txBody>
            <a:bodyPr anchor="ctr" rtlCol="false" tIns="50800" lIns="50800" bIns="50800" rIns="50800"/>
            <a:lstStyle/>
            <a:p>
              <a:pPr algn="ctr" rtl="true">
                <a:lnSpc>
                  <a:spcPts val="3504"/>
                </a:lnSpc>
              </a:pPr>
              <a:r>
                <a:rPr lang="ar-EG" sz="3504">
                  <a:solidFill>
                    <a:srgbClr val="000000"/>
                  </a:solidFill>
                  <a:latin typeface="Inter"/>
                  <a:ea typeface="Inter"/>
                  <a:cs typeface="Inter"/>
                  <a:sym typeface="Inter"/>
                  <a:rtl val="true"/>
                </a:rPr>
                <a:t>عقد أحمد السلعوس</a:t>
              </a:r>
            </a:p>
          </p:txBody>
        </p:sp>
      </p:grpSp>
      <p:sp>
        <p:nvSpPr>
          <p:cNvPr name="Freeform 10" id="10"/>
          <p:cNvSpPr/>
          <p:nvPr/>
        </p:nvSpPr>
        <p:spPr>
          <a:xfrm flipH="false" flipV="false" rot="0">
            <a:off x="9006332" y="7815331"/>
            <a:ext cx="8572709" cy="2627271"/>
          </a:xfrm>
          <a:custGeom>
            <a:avLst/>
            <a:gdLst/>
            <a:ahLst/>
            <a:cxnLst/>
            <a:rect r="r" b="b" t="t" l="l"/>
            <a:pathLst>
              <a:path h="2627271" w="8572709">
                <a:moveTo>
                  <a:pt x="0" y="0"/>
                </a:moveTo>
                <a:lnTo>
                  <a:pt x="8572709" y="0"/>
                </a:lnTo>
                <a:lnTo>
                  <a:pt x="8572709" y="2627271"/>
                </a:lnTo>
                <a:lnTo>
                  <a:pt x="0" y="2627271"/>
                </a:lnTo>
                <a:lnTo>
                  <a:pt x="0" y="0"/>
                </a:lnTo>
                <a:close/>
              </a:path>
            </a:pathLst>
          </a:custGeom>
          <a:blipFill>
            <a:blip r:embed="rId4"/>
            <a:stretch>
              <a:fillRect l="0" t="-7417" r="0" b="0"/>
            </a:stretch>
          </a:blipFill>
        </p:spPr>
      </p:sp>
      <p:sp>
        <p:nvSpPr>
          <p:cNvPr name="Freeform 11" id="11"/>
          <p:cNvSpPr/>
          <p:nvPr/>
        </p:nvSpPr>
        <p:spPr>
          <a:xfrm flipH="false" flipV="false" rot="0">
            <a:off x="14114774" y="1373346"/>
            <a:ext cx="1420594" cy="444258"/>
          </a:xfrm>
          <a:custGeom>
            <a:avLst/>
            <a:gdLst/>
            <a:ahLst/>
            <a:cxnLst/>
            <a:rect r="r" b="b" t="t" l="l"/>
            <a:pathLst>
              <a:path h="444258" w="1420594">
                <a:moveTo>
                  <a:pt x="0" y="0"/>
                </a:moveTo>
                <a:lnTo>
                  <a:pt x="1420593" y="0"/>
                </a:lnTo>
                <a:lnTo>
                  <a:pt x="1420593" y="444259"/>
                </a:lnTo>
                <a:lnTo>
                  <a:pt x="0" y="44425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2" id="12"/>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a:off x="5541107" y="3862679"/>
            <a:ext cx="1273823" cy="377458"/>
          </a:xfrm>
          <a:prstGeom prst="line">
            <a:avLst/>
          </a:prstGeom>
          <a:ln cap="flat" w="19050">
            <a:solidFill>
              <a:srgbClr val="000000"/>
            </a:solidFill>
            <a:prstDash val="solid"/>
            <a:headEnd type="none" len="sm" w="sm"/>
            <a:tailEnd type="none" len="sm" w="sm"/>
          </a:ln>
        </p:spPr>
      </p:sp>
      <p:grpSp>
        <p:nvGrpSpPr>
          <p:cNvPr name="Group 3" id="3"/>
          <p:cNvGrpSpPr/>
          <p:nvPr/>
        </p:nvGrpSpPr>
        <p:grpSpPr>
          <a:xfrm rot="0">
            <a:off x="2035758" y="2110005"/>
            <a:ext cx="3505348" cy="3505348"/>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FFF7AD">
                    <a:alpha val="100000"/>
                  </a:srgbClr>
                </a:gs>
                <a:gs pos="100000">
                  <a:srgbClr val="FFA9F9">
                    <a:alpha val="100000"/>
                  </a:srgbClr>
                </a:gs>
              </a:gsLst>
              <a:lin ang="0"/>
            </a:gradFill>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6" id="6"/>
          <p:cNvSpPr/>
          <p:nvPr/>
        </p:nvSpPr>
        <p:spPr>
          <a:xfrm>
            <a:off x="11061451" y="6813151"/>
            <a:ext cx="1186659" cy="719246"/>
          </a:xfrm>
          <a:prstGeom prst="line">
            <a:avLst/>
          </a:prstGeom>
          <a:ln cap="flat" w="19050">
            <a:solidFill>
              <a:srgbClr val="000000"/>
            </a:solidFill>
            <a:prstDash val="solid"/>
            <a:headEnd type="none" len="sm" w="sm"/>
            <a:tailEnd type="none" len="sm" w="sm"/>
          </a:ln>
        </p:spPr>
      </p:sp>
      <p:grpSp>
        <p:nvGrpSpPr>
          <p:cNvPr name="Group 7" id="7"/>
          <p:cNvGrpSpPr/>
          <p:nvPr/>
        </p:nvGrpSpPr>
        <p:grpSpPr>
          <a:xfrm rot="0">
            <a:off x="12248110" y="5806494"/>
            <a:ext cx="3451806" cy="3451806"/>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FFF7AD">
                    <a:alpha val="100000"/>
                  </a:srgbClr>
                </a:gs>
                <a:gs pos="100000">
                  <a:srgbClr val="FFA9F9">
                    <a:alpha val="100000"/>
                  </a:srgbClr>
                </a:gs>
              </a:gsLst>
              <a:lin ang="0"/>
            </a:gradFill>
          </p:spPr>
        </p:sp>
        <p:sp>
          <p:nvSpPr>
            <p:cNvPr name="TextBox 9" id="9"/>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0" id="10"/>
          <p:cNvGrpSpPr/>
          <p:nvPr/>
        </p:nvGrpSpPr>
        <p:grpSpPr>
          <a:xfrm rot="0">
            <a:off x="2046165" y="5806494"/>
            <a:ext cx="3505348" cy="3505348"/>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FFF7AD">
                    <a:alpha val="100000"/>
                  </a:srgbClr>
                </a:gs>
                <a:gs pos="100000">
                  <a:srgbClr val="FFA9F9">
                    <a:alpha val="100000"/>
                  </a:srgbClr>
                </a:gs>
              </a:gsLst>
              <a:lin ang="0"/>
            </a:gradFill>
          </p:spPr>
        </p:sp>
        <p:sp>
          <p:nvSpPr>
            <p:cNvPr name="TextBox 12" id="12"/>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3" id="13"/>
          <p:cNvSpPr/>
          <p:nvPr/>
        </p:nvSpPr>
        <p:spPr>
          <a:xfrm flipV="true">
            <a:off x="5551513" y="7061661"/>
            <a:ext cx="1511450" cy="497508"/>
          </a:xfrm>
          <a:prstGeom prst="line">
            <a:avLst/>
          </a:prstGeom>
          <a:ln cap="flat" w="19050">
            <a:solidFill>
              <a:srgbClr val="000000"/>
            </a:solidFill>
            <a:prstDash val="solid"/>
            <a:headEnd type="none" len="sm" w="sm"/>
            <a:tailEnd type="none" len="sm" w="sm"/>
          </a:ln>
        </p:spPr>
      </p:sp>
      <p:sp>
        <p:nvSpPr>
          <p:cNvPr name="AutoShape 14" id="14"/>
          <p:cNvSpPr/>
          <p:nvPr/>
        </p:nvSpPr>
        <p:spPr>
          <a:xfrm flipV="true">
            <a:off x="11217329" y="3844748"/>
            <a:ext cx="1013100" cy="508683"/>
          </a:xfrm>
          <a:prstGeom prst="line">
            <a:avLst/>
          </a:prstGeom>
          <a:ln cap="flat" w="19050">
            <a:solidFill>
              <a:srgbClr val="000000"/>
            </a:solidFill>
            <a:prstDash val="solid"/>
            <a:headEnd type="none" len="sm" w="sm"/>
            <a:tailEnd type="none" len="sm" w="sm"/>
          </a:ln>
        </p:spPr>
      </p:sp>
      <p:grpSp>
        <p:nvGrpSpPr>
          <p:cNvPr name="Group 15" id="15"/>
          <p:cNvGrpSpPr/>
          <p:nvPr/>
        </p:nvGrpSpPr>
        <p:grpSpPr>
          <a:xfrm rot="0">
            <a:off x="12230429" y="2110005"/>
            <a:ext cx="3469487" cy="3469487"/>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FFF7AD">
                    <a:alpha val="100000"/>
                  </a:srgbClr>
                </a:gs>
                <a:gs pos="100000">
                  <a:srgbClr val="FFA9F9">
                    <a:alpha val="100000"/>
                  </a:srgbClr>
                </a:gs>
              </a:gsLst>
              <a:lin ang="0"/>
            </a:gradFill>
          </p:spPr>
        </p:sp>
        <p:sp>
          <p:nvSpPr>
            <p:cNvPr name="TextBox 17" id="1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8" id="18"/>
          <p:cNvSpPr/>
          <p:nvPr/>
        </p:nvSpPr>
        <p:spPr>
          <a:xfrm flipH="true">
            <a:off x="833462" y="1718060"/>
            <a:ext cx="2312031" cy="0"/>
          </a:xfrm>
          <a:prstGeom prst="line">
            <a:avLst/>
          </a:prstGeom>
          <a:ln cap="flat" w="19050">
            <a:solidFill>
              <a:srgbClr val="000000"/>
            </a:solidFill>
            <a:prstDash val="solid"/>
            <a:headEnd type="none" len="sm" w="sm"/>
            <a:tailEnd type="none" len="sm" w="sm"/>
          </a:ln>
        </p:spPr>
      </p:sp>
      <p:sp>
        <p:nvSpPr>
          <p:cNvPr name="Freeform 19" id="19"/>
          <p:cNvSpPr/>
          <p:nvPr/>
        </p:nvSpPr>
        <p:spPr>
          <a:xfrm flipH="false" flipV="false" rot="0">
            <a:off x="5391135" y="2620643"/>
            <a:ext cx="6170459" cy="5652140"/>
          </a:xfrm>
          <a:custGeom>
            <a:avLst/>
            <a:gdLst/>
            <a:ahLst/>
            <a:cxnLst/>
            <a:rect r="r" b="b" t="t" l="l"/>
            <a:pathLst>
              <a:path h="5652140" w="6170459">
                <a:moveTo>
                  <a:pt x="0" y="0"/>
                </a:moveTo>
                <a:lnTo>
                  <a:pt x="6170458" y="0"/>
                </a:lnTo>
                <a:lnTo>
                  <a:pt x="6170458" y="5652140"/>
                </a:lnTo>
                <a:lnTo>
                  <a:pt x="0" y="5652140"/>
                </a:lnTo>
                <a:lnTo>
                  <a:pt x="0" y="0"/>
                </a:lnTo>
                <a:close/>
              </a:path>
            </a:pathLst>
          </a:custGeom>
          <a:blipFill>
            <a:blip r:embed="rId2"/>
            <a:stretch>
              <a:fillRect l="0" t="0" r="0" b="0"/>
            </a:stretch>
          </a:blipFill>
        </p:spPr>
      </p:sp>
      <p:sp>
        <p:nvSpPr>
          <p:cNvPr name="TextBox 20" id="20"/>
          <p:cNvSpPr txBox="true"/>
          <p:nvPr/>
        </p:nvSpPr>
        <p:spPr>
          <a:xfrm rot="0">
            <a:off x="1819225" y="3172883"/>
            <a:ext cx="3938415" cy="1180549"/>
          </a:xfrm>
          <a:prstGeom prst="rect">
            <a:avLst/>
          </a:prstGeom>
        </p:spPr>
        <p:txBody>
          <a:bodyPr anchor="t" rtlCol="false" tIns="0" lIns="0" bIns="0" rIns="0">
            <a:spAutoFit/>
          </a:bodyPr>
          <a:lstStyle/>
          <a:p>
            <a:pPr algn="ctr" marL="0" indent="0" lvl="0">
              <a:lnSpc>
                <a:spcPts val="4675"/>
              </a:lnSpc>
              <a:spcBef>
                <a:spcPct val="0"/>
              </a:spcBef>
            </a:pPr>
            <a:r>
              <a:rPr lang="en-US" sz="3339" strike="noStrike" u="none">
                <a:solidFill>
                  <a:srgbClr val="2A0947"/>
                </a:solidFill>
                <a:latin typeface="Poppins"/>
                <a:ea typeface="Poppins"/>
                <a:cs typeface="Poppins"/>
                <a:sym typeface="Poppins"/>
              </a:rPr>
              <a:t>All-in-one </a:t>
            </a:r>
          </a:p>
          <a:p>
            <a:pPr algn="ctr" marL="0" indent="0" lvl="0">
              <a:lnSpc>
                <a:spcPts val="4675"/>
              </a:lnSpc>
              <a:spcBef>
                <a:spcPct val="0"/>
              </a:spcBef>
            </a:pPr>
            <a:r>
              <a:rPr lang="en-US" sz="3339" strike="noStrike" u="none">
                <a:solidFill>
                  <a:srgbClr val="2A0947"/>
                </a:solidFill>
                <a:latin typeface="Poppins"/>
                <a:ea typeface="Poppins"/>
                <a:cs typeface="Poppins"/>
                <a:sym typeface="Poppins"/>
              </a:rPr>
              <a:t>system</a:t>
            </a:r>
          </a:p>
        </p:txBody>
      </p:sp>
      <p:sp>
        <p:nvSpPr>
          <p:cNvPr name="TextBox 21" id="21"/>
          <p:cNvSpPr txBox="true"/>
          <p:nvPr/>
        </p:nvSpPr>
        <p:spPr>
          <a:xfrm rot="0">
            <a:off x="12509462" y="7186445"/>
            <a:ext cx="3049618" cy="596654"/>
          </a:xfrm>
          <a:prstGeom prst="rect">
            <a:avLst/>
          </a:prstGeom>
        </p:spPr>
        <p:txBody>
          <a:bodyPr anchor="t" rtlCol="false" tIns="0" lIns="0" bIns="0" rIns="0">
            <a:spAutoFit/>
          </a:bodyPr>
          <a:lstStyle/>
          <a:p>
            <a:pPr algn="ctr" marL="0" indent="0" lvl="0">
              <a:lnSpc>
                <a:spcPts val="4650"/>
              </a:lnSpc>
              <a:spcBef>
                <a:spcPct val="0"/>
              </a:spcBef>
            </a:pPr>
            <a:r>
              <a:rPr lang="en-US" sz="3321" strike="noStrike" u="none">
                <a:solidFill>
                  <a:srgbClr val="2A0947"/>
                </a:solidFill>
                <a:latin typeface="Poppins"/>
                <a:ea typeface="Poppins"/>
                <a:cs typeface="Poppins"/>
                <a:sym typeface="Poppins"/>
              </a:rPr>
              <a:t>Cost-effective</a:t>
            </a:r>
          </a:p>
        </p:txBody>
      </p:sp>
      <p:sp>
        <p:nvSpPr>
          <p:cNvPr name="TextBox 22" id="22"/>
          <p:cNvSpPr txBox="true"/>
          <p:nvPr/>
        </p:nvSpPr>
        <p:spPr>
          <a:xfrm rot="0">
            <a:off x="1932875" y="6684696"/>
            <a:ext cx="3711116" cy="1663219"/>
          </a:xfrm>
          <a:prstGeom prst="rect">
            <a:avLst/>
          </a:prstGeom>
        </p:spPr>
        <p:txBody>
          <a:bodyPr anchor="t" rtlCol="false" tIns="0" lIns="0" bIns="0" rIns="0">
            <a:spAutoFit/>
          </a:bodyPr>
          <a:lstStyle/>
          <a:p>
            <a:pPr algn="ctr" marL="0" indent="0" lvl="0">
              <a:lnSpc>
                <a:spcPts val="4401"/>
              </a:lnSpc>
              <a:spcBef>
                <a:spcPct val="0"/>
              </a:spcBef>
            </a:pPr>
            <a:r>
              <a:rPr lang="en-US" sz="3143" strike="noStrike" u="none">
                <a:solidFill>
                  <a:srgbClr val="2A0947"/>
                </a:solidFill>
                <a:latin typeface="Poppins"/>
                <a:ea typeface="Poppins"/>
                <a:cs typeface="Poppins"/>
                <a:sym typeface="Poppins"/>
              </a:rPr>
              <a:t>Open-source </a:t>
            </a:r>
          </a:p>
          <a:p>
            <a:pPr algn="ctr" marL="0" indent="0" lvl="0">
              <a:lnSpc>
                <a:spcPts val="4401"/>
              </a:lnSpc>
              <a:spcBef>
                <a:spcPct val="0"/>
              </a:spcBef>
            </a:pPr>
            <a:r>
              <a:rPr lang="en-US" sz="3143" strike="noStrike" u="none">
                <a:solidFill>
                  <a:srgbClr val="2A0947"/>
                </a:solidFill>
                <a:latin typeface="Poppins"/>
                <a:ea typeface="Poppins"/>
                <a:cs typeface="Poppins"/>
                <a:sym typeface="Poppins"/>
              </a:rPr>
              <a:t>and </a:t>
            </a:r>
          </a:p>
          <a:p>
            <a:pPr algn="ctr" marL="0" indent="0" lvl="0">
              <a:lnSpc>
                <a:spcPts val="4401"/>
              </a:lnSpc>
              <a:spcBef>
                <a:spcPct val="0"/>
              </a:spcBef>
            </a:pPr>
            <a:r>
              <a:rPr lang="en-US" sz="3143" strike="noStrike" u="none">
                <a:solidFill>
                  <a:srgbClr val="2A0947"/>
                </a:solidFill>
                <a:latin typeface="Poppins"/>
                <a:ea typeface="Poppins"/>
                <a:cs typeface="Poppins"/>
                <a:sym typeface="Poppins"/>
              </a:rPr>
              <a:t>customizable</a:t>
            </a:r>
          </a:p>
        </p:txBody>
      </p:sp>
      <p:sp>
        <p:nvSpPr>
          <p:cNvPr name="TextBox 23" id="23"/>
          <p:cNvSpPr txBox="true"/>
          <p:nvPr/>
        </p:nvSpPr>
        <p:spPr>
          <a:xfrm rot="0">
            <a:off x="12274391" y="3450222"/>
            <a:ext cx="3519761" cy="625869"/>
          </a:xfrm>
          <a:prstGeom prst="rect">
            <a:avLst/>
          </a:prstGeom>
        </p:spPr>
        <p:txBody>
          <a:bodyPr anchor="t" rtlCol="false" tIns="0" lIns="0" bIns="0" rIns="0">
            <a:spAutoFit/>
          </a:bodyPr>
          <a:lstStyle/>
          <a:p>
            <a:pPr algn="ctr" marL="0" indent="0" lvl="0">
              <a:lnSpc>
                <a:spcPts val="4941"/>
              </a:lnSpc>
              <a:spcBef>
                <a:spcPct val="0"/>
              </a:spcBef>
            </a:pPr>
            <a:r>
              <a:rPr lang="en-US" sz="3529" strike="noStrike" u="none">
                <a:solidFill>
                  <a:srgbClr val="2A0947"/>
                </a:solidFill>
                <a:latin typeface="Poppins"/>
                <a:ea typeface="Poppins"/>
                <a:cs typeface="Poppins"/>
                <a:sym typeface="Poppins"/>
              </a:rPr>
              <a:t>Easy to use</a:t>
            </a:r>
          </a:p>
        </p:txBody>
      </p:sp>
      <p:sp>
        <p:nvSpPr>
          <p:cNvPr name="TextBox 24" id="24"/>
          <p:cNvSpPr txBox="true"/>
          <p:nvPr/>
        </p:nvSpPr>
        <p:spPr>
          <a:xfrm rot="0">
            <a:off x="833462" y="555625"/>
            <a:ext cx="8115300" cy="1079501"/>
          </a:xfrm>
          <a:prstGeom prst="rect">
            <a:avLst/>
          </a:prstGeom>
        </p:spPr>
        <p:txBody>
          <a:bodyPr anchor="t" rtlCol="false" tIns="0" lIns="0" bIns="0" rIns="0">
            <a:spAutoFit/>
          </a:bodyPr>
          <a:lstStyle/>
          <a:p>
            <a:pPr algn="just">
              <a:lnSpc>
                <a:spcPts val="8000"/>
              </a:lnSpc>
            </a:pPr>
            <a:r>
              <a:rPr lang="en-US" sz="8000">
                <a:solidFill>
                  <a:srgbClr val="000000"/>
                </a:solidFill>
                <a:latin typeface="Archivo Black"/>
                <a:ea typeface="Archivo Black"/>
                <a:cs typeface="Archivo Black"/>
                <a:sym typeface="Archivo Black"/>
              </a:rPr>
              <a:t>Why Odoo?</a:t>
            </a:r>
          </a:p>
        </p:txBody>
      </p:sp>
      <p:sp>
        <p:nvSpPr>
          <p:cNvPr name="TextBox 25" id="25"/>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spTree>
  </p:cSld>
  <p:clrMapOvr>
    <a:masterClrMapping/>
  </p:clrMapOvr>
</p:sld>
</file>

<file path=ppt/slides/slide9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grpSp>
        <p:nvGrpSpPr>
          <p:cNvPr name="Group 3" id="3"/>
          <p:cNvGrpSpPr/>
          <p:nvPr/>
        </p:nvGrpSpPr>
        <p:grpSpPr>
          <a:xfrm rot="0">
            <a:off x="-2702406" y="-421467"/>
            <a:ext cx="5755327" cy="11129934"/>
            <a:chOff x="0" y="0"/>
            <a:chExt cx="1515806" cy="2931341"/>
          </a:xfrm>
        </p:grpSpPr>
        <p:sp>
          <p:nvSpPr>
            <p:cNvPr name="Freeform 4" id="4"/>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5" id="5"/>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6" id="6"/>
          <p:cNvGrpSpPr/>
          <p:nvPr/>
        </p:nvGrpSpPr>
        <p:grpSpPr>
          <a:xfrm rot="0">
            <a:off x="1709850" y="1131432"/>
            <a:ext cx="3126512" cy="3126512"/>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1925284" y="1346867"/>
            <a:ext cx="2695643" cy="269564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2" id="12"/>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TextBox 13" id="13"/>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14" id="14"/>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3" tooltip="https://edu-sanad3.odoo.com/odoo"/>
              </a:rPr>
              <a:t>https://edu-sanad3.odoo.com</a:t>
            </a:r>
          </a:p>
        </p:txBody>
      </p:sp>
      <p:sp>
        <p:nvSpPr>
          <p:cNvPr name="Freeform 15" id="15"/>
          <p:cNvSpPr/>
          <p:nvPr/>
        </p:nvSpPr>
        <p:spPr>
          <a:xfrm flipH="false" flipV="false" rot="0">
            <a:off x="2425697" y="1822623"/>
            <a:ext cx="1694817" cy="1744130"/>
          </a:xfrm>
          <a:custGeom>
            <a:avLst/>
            <a:gdLst/>
            <a:ahLst/>
            <a:cxnLst/>
            <a:rect r="r" b="b" t="t" l="l"/>
            <a:pathLst>
              <a:path h="1744130" w="1694817">
                <a:moveTo>
                  <a:pt x="0" y="0"/>
                </a:moveTo>
                <a:lnTo>
                  <a:pt x="1694817" y="0"/>
                </a:lnTo>
                <a:lnTo>
                  <a:pt x="1694817" y="1744130"/>
                </a:lnTo>
                <a:lnTo>
                  <a:pt x="0" y="1744130"/>
                </a:lnTo>
                <a:lnTo>
                  <a:pt x="0" y="0"/>
                </a:lnTo>
                <a:close/>
              </a:path>
            </a:pathLst>
          </a:custGeom>
          <a:blipFill>
            <a:blip r:embed="rId4"/>
            <a:stretch>
              <a:fillRect l="-8180" t="-6166" r="-16361" b="-4769"/>
            </a:stretch>
          </a:blipFill>
        </p:spPr>
      </p:sp>
      <p:sp>
        <p:nvSpPr>
          <p:cNvPr name="TextBox 16" id="16"/>
          <p:cNvSpPr txBox="true"/>
          <p:nvPr/>
        </p:nvSpPr>
        <p:spPr>
          <a:xfrm rot="0">
            <a:off x="6871860" y="1707503"/>
            <a:ext cx="5762983" cy="640292"/>
          </a:xfrm>
          <a:prstGeom prst="rect">
            <a:avLst/>
          </a:prstGeom>
        </p:spPr>
        <p:txBody>
          <a:bodyPr anchor="t" rtlCol="false" tIns="0" lIns="0" bIns="0" rIns="0">
            <a:spAutoFit/>
          </a:bodyPr>
          <a:lstStyle/>
          <a:p>
            <a:pPr algn="ctr">
              <a:lnSpc>
                <a:spcPts val="4658"/>
              </a:lnSpc>
              <a:spcBef>
                <a:spcPct val="0"/>
              </a:spcBef>
            </a:pPr>
            <a:r>
              <a:rPr lang="en-US" b="true" sz="4658">
                <a:solidFill>
                  <a:srgbClr val="231F20"/>
                </a:solidFill>
                <a:latin typeface="Inter Ultra-Bold"/>
                <a:ea typeface="Inter Ultra-Bold"/>
                <a:cs typeface="Inter Ultra-Bold"/>
                <a:sym typeface="Inter Ultra-Bold"/>
              </a:rPr>
              <a:t>Attendance Module</a:t>
            </a:r>
          </a:p>
        </p:txBody>
      </p:sp>
      <p:sp>
        <p:nvSpPr>
          <p:cNvPr name="TextBox 17" id="17"/>
          <p:cNvSpPr txBox="true"/>
          <p:nvPr/>
        </p:nvSpPr>
        <p:spPr>
          <a:xfrm rot="0">
            <a:off x="4836362" y="3768397"/>
            <a:ext cx="10821230" cy="2755653"/>
          </a:xfrm>
          <a:prstGeom prst="rect">
            <a:avLst/>
          </a:prstGeom>
        </p:spPr>
        <p:txBody>
          <a:bodyPr anchor="t" rtlCol="false" tIns="0" lIns="0" bIns="0" rIns="0">
            <a:spAutoFit/>
          </a:bodyPr>
          <a:lstStyle/>
          <a:p>
            <a:pPr algn="ctr">
              <a:lnSpc>
                <a:spcPts val="3663"/>
              </a:lnSpc>
            </a:pPr>
            <a:r>
              <a:rPr lang="en-US" sz="2884">
                <a:solidFill>
                  <a:srgbClr val="000000"/>
                </a:solidFill>
                <a:latin typeface="Poppins"/>
                <a:ea typeface="Poppins"/>
                <a:cs typeface="Poppins"/>
                <a:sym typeface="Poppins"/>
              </a:rPr>
              <a:t>The Attendance module is a core module in Odoo's Human Resources Management (HRM) system, providing an accurate mechanism for tracking employee attendance and leave. This module was developed to support time management processes and facilitate payroll calculations based on actual work days and hours. </a:t>
            </a:r>
          </a:p>
        </p:txBody>
      </p:sp>
    </p:spTree>
  </p:cSld>
  <p:clrMapOvr>
    <a:masterClrMapping/>
  </p:clrMapOvr>
</p:sld>
</file>

<file path=ppt/slides/slide9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299442" y="1342599"/>
            <a:ext cx="16945287" cy="8197283"/>
          </a:xfrm>
          <a:custGeom>
            <a:avLst/>
            <a:gdLst/>
            <a:ahLst/>
            <a:cxnLst/>
            <a:rect r="r" b="b" t="t" l="l"/>
            <a:pathLst>
              <a:path h="8197283" w="16945287">
                <a:moveTo>
                  <a:pt x="0" y="0"/>
                </a:moveTo>
                <a:lnTo>
                  <a:pt x="16945287" y="0"/>
                </a:lnTo>
                <a:lnTo>
                  <a:pt x="16945287" y="8197283"/>
                </a:lnTo>
                <a:lnTo>
                  <a:pt x="0" y="8197283"/>
                </a:lnTo>
                <a:lnTo>
                  <a:pt x="0" y="0"/>
                </a:lnTo>
                <a:close/>
              </a:path>
            </a:pathLst>
          </a:custGeom>
          <a:blipFill>
            <a:blip r:embed="rId3"/>
            <a:stretch>
              <a:fillRect l="0" t="0" r="0" b="0"/>
            </a:stretch>
          </a:blipFill>
        </p:spPr>
      </p:sp>
      <p:sp>
        <p:nvSpPr>
          <p:cNvPr name="Freeform 4" id="4"/>
          <p:cNvSpPr/>
          <p:nvPr/>
        </p:nvSpPr>
        <p:spPr>
          <a:xfrm flipH="false" flipV="false" rot="0">
            <a:off x="11520752" y="1131432"/>
            <a:ext cx="1206937" cy="748593"/>
          </a:xfrm>
          <a:custGeom>
            <a:avLst/>
            <a:gdLst/>
            <a:ahLst/>
            <a:cxnLst/>
            <a:rect r="r" b="b" t="t" l="l"/>
            <a:pathLst>
              <a:path h="748593" w="1206937">
                <a:moveTo>
                  <a:pt x="0" y="0"/>
                </a:moveTo>
                <a:lnTo>
                  <a:pt x="1206937" y="0"/>
                </a:lnTo>
                <a:lnTo>
                  <a:pt x="1206937" y="748593"/>
                </a:lnTo>
                <a:lnTo>
                  <a:pt x="0" y="74859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9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408282" y="1244141"/>
            <a:ext cx="12896000" cy="2399256"/>
          </a:xfrm>
          <a:custGeom>
            <a:avLst/>
            <a:gdLst/>
            <a:ahLst/>
            <a:cxnLst/>
            <a:rect r="r" b="b" t="t" l="l"/>
            <a:pathLst>
              <a:path h="2399256" w="12896000">
                <a:moveTo>
                  <a:pt x="0" y="0"/>
                </a:moveTo>
                <a:lnTo>
                  <a:pt x="12896001" y="0"/>
                </a:lnTo>
                <a:lnTo>
                  <a:pt x="12896001" y="2399256"/>
                </a:lnTo>
                <a:lnTo>
                  <a:pt x="0" y="2399256"/>
                </a:lnTo>
                <a:lnTo>
                  <a:pt x="0" y="0"/>
                </a:lnTo>
                <a:close/>
              </a:path>
            </a:pathLst>
          </a:custGeom>
          <a:blipFill>
            <a:blip r:embed="rId2"/>
            <a:stretch>
              <a:fillRect l="0" t="0" r="0" b="0"/>
            </a:stretch>
          </a:blipFill>
        </p:spPr>
      </p:sp>
      <p:sp>
        <p:nvSpPr>
          <p:cNvPr name="Freeform 3" id="3"/>
          <p:cNvSpPr/>
          <p:nvPr/>
        </p:nvSpPr>
        <p:spPr>
          <a:xfrm flipH="false" flipV="false" rot="0">
            <a:off x="6371955" y="1028700"/>
            <a:ext cx="2772045" cy="1719339"/>
          </a:xfrm>
          <a:custGeom>
            <a:avLst/>
            <a:gdLst/>
            <a:ahLst/>
            <a:cxnLst/>
            <a:rect r="r" b="b" t="t" l="l"/>
            <a:pathLst>
              <a:path h="1719339" w="2772045">
                <a:moveTo>
                  <a:pt x="0" y="0"/>
                </a:moveTo>
                <a:lnTo>
                  <a:pt x="2772045" y="0"/>
                </a:lnTo>
                <a:lnTo>
                  <a:pt x="2772045" y="1719339"/>
                </a:lnTo>
                <a:lnTo>
                  <a:pt x="0" y="17193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747615" y="5329039"/>
            <a:ext cx="12217335" cy="4718946"/>
          </a:xfrm>
          <a:custGeom>
            <a:avLst/>
            <a:gdLst/>
            <a:ahLst/>
            <a:cxnLst/>
            <a:rect r="r" b="b" t="t" l="l"/>
            <a:pathLst>
              <a:path h="4718946" w="12217335">
                <a:moveTo>
                  <a:pt x="0" y="0"/>
                </a:moveTo>
                <a:lnTo>
                  <a:pt x="12217335" y="0"/>
                </a:lnTo>
                <a:lnTo>
                  <a:pt x="12217335" y="4718946"/>
                </a:lnTo>
                <a:lnTo>
                  <a:pt x="0" y="4718946"/>
                </a:lnTo>
                <a:lnTo>
                  <a:pt x="0" y="0"/>
                </a:lnTo>
                <a:close/>
              </a:path>
            </a:pathLst>
          </a:custGeom>
          <a:blipFill>
            <a:blip r:embed="rId5"/>
            <a:stretch>
              <a:fillRect l="0" t="0" r="0" b="0"/>
            </a:stretch>
          </a:blipFill>
        </p:spPr>
      </p:sp>
      <p:sp>
        <p:nvSpPr>
          <p:cNvPr name="Freeform 5" id="5"/>
          <p:cNvSpPr/>
          <p:nvPr/>
        </p:nvSpPr>
        <p:spPr>
          <a:xfrm flipH="false" flipV="false" rot="0">
            <a:off x="10030558" y="3979969"/>
            <a:ext cx="4757791" cy="1945598"/>
          </a:xfrm>
          <a:custGeom>
            <a:avLst/>
            <a:gdLst/>
            <a:ahLst/>
            <a:cxnLst/>
            <a:rect r="r" b="b" t="t" l="l"/>
            <a:pathLst>
              <a:path h="1945598" w="4757791">
                <a:moveTo>
                  <a:pt x="0" y="0"/>
                </a:moveTo>
                <a:lnTo>
                  <a:pt x="4757791" y="0"/>
                </a:lnTo>
                <a:lnTo>
                  <a:pt x="4757791" y="1945598"/>
                </a:lnTo>
                <a:lnTo>
                  <a:pt x="0" y="1945598"/>
                </a:lnTo>
                <a:lnTo>
                  <a:pt x="0" y="0"/>
                </a:lnTo>
                <a:close/>
              </a:path>
            </a:pathLst>
          </a:custGeom>
          <a:blipFill>
            <a:blip r:embed="rId6"/>
            <a:stretch>
              <a:fillRect l="0" t="-3833" r="-860" b="0"/>
            </a:stretch>
          </a:blipFill>
        </p:spPr>
      </p:sp>
      <p:sp>
        <p:nvSpPr>
          <p:cNvPr name="Freeform 6" id="6"/>
          <p:cNvSpPr/>
          <p:nvPr/>
        </p:nvSpPr>
        <p:spPr>
          <a:xfrm flipH="false" flipV="false" rot="0">
            <a:off x="5298680" y="3962121"/>
            <a:ext cx="2370385" cy="1963446"/>
          </a:xfrm>
          <a:custGeom>
            <a:avLst/>
            <a:gdLst/>
            <a:ahLst/>
            <a:cxnLst/>
            <a:rect r="r" b="b" t="t" l="l"/>
            <a:pathLst>
              <a:path h="1963446" w="2370385">
                <a:moveTo>
                  <a:pt x="0" y="0"/>
                </a:moveTo>
                <a:lnTo>
                  <a:pt x="2370385" y="0"/>
                </a:lnTo>
                <a:lnTo>
                  <a:pt x="2370385" y="1963446"/>
                </a:lnTo>
                <a:lnTo>
                  <a:pt x="0" y="1963446"/>
                </a:lnTo>
                <a:lnTo>
                  <a:pt x="0" y="0"/>
                </a:lnTo>
                <a:close/>
              </a:path>
            </a:pathLst>
          </a:custGeom>
          <a:blipFill>
            <a:blip r:embed="rId7"/>
            <a:stretch>
              <a:fillRect l="-6867" t="-8001" r="-31762" b="0"/>
            </a:stretch>
          </a:blipFill>
        </p:spPr>
      </p:sp>
      <p:sp>
        <p:nvSpPr>
          <p:cNvPr name="Freeform 7" id="7"/>
          <p:cNvSpPr/>
          <p:nvPr/>
        </p:nvSpPr>
        <p:spPr>
          <a:xfrm flipH="false" flipV="false" rot="0">
            <a:off x="7669065" y="3979969"/>
            <a:ext cx="2361493" cy="1945598"/>
          </a:xfrm>
          <a:custGeom>
            <a:avLst/>
            <a:gdLst/>
            <a:ahLst/>
            <a:cxnLst/>
            <a:rect r="r" b="b" t="t" l="l"/>
            <a:pathLst>
              <a:path h="1945598" w="2361493">
                <a:moveTo>
                  <a:pt x="0" y="0"/>
                </a:moveTo>
                <a:lnTo>
                  <a:pt x="2361493" y="0"/>
                </a:lnTo>
                <a:lnTo>
                  <a:pt x="2361493" y="1945598"/>
                </a:lnTo>
                <a:lnTo>
                  <a:pt x="0" y="1945598"/>
                </a:lnTo>
                <a:lnTo>
                  <a:pt x="0" y="0"/>
                </a:lnTo>
                <a:close/>
              </a:path>
            </a:pathLst>
          </a:custGeom>
          <a:blipFill>
            <a:blip r:embed="rId8"/>
            <a:stretch>
              <a:fillRect l="-1445" t="-3833" r="-11619" b="-142"/>
            </a:stretch>
          </a:blipFill>
        </p:spPr>
      </p:sp>
      <p:sp>
        <p:nvSpPr>
          <p:cNvPr name="Freeform 8" id="8"/>
          <p:cNvSpPr/>
          <p:nvPr/>
        </p:nvSpPr>
        <p:spPr>
          <a:xfrm flipH="false" flipV="false" rot="0">
            <a:off x="2030748" y="3962121"/>
            <a:ext cx="3267932" cy="6297748"/>
          </a:xfrm>
          <a:custGeom>
            <a:avLst/>
            <a:gdLst/>
            <a:ahLst/>
            <a:cxnLst/>
            <a:rect r="r" b="b" t="t" l="l"/>
            <a:pathLst>
              <a:path h="6297748" w="3267932">
                <a:moveTo>
                  <a:pt x="0" y="0"/>
                </a:moveTo>
                <a:lnTo>
                  <a:pt x="3267932" y="0"/>
                </a:lnTo>
                <a:lnTo>
                  <a:pt x="3267932" y="6297749"/>
                </a:lnTo>
                <a:lnTo>
                  <a:pt x="0" y="6297749"/>
                </a:lnTo>
                <a:lnTo>
                  <a:pt x="0" y="0"/>
                </a:lnTo>
                <a:close/>
              </a:path>
            </a:pathLst>
          </a:custGeom>
          <a:blipFill>
            <a:blip r:embed="rId9"/>
            <a:stretch>
              <a:fillRect l="0" t="0" r="0" b="0"/>
            </a:stretch>
          </a:blipFill>
        </p:spPr>
      </p:sp>
      <p:sp>
        <p:nvSpPr>
          <p:cNvPr name="Freeform 9" id="9"/>
          <p:cNvSpPr/>
          <p:nvPr/>
        </p:nvSpPr>
        <p:spPr>
          <a:xfrm flipH="false" flipV="true" rot="-10800000">
            <a:off x="14272943" y="4013378"/>
            <a:ext cx="2713646" cy="704830"/>
          </a:xfrm>
          <a:custGeom>
            <a:avLst/>
            <a:gdLst/>
            <a:ahLst/>
            <a:cxnLst/>
            <a:rect r="r" b="b" t="t" l="l"/>
            <a:pathLst>
              <a:path h="704830" w="2713646">
                <a:moveTo>
                  <a:pt x="0" y="704830"/>
                </a:moveTo>
                <a:lnTo>
                  <a:pt x="2713646" y="704830"/>
                </a:lnTo>
                <a:lnTo>
                  <a:pt x="2713646" y="0"/>
                </a:lnTo>
                <a:lnTo>
                  <a:pt x="0" y="0"/>
                </a:lnTo>
                <a:lnTo>
                  <a:pt x="0" y="70483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0" id="10"/>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12"/>
            <a:stretch>
              <a:fillRect l="0" t="0" r="0" b="0"/>
            </a:stretch>
          </a:blipFill>
        </p:spPr>
      </p:sp>
      <p:sp>
        <p:nvSpPr>
          <p:cNvPr name="TextBox 11" id="11"/>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9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468030" y="5871295"/>
            <a:ext cx="1121301" cy="1565268"/>
          </a:xfrm>
          <a:custGeom>
            <a:avLst/>
            <a:gdLst/>
            <a:ahLst/>
            <a:cxnLst/>
            <a:rect r="r" b="b" t="t" l="l"/>
            <a:pathLst>
              <a:path h="1565268" w="1121301">
                <a:moveTo>
                  <a:pt x="0" y="0"/>
                </a:moveTo>
                <a:lnTo>
                  <a:pt x="1121301" y="0"/>
                </a:lnTo>
                <a:lnTo>
                  <a:pt x="1121301" y="1565267"/>
                </a:lnTo>
                <a:lnTo>
                  <a:pt x="0" y="156526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653"/>
            <a:ext cx="11947627" cy="5540712"/>
          </a:xfrm>
          <a:custGeom>
            <a:avLst/>
            <a:gdLst/>
            <a:ahLst/>
            <a:cxnLst/>
            <a:rect r="r" b="b" t="t" l="l"/>
            <a:pathLst>
              <a:path h="5540712" w="11947627">
                <a:moveTo>
                  <a:pt x="0" y="0"/>
                </a:moveTo>
                <a:lnTo>
                  <a:pt x="11947627" y="0"/>
                </a:lnTo>
                <a:lnTo>
                  <a:pt x="11947627" y="5540712"/>
                </a:lnTo>
                <a:lnTo>
                  <a:pt x="0" y="5540712"/>
                </a:lnTo>
                <a:lnTo>
                  <a:pt x="0" y="0"/>
                </a:lnTo>
                <a:close/>
              </a:path>
            </a:pathLst>
          </a:custGeom>
          <a:blipFill>
            <a:blip r:embed="rId4"/>
            <a:stretch>
              <a:fillRect l="0" t="0" r="0" b="0"/>
            </a:stretch>
          </a:blipFill>
        </p:spPr>
      </p:sp>
      <p:sp>
        <p:nvSpPr>
          <p:cNvPr name="Freeform 4" id="4"/>
          <p:cNvSpPr/>
          <p:nvPr/>
        </p:nvSpPr>
        <p:spPr>
          <a:xfrm flipH="false" flipV="false" rot="0">
            <a:off x="5468459" y="4415705"/>
            <a:ext cx="2346808" cy="1455590"/>
          </a:xfrm>
          <a:custGeom>
            <a:avLst/>
            <a:gdLst/>
            <a:ahLst/>
            <a:cxnLst/>
            <a:rect r="r" b="b" t="t" l="l"/>
            <a:pathLst>
              <a:path h="1455590" w="2346808">
                <a:moveTo>
                  <a:pt x="0" y="0"/>
                </a:moveTo>
                <a:lnTo>
                  <a:pt x="2346809" y="0"/>
                </a:lnTo>
                <a:lnTo>
                  <a:pt x="2346809" y="1455590"/>
                </a:lnTo>
                <a:lnTo>
                  <a:pt x="0" y="145559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9675356" y="0"/>
            <a:ext cx="7583944" cy="4123309"/>
          </a:xfrm>
          <a:custGeom>
            <a:avLst/>
            <a:gdLst/>
            <a:ahLst/>
            <a:cxnLst/>
            <a:rect r="r" b="b" t="t" l="l"/>
            <a:pathLst>
              <a:path h="4123309" w="7583944">
                <a:moveTo>
                  <a:pt x="0" y="0"/>
                </a:moveTo>
                <a:lnTo>
                  <a:pt x="7583944" y="0"/>
                </a:lnTo>
                <a:lnTo>
                  <a:pt x="7583944" y="4123309"/>
                </a:lnTo>
                <a:lnTo>
                  <a:pt x="0" y="4123309"/>
                </a:lnTo>
                <a:lnTo>
                  <a:pt x="0" y="0"/>
                </a:lnTo>
                <a:close/>
              </a:path>
            </a:pathLst>
          </a:custGeom>
          <a:blipFill>
            <a:blip r:embed="rId7"/>
            <a:stretch>
              <a:fillRect l="0" t="0" r="0" b="0"/>
            </a:stretch>
          </a:blipFill>
        </p:spPr>
      </p:sp>
      <p:sp>
        <p:nvSpPr>
          <p:cNvPr name="Freeform 6" id="6"/>
          <p:cNvSpPr/>
          <p:nvPr/>
        </p:nvSpPr>
        <p:spPr>
          <a:xfrm flipH="false" flipV="false" rot="0">
            <a:off x="7028681" y="2528048"/>
            <a:ext cx="4673350" cy="754182"/>
          </a:xfrm>
          <a:custGeom>
            <a:avLst/>
            <a:gdLst/>
            <a:ahLst/>
            <a:cxnLst/>
            <a:rect r="r" b="b" t="t" l="l"/>
            <a:pathLst>
              <a:path h="754182" w="4673350">
                <a:moveTo>
                  <a:pt x="0" y="0"/>
                </a:moveTo>
                <a:lnTo>
                  <a:pt x="4673350" y="0"/>
                </a:lnTo>
                <a:lnTo>
                  <a:pt x="4673350" y="754182"/>
                </a:lnTo>
                <a:lnTo>
                  <a:pt x="0" y="754182"/>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8268267" y="4123309"/>
            <a:ext cx="5199061" cy="6051366"/>
          </a:xfrm>
          <a:custGeom>
            <a:avLst/>
            <a:gdLst/>
            <a:ahLst/>
            <a:cxnLst/>
            <a:rect r="r" b="b" t="t" l="l"/>
            <a:pathLst>
              <a:path h="6051366" w="5199061">
                <a:moveTo>
                  <a:pt x="0" y="0"/>
                </a:moveTo>
                <a:lnTo>
                  <a:pt x="5199061" y="0"/>
                </a:lnTo>
                <a:lnTo>
                  <a:pt x="5199061" y="6051366"/>
                </a:lnTo>
                <a:lnTo>
                  <a:pt x="0" y="6051366"/>
                </a:lnTo>
                <a:lnTo>
                  <a:pt x="0" y="0"/>
                </a:lnTo>
                <a:close/>
              </a:path>
            </a:pathLst>
          </a:custGeom>
          <a:blipFill>
            <a:blip r:embed="rId10"/>
            <a:stretch>
              <a:fillRect l="0" t="0" r="0" b="0"/>
            </a:stretch>
          </a:blipFill>
        </p:spPr>
      </p:sp>
      <p:grpSp>
        <p:nvGrpSpPr>
          <p:cNvPr name="Group 8" id="8"/>
          <p:cNvGrpSpPr/>
          <p:nvPr/>
        </p:nvGrpSpPr>
        <p:grpSpPr>
          <a:xfrm rot="0">
            <a:off x="12539662" y="5299710"/>
            <a:ext cx="647700" cy="596265"/>
            <a:chOff x="0" y="0"/>
            <a:chExt cx="863600" cy="795020"/>
          </a:xfrm>
        </p:grpSpPr>
        <p:sp>
          <p:nvSpPr>
            <p:cNvPr name="Freeform 9" id="9"/>
            <p:cNvSpPr/>
            <p:nvPr/>
          </p:nvSpPr>
          <p:spPr>
            <a:xfrm flipH="false" flipV="false" rot="0">
              <a:off x="50800" y="44450"/>
              <a:ext cx="767080" cy="699770"/>
            </a:xfrm>
            <a:custGeom>
              <a:avLst/>
              <a:gdLst/>
              <a:ahLst/>
              <a:cxnLst/>
              <a:rect r="r" b="b" t="t" l="l"/>
              <a:pathLst>
                <a:path h="699770" w="767080">
                  <a:moveTo>
                    <a:pt x="0" y="308610"/>
                  </a:moveTo>
                  <a:cubicBezTo>
                    <a:pt x="0" y="308610"/>
                    <a:pt x="3810" y="289560"/>
                    <a:pt x="6350" y="280670"/>
                  </a:cubicBezTo>
                  <a:cubicBezTo>
                    <a:pt x="8890" y="270510"/>
                    <a:pt x="12700" y="251460"/>
                    <a:pt x="13970" y="251460"/>
                  </a:cubicBezTo>
                  <a:cubicBezTo>
                    <a:pt x="13970" y="250190"/>
                    <a:pt x="22860" y="232410"/>
                    <a:pt x="26670" y="223520"/>
                  </a:cubicBezTo>
                  <a:cubicBezTo>
                    <a:pt x="31750" y="214630"/>
                    <a:pt x="40640" y="198120"/>
                    <a:pt x="40640" y="196850"/>
                  </a:cubicBezTo>
                  <a:cubicBezTo>
                    <a:pt x="40640" y="196850"/>
                    <a:pt x="53340" y="182880"/>
                    <a:pt x="59690" y="175260"/>
                  </a:cubicBezTo>
                  <a:cubicBezTo>
                    <a:pt x="67310" y="167640"/>
                    <a:pt x="80010" y="152400"/>
                    <a:pt x="80010" y="152400"/>
                  </a:cubicBezTo>
                  <a:cubicBezTo>
                    <a:pt x="80010" y="152400"/>
                    <a:pt x="92710" y="146050"/>
                    <a:pt x="99060" y="138430"/>
                  </a:cubicBezTo>
                  <a:cubicBezTo>
                    <a:pt x="113030" y="123190"/>
                    <a:pt x="115570" y="72390"/>
                    <a:pt x="146050" y="50800"/>
                  </a:cubicBezTo>
                  <a:cubicBezTo>
                    <a:pt x="194310" y="15240"/>
                    <a:pt x="325120" y="0"/>
                    <a:pt x="410210" y="6350"/>
                  </a:cubicBezTo>
                  <a:cubicBezTo>
                    <a:pt x="494030" y="11430"/>
                    <a:pt x="593090" y="31750"/>
                    <a:pt x="651510" y="81280"/>
                  </a:cubicBezTo>
                  <a:cubicBezTo>
                    <a:pt x="709930" y="130810"/>
                    <a:pt x="755650" y="223520"/>
                    <a:pt x="762000" y="299720"/>
                  </a:cubicBezTo>
                  <a:cubicBezTo>
                    <a:pt x="767080" y="378460"/>
                    <a:pt x="728980" y="480060"/>
                    <a:pt x="680720" y="544830"/>
                  </a:cubicBezTo>
                  <a:cubicBezTo>
                    <a:pt x="635000" y="607060"/>
                    <a:pt x="539750" y="664210"/>
                    <a:pt x="483870" y="685800"/>
                  </a:cubicBezTo>
                  <a:cubicBezTo>
                    <a:pt x="449580" y="698500"/>
                    <a:pt x="403860" y="692150"/>
                    <a:pt x="389890" y="695960"/>
                  </a:cubicBezTo>
                  <a:cubicBezTo>
                    <a:pt x="386080" y="695960"/>
                    <a:pt x="384810" y="697230"/>
                    <a:pt x="382270" y="697230"/>
                  </a:cubicBezTo>
                  <a:cubicBezTo>
                    <a:pt x="379730" y="697230"/>
                    <a:pt x="377190" y="697230"/>
                    <a:pt x="373380" y="697230"/>
                  </a:cubicBezTo>
                  <a:cubicBezTo>
                    <a:pt x="368300" y="697230"/>
                    <a:pt x="360680" y="699770"/>
                    <a:pt x="354330" y="698500"/>
                  </a:cubicBezTo>
                  <a:cubicBezTo>
                    <a:pt x="345440" y="698500"/>
                    <a:pt x="335280" y="695960"/>
                    <a:pt x="326390" y="694690"/>
                  </a:cubicBezTo>
                  <a:cubicBezTo>
                    <a:pt x="316230" y="693420"/>
                    <a:pt x="304800" y="694690"/>
                    <a:pt x="297180" y="693420"/>
                  </a:cubicBezTo>
                  <a:cubicBezTo>
                    <a:pt x="292100" y="692150"/>
                    <a:pt x="288290" y="689610"/>
                    <a:pt x="284480" y="688340"/>
                  </a:cubicBezTo>
                  <a:cubicBezTo>
                    <a:pt x="279400" y="687070"/>
                    <a:pt x="275590" y="687070"/>
                    <a:pt x="270510" y="685800"/>
                  </a:cubicBezTo>
                  <a:cubicBezTo>
                    <a:pt x="262890" y="683260"/>
                    <a:pt x="254000" y="675640"/>
                    <a:pt x="245110" y="671830"/>
                  </a:cubicBezTo>
                  <a:cubicBezTo>
                    <a:pt x="236220" y="668020"/>
                    <a:pt x="224790" y="665480"/>
                    <a:pt x="218440" y="661670"/>
                  </a:cubicBezTo>
                  <a:cubicBezTo>
                    <a:pt x="213360" y="659130"/>
                    <a:pt x="210820" y="655320"/>
                    <a:pt x="207010" y="652780"/>
                  </a:cubicBezTo>
                  <a:cubicBezTo>
                    <a:pt x="203200" y="650240"/>
                    <a:pt x="199390" y="648970"/>
                    <a:pt x="194310" y="645160"/>
                  </a:cubicBezTo>
                  <a:cubicBezTo>
                    <a:pt x="189230" y="641350"/>
                    <a:pt x="181610" y="631190"/>
                    <a:pt x="175260" y="624840"/>
                  </a:cubicBezTo>
                  <a:cubicBezTo>
                    <a:pt x="168910" y="618490"/>
                    <a:pt x="158750" y="612140"/>
                    <a:pt x="153670" y="607060"/>
                  </a:cubicBezTo>
                  <a:cubicBezTo>
                    <a:pt x="149860" y="601980"/>
                    <a:pt x="148590" y="598170"/>
                    <a:pt x="146050" y="594360"/>
                  </a:cubicBezTo>
                  <a:cubicBezTo>
                    <a:pt x="143510" y="590550"/>
                    <a:pt x="139700" y="589280"/>
                    <a:pt x="135890" y="584200"/>
                  </a:cubicBezTo>
                  <a:cubicBezTo>
                    <a:pt x="132080" y="577850"/>
                    <a:pt x="128270" y="565150"/>
                    <a:pt x="124460" y="558800"/>
                  </a:cubicBezTo>
                  <a:cubicBezTo>
                    <a:pt x="121920" y="553720"/>
                    <a:pt x="119380" y="549910"/>
                    <a:pt x="116840" y="546100"/>
                  </a:cubicBezTo>
                  <a:cubicBezTo>
                    <a:pt x="114300" y="543560"/>
                    <a:pt x="113030" y="543560"/>
                    <a:pt x="109220" y="541020"/>
                  </a:cubicBezTo>
                  <a:cubicBezTo>
                    <a:pt x="102870" y="537210"/>
                    <a:pt x="85090" y="524510"/>
                    <a:pt x="83820" y="524510"/>
                  </a:cubicBezTo>
                  <a:cubicBezTo>
                    <a:pt x="83820" y="524510"/>
                    <a:pt x="71120" y="509270"/>
                    <a:pt x="64770" y="501650"/>
                  </a:cubicBezTo>
                  <a:cubicBezTo>
                    <a:pt x="57150" y="495300"/>
                    <a:pt x="44450" y="480060"/>
                    <a:pt x="44450" y="480060"/>
                  </a:cubicBezTo>
                  <a:cubicBezTo>
                    <a:pt x="44450" y="480060"/>
                    <a:pt x="34290" y="462280"/>
                    <a:pt x="29210" y="453390"/>
                  </a:cubicBezTo>
                  <a:cubicBezTo>
                    <a:pt x="25400" y="444500"/>
                    <a:pt x="15240" y="427990"/>
                    <a:pt x="15240" y="426720"/>
                  </a:cubicBezTo>
                  <a:cubicBezTo>
                    <a:pt x="15240" y="426720"/>
                    <a:pt x="10160" y="407670"/>
                    <a:pt x="7620" y="398780"/>
                  </a:cubicBezTo>
                  <a:cubicBezTo>
                    <a:pt x="5080" y="388620"/>
                    <a:pt x="0" y="369570"/>
                    <a:pt x="0" y="369570"/>
                  </a:cubicBezTo>
                  <a:cubicBezTo>
                    <a:pt x="0" y="368300"/>
                    <a:pt x="0" y="349250"/>
                    <a:pt x="0" y="339090"/>
                  </a:cubicBezTo>
                  <a:cubicBezTo>
                    <a:pt x="0" y="328930"/>
                    <a:pt x="0" y="308610"/>
                    <a:pt x="0" y="308610"/>
                  </a:cubicBezTo>
                </a:path>
              </a:pathLst>
            </a:custGeom>
            <a:solidFill>
              <a:srgbClr val="FFFFFF"/>
            </a:solidFill>
            <a:ln cap="sq">
              <a:noFill/>
              <a:prstDash val="solid"/>
              <a:miter/>
            </a:ln>
          </p:spPr>
        </p:sp>
      </p:grpSp>
    </p:spTree>
  </p:cSld>
  <p:clrMapOvr>
    <a:masterClrMapping/>
  </p:clrMapOvr>
</p:sld>
</file>

<file path=ppt/slides/slide9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537294" y="6511877"/>
            <a:ext cx="1967438" cy="2746423"/>
          </a:xfrm>
          <a:custGeom>
            <a:avLst/>
            <a:gdLst/>
            <a:ahLst/>
            <a:cxnLst/>
            <a:rect r="r" b="b" t="t" l="l"/>
            <a:pathLst>
              <a:path h="2746423" w="1967438">
                <a:moveTo>
                  <a:pt x="0" y="0"/>
                </a:moveTo>
                <a:lnTo>
                  <a:pt x="1967438" y="0"/>
                </a:lnTo>
                <a:lnTo>
                  <a:pt x="1967438" y="2746423"/>
                </a:lnTo>
                <a:lnTo>
                  <a:pt x="0" y="274642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0"/>
            <a:ext cx="13966343" cy="6717350"/>
          </a:xfrm>
          <a:custGeom>
            <a:avLst/>
            <a:gdLst/>
            <a:ahLst/>
            <a:cxnLst/>
            <a:rect r="r" b="b" t="t" l="l"/>
            <a:pathLst>
              <a:path h="6717350" w="13966343">
                <a:moveTo>
                  <a:pt x="0" y="0"/>
                </a:moveTo>
                <a:lnTo>
                  <a:pt x="13966343" y="0"/>
                </a:lnTo>
                <a:lnTo>
                  <a:pt x="13966343" y="6717350"/>
                </a:lnTo>
                <a:lnTo>
                  <a:pt x="0" y="6717350"/>
                </a:lnTo>
                <a:lnTo>
                  <a:pt x="0" y="0"/>
                </a:lnTo>
                <a:close/>
              </a:path>
            </a:pathLst>
          </a:custGeom>
          <a:blipFill>
            <a:blip r:embed="rId4"/>
            <a:stretch>
              <a:fillRect l="0" t="-2917" r="0" b="0"/>
            </a:stretch>
          </a:blipFill>
        </p:spPr>
      </p:sp>
      <p:sp>
        <p:nvSpPr>
          <p:cNvPr name="Freeform 4" id="4"/>
          <p:cNvSpPr/>
          <p:nvPr/>
        </p:nvSpPr>
        <p:spPr>
          <a:xfrm flipH="false" flipV="false" rot="0">
            <a:off x="8745096" y="2544838"/>
            <a:ext cx="6491506" cy="7493802"/>
          </a:xfrm>
          <a:custGeom>
            <a:avLst/>
            <a:gdLst/>
            <a:ahLst/>
            <a:cxnLst/>
            <a:rect r="r" b="b" t="t" l="l"/>
            <a:pathLst>
              <a:path h="7493802" w="6491506">
                <a:moveTo>
                  <a:pt x="0" y="0"/>
                </a:moveTo>
                <a:lnTo>
                  <a:pt x="6491506" y="0"/>
                </a:lnTo>
                <a:lnTo>
                  <a:pt x="6491506" y="7493802"/>
                </a:lnTo>
                <a:lnTo>
                  <a:pt x="0" y="7493802"/>
                </a:lnTo>
                <a:lnTo>
                  <a:pt x="0" y="0"/>
                </a:lnTo>
                <a:close/>
              </a:path>
            </a:pathLst>
          </a:custGeom>
          <a:blipFill>
            <a:blip r:embed="rId5"/>
            <a:stretch>
              <a:fillRect l="0" t="0" r="0" b="0"/>
            </a:stretch>
          </a:blipFill>
        </p:spPr>
      </p:sp>
    </p:spTree>
  </p:cSld>
  <p:clrMapOvr>
    <a:masterClrMapping/>
  </p:clrMapOvr>
</p:sld>
</file>

<file path=ppt/slides/slide9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95194" y="2517012"/>
            <a:ext cx="17098162" cy="6457180"/>
          </a:xfrm>
          <a:custGeom>
            <a:avLst/>
            <a:gdLst/>
            <a:ahLst/>
            <a:cxnLst/>
            <a:rect r="r" b="b" t="t" l="l"/>
            <a:pathLst>
              <a:path h="6457180" w="17098162">
                <a:moveTo>
                  <a:pt x="0" y="0"/>
                </a:moveTo>
                <a:lnTo>
                  <a:pt x="17098162" y="0"/>
                </a:lnTo>
                <a:lnTo>
                  <a:pt x="17098162" y="6457180"/>
                </a:lnTo>
                <a:lnTo>
                  <a:pt x="0" y="6457180"/>
                </a:lnTo>
                <a:lnTo>
                  <a:pt x="0" y="0"/>
                </a:lnTo>
                <a:close/>
              </a:path>
            </a:pathLst>
          </a:custGeom>
          <a:blipFill>
            <a:blip r:embed="rId2"/>
            <a:stretch>
              <a:fillRect l="-631" t="-98" r="0" b="-824"/>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Freeform 5" id="5"/>
          <p:cNvSpPr/>
          <p:nvPr/>
        </p:nvSpPr>
        <p:spPr>
          <a:xfrm flipH="false" flipV="false" rot="0">
            <a:off x="5821173" y="2517012"/>
            <a:ext cx="2602506" cy="813875"/>
          </a:xfrm>
          <a:custGeom>
            <a:avLst/>
            <a:gdLst/>
            <a:ahLst/>
            <a:cxnLst/>
            <a:rect r="r" b="b" t="t" l="l"/>
            <a:pathLst>
              <a:path h="813875" w="2602506">
                <a:moveTo>
                  <a:pt x="0" y="0"/>
                </a:moveTo>
                <a:lnTo>
                  <a:pt x="2602506" y="0"/>
                </a:lnTo>
                <a:lnTo>
                  <a:pt x="2602506" y="813874"/>
                </a:lnTo>
                <a:lnTo>
                  <a:pt x="0" y="8138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9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50659" y="2057400"/>
            <a:ext cx="18237341" cy="8229600"/>
          </a:xfrm>
          <a:custGeom>
            <a:avLst/>
            <a:gdLst/>
            <a:ahLst/>
            <a:cxnLst/>
            <a:rect r="r" b="b" t="t" l="l"/>
            <a:pathLst>
              <a:path h="8229600" w="18237341">
                <a:moveTo>
                  <a:pt x="0" y="0"/>
                </a:moveTo>
                <a:lnTo>
                  <a:pt x="18237341" y="0"/>
                </a:lnTo>
                <a:lnTo>
                  <a:pt x="18237341" y="8229600"/>
                </a:lnTo>
                <a:lnTo>
                  <a:pt x="0" y="8229600"/>
                </a:lnTo>
                <a:lnTo>
                  <a:pt x="0" y="0"/>
                </a:lnTo>
                <a:close/>
              </a:path>
            </a:pathLst>
          </a:custGeom>
          <a:blipFill>
            <a:blip r:embed="rId2"/>
            <a:stretch>
              <a:fillRect l="0"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TextBox 4" id="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9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grpSp>
        <p:nvGrpSpPr>
          <p:cNvPr name="Group 3" id="3"/>
          <p:cNvGrpSpPr/>
          <p:nvPr/>
        </p:nvGrpSpPr>
        <p:grpSpPr>
          <a:xfrm rot="0">
            <a:off x="-2702406" y="-421467"/>
            <a:ext cx="5755327" cy="11129934"/>
            <a:chOff x="0" y="0"/>
            <a:chExt cx="1515806" cy="2931341"/>
          </a:xfrm>
        </p:grpSpPr>
        <p:sp>
          <p:nvSpPr>
            <p:cNvPr name="Freeform 4" id="4"/>
            <p:cNvSpPr/>
            <p:nvPr/>
          </p:nvSpPr>
          <p:spPr>
            <a:xfrm flipH="false" flipV="false" rot="0">
              <a:off x="0" y="0"/>
              <a:ext cx="1515806" cy="2931341"/>
            </a:xfrm>
            <a:custGeom>
              <a:avLst/>
              <a:gdLst/>
              <a:ahLst/>
              <a:cxnLst/>
              <a:rect r="r" b="b" t="t" l="l"/>
              <a:pathLst>
                <a:path h="2931341" w="1515806">
                  <a:moveTo>
                    <a:pt x="68604" y="0"/>
                  </a:moveTo>
                  <a:lnTo>
                    <a:pt x="1447202" y="0"/>
                  </a:lnTo>
                  <a:cubicBezTo>
                    <a:pt x="1465397" y="0"/>
                    <a:pt x="1482847" y="7228"/>
                    <a:pt x="1495713" y="20094"/>
                  </a:cubicBezTo>
                  <a:cubicBezTo>
                    <a:pt x="1508578" y="32959"/>
                    <a:pt x="1515806" y="50409"/>
                    <a:pt x="1515806" y="68604"/>
                  </a:cubicBezTo>
                  <a:lnTo>
                    <a:pt x="1515806" y="2862737"/>
                  </a:lnTo>
                  <a:cubicBezTo>
                    <a:pt x="1515806" y="2880932"/>
                    <a:pt x="1508578" y="2898381"/>
                    <a:pt x="1495713" y="2911247"/>
                  </a:cubicBezTo>
                  <a:cubicBezTo>
                    <a:pt x="1482847" y="2924113"/>
                    <a:pt x="1465397" y="2931341"/>
                    <a:pt x="1447202" y="2931341"/>
                  </a:cubicBezTo>
                  <a:lnTo>
                    <a:pt x="68604" y="2931341"/>
                  </a:lnTo>
                  <a:cubicBezTo>
                    <a:pt x="50409" y="2931341"/>
                    <a:pt x="32959" y="2924113"/>
                    <a:pt x="20094" y="2911247"/>
                  </a:cubicBezTo>
                  <a:cubicBezTo>
                    <a:pt x="7228" y="2898381"/>
                    <a:pt x="0" y="2880932"/>
                    <a:pt x="0" y="2862737"/>
                  </a:cubicBezTo>
                  <a:lnTo>
                    <a:pt x="0" y="68604"/>
                  </a:lnTo>
                  <a:cubicBezTo>
                    <a:pt x="0" y="50409"/>
                    <a:pt x="7228" y="32959"/>
                    <a:pt x="20094" y="20094"/>
                  </a:cubicBezTo>
                  <a:cubicBezTo>
                    <a:pt x="32959" y="7228"/>
                    <a:pt x="50409" y="0"/>
                    <a:pt x="68604" y="0"/>
                  </a:cubicBezTo>
                  <a:close/>
                </a:path>
              </a:pathLst>
            </a:custGeom>
            <a:solidFill>
              <a:srgbClr val="FFCE08"/>
            </a:solidFill>
          </p:spPr>
        </p:sp>
        <p:sp>
          <p:nvSpPr>
            <p:cNvPr name="TextBox 5" id="5"/>
            <p:cNvSpPr txBox="true"/>
            <p:nvPr/>
          </p:nvSpPr>
          <p:spPr>
            <a:xfrm>
              <a:off x="0" y="-38100"/>
              <a:ext cx="1515806" cy="2969441"/>
            </a:xfrm>
            <a:prstGeom prst="rect">
              <a:avLst/>
            </a:prstGeom>
          </p:spPr>
          <p:txBody>
            <a:bodyPr anchor="ctr" rtlCol="false" tIns="50800" lIns="50800" bIns="50800" rIns="50800"/>
            <a:lstStyle/>
            <a:p>
              <a:pPr algn="ctr">
                <a:lnSpc>
                  <a:spcPts val="3174"/>
                </a:lnSpc>
              </a:pPr>
            </a:p>
          </p:txBody>
        </p:sp>
      </p:grpSp>
      <p:grpSp>
        <p:nvGrpSpPr>
          <p:cNvPr name="Group 6" id="6"/>
          <p:cNvGrpSpPr/>
          <p:nvPr/>
        </p:nvGrpSpPr>
        <p:grpSpPr>
          <a:xfrm rot="0">
            <a:off x="1709850" y="1131432"/>
            <a:ext cx="3126512" cy="3126512"/>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E08"/>
            </a:solidFill>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1925284" y="1346867"/>
            <a:ext cx="2695643" cy="269564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2" id="12"/>
          <p:cNvSpPr/>
          <p:nvPr/>
        </p:nvSpPr>
        <p:spPr>
          <a:xfrm flipH="true">
            <a:off x="6039874" y="2694688"/>
            <a:ext cx="9079382" cy="9525"/>
          </a:xfrm>
          <a:prstGeom prst="line">
            <a:avLst/>
          </a:prstGeom>
          <a:ln cap="flat" w="19050">
            <a:solidFill>
              <a:srgbClr val="000000"/>
            </a:solidFill>
            <a:prstDash val="solid"/>
            <a:headEnd type="none" len="sm" w="sm"/>
            <a:tailEnd type="none" len="sm" w="sm"/>
          </a:ln>
        </p:spPr>
      </p:sp>
      <p:sp>
        <p:nvSpPr>
          <p:cNvPr name="Freeform 13" id="13"/>
          <p:cNvSpPr/>
          <p:nvPr/>
        </p:nvSpPr>
        <p:spPr>
          <a:xfrm flipH="false" flipV="false" rot="0">
            <a:off x="2381865" y="1778694"/>
            <a:ext cx="1782482" cy="1851039"/>
          </a:xfrm>
          <a:custGeom>
            <a:avLst/>
            <a:gdLst/>
            <a:ahLst/>
            <a:cxnLst/>
            <a:rect r="r" b="b" t="t" l="l"/>
            <a:pathLst>
              <a:path h="1851039" w="1782482">
                <a:moveTo>
                  <a:pt x="0" y="0"/>
                </a:moveTo>
                <a:lnTo>
                  <a:pt x="1782482" y="0"/>
                </a:lnTo>
                <a:lnTo>
                  <a:pt x="1782482" y="1851039"/>
                </a:lnTo>
                <a:lnTo>
                  <a:pt x="0" y="1851039"/>
                </a:lnTo>
                <a:lnTo>
                  <a:pt x="0" y="0"/>
                </a:lnTo>
                <a:close/>
              </a:path>
            </a:pathLst>
          </a:custGeom>
          <a:blipFill>
            <a:blip r:embed="rId3"/>
            <a:stretch>
              <a:fillRect l="0" t="0" r="0" b="0"/>
            </a:stretch>
          </a:blipFill>
        </p:spPr>
      </p:sp>
      <p:sp>
        <p:nvSpPr>
          <p:cNvPr name="TextBox 14" id="14"/>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
        <p:nvSpPr>
          <p:cNvPr name="TextBox 15" id="15"/>
          <p:cNvSpPr txBox="true"/>
          <p:nvPr/>
        </p:nvSpPr>
        <p:spPr>
          <a:xfrm rot="0">
            <a:off x="11561593" y="9210675"/>
            <a:ext cx="6726407" cy="382270"/>
          </a:xfrm>
          <a:prstGeom prst="rect">
            <a:avLst/>
          </a:prstGeom>
        </p:spPr>
        <p:txBody>
          <a:bodyPr anchor="t" rtlCol="false" tIns="0" lIns="0" bIns="0" rIns="0">
            <a:spAutoFit/>
          </a:bodyPr>
          <a:lstStyle/>
          <a:p>
            <a:pPr algn="ctr">
              <a:lnSpc>
                <a:spcPts val="3079"/>
              </a:lnSpc>
            </a:pPr>
            <a:r>
              <a:rPr lang="en-US" sz="2199" u="sng">
                <a:solidFill>
                  <a:srgbClr val="737373"/>
                </a:solidFill>
                <a:latin typeface="Blacker Sans Text"/>
                <a:ea typeface="Blacker Sans Text"/>
                <a:cs typeface="Blacker Sans Text"/>
                <a:sym typeface="Blacker Sans Text"/>
                <a:hlinkClick r:id="rId4" tooltip="https://edu-sanad3.odoo.com/odoo"/>
              </a:rPr>
              <a:t>https://edu-sanad3.odoo.com</a:t>
            </a:r>
          </a:p>
        </p:txBody>
      </p:sp>
      <p:sp>
        <p:nvSpPr>
          <p:cNvPr name="TextBox 16" id="16"/>
          <p:cNvSpPr txBox="true"/>
          <p:nvPr/>
        </p:nvSpPr>
        <p:spPr>
          <a:xfrm rot="0">
            <a:off x="7412931" y="1873944"/>
            <a:ext cx="5750362" cy="717011"/>
          </a:xfrm>
          <a:prstGeom prst="rect">
            <a:avLst/>
          </a:prstGeom>
        </p:spPr>
        <p:txBody>
          <a:bodyPr anchor="t" rtlCol="false" tIns="0" lIns="0" bIns="0" rIns="0">
            <a:spAutoFit/>
          </a:bodyPr>
          <a:lstStyle/>
          <a:p>
            <a:pPr algn="ctr">
              <a:lnSpc>
                <a:spcPts val="5353"/>
              </a:lnSpc>
              <a:spcBef>
                <a:spcPct val="0"/>
              </a:spcBef>
            </a:pPr>
            <a:r>
              <a:rPr lang="en-US" b="true" sz="5353">
                <a:solidFill>
                  <a:srgbClr val="000000"/>
                </a:solidFill>
                <a:latin typeface="Inter Ultra-Bold"/>
                <a:ea typeface="Inter Ultra-Bold"/>
                <a:cs typeface="Inter Ultra-Bold"/>
                <a:sym typeface="Inter Ultra-Bold"/>
              </a:rPr>
              <a:t>Time-Off Module</a:t>
            </a:r>
          </a:p>
        </p:txBody>
      </p:sp>
      <p:sp>
        <p:nvSpPr>
          <p:cNvPr name="TextBox 17" id="17"/>
          <p:cNvSpPr txBox="true"/>
          <p:nvPr/>
        </p:nvSpPr>
        <p:spPr>
          <a:xfrm rot="0">
            <a:off x="4185385" y="4410344"/>
            <a:ext cx="13073915" cy="2009177"/>
          </a:xfrm>
          <a:prstGeom prst="rect">
            <a:avLst/>
          </a:prstGeom>
        </p:spPr>
        <p:txBody>
          <a:bodyPr anchor="t" rtlCol="false" tIns="0" lIns="0" bIns="0" rIns="0">
            <a:spAutoFit/>
          </a:bodyPr>
          <a:lstStyle/>
          <a:p>
            <a:pPr algn="ctr">
              <a:lnSpc>
                <a:spcPts val="3182"/>
              </a:lnSpc>
              <a:spcBef>
                <a:spcPct val="0"/>
              </a:spcBef>
            </a:pPr>
            <a:r>
              <a:rPr lang="en-US" sz="2273">
                <a:solidFill>
                  <a:srgbClr val="000000"/>
                </a:solidFill>
                <a:latin typeface="Poppins"/>
                <a:ea typeface="Poppins"/>
                <a:cs typeface="Poppins"/>
                <a:sym typeface="Poppins"/>
              </a:rPr>
              <a:t>M</a:t>
            </a:r>
            <a:r>
              <a:rPr lang="en-US" sz="2273">
                <a:solidFill>
                  <a:srgbClr val="000000"/>
                </a:solidFill>
                <a:latin typeface="Poppins"/>
                <a:ea typeface="Poppins"/>
                <a:cs typeface="Poppins"/>
                <a:sym typeface="Poppins"/>
              </a:rPr>
              <a:t>anaging all types of employee leave, whether paid or unpaid, in accordance with the organization’s internal policies. This module enables employees to request leaves, managers to approve and track them, and HR teams to manage leave records accurately and efficiently, ultimately enhancing work organization and simplifying administrative processes related to employee management.</a:t>
            </a:r>
          </a:p>
        </p:txBody>
      </p:sp>
    </p:spTree>
  </p:cSld>
  <p:clrMapOvr>
    <a:masterClrMapping/>
  </p:clrMapOvr>
</p:sld>
</file>

<file path=ppt/slides/slide9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468669" y="693040"/>
            <a:ext cx="12509217" cy="4655686"/>
          </a:xfrm>
          <a:custGeom>
            <a:avLst/>
            <a:gdLst/>
            <a:ahLst/>
            <a:cxnLst/>
            <a:rect r="r" b="b" t="t" l="l"/>
            <a:pathLst>
              <a:path h="4655686" w="12509217">
                <a:moveTo>
                  <a:pt x="0" y="0"/>
                </a:moveTo>
                <a:lnTo>
                  <a:pt x="12509217" y="0"/>
                </a:lnTo>
                <a:lnTo>
                  <a:pt x="12509217" y="4655686"/>
                </a:lnTo>
                <a:lnTo>
                  <a:pt x="0" y="4655686"/>
                </a:lnTo>
                <a:lnTo>
                  <a:pt x="0" y="0"/>
                </a:lnTo>
                <a:close/>
              </a:path>
            </a:pathLst>
          </a:custGeom>
          <a:blipFill>
            <a:blip r:embed="rId2"/>
            <a:stretch>
              <a:fillRect l="0" t="0" r="0" b="0"/>
            </a:stretch>
          </a:blipFill>
        </p:spPr>
      </p:sp>
      <p:sp>
        <p:nvSpPr>
          <p:cNvPr name="Freeform 3" id="3"/>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3"/>
            <a:stretch>
              <a:fillRect l="0" t="0" r="0" b="0"/>
            </a:stretch>
          </a:blipFill>
        </p:spPr>
      </p:sp>
      <p:sp>
        <p:nvSpPr>
          <p:cNvPr name="Freeform 4" id="4"/>
          <p:cNvSpPr/>
          <p:nvPr/>
        </p:nvSpPr>
        <p:spPr>
          <a:xfrm flipH="false" flipV="false" rot="0">
            <a:off x="996438" y="5348726"/>
            <a:ext cx="16732864" cy="3114812"/>
          </a:xfrm>
          <a:custGeom>
            <a:avLst/>
            <a:gdLst/>
            <a:ahLst/>
            <a:cxnLst/>
            <a:rect r="r" b="b" t="t" l="l"/>
            <a:pathLst>
              <a:path h="3114812" w="16732864">
                <a:moveTo>
                  <a:pt x="0" y="0"/>
                </a:moveTo>
                <a:lnTo>
                  <a:pt x="16732863" y="0"/>
                </a:lnTo>
                <a:lnTo>
                  <a:pt x="16732863" y="3114811"/>
                </a:lnTo>
                <a:lnTo>
                  <a:pt x="0" y="3114811"/>
                </a:lnTo>
                <a:lnTo>
                  <a:pt x="0" y="0"/>
                </a:lnTo>
                <a:close/>
              </a:path>
            </a:pathLst>
          </a:custGeom>
          <a:blipFill>
            <a:blip r:embed="rId4"/>
            <a:stretch>
              <a:fillRect l="-310" t="0" r="-310" b="0"/>
            </a:stretch>
          </a:blipFill>
        </p:spPr>
      </p:sp>
      <p:sp>
        <p:nvSpPr>
          <p:cNvPr name="TextBox 5" id="5"/>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slides/slide9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789299" y="440547"/>
            <a:ext cx="940002" cy="902052"/>
          </a:xfrm>
          <a:custGeom>
            <a:avLst/>
            <a:gdLst/>
            <a:ahLst/>
            <a:cxnLst/>
            <a:rect r="r" b="b" t="t" l="l"/>
            <a:pathLst>
              <a:path h="902052" w="940002">
                <a:moveTo>
                  <a:pt x="0" y="0"/>
                </a:moveTo>
                <a:lnTo>
                  <a:pt x="940002" y="0"/>
                </a:lnTo>
                <a:lnTo>
                  <a:pt x="940002" y="902052"/>
                </a:lnTo>
                <a:lnTo>
                  <a:pt x="0" y="902052"/>
                </a:lnTo>
                <a:lnTo>
                  <a:pt x="0" y="0"/>
                </a:lnTo>
                <a:close/>
              </a:path>
            </a:pathLst>
          </a:custGeom>
          <a:blipFill>
            <a:blip r:embed="rId2"/>
            <a:stretch>
              <a:fillRect l="0" t="0" r="0" b="0"/>
            </a:stretch>
          </a:blipFill>
        </p:spPr>
      </p:sp>
      <p:sp>
        <p:nvSpPr>
          <p:cNvPr name="Freeform 3" id="3"/>
          <p:cNvSpPr/>
          <p:nvPr/>
        </p:nvSpPr>
        <p:spPr>
          <a:xfrm flipH="false" flipV="false" rot="0">
            <a:off x="1610783" y="5566363"/>
            <a:ext cx="15879299" cy="3691937"/>
          </a:xfrm>
          <a:custGeom>
            <a:avLst/>
            <a:gdLst/>
            <a:ahLst/>
            <a:cxnLst/>
            <a:rect r="r" b="b" t="t" l="l"/>
            <a:pathLst>
              <a:path h="3691937" w="15879299">
                <a:moveTo>
                  <a:pt x="0" y="0"/>
                </a:moveTo>
                <a:lnTo>
                  <a:pt x="15879299" y="0"/>
                </a:lnTo>
                <a:lnTo>
                  <a:pt x="15879299" y="3691937"/>
                </a:lnTo>
                <a:lnTo>
                  <a:pt x="0" y="3691937"/>
                </a:lnTo>
                <a:lnTo>
                  <a:pt x="0" y="0"/>
                </a:lnTo>
                <a:close/>
              </a:path>
            </a:pathLst>
          </a:custGeom>
          <a:blipFill>
            <a:blip r:embed="rId3"/>
            <a:stretch>
              <a:fillRect l="0" t="0" r="0" b="0"/>
            </a:stretch>
          </a:blipFill>
        </p:spPr>
      </p:sp>
      <p:sp>
        <p:nvSpPr>
          <p:cNvPr name="Freeform 4" id="4"/>
          <p:cNvSpPr/>
          <p:nvPr/>
        </p:nvSpPr>
        <p:spPr>
          <a:xfrm flipH="false" flipV="false" rot="0">
            <a:off x="2185491" y="1547439"/>
            <a:ext cx="13918005" cy="3409911"/>
          </a:xfrm>
          <a:custGeom>
            <a:avLst/>
            <a:gdLst/>
            <a:ahLst/>
            <a:cxnLst/>
            <a:rect r="r" b="b" t="t" l="l"/>
            <a:pathLst>
              <a:path h="3409911" w="13918005">
                <a:moveTo>
                  <a:pt x="0" y="0"/>
                </a:moveTo>
                <a:lnTo>
                  <a:pt x="13918006" y="0"/>
                </a:lnTo>
                <a:lnTo>
                  <a:pt x="13918006" y="3409911"/>
                </a:lnTo>
                <a:lnTo>
                  <a:pt x="0" y="3409911"/>
                </a:lnTo>
                <a:lnTo>
                  <a:pt x="0" y="0"/>
                </a:lnTo>
                <a:close/>
              </a:path>
            </a:pathLst>
          </a:custGeom>
          <a:blipFill>
            <a:blip r:embed="rId4"/>
            <a:stretch>
              <a:fillRect l="0" t="0" r="0" b="0"/>
            </a:stretch>
          </a:blipFill>
        </p:spPr>
      </p:sp>
      <p:sp>
        <p:nvSpPr>
          <p:cNvPr name="Freeform 5" id="5"/>
          <p:cNvSpPr/>
          <p:nvPr/>
        </p:nvSpPr>
        <p:spPr>
          <a:xfrm flipH="false" flipV="false" rot="0">
            <a:off x="7699978" y="3252394"/>
            <a:ext cx="2097327" cy="613945"/>
          </a:xfrm>
          <a:custGeom>
            <a:avLst/>
            <a:gdLst/>
            <a:ahLst/>
            <a:cxnLst/>
            <a:rect r="r" b="b" t="t" l="l"/>
            <a:pathLst>
              <a:path h="613945" w="2097327">
                <a:moveTo>
                  <a:pt x="0" y="0"/>
                </a:moveTo>
                <a:lnTo>
                  <a:pt x="2097326" y="0"/>
                </a:lnTo>
                <a:lnTo>
                  <a:pt x="2097326" y="613945"/>
                </a:lnTo>
                <a:lnTo>
                  <a:pt x="0" y="61394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6" id="6"/>
          <p:cNvSpPr txBox="true"/>
          <p:nvPr/>
        </p:nvSpPr>
        <p:spPr>
          <a:xfrm rot="0">
            <a:off x="15535367" y="670764"/>
            <a:ext cx="1136259" cy="460668"/>
          </a:xfrm>
          <a:prstGeom prst="rect">
            <a:avLst/>
          </a:prstGeom>
        </p:spPr>
        <p:txBody>
          <a:bodyPr anchor="t" rtlCol="false" tIns="0" lIns="0" bIns="0" rIns="0">
            <a:spAutoFit/>
          </a:bodyPr>
          <a:lstStyle/>
          <a:p>
            <a:pPr algn="r">
              <a:lnSpc>
                <a:spcPts val="1704"/>
              </a:lnSpc>
            </a:pPr>
            <a:r>
              <a:rPr lang="en-US" b="true" sz="1704">
                <a:solidFill>
                  <a:srgbClr val="231F20"/>
                </a:solidFill>
                <a:latin typeface="Inter Ultra-Bold"/>
                <a:ea typeface="Inter Ultra-Bold"/>
                <a:cs typeface="Inter Ultra-Bold"/>
                <a:sym typeface="Inter Ultra-Bold"/>
              </a:rPr>
              <a:t>SANAD SYSTEM</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DAGqMGq4CZg</dc:identifier>
  <dcterms:modified xsi:type="dcterms:W3CDTF">2011-08-01T06:04:30Z</dcterms:modified>
  <cp:revision>1</cp:revision>
  <dc:title>Clean and Professional Company Profile Presentation</dc:title>
</cp:coreProperties>
</file>