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2" r:id="rId14"/>
    <p:sldId id="269" r:id="rId15"/>
    <p:sldId id="265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58547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9109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864743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747281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921631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681485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52313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7114255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42849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4338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00169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2602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935914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94299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693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86524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87885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455FFAC-13F1-4B11-A8C4-7CD685863F8B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045B68D-5AF7-4AB6-84B3-C61000079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5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p:transition spd="slow">
    <p:push dir="u"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4605845" y="2026164"/>
            <a:ext cx="2980303" cy="38869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7000"/>
              </a:lnSpc>
              <a:spcAft>
                <a:spcPts val="1000"/>
              </a:spcAft>
            </a:pPr>
            <a:r>
              <a:rPr lang="en-US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An-</a:t>
            </a:r>
            <a:r>
              <a:rPr lang="en-US" u="sng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Najah</a:t>
            </a:r>
            <a:r>
              <a:rPr lang="en-US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National University</a:t>
            </a:r>
            <a:endParaRPr lang="en-US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456611" y="2615234"/>
            <a:ext cx="5278769" cy="11939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7000"/>
              </a:lnSpc>
              <a:spcAft>
                <a:spcPts val="1000"/>
              </a:spcAft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Medical Analysis Laboratory Management</a:t>
            </a:r>
            <a:b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MALM -</a:t>
            </a:r>
            <a:endParaRPr lang="ar-SA" sz="2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 rtl="1">
              <a:lnSpc>
                <a:spcPct val="107000"/>
              </a:lnSpc>
              <a:spcAft>
                <a:spcPts val="1000"/>
              </a:spcAf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047995" y="3475043"/>
            <a:ext cx="6096000" cy="256403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7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200" i="1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Supervised by: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ts val="27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b="1" u="sng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Dr. Baker </a:t>
            </a:r>
            <a:r>
              <a:rPr lang="en-US" sz="1600" b="1" u="sng" dirty="0" err="1">
                <a:solidFill>
                  <a:srgbClr val="2021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Abdulhaq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ar-S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algn="ctr" rtl="1">
              <a:lnSpc>
                <a:spcPct val="106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u="sng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Information &amp; Computer Science Dept.</a:t>
            </a:r>
            <a:endParaRPr lang="ar-SA" sz="1800" u="sng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algn="ctr" rtl="1">
              <a:lnSpc>
                <a:spcPct val="106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2023 / 2024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17.png">
            <a:extLst>
              <a:ext uri="{FF2B5EF4-FFF2-40B4-BE49-F238E27FC236}">
                <a16:creationId xmlns:a16="http://schemas.microsoft.com/office/drawing/2014/main" id="{A3F6BA22-7074-08B3-1C94-C56D9482EC82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5142250" y="72621"/>
            <a:ext cx="1907494" cy="195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64363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70C039-786C-2E76-9A5A-446ED42B8B20}"/>
              </a:ext>
            </a:extLst>
          </p:cNvPr>
          <p:cNvSpPr txBox="1"/>
          <p:nvPr/>
        </p:nvSpPr>
        <p:spPr>
          <a:xfrm>
            <a:off x="4527718" y="612531"/>
            <a:ext cx="3136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Sequences Diagrams - Login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5688E8-0AED-82E8-6F8E-58D8310AC5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008" y="1160585"/>
            <a:ext cx="8871984" cy="508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77971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FE2A8D-E1A8-6DD8-9A42-7BAF6527B172}"/>
              </a:ext>
            </a:extLst>
          </p:cNvPr>
          <p:cNvSpPr txBox="1"/>
          <p:nvPr/>
        </p:nvSpPr>
        <p:spPr>
          <a:xfrm>
            <a:off x="3703710" y="612531"/>
            <a:ext cx="47845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Sequences Diagrams – Register A New User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B5F220-FC1E-7EA0-155B-28E1EDDE93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305" y="1143000"/>
            <a:ext cx="8087390" cy="510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158229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A78E94-782C-AD18-6B81-A68F67C153A0}"/>
              </a:ext>
            </a:extLst>
          </p:cNvPr>
          <p:cNvSpPr txBox="1"/>
          <p:nvPr/>
        </p:nvSpPr>
        <p:spPr>
          <a:xfrm>
            <a:off x="3770138" y="612531"/>
            <a:ext cx="4651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Sequences Diagrams – Add A New Sample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6F87B5-9392-FFC3-27B5-B749DB1EFB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869" y="1107119"/>
            <a:ext cx="8144261" cy="51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208509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872283-0C8B-53F5-DDF3-09A5523C4E34}"/>
              </a:ext>
            </a:extLst>
          </p:cNvPr>
          <p:cNvSpPr txBox="1"/>
          <p:nvPr/>
        </p:nvSpPr>
        <p:spPr>
          <a:xfrm>
            <a:off x="3304658" y="592016"/>
            <a:ext cx="5582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Sequences Diagrams – Update Unprepared Sample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0EF54F-AD52-C82B-3BCE-AAD0801144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877" y="1140957"/>
            <a:ext cx="8286245" cy="504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664213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E571B5-1D88-B20C-80DF-676021032B28}"/>
              </a:ext>
            </a:extLst>
          </p:cNvPr>
          <p:cNvSpPr txBox="1"/>
          <p:nvPr/>
        </p:nvSpPr>
        <p:spPr>
          <a:xfrm>
            <a:off x="3770138" y="612531"/>
            <a:ext cx="4801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Sequences Diagrams – Add A New Payment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2AE235-D205-149D-2405-DF6A972271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961" y="1178476"/>
            <a:ext cx="8328078" cy="506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53560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9ABA9B-44A0-C2B9-890F-A819ACE9DDE7}"/>
              </a:ext>
            </a:extLst>
          </p:cNvPr>
          <p:cNvSpPr txBox="1"/>
          <p:nvPr/>
        </p:nvSpPr>
        <p:spPr>
          <a:xfrm>
            <a:off x="876300" y="1201617"/>
            <a:ext cx="1666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Class Diagram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C58495-9D8D-C3FB-D99E-4E204FD9BB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977" y="501161"/>
            <a:ext cx="6348046" cy="585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351919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D7DDDE6-BADD-80DA-B13F-68A9AB927819}"/>
              </a:ext>
            </a:extLst>
          </p:cNvPr>
          <p:cNvSpPr txBox="1"/>
          <p:nvPr/>
        </p:nvSpPr>
        <p:spPr>
          <a:xfrm>
            <a:off x="897792" y="955430"/>
            <a:ext cx="4209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Development Process: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2A5E27-51EA-B575-2A79-A927A31EA788}"/>
              </a:ext>
            </a:extLst>
          </p:cNvPr>
          <p:cNvSpPr txBox="1"/>
          <p:nvPr/>
        </p:nvSpPr>
        <p:spPr>
          <a:xfrm>
            <a:off x="3789484" y="1478650"/>
            <a:ext cx="76493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Project Structure.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Frontend development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Backend development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Machine Learning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91809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672E59C-5755-77EF-D21D-15A5297053FF}"/>
              </a:ext>
            </a:extLst>
          </p:cNvPr>
          <p:cNvSpPr txBox="1"/>
          <p:nvPr/>
        </p:nvSpPr>
        <p:spPr>
          <a:xfrm>
            <a:off x="3738463" y="2397368"/>
            <a:ext cx="47150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All 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5ACC53-9A7A-61DE-3F5A-47E118C8B21E}"/>
              </a:ext>
            </a:extLst>
          </p:cNvPr>
          <p:cNvSpPr txBox="1"/>
          <p:nvPr/>
        </p:nvSpPr>
        <p:spPr>
          <a:xfrm>
            <a:off x="2880214" y="3537303"/>
            <a:ext cx="6431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Omar Nasser                                                                  Mousa Al Mahdi</a:t>
            </a:r>
          </a:p>
        </p:txBody>
      </p:sp>
    </p:spTree>
    <p:extLst>
      <p:ext uri="{BB962C8B-B14F-4D97-AF65-F5344CB8AC3E}">
        <p14:creationId xmlns:p14="http://schemas.microsoft.com/office/powerpoint/2010/main" val="219882726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2DE797-7EB1-094C-807E-A4136EE056CF}"/>
              </a:ext>
            </a:extLst>
          </p:cNvPr>
          <p:cNvSpPr txBox="1"/>
          <p:nvPr/>
        </p:nvSpPr>
        <p:spPr>
          <a:xfrm>
            <a:off x="897792" y="955430"/>
            <a:ext cx="3233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INTRODUCTION: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B09D85-D690-78CB-249B-EE596CDF297F}"/>
              </a:ext>
            </a:extLst>
          </p:cNvPr>
          <p:cNvSpPr txBox="1"/>
          <p:nvPr/>
        </p:nvSpPr>
        <p:spPr>
          <a:xfrm>
            <a:off x="3789485" y="1478650"/>
            <a:ext cx="20760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 Overview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Objectives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E9E897-0B16-812B-B3AA-7D4FAA5E27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632" y="1142699"/>
            <a:ext cx="4347544" cy="457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8936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DFAB60-8BF5-4F6E-DD98-F497ABEEDC62}"/>
              </a:ext>
            </a:extLst>
          </p:cNvPr>
          <p:cNvSpPr txBox="1"/>
          <p:nvPr/>
        </p:nvSpPr>
        <p:spPr>
          <a:xfrm>
            <a:off x="897792" y="955430"/>
            <a:ext cx="2271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Features: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5A939D-BBC2-0F1D-1EEC-51C8B2BFECFD}"/>
              </a:ext>
            </a:extLst>
          </p:cNvPr>
          <p:cNvSpPr txBox="1"/>
          <p:nvPr/>
        </p:nvSpPr>
        <p:spPr>
          <a:xfrm>
            <a:off x="3789485" y="1478650"/>
            <a:ext cx="677886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Contains different and useful features and additions. 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Help the laboratory in his workflow.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Distributed on multiple different pages:</a:t>
            </a:r>
          </a:p>
          <a:p>
            <a:pPr marL="3943350" lvl="8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Landing Page.</a:t>
            </a:r>
          </a:p>
          <a:p>
            <a:pPr marL="3943350" lvl="8" indent="-285750">
              <a:buFont typeface="Arial" panose="020B0604020202020204" pitchFamily="34" charset="0"/>
              <a:buChar char="•"/>
            </a:pP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Admin Page.</a:t>
            </a:r>
          </a:p>
          <a:p>
            <a:pPr marL="3943350" lvl="8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Staff Page.</a:t>
            </a:r>
          </a:p>
          <a:p>
            <a:pPr marL="3943350" lvl="8" indent="-285750">
              <a:buFont typeface="Arial" panose="020B0604020202020204" pitchFamily="34" charset="0"/>
              <a:buChar char="•"/>
            </a:pP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Patient Page</a:t>
            </a:r>
          </a:p>
          <a:p>
            <a:pPr marL="3943350" lvl="8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Doctor Page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03647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C01AD8-286D-222B-C82A-65CFF5C73E46}"/>
              </a:ext>
            </a:extLst>
          </p:cNvPr>
          <p:cNvSpPr txBox="1"/>
          <p:nvPr/>
        </p:nvSpPr>
        <p:spPr>
          <a:xfrm>
            <a:off x="897792" y="955430"/>
            <a:ext cx="3158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Requirements: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17C8C9-0C32-BD1B-6224-353C92476705}"/>
              </a:ext>
            </a:extLst>
          </p:cNvPr>
          <p:cNvSpPr txBox="1"/>
          <p:nvPr/>
        </p:nvSpPr>
        <p:spPr>
          <a:xfrm>
            <a:off x="3789484" y="1478650"/>
            <a:ext cx="76493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 Actors.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6"/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Functional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Requirements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Non-Functional Requirements.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95F637-D7A1-3F08-0DA9-7A96841D80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266" y="1038237"/>
            <a:ext cx="4581525" cy="494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012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7FDB44-BE9D-E878-008B-4F1CC4344E28}"/>
              </a:ext>
            </a:extLst>
          </p:cNvPr>
          <p:cNvSpPr txBox="1"/>
          <p:nvPr/>
        </p:nvSpPr>
        <p:spPr>
          <a:xfrm>
            <a:off x="897792" y="955430"/>
            <a:ext cx="4861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Programming Information: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052E0-923C-F41B-6B3D-7CF953881561}"/>
              </a:ext>
            </a:extLst>
          </p:cNvPr>
          <p:cNvSpPr txBox="1"/>
          <p:nvPr/>
        </p:nvSpPr>
        <p:spPr>
          <a:xfrm>
            <a:off x="3789484" y="1478650"/>
            <a:ext cx="76493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Software used in Front-End: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HTML, CSS (Bootstrap5, Font Awesome Icons).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JavaScript.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React JS.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6"/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Software used in Back-End: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Node JS - Express.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Mongo DBMS.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17165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CC0F66-724B-CFA4-69D4-F2F1BFBC522C}"/>
              </a:ext>
            </a:extLst>
          </p:cNvPr>
          <p:cNvSpPr txBox="1"/>
          <p:nvPr/>
        </p:nvSpPr>
        <p:spPr>
          <a:xfrm>
            <a:off x="897792" y="955430"/>
            <a:ext cx="2462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DB-Tables: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8722D3-1748-F5ED-E81A-20FB65C7C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446" y="1425898"/>
            <a:ext cx="8616464" cy="47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56820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B17E5A-B668-0252-48A0-2C2E9E1A1AF4}"/>
              </a:ext>
            </a:extLst>
          </p:cNvPr>
          <p:cNvSpPr txBox="1"/>
          <p:nvPr/>
        </p:nvSpPr>
        <p:spPr>
          <a:xfrm>
            <a:off x="897792" y="955430"/>
            <a:ext cx="3167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UML Diagrams: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F5AF27-6896-9662-56D5-10F6D8E21EE5}"/>
              </a:ext>
            </a:extLst>
          </p:cNvPr>
          <p:cNvSpPr txBox="1"/>
          <p:nvPr/>
        </p:nvSpPr>
        <p:spPr>
          <a:xfrm>
            <a:off x="3789484" y="1478650"/>
            <a:ext cx="76493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Context Diagram.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Case Diagram.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Sequences Diagrams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Class Diagram.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189F3B-2928-1717-40EA-8232CF3522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943" y="635879"/>
            <a:ext cx="4950241" cy="385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47257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976D34-4174-BD4D-936B-54D613B7DEEC}"/>
              </a:ext>
            </a:extLst>
          </p:cNvPr>
          <p:cNvSpPr txBox="1"/>
          <p:nvPr/>
        </p:nvSpPr>
        <p:spPr>
          <a:xfrm>
            <a:off x="5114385" y="612531"/>
            <a:ext cx="1963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Context Diagram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CFA470-79FD-F9C6-22E9-8BE8C3F2AB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783" y="1012641"/>
            <a:ext cx="8238434" cy="537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14583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69FD7C-4BD9-C13D-B521-3ACE8515C7D8}"/>
              </a:ext>
            </a:extLst>
          </p:cNvPr>
          <p:cNvSpPr txBox="1"/>
          <p:nvPr/>
        </p:nvSpPr>
        <p:spPr>
          <a:xfrm>
            <a:off x="902870" y="955431"/>
            <a:ext cx="2088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Case Diagram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605C4D-E712-638F-A637-4BC983E619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514" y="632473"/>
            <a:ext cx="5456971" cy="559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06339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584</TotalTime>
  <Words>217</Words>
  <Application>Microsoft Office PowerPoint</Application>
  <PresentationFormat>Widescreen</PresentationFormat>
  <Paragraphs>56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Garamond</vt:lpstr>
      <vt:lpstr>Times New Roman</vt:lpstr>
      <vt:lpstr>Wingdings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المنهل للاتصالات</dc:creator>
  <cp:lastModifiedBy>HP</cp:lastModifiedBy>
  <cp:revision>113</cp:revision>
  <dcterms:created xsi:type="dcterms:W3CDTF">2023-04-14T08:46:59Z</dcterms:created>
  <dcterms:modified xsi:type="dcterms:W3CDTF">2024-02-02T07:04:22Z</dcterms:modified>
</cp:coreProperties>
</file>