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60" r:id="rId4"/>
    <p:sldId id="261" r:id="rId5"/>
    <p:sldId id="262" r:id="rId6"/>
    <p:sldId id="263" r:id="rId7"/>
    <p:sldId id="264" r:id="rId8"/>
    <p:sldId id="266" r:id="rId9"/>
    <p:sldId id="267" r:id="rId10"/>
    <p:sldId id="25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6D544-E490-43A5-AE0C-1641A82393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3F70970-5C9A-4E7E-84A8-D6DBD1A743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DF29A43-1CE7-43FD-BACD-8BEB57DBF691}"/>
              </a:ext>
            </a:extLst>
          </p:cNvPr>
          <p:cNvSpPr>
            <a:spLocks noGrp="1"/>
          </p:cNvSpPr>
          <p:nvPr>
            <p:ph type="dt" sz="half" idx="10"/>
          </p:nvPr>
        </p:nvSpPr>
        <p:spPr/>
        <p:txBody>
          <a:bodyPr/>
          <a:lstStyle/>
          <a:p>
            <a:fld id="{E01DD1AB-E950-4086-AFFB-8B7E03DE85F8}" type="datetimeFigureOut">
              <a:rPr lang="en-US" smtClean="0"/>
              <a:t>2/10/2021</a:t>
            </a:fld>
            <a:endParaRPr lang="en-US"/>
          </a:p>
        </p:txBody>
      </p:sp>
      <p:sp>
        <p:nvSpPr>
          <p:cNvPr id="5" name="Footer Placeholder 4">
            <a:extLst>
              <a:ext uri="{FF2B5EF4-FFF2-40B4-BE49-F238E27FC236}">
                <a16:creationId xmlns:a16="http://schemas.microsoft.com/office/drawing/2014/main" id="{FF7A25A1-AD58-4DE2-A215-C373B3FE68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2188DC-3284-43EE-9BC4-34DE603A4DC5}"/>
              </a:ext>
            </a:extLst>
          </p:cNvPr>
          <p:cNvSpPr>
            <a:spLocks noGrp="1"/>
          </p:cNvSpPr>
          <p:nvPr>
            <p:ph type="sldNum" sz="quarter" idx="12"/>
          </p:nvPr>
        </p:nvSpPr>
        <p:spPr/>
        <p:txBody>
          <a:bodyPr/>
          <a:lstStyle/>
          <a:p>
            <a:fld id="{9B3BA345-C982-4AB6-AF3A-907A700DC5D6}" type="slidenum">
              <a:rPr lang="en-US" smtClean="0"/>
              <a:t>‹#›</a:t>
            </a:fld>
            <a:endParaRPr lang="en-US"/>
          </a:p>
        </p:txBody>
      </p:sp>
    </p:spTree>
    <p:extLst>
      <p:ext uri="{BB962C8B-B14F-4D97-AF65-F5344CB8AC3E}">
        <p14:creationId xmlns:p14="http://schemas.microsoft.com/office/powerpoint/2010/main" val="392900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60EE3-85D1-4AD7-8F3D-716DA231835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1653AEA-9D2A-4C76-A0A6-C05AA97641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C6B59A-28FB-4647-B68C-694B9A7D653A}"/>
              </a:ext>
            </a:extLst>
          </p:cNvPr>
          <p:cNvSpPr>
            <a:spLocks noGrp="1"/>
          </p:cNvSpPr>
          <p:nvPr>
            <p:ph type="dt" sz="half" idx="10"/>
          </p:nvPr>
        </p:nvSpPr>
        <p:spPr/>
        <p:txBody>
          <a:bodyPr/>
          <a:lstStyle/>
          <a:p>
            <a:fld id="{E01DD1AB-E950-4086-AFFB-8B7E03DE85F8}" type="datetimeFigureOut">
              <a:rPr lang="en-US" smtClean="0"/>
              <a:t>2/10/2021</a:t>
            </a:fld>
            <a:endParaRPr lang="en-US"/>
          </a:p>
        </p:txBody>
      </p:sp>
      <p:sp>
        <p:nvSpPr>
          <p:cNvPr id="5" name="Footer Placeholder 4">
            <a:extLst>
              <a:ext uri="{FF2B5EF4-FFF2-40B4-BE49-F238E27FC236}">
                <a16:creationId xmlns:a16="http://schemas.microsoft.com/office/drawing/2014/main" id="{3D468084-3889-47DD-BF79-1F1F21A00F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250862-241B-4C8D-808B-70C69F2487DD}"/>
              </a:ext>
            </a:extLst>
          </p:cNvPr>
          <p:cNvSpPr>
            <a:spLocks noGrp="1"/>
          </p:cNvSpPr>
          <p:nvPr>
            <p:ph type="sldNum" sz="quarter" idx="12"/>
          </p:nvPr>
        </p:nvSpPr>
        <p:spPr/>
        <p:txBody>
          <a:bodyPr/>
          <a:lstStyle/>
          <a:p>
            <a:fld id="{9B3BA345-C982-4AB6-AF3A-907A700DC5D6}" type="slidenum">
              <a:rPr lang="en-US" smtClean="0"/>
              <a:t>‹#›</a:t>
            </a:fld>
            <a:endParaRPr lang="en-US"/>
          </a:p>
        </p:txBody>
      </p:sp>
    </p:spTree>
    <p:extLst>
      <p:ext uri="{BB962C8B-B14F-4D97-AF65-F5344CB8AC3E}">
        <p14:creationId xmlns:p14="http://schemas.microsoft.com/office/powerpoint/2010/main" val="2356528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4175C4-FB40-4F8B-A92D-AC8B0054609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DC73164-7025-429C-B492-3C1FD11E93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CD588D-9764-4085-8EBE-E2A85590B5DD}"/>
              </a:ext>
            </a:extLst>
          </p:cNvPr>
          <p:cNvSpPr>
            <a:spLocks noGrp="1"/>
          </p:cNvSpPr>
          <p:nvPr>
            <p:ph type="dt" sz="half" idx="10"/>
          </p:nvPr>
        </p:nvSpPr>
        <p:spPr/>
        <p:txBody>
          <a:bodyPr/>
          <a:lstStyle/>
          <a:p>
            <a:fld id="{E01DD1AB-E950-4086-AFFB-8B7E03DE85F8}" type="datetimeFigureOut">
              <a:rPr lang="en-US" smtClean="0"/>
              <a:t>2/10/2021</a:t>
            </a:fld>
            <a:endParaRPr lang="en-US"/>
          </a:p>
        </p:txBody>
      </p:sp>
      <p:sp>
        <p:nvSpPr>
          <p:cNvPr id="5" name="Footer Placeholder 4">
            <a:extLst>
              <a:ext uri="{FF2B5EF4-FFF2-40B4-BE49-F238E27FC236}">
                <a16:creationId xmlns:a16="http://schemas.microsoft.com/office/drawing/2014/main" id="{D363CC34-8FCF-4703-A4EB-C4AFC1D73F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858114-E7CC-426D-B7EC-9A7CF8A9DE46}"/>
              </a:ext>
            </a:extLst>
          </p:cNvPr>
          <p:cNvSpPr>
            <a:spLocks noGrp="1"/>
          </p:cNvSpPr>
          <p:nvPr>
            <p:ph type="sldNum" sz="quarter" idx="12"/>
          </p:nvPr>
        </p:nvSpPr>
        <p:spPr/>
        <p:txBody>
          <a:bodyPr/>
          <a:lstStyle/>
          <a:p>
            <a:fld id="{9B3BA345-C982-4AB6-AF3A-907A700DC5D6}" type="slidenum">
              <a:rPr lang="en-US" smtClean="0"/>
              <a:t>‹#›</a:t>
            </a:fld>
            <a:endParaRPr lang="en-US"/>
          </a:p>
        </p:txBody>
      </p:sp>
    </p:spTree>
    <p:extLst>
      <p:ext uri="{BB962C8B-B14F-4D97-AF65-F5344CB8AC3E}">
        <p14:creationId xmlns:p14="http://schemas.microsoft.com/office/powerpoint/2010/main" val="508802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FAF3B-9FCD-4F9B-A2A6-499BA56E63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8D78AA-EB6C-4699-8FD6-572E398EDA6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6A25EE-6C99-43A8-9E40-F32838FC4F82}"/>
              </a:ext>
            </a:extLst>
          </p:cNvPr>
          <p:cNvSpPr>
            <a:spLocks noGrp="1"/>
          </p:cNvSpPr>
          <p:nvPr>
            <p:ph type="dt" sz="half" idx="10"/>
          </p:nvPr>
        </p:nvSpPr>
        <p:spPr/>
        <p:txBody>
          <a:bodyPr/>
          <a:lstStyle/>
          <a:p>
            <a:fld id="{E01DD1AB-E950-4086-AFFB-8B7E03DE85F8}" type="datetimeFigureOut">
              <a:rPr lang="en-US" smtClean="0"/>
              <a:t>2/10/2021</a:t>
            </a:fld>
            <a:endParaRPr lang="en-US"/>
          </a:p>
        </p:txBody>
      </p:sp>
      <p:sp>
        <p:nvSpPr>
          <p:cNvPr id="5" name="Footer Placeholder 4">
            <a:extLst>
              <a:ext uri="{FF2B5EF4-FFF2-40B4-BE49-F238E27FC236}">
                <a16:creationId xmlns:a16="http://schemas.microsoft.com/office/drawing/2014/main" id="{D1F1220A-5586-48FC-B6A5-EBA2B9C71B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A7601A-3593-42F8-8232-990E79DAA7F5}"/>
              </a:ext>
            </a:extLst>
          </p:cNvPr>
          <p:cNvSpPr>
            <a:spLocks noGrp="1"/>
          </p:cNvSpPr>
          <p:nvPr>
            <p:ph type="sldNum" sz="quarter" idx="12"/>
          </p:nvPr>
        </p:nvSpPr>
        <p:spPr/>
        <p:txBody>
          <a:bodyPr/>
          <a:lstStyle/>
          <a:p>
            <a:fld id="{9B3BA345-C982-4AB6-AF3A-907A700DC5D6}" type="slidenum">
              <a:rPr lang="en-US" smtClean="0"/>
              <a:t>‹#›</a:t>
            </a:fld>
            <a:endParaRPr lang="en-US"/>
          </a:p>
        </p:txBody>
      </p:sp>
    </p:spTree>
    <p:extLst>
      <p:ext uri="{BB962C8B-B14F-4D97-AF65-F5344CB8AC3E}">
        <p14:creationId xmlns:p14="http://schemas.microsoft.com/office/powerpoint/2010/main" val="1860268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B0454-F318-40D1-944E-FBB18EA48F4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E7058BE-5511-4F18-A32B-16A08145F3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B55871-F5F8-420B-AB38-EB598E3A66ED}"/>
              </a:ext>
            </a:extLst>
          </p:cNvPr>
          <p:cNvSpPr>
            <a:spLocks noGrp="1"/>
          </p:cNvSpPr>
          <p:nvPr>
            <p:ph type="dt" sz="half" idx="10"/>
          </p:nvPr>
        </p:nvSpPr>
        <p:spPr/>
        <p:txBody>
          <a:bodyPr/>
          <a:lstStyle/>
          <a:p>
            <a:fld id="{E01DD1AB-E950-4086-AFFB-8B7E03DE85F8}" type="datetimeFigureOut">
              <a:rPr lang="en-US" smtClean="0"/>
              <a:t>2/10/2021</a:t>
            </a:fld>
            <a:endParaRPr lang="en-US"/>
          </a:p>
        </p:txBody>
      </p:sp>
      <p:sp>
        <p:nvSpPr>
          <p:cNvPr id="5" name="Footer Placeholder 4">
            <a:extLst>
              <a:ext uri="{FF2B5EF4-FFF2-40B4-BE49-F238E27FC236}">
                <a16:creationId xmlns:a16="http://schemas.microsoft.com/office/drawing/2014/main" id="{9EC52EB7-416E-4865-BDB1-2C581352C4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C3689E-500A-4925-8399-9A8212352957}"/>
              </a:ext>
            </a:extLst>
          </p:cNvPr>
          <p:cNvSpPr>
            <a:spLocks noGrp="1"/>
          </p:cNvSpPr>
          <p:nvPr>
            <p:ph type="sldNum" sz="quarter" idx="12"/>
          </p:nvPr>
        </p:nvSpPr>
        <p:spPr/>
        <p:txBody>
          <a:bodyPr/>
          <a:lstStyle/>
          <a:p>
            <a:fld id="{9B3BA345-C982-4AB6-AF3A-907A700DC5D6}" type="slidenum">
              <a:rPr lang="en-US" smtClean="0"/>
              <a:t>‹#›</a:t>
            </a:fld>
            <a:endParaRPr lang="en-US"/>
          </a:p>
        </p:txBody>
      </p:sp>
    </p:spTree>
    <p:extLst>
      <p:ext uri="{BB962C8B-B14F-4D97-AF65-F5344CB8AC3E}">
        <p14:creationId xmlns:p14="http://schemas.microsoft.com/office/powerpoint/2010/main" val="2675088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32A0F-55D1-44FC-B806-6530FD6496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608ECB-C6FA-4511-AE73-4B697BDD02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625A4C-FCFE-4708-A6BC-1B1F0A14B50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6228C36-81B8-4C6D-995D-720FD98BC594}"/>
              </a:ext>
            </a:extLst>
          </p:cNvPr>
          <p:cNvSpPr>
            <a:spLocks noGrp="1"/>
          </p:cNvSpPr>
          <p:nvPr>
            <p:ph type="dt" sz="half" idx="10"/>
          </p:nvPr>
        </p:nvSpPr>
        <p:spPr/>
        <p:txBody>
          <a:bodyPr/>
          <a:lstStyle/>
          <a:p>
            <a:fld id="{E01DD1AB-E950-4086-AFFB-8B7E03DE85F8}" type="datetimeFigureOut">
              <a:rPr lang="en-US" smtClean="0"/>
              <a:t>2/10/2021</a:t>
            </a:fld>
            <a:endParaRPr lang="en-US"/>
          </a:p>
        </p:txBody>
      </p:sp>
      <p:sp>
        <p:nvSpPr>
          <p:cNvPr id="6" name="Footer Placeholder 5">
            <a:extLst>
              <a:ext uri="{FF2B5EF4-FFF2-40B4-BE49-F238E27FC236}">
                <a16:creationId xmlns:a16="http://schemas.microsoft.com/office/drawing/2014/main" id="{BA9E9BEC-9BA2-44B4-B47D-9127FB31FD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C829F7-DCA1-4666-85A8-8D20FAE5AF5C}"/>
              </a:ext>
            </a:extLst>
          </p:cNvPr>
          <p:cNvSpPr>
            <a:spLocks noGrp="1"/>
          </p:cNvSpPr>
          <p:nvPr>
            <p:ph type="sldNum" sz="quarter" idx="12"/>
          </p:nvPr>
        </p:nvSpPr>
        <p:spPr/>
        <p:txBody>
          <a:bodyPr/>
          <a:lstStyle/>
          <a:p>
            <a:fld id="{9B3BA345-C982-4AB6-AF3A-907A700DC5D6}" type="slidenum">
              <a:rPr lang="en-US" smtClean="0"/>
              <a:t>‹#›</a:t>
            </a:fld>
            <a:endParaRPr lang="en-US"/>
          </a:p>
        </p:txBody>
      </p:sp>
    </p:spTree>
    <p:extLst>
      <p:ext uri="{BB962C8B-B14F-4D97-AF65-F5344CB8AC3E}">
        <p14:creationId xmlns:p14="http://schemas.microsoft.com/office/powerpoint/2010/main" val="3197933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C78AD-B216-4D87-8C55-EBB26AE7D0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D26339-7BE8-49A6-A675-5C623CDB0C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824604B-76E2-4619-8A9B-566244457D3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44940EA-481B-4E7C-9E03-3ADD9EBC6A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56C66C6-F8F1-40E1-87B1-A012A0E3B1D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832080-9451-4977-B3B1-DB2633BC3E13}"/>
              </a:ext>
            </a:extLst>
          </p:cNvPr>
          <p:cNvSpPr>
            <a:spLocks noGrp="1"/>
          </p:cNvSpPr>
          <p:nvPr>
            <p:ph type="dt" sz="half" idx="10"/>
          </p:nvPr>
        </p:nvSpPr>
        <p:spPr/>
        <p:txBody>
          <a:bodyPr/>
          <a:lstStyle/>
          <a:p>
            <a:fld id="{E01DD1AB-E950-4086-AFFB-8B7E03DE85F8}" type="datetimeFigureOut">
              <a:rPr lang="en-US" smtClean="0"/>
              <a:t>2/10/2021</a:t>
            </a:fld>
            <a:endParaRPr lang="en-US"/>
          </a:p>
        </p:txBody>
      </p:sp>
      <p:sp>
        <p:nvSpPr>
          <p:cNvPr id="8" name="Footer Placeholder 7">
            <a:extLst>
              <a:ext uri="{FF2B5EF4-FFF2-40B4-BE49-F238E27FC236}">
                <a16:creationId xmlns:a16="http://schemas.microsoft.com/office/drawing/2014/main" id="{EDA736F9-857C-4098-A558-5A11631342F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1666A1E-C46B-4EC6-9362-31CA1D101501}"/>
              </a:ext>
            </a:extLst>
          </p:cNvPr>
          <p:cNvSpPr>
            <a:spLocks noGrp="1"/>
          </p:cNvSpPr>
          <p:nvPr>
            <p:ph type="sldNum" sz="quarter" idx="12"/>
          </p:nvPr>
        </p:nvSpPr>
        <p:spPr/>
        <p:txBody>
          <a:bodyPr/>
          <a:lstStyle/>
          <a:p>
            <a:fld id="{9B3BA345-C982-4AB6-AF3A-907A700DC5D6}" type="slidenum">
              <a:rPr lang="en-US" smtClean="0"/>
              <a:t>‹#›</a:t>
            </a:fld>
            <a:endParaRPr lang="en-US"/>
          </a:p>
        </p:txBody>
      </p:sp>
    </p:spTree>
    <p:extLst>
      <p:ext uri="{BB962C8B-B14F-4D97-AF65-F5344CB8AC3E}">
        <p14:creationId xmlns:p14="http://schemas.microsoft.com/office/powerpoint/2010/main" val="2653133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D3C0F-08C6-4376-8ABB-AF04D518FED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037A828-B35A-45D8-B9F9-20C96B38FFF0}"/>
              </a:ext>
            </a:extLst>
          </p:cNvPr>
          <p:cNvSpPr>
            <a:spLocks noGrp="1"/>
          </p:cNvSpPr>
          <p:nvPr>
            <p:ph type="dt" sz="half" idx="10"/>
          </p:nvPr>
        </p:nvSpPr>
        <p:spPr/>
        <p:txBody>
          <a:bodyPr/>
          <a:lstStyle/>
          <a:p>
            <a:fld id="{E01DD1AB-E950-4086-AFFB-8B7E03DE85F8}" type="datetimeFigureOut">
              <a:rPr lang="en-US" smtClean="0"/>
              <a:t>2/10/2021</a:t>
            </a:fld>
            <a:endParaRPr lang="en-US"/>
          </a:p>
        </p:txBody>
      </p:sp>
      <p:sp>
        <p:nvSpPr>
          <p:cNvPr id="4" name="Footer Placeholder 3">
            <a:extLst>
              <a:ext uri="{FF2B5EF4-FFF2-40B4-BE49-F238E27FC236}">
                <a16:creationId xmlns:a16="http://schemas.microsoft.com/office/drawing/2014/main" id="{17D5BB35-2C93-4FCD-BD5A-26D7C0247C4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4A7EFF-068F-4446-A55E-3601B8B268E0}"/>
              </a:ext>
            </a:extLst>
          </p:cNvPr>
          <p:cNvSpPr>
            <a:spLocks noGrp="1"/>
          </p:cNvSpPr>
          <p:nvPr>
            <p:ph type="sldNum" sz="quarter" idx="12"/>
          </p:nvPr>
        </p:nvSpPr>
        <p:spPr/>
        <p:txBody>
          <a:bodyPr/>
          <a:lstStyle/>
          <a:p>
            <a:fld id="{9B3BA345-C982-4AB6-AF3A-907A700DC5D6}" type="slidenum">
              <a:rPr lang="en-US" smtClean="0"/>
              <a:t>‹#›</a:t>
            </a:fld>
            <a:endParaRPr lang="en-US"/>
          </a:p>
        </p:txBody>
      </p:sp>
    </p:spTree>
    <p:extLst>
      <p:ext uri="{BB962C8B-B14F-4D97-AF65-F5344CB8AC3E}">
        <p14:creationId xmlns:p14="http://schemas.microsoft.com/office/powerpoint/2010/main" val="1507079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149224-ABEF-455C-9492-CDEF05BD23B4}"/>
              </a:ext>
            </a:extLst>
          </p:cNvPr>
          <p:cNvSpPr>
            <a:spLocks noGrp="1"/>
          </p:cNvSpPr>
          <p:nvPr>
            <p:ph type="dt" sz="half" idx="10"/>
          </p:nvPr>
        </p:nvSpPr>
        <p:spPr/>
        <p:txBody>
          <a:bodyPr/>
          <a:lstStyle/>
          <a:p>
            <a:fld id="{E01DD1AB-E950-4086-AFFB-8B7E03DE85F8}" type="datetimeFigureOut">
              <a:rPr lang="en-US" smtClean="0"/>
              <a:t>2/10/2021</a:t>
            </a:fld>
            <a:endParaRPr lang="en-US"/>
          </a:p>
        </p:txBody>
      </p:sp>
      <p:sp>
        <p:nvSpPr>
          <p:cNvPr id="3" name="Footer Placeholder 2">
            <a:extLst>
              <a:ext uri="{FF2B5EF4-FFF2-40B4-BE49-F238E27FC236}">
                <a16:creationId xmlns:a16="http://schemas.microsoft.com/office/drawing/2014/main" id="{35CD8E6A-B8A0-4AD6-B1D9-930DCEE612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5E5DD9E-7BC4-415F-BD65-8F3B1AA7BBF2}"/>
              </a:ext>
            </a:extLst>
          </p:cNvPr>
          <p:cNvSpPr>
            <a:spLocks noGrp="1"/>
          </p:cNvSpPr>
          <p:nvPr>
            <p:ph type="sldNum" sz="quarter" idx="12"/>
          </p:nvPr>
        </p:nvSpPr>
        <p:spPr/>
        <p:txBody>
          <a:bodyPr/>
          <a:lstStyle/>
          <a:p>
            <a:fld id="{9B3BA345-C982-4AB6-AF3A-907A700DC5D6}" type="slidenum">
              <a:rPr lang="en-US" smtClean="0"/>
              <a:t>‹#›</a:t>
            </a:fld>
            <a:endParaRPr lang="en-US"/>
          </a:p>
        </p:txBody>
      </p:sp>
    </p:spTree>
    <p:extLst>
      <p:ext uri="{BB962C8B-B14F-4D97-AF65-F5344CB8AC3E}">
        <p14:creationId xmlns:p14="http://schemas.microsoft.com/office/powerpoint/2010/main" val="413824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53936-50B9-4903-9677-6E5EE5820B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A9F9115-DA5D-4651-8898-A2695E959A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BF65132-DD82-406A-B1E7-BAFBE2E158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A25A0D-C650-420B-8FD7-2DACBFF60647}"/>
              </a:ext>
            </a:extLst>
          </p:cNvPr>
          <p:cNvSpPr>
            <a:spLocks noGrp="1"/>
          </p:cNvSpPr>
          <p:nvPr>
            <p:ph type="dt" sz="half" idx="10"/>
          </p:nvPr>
        </p:nvSpPr>
        <p:spPr/>
        <p:txBody>
          <a:bodyPr/>
          <a:lstStyle/>
          <a:p>
            <a:fld id="{E01DD1AB-E950-4086-AFFB-8B7E03DE85F8}" type="datetimeFigureOut">
              <a:rPr lang="en-US" smtClean="0"/>
              <a:t>2/10/2021</a:t>
            </a:fld>
            <a:endParaRPr lang="en-US"/>
          </a:p>
        </p:txBody>
      </p:sp>
      <p:sp>
        <p:nvSpPr>
          <p:cNvPr id="6" name="Footer Placeholder 5">
            <a:extLst>
              <a:ext uri="{FF2B5EF4-FFF2-40B4-BE49-F238E27FC236}">
                <a16:creationId xmlns:a16="http://schemas.microsoft.com/office/drawing/2014/main" id="{0561AE75-8A20-46A8-966E-8A08F4ABF6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ACA078-DB8C-4085-9E37-CFE4EB46DB74}"/>
              </a:ext>
            </a:extLst>
          </p:cNvPr>
          <p:cNvSpPr>
            <a:spLocks noGrp="1"/>
          </p:cNvSpPr>
          <p:nvPr>
            <p:ph type="sldNum" sz="quarter" idx="12"/>
          </p:nvPr>
        </p:nvSpPr>
        <p:spPr/>
        <p:txBody>
          <a:bodyPr/>
          <a:lstStyle/>
          <a:p>
            <a:fld id="{9B3BA345-C982-4AB6-AF3A-907A700DC5D6}" type="slidenum">
              <a:rPr lang="en-US" smtClean="0"/>
              <a:t>‹#›</a:t>
            </a:fld>
            <a:endParaRPr lang="en-US"/>
          </a:p>
        </p:txBody>
      </p:sp>
    </p:spTree>
    <p:extLst>
      <p:ext uri="{BB962C8B-B14F-4D97-AF65-F5344CB8AC3E}">
        <p14:creationId xmlns:p14="http://schemas.microsoft.com/office/powerpoint/2010/main" val="529923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736FD-CE17-440B-8AE8-D4929CB59D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A422C10-3392-410E-9063-254694C405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DD3D64B-30E6-4E2C-B88B-E9823D6A4B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A988CC-3653-4AEB-9CF1-6A57A74168DF}"/>
              </a:ext>
            </a:extLst>
          </p:cNvPr>
          <p:cNvSpPr>
            <a:spLocks noGrp="1"/>
          </p:cNvSpPr>
          <p:nvPr>
            <p:ph type="dt" sz="half" idx="10"/>
          </p:nvPr>
        </p:nvSpPr>
        <p:spPr/>
        <p:txBody>
          <a:bodyPr/>
          <a:lstStyle/>
          <a:p>
            <a:fld id="{E01DD1AB-E950-4086-AFFB-8B7E03DE85F8}" type="datetimeFigureOut">
              <a:rPr lang="en-US" smtClean="0"/>
              <a:t>2/10/2021</a:t>
            </a:fld>
            <a:endParaRPr lang="en-US"/>
          </a:p>
        </p:txBody>
      </p:sp>
      <p:sp>
        <p:nvSpPr>
          <p:cNvPr id="6" name="Footer Placeholder 5">
            <a:extLst>
              <a:ext uri="{FF2B5EF4-FFF2-40B4-BE49-F238E27FC236}">
                <a16:creationId xmlns:a16="http://schemas.microsoft.com/office/drawing/2014/main" id="{0AD85B4B-1B3E-4451-99F6-3C42BC8A50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A9F5A2-D45B-4FAF-B75B-1BDA9C42C967}"/>
              </a:ext>
            </a:extLst>
          </p:cNvPr>
          <p:cNvSpPr>
            <a:spLocks noGrp="1"/>
          </p:cNvSpPr>
          <p:nvPr>
            <p:ph type="sldNum" sz="quarter" idx="12"/>
          </p:nvPr>
        </p:nvSpPr>
        <p:spPr/>
        <p:txBody>
          <a:bodyPr/>
          <a:lstStyle/>
          <a:p>
            <a:fld id="{9B3BA345-C982-4AB6-AF3A-907A700DC5D6}" type="slidenum">
              <a:rPr lang="en-US" smtClean="0"/>
              <a:t>‹#›</a:t>
            </a:fld>
            <a:endParaRPr lang="en-US"/>
          </a:p>
        </p:txBody>
      </p:sp>
    </p:spTree>
    <p:extLst>
      <p:ext uri="{BB962C8B-B14F-4D97-AF65-F5344CB8AC3E}">
        <p14:creationId xmlns:p14="http://schemas.microsoft.com/office/powerpoint/2010/main" val="116840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C1B61D0-47FF-4CA6-8DC9-DE6057C9890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1419CDB-A55D-4C08-BA1F-7273134811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AB3EA8-99D6-4534-9EDA-71E09388C3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1DD1AB-E950-4086-AFFB-8B7E03DE85F8}" type="datetimeFigureOut">
              <a:rPr lang="en-US" smtClean="0"/>
              <a:t>2/10/2021</a:t>
            </a:fld>
            <a:endParaRPr lang="en-US"/>
          </a:p>
        </p:txBody>
      </p:sp>
      <p:sp>
        <p:nvSpPr>
          <p:cNvPr id="5" name="Footer Placeholder 4">
            <a:extLst>
              <a:ext uri="{FF2B5EF4-FFF2-40B4-BE49-F238E27FC236}">
                <a16:creationId xmlns:a16="http://schemas.microsoft.com/office/drawing/2014/main" id="{919571C0-E04C-47A2-9529-BD8F6F89779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395EE22-427B-416D-BF0B-38884E56D5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3BA345-C982-4AB6-AF3A-907A700DC5D6}" type="slidenum">
              <a:rPr lang="en-US" smtClean="0"/>
              <a:t>‹#›</a:t>
            </a:fld>
            <a:endParaRPr lang="en-US"/>
          </a:p>
        </p:txBody>
      </p:sp>
    </p:spTree>
    <p:extLst>
      <p:ext uri="{BB962C8B-B14F-4D97-AF65-F5344CB8AC3E}">
        <p14:creationId xmlns:p14="http://schemas.microsoft.com/office/powerpoint/2010/main" val="1636106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C62F8B1-4B84-4F7C-98AF-9AE452143E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237214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36B713-8DEE-4144-9359-7B1D3A3E1E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8BBAE1BC-CB8A-4EBC-89E5-66531D9C8DC8}"/>
              </a:ext>
            </a:extLst>
          </p:cNvPr>
          <p:cNvSpPr txBox="1"/>
          <p:nvPr/>
        </p:nvSpPr>
        <p:spPr>
          <a:xfrm>
            <a:off x="689112" y="2239618"/>
            <a:ext cx="5009322" cy="1569660"/>
          </a:xfrm>
          <a:prstGeom prst="rect">
            <a:avLst/>
          </a:prstGeom>
          <a:noFill/>
        </p:spPr>
        <p:txBody>
          <a:bodyPr wrap="square" rtlCol="0">
            <a:spAutoFit/>
          </a:bodyPr>
          <a:lstStyle/>
          <a:p>
            <a:r>
              <a:rPr lang="en-US" sz="9600" dirty="0">
                <a:solidFill>
                  <a:schemeClr val="bg1"/>
                </a:solidFill>
              </a:rPr>
              <a:t>THANKS</a:t>
            </a:r>
          </a:p>
        </p:txBody>
      </p:sp>
    </p:spTree>
    <p:extLst>
      <p:ext uri="{BB962C8B-B14F-4D97-AF65-F5344CB8AC3E}">
        <p14:creationId xmlns:p14="http://schemas.microsoft.com/office/powerpoint/2010/main" val="2613203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EE1D865-6C83-4E6C-A186-19386DFD7A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4" name="TextBox 3">
            <a:extLst>
              <a:ext uri="{FF2B5EF4-FFF2-40B4-BE49-F238E27FC236}">
                <a16:creationId xmlns:a16="http://schemas.microsoft.com/office/drawing/2014/main" id="{40AC147A-1009-48F1-B29D-3B52047218D2}"/>
              </a:ext>
            </a:extLst>
          </p:cNvPr>
          <p:cNvSpPr txBox="1"/>
          <p:nvPr/>
        </p:nvSpPr>
        <p:spPr>
          <a:xfrm>
            <a:off x="318052" y="2835964"/>
            <a:ext cx="12099235" cy="1477328"/>
          </a:xfrm>
          <a:prstGeom prst="rect">
            <a:avLst/>
          </a:prstGeom>
          <a:noFill/>
        </p:spPr>
        <p:txBody>
          <a:bodyPr wrap="square" rtlCol="0">
            <a:spAutoFit/>
          </a:bodyPr>
          <a:lstStyle/>
          <a:p>
            <a:r>
              <a:rPr lang="en-US" sz="7200" b="1" dirty="0">
                <a:solidFill>
                  <a:srgbClr val="002060"/>
                </a:solidFill>
                <a:effectLst/>
                <a:latin typeface="Calibri" panose="020F0502020204030204" pitchFamily="34" charset="0"/>
                <a:ea typeface="Calibri" panose="020F0502020204030204" pitchFamily="34" charset="0"/>
                <a:cs typeface="Arial" panose="020B0604020202020204" pitchFamily="34" charset="0"/>
              </a:rPr>
              <a:t>Healthcare system based IOT</a:t>
            </a:r>
          </a:p>
          <a:p>
            <a:endParaRPr lang="en-US" dirty="0"/>
          </a:p>
        </p:txBody>
      </p:sp>
    </p:spTree>
    <p:extLst>
      <p:ext uri="{BB962C8B-B14F-4D97-AF65-F5344CB8AC3E}">
        <p14:creationId xmlns:p14="http://schemas.microsoft.com/office/powerpoint/2010/main" val="3219859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7B002B5-449B-4B05-B2BF-BBF707ADA5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75" y="447675"/>
            <a:ext cx="5962650" cy="5962650"/>
          </a:xfrm>
          <a:prstGeom prst="rect">
            <a:avLst/>
          </a:prstGeom>
        </p:spPr>
      </p:pic>
      <p:pic>
        <p:nvPicPr>
          <p:cNvPr id="5" name="Picture 4">
            <a:extLst>
              <a:ext uri="{FF2B5EF4-FFF2-40B4-BE49-F238E27FC236}">
                <a16:creationId xmlns:a16="http://schemas.microsoft.com/office/drawing/2014/main" id="{90D6E4B4-C727-4F45-A578-33272CA062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6" name="TextBox 5">
            <a:extLst>
              <a:ext uri="{FF2B5EF4-FFF2-40B4-BE49-F238E27FC236}">
                <a16:creationId xmlns:a16="http://schemas.microsoft.com/office/drawing/2014/main" id="{6648109F-C8F3-4827-9059-CD86B880D1E6}"/>
              </a:ext>
            </a:extLst>
          </p:cNvPr>
          <p:cNvSpPr txBox="1"/>
          <p:nvPr/>
        </p:nvSpPr>
        <p:spPr>
          <a:xfrm>
            <a:off x="0" y="278401"/>
            <a:ext cx="12019722" cy="6809878"/>
          </a:xfrm>
          <a:prstGeom prst="rect">
            <a:avLst/>
          </a:prstGeom>
          <a:noFill/>
        </p:spPr>
        <p:txBody>
          <a:bodyPr wrap="square" rtlCol="0">
            <a:spAutoFit/>
          </a:bodyPr>
          <a:lstStyle/>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The </a:t>
            </a:r>
            <a:r>
              <a:rPr lang="en-US" sz="2400" dirty="0" err="1">
                <a:effectLst/>
                <a:latin typeface="Calibri" panose="020F0502020204030204" pitchFamily="34" charset="0"/>
                <a:ea typeface="Calibri" panose="020F0502020204030204" pitchFamily="34" charset="0"/>
                <a:cs typeface="Arial" panose="020B0604020202020204" pitchFamily="34" charset="0"/>
              </a:rPr>
              <a:t>IdiabSensor</a:t>
            </a:r>
            <a:r>
              <a:rPr lang="en-US" sz="2400" dirty="0">
                <a:effectLst/>
                <a:latin typeface="Calibri" panose="020F0502020204030204" pitchFamily="34" charset="0"/>
                <a:ea typeface="Calibri" panose="020F0502020204030204" pitchFamily="34" charset="0"/>
                <a:cs typeface="Arial" panose="020B0604020202020204" pitchFamily="34" charset="0"/>
              </a:rPr>
              <a:t> Component is responsible for monitoring the </a:t>
            </a:r>
            <a:r>
              <a:rPr lang="en-US" sz="2400" dirty="0" err="1">
                <a:effectLst/>
                <a:latin typeface="Calibri" panose="020F0502020204030204" pitchFamily="34" charset="0"/>
                <a:ea typeface="Calibri" panose="020F0502020204030204" pitchFamily="34" charset="0"/>
                <a:cs typeface="Arial" panose="020B0604020202020204" pitchFamily="34" charset="0"/>
              </a:rPr>
              <a:t>glocoze</a:t>
            </a:r>
            <a:r>
              <a:rPr lang="en-US" sz="2400" dirty="0">
                <a:effectLst/>
                <a:latin typeface="Calibri" panose="020F0502020204030204" pitchFamily="34" charset="0"/>
                <a:ea typeface="Calibri" panose="020F0502020204030204" pitchFamily="34" charset="0"/>
                <a:cs typeface="Arial" panose="020B0604020202020204" pitchFamily="34" charset="0"/>
              </a:rPr>
              <a:t> percentage in a patient blood. It includes two modes:</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 (1) Premeal mode: in this mode the </a:t>
            </a:r>
            <a:r>
              <a:rPr lang="en-US" sz="2400" dirty="0" err="1">
                <a:effectLst/>
                <a:latin typeface="Calibri" panose="020F0502020204030204" pitchFamily="34" charset="0"/>
                <a:ea typeface="Calibri" panose="020F0502020204030204" pitchFamily="34" charset="0"/>
                <a:cs typeface="Arial" panose="020B0604020202020204" pitchFamily="34" charset="0"/>
              </a:rPr>
              <a:t>Idiab</a:t>
            </a:r>
            <a:r>
              <a:rPr lang="en-US" sz="2400" dirty="0">
                <a:effectLst/>
                <a:latin typeface="Calibri" panose="020F0502020204030204" pitchFamily="34" charset="0"/>
                <a:ea typeface="Calibri" panose="020F0502020204030204" pitchFamily="34" charset="0"/>
                <a:cs typeface="Arial" panose="020B0604020202020204" pitchFamily="34" charset="0"/>
              </a:rPr>
              <a:t> sensor reads </a:t>
            </a:r>
            <a:r>
              <a:rPr lang="en-US" sz="2400" dirty="0" err="1">
                <a:effectLst/>
                <a:latin typeface="Calibri" panose="020F0502020204030204" pitchFamily="34" charset="0"/>
                <a:ea typeface="Calibri" panose="020F0502020204030204" pitchFamily="34" charset="0"/>
                <a:cs typeface="Arial" panose="020B0604020202020204" pitchFamily="34" charset="0"/>
              </a:rPr>
              <a:t>glocoze</a:t>
            </a:r>
            <a:r>
              <a:rPr lang="en-US" sz="2400" dirty="0">
                <a:effectLst/>
                <a:latin typeface="Calibri" panose="020F0502020204030204" pitchFamily="34" charset="0"/>
                <a:ea typeface="Calibri" panose="020F0502020204030204" pitchFamily="34" charset="0"/>
                <a:cs typeface="Arial" panose="020B0604020202020204" pitchFamily="34" charset="0"/>
              </a:rPr>
              <a:t> percentage  in a patient blood every  14400s, we will check this value half an hour </a:t>
            </a:r>
            <a:r>
              <a:rPr lang="en-US" sz="2400" dirty="0" err="1">
                <a:effectLst/>
                <a:latin typeface="Calibri" panose="020F0502020204030204" pitchFamily="34" charset="0"/>
                <a:ea typeface="Calibri" panose="020F0502020204030204" pitchFamily="34" charset="0"/>
                <a:cs typeface="Arial" panose="020B0604020202020204" pitchFamily="34" charset="0"/>
              </a:rPr>
              <a:t>befor</a:t>
            </a:r>
            <a:r>
              <a:rPr lang="en-US" sz="2400" dirty="0">
                <a:effectLst/>
                <a:latin typeface="Calibri" panose="020F0502020204030204" pitchFamily="34" charset="0"/>
                <a:ea typeface="Calibri" panose="020F0502020204030204" pitchFamily="34" charset="0"/>
                <a:cs typeface="Arial" panose="020B0604020202020204" pitchFamily="34" charset="0"/>
              </a:rPr>
              <a:t> eating. A timer is set in this mode to schedule the reading from the </a:t>
            </a:r>
            <a:r>
              <a:rPr lang="en-US" sz="2400" dirty="0" err="1">
                <a:effectLst/>
                <a:latin typeface="Calibri" panose="020F0502020204030204" pitchFamily="34" charset="0"/>
                <a:ea typeface="Calibri" panose="020F0502020204030204" pitchFamily="34" charset="0"/>
                <a:cs typeface="Arial" panose="020B0604020202020204" pitchFamily="34" charset="0"/>
              </a:rPr>
              <a:t>idiab</a:t>
            </a:r>
            <a:r>
              <a:rPr lang="en-US" sz="2400" dirty="0">
                <a:effectLst/>
                <a:latin typeface="Calibri" panose="020F0502020204030204" pitchFamily="34" charset="0"/>
                <a:ea typeface="Calibri" panose="020F0502020204030204" pitchFamily="34" charset="0"/>
                <a:cs typeface="Arial" panose="020B0604020202020204" pitchFamily="34" charset="0"/>
              </a:rPr>
              <a:t> sensor. A message carrying the </a:t>
            </a:r>
            <a:r>
              <a:rPr lang="en-US" sz="2400" dirty="0" err="1">
                <a:effectLst/>
                <a:latin typeface="Calibri" panose="020F0502020204030204" pitchFamily="34" charset="0"/>
                <a:ea typeface="Calibri" panose="020F0502020204030204" pitchFamily="34" charset="0"/>
                <a:cs typeface="Arial" panose="020B0604020202020204" pitchFamily="34" charset="0"/>
              </a:rPr>
              <a:t>Idiab</a:t>
            </a:r>
            <a:r>
              <a:rPr lang="en-US" sz="2400" dirty="0">
                <a:effectLst/>
                <a:latin typeface="Calibri" panose="020F0502020204030204" pitchFamily="34" charset="0"/>
                <a:ea typeface="Calibri" panose="020F0502020204030204" pitchFamily="34" charset="0"/>
                <a:cs typeface="Arial" panose="020B0604020202020204" pitchFamily="34" charset="0"/>
              </a:rPr>
              <a:t> value is sent from the output message port of the </a:t>
            </a:r>
            <a:r>
              <a:rPr lang="en-US" sz="2400" dirty="0" err="1">
                <a:effectLst/>
                <a:latin typeface="Calibri" panose="020F0502020204030204" pitchFamily="34" charset="0"/>
                <a:ea typeface="Calibri" panose="020F0502020204030204" pitchFamily="34" charset="0"/>
                <a:cs typeface="Arial" panose="020B0604020202020204" pitchFamily="34" charset="0"/>
              </a:rPr>
              <a:t>IdiabSensor</a:t>
            </a:r>
            <a:r>
              <a:rPr lang="en-US" sz="2400" dirty="0">
                <a:effectLst/>
                <a:latin typeface="Calibri" panose="020F0502020204030204" pitchFamily="34" charset="0"/>
                <a:ea typeface="Calibri" panose="020F0502020204030204" pitchFamily="34" charset="0"/>
                <a:cs typeface="Arial" panose="020B0604020202020204" pitchFamily="34" charset="0"/>
              </a:rPr>
              <a:t> component to the in port of the Controller component.</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Moreover, if he has eating the food then the state needs will enter the </a:t>
            </a:r>
            <a:r>
              <a:rPr lang="en-US" sz="2400" dirty="0" err="1">
                <a:effectLst/>
                <a:latin typeface="Calibri" panose="020F0502020204030204" pitchFamily="34" charset="0"/>
                <a:ea typeface="Calibri" panose="020F0502020204030204" pitchFamily="34" charset="0"/>
                <a:cs typeface="Arial" panose="020B0604020202020204" pitchFamily="34" charset="0"/>
              </a:rPr>
              <a:t>Postmeal</a:t>
            </a:r>
            <a:r>
              <a:rPr lang="en-US" sz="2400" dirty="0">
                <a:effectLst/>
                <a:latin typeface="Calibri" panose="020F0502020204030204" pitchFamily="34" charset="0"/>
                <a:ea typeface="Calibri" panose="020F0502020204030204" pitchFamily="34" charset="0"/>
                <a:cs typeface="Arial" panose="020B0604020202020204" pitchFamily="34" charset="0"/>
              </a:rPr>
              <a:t> mode.</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(2) </a:t>
            </a:r>
            <a:r>
              <a:rPr lang="en-US" sz="2400" dirty="0" err="1">
                <a:effectLst/>
                <a:latin typeface="Calibri" panose="020F0502020204030204" pitchFamily="34" charset="0"/>
                <a:ea typeface="Calibri" panose="020F0502020204030204" pitchFamily="34" charset="0"/>
                <a:cs typeface="Arial" panose="020B0604020202020204" pitchFamily="34" charset="0"/>
              </a:rPr>
              <a:t>Postmeal</a:t>
            </a:r>
            <a:r>
              <a:rPr lang="en-US" sz="2400" dirty="0">
                <a:effectLst/>
                <a:latin typeface="Calibri" panose="020F0502020204030204" pitchFamily="34" charset="0"/>
                <a:ea typeface="Calibri" panose="020F0502020204030204" pitchFamily="34" charset="0"/>
                <a:cs typeface="Arial" panose="020B0604020202020204" pitchFamily="34" charset="0"/>
              </a:rPr>
              <a:t> mode: in this mode the </a:t>
            </a:r>
            <a:r>
              <a:rPr lang="en-US" sz="2400" dirty="0" err="1">
                <a:effectLst/>
                <a:latin typeface="Calibri" panose="020F0502020204030204" pitchFamily="34" charset="0"/>
                <a:ea typeface="Calibri" panose="020F0502020204030204" pitchFamily="34" charset="0"/>
                <a:cs typeface="Arial" panose="020B0604020202020204" pitchFamily="34" charset="0"/>
              </a:rPr>
              <a:t>idiab</a:t>
            </a:r>
            <a:r>
              <a:rPr lang="en-US" sz="2400" dirty="0">
                <a:effectLst/>
                <a:latin typeface="Calibri" panose="020F0502020204030204" pitchFamily="34" charset="0"/>
                <a:ea typeface="Calibri" panose="020F0502020204030204" pitchFamily="34" charset="0"/>
                <a:cs typeface="Arial" panose="020B0604020202020204" pitchFamily="34" charset="0"/>
              </a:rPr>
              <a:t> sensor reads </a:t>
            </a:r>
            <a:r>
              <a:rPr lang="en-US" sz="2400" dirty="0" err="1">
                <a:effectLst/>
                <a:latin typeface="Calibri" panose="020F0502020204030204" pitchFamily="34" charset="0"/>
                <a:ea typeface="Calibri" panose="020F0502020204030204" pitchFamily="34" charset="0"/>
                <a:cs typeface="Arial" panose="020B0604020202020204" pitchFamily="34" charset="0"/>
              </a:rPr>
              <a:t>glocoze</a:t>
            </a:r>
            <a:r>
              <a:rPr lang="en-US" sz="2400" dirty="0">
                <a:effectLst/>
                <a:latin typeface="Calibri" panose="020F0502020204030204" pitchFamily="34" charset="0"/>
                <a:ea typeface="Calibri" panose="020F0502020204030204" pitchFamily="34" charset="0"/>
                <a:cs typeface="Arial" panose="020B0604020202020204" pitchFamily="34" charset="0"/>
              </a:rPr>
              <a:t> percentage  in a patient blood every 14400 s , we will check this value half an hour after eating . Also in this mode, a timer is set to schedule the reading from the </a:t>
            </a:r>
            <a:r>
              <a:rPr lang="en-US" sz="2400" dirty="0" err="1">
                <a:effectLst/>
                <a:latin typeface="Calibri" panose="020F0502020204030204" pitchFamily="34" charset="0"/>
                <a:ea typeface="Calibri" panose="020F0502020204030204" pitchFamily="34" charset="0"/>
                <a:cs typeface="Arial" panose="020B0604020202020204" pitchFamily="34" charset="0"/>
              </a:rPr>
              <a:t>Idiab</a:t>
            </a:r>
            <a:r>
              <a:rPr lang="en-US" sz="2400" dirty="0">
                <a:effectLst/>
                <a:latin typeface="Calibri" panose="020F0502020204030204" pitchFamily="34" charset="0"/>
                <a:ea typeface="Calibri" panose="020F0502020204030204" pitchFamily="34" charset="0"/>
                <a:cs typeface="Arial" panose="020B0604020202020204" pitchFamily="34" charset="0"/>
              </a:rPr>
              <a:t> sensor. A message carrying the </a:t>
            </a:r>
            <a:r>
              <a:rPr lang="en-US" sz="2400" dirty="0" err="1">
                <a:effectLst/>
                <a:latin typeface="Calibri" panose="020F0502020204030204" pitchFamily="34" charset="0"/>
                <a:ea typeface="Calibri" panose="020F0502020204030204" pitchFamily="34" charset="0"/>
                <a:cs typeface="Arial" panose="020B0604020202020204" pitchFamily="34" charset="0"/>
              </a:rPr>
              <a:t>idiab</a:t>
            </a:r>
            <a:r>
              <a:rPr lang="en-US" sz="2400" dirty="0">
                <a:effectLst/>
                <a:latin typeface="Calibri" panose="020F0502020204030204" pitchFamily="34" charset="0"/>
                <a:ea typeface="Calibri" panose="020F0502020204030204" pitchFamily="34" charset="0"/>
                <a:cs typeface="Arial" panose="020B0604020202020204" pitchFamily="34" charset="0"/>
              </a:rPr>
              <a:t> value is sent from the output message port of the </a:t>
            </a:r>
            <a:r>
              <a:rPr lang="en-US" sz="2400" dirty="0" err="1">
                <a:effectLst/>
                <a:latin typeface="Calibri" panose="020F0502020204030204" pitchFamily="34" charset="0"/>
                <a:ea typeface="Calibri" panose="020F0502020204030204" pitchFamily="34" charset="0"/>
                <a:cs typeface="Arial" panose="020B0604020202020204" pitchFamily="34" charset="0"/>
              </a:rPr>
              <a:t>IdiabSensor</a:t>
            </a:r>
            <a:r>
              <a:rPr lang="en-US" sz="2400" dirty="0">
                <a:effectLst/>
                <a:latin typeface="Calibri" panose="020F0502020204030204" pitchFamily="34" charset="0"/>
                <a:ea typeface="Calibri" panose="020F0502020204030204" pitchFamily="34" charset="0"/>
                <a:cs typeface="Arial" panose="020B0604020202020204" pitchFamily="34" charset="0"/>
              </a:rPr>
              <a:t> component to the in port of the Controller component.</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Weight patient component : is responsible to check the weight of patient and sent the value from the output message port of the Weight component to the in port of the Controller component </a:t>
            </a:r>
          </a:p>
          <a:p>
            <a:endParaRPr lang="en-US" dirty="0"/>
          </a:p>
        </p:txBody>
      </p:sp>
    </p:spTree>
    <p:extLst>
      <p:ext uri="{BB962C8B-B14F-4D97-AF65-F5344CB8AC3E}">
        <p14:creationId xmlns:p14="http://schemas.microsoft.com/office/powerpoint/2010/main" val="540862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E8C5B5-332A-479D-A8BD-3600388ABF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A3BA6003-1EE1-49B8-A453-5081A768B289}"/>
              </a:ext>
            </a:extLst>
          </p:cNvPr>
          <p:cNvSpPr txBox="1"/>
          <p:nvPr/>
        </p:nvSpPr>
        <p:spPr>
          <a:xfrm>
            <a:off x="0" y="821635"/>
            <a:ext cx="11357113" cy="5510355"/>
          </a:xfrm>
          <a:prstGeom prst="rect">
            <a:avLst/>
          </a:prstGeom>
          <a:noFill/>
        </p:spPr>
        <p:txBody>
          <a:bodyPr wrap="square" rtlCol="0">
            <a:spAutoFit/>
          </a:bodyPr>
          <a:lstStyle/>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The Controller component is responsible for receiving sensor data in a simulation and take decisions based on its values. The decisions in this example are related to send a control messages to the patient to take number of dose for patient that must take . In this example, Controller component receives two types of messages from its out ports:</a:t>
            </a:r>
          </a:p>
          <a:p>
            <a:pPr marL="342900" marR="0" lvl="0" indent="-342900">
              <a:lnSpc>
                <a:spcPct val="107000"/>
              </a:lnSpc>
              <a:spcBef>
                <a:spcPts val="0"/>
              </a:spcBef>
              <a:spcAft>
                <a:spcPts val="0"/>
              </a:spcAft>
              <a:buFont typeface="+mj-lt"/>
              <a:buAutoNum type="arabicParenBoth"/>
            </a:pPr>
            <a:r>
              <a:rPr lang="en-US" sz="2400" dirty="0">
                <a:effectLst/>
                <a:latin typeface="CMR10"/>
                <a:ea typeface="Calibri" panose="020F0502020204030204" pitchFamily="34" charset="0"/>
                <a:cs typeface="Arial" panose="020B0604020202020204" pitchFamily="34" charset="0"/>
              </a:rPr>
              <a:t>Message contains </a:t>
            </a:r>
            <a:r>
              <a:rPr lang="en-US" sz="2400" dirty="0" err="1">
                <a:effectLst/>
                <a:latin typeface="CMR10"/>
                <a:ea typeface="Calibri" panose="020F0502020204030204" pitchFamily="34" charset="0"/>
                <a:cs typeface="Arial" panose="020B0604020202020204" pitchFamily="34" charset="0"/>
              </a:rPr>
              <a:t>glocoze</a:t>
            </a:r>
            <a:r>
              <a:rPr lang="en-US" sz="2400" dirty="0">
                <a:effectLst/>
                <a:latin typeface="CMR10"/>
                <a:ea typeface="Calibri" panose="020F0502020204030204" pitchFamily="34" charset="0"/>
                <a:cs typeface="Arial" panose="020B0604020202020204" pitchFamily="34" charset="0"/>
              </a:rPr>
              <a:t> percentage in patient blood: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0"/>
              </a:spcAft>
              <a:buFont typeface="+mj-lt"/>
              <a:buAutoNum type="alphaLcPeriod"/>
            </a:pPr>
            <a:r>
              <a:rPr lang="en-US" sz="2400" dirty="0">
                <a:effectLst/>
                <a:latin typeface="CMR10"/>
                <a:ea typeface="Calibri" panose="020F0502020204030204" pitchFamily="34" charset="0"/>
                <a:cs typeface="Arial" panose="020B0604020202020204" pitchFamily="34" charset="0"/>
              </a:rPr>
              <a:t>if the received value of Premeal  is between 126 and 140 , this component sends through its out port a message to the in port of the Dose Component. This message contains an integer variable (number of dose that patient need). Otherwise, if the received value is more than or equal 500, this component sends through its out port a message to the in port of the Server component ,this message contains a </a:t>
            </a:r>
            <a:r>
              <a:rPr lang="en-US" sz="2400" dirty="0" err="1">
                <a:effectLst/>
                <a:latin typeface="CMR10"/>
                <a:ea typeface="Calibri" panose="020F0502020204030204" pitchFamily="34" charset="0"/>
                <a:cs typeface="Arial" panose="020B0604020202020204" pitchFamily="34" charset="0"/>
              </a:rPr>
              <a:t>glocoze</a:t>
            </a:r>
            <a:r>
              <a:rPr lang="en-US" sz="2400" dirty="0">
                <a:effectLst/>
                <a:latin typeface="CMR10"/>
                <a:ea typeface="Calibri" panose="020F0502020204030204" pitchFamily="34" charset="0"/>
                <a:cs typeface="Arial" panose="020B0604020202020204" pitchFamily="34" charset="0"/>
              </a:rPr>
              <a:t> critical value  , and sends through its out port a message to the in port of the Position component ,this message contains a string value (patient position).</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7000"/>
              </a:lnSpc>
              <a:spcBef>
                <a:spcPts val="0"/>
              </a:spcBef>
              <a:spcAft>
                <a:spcPts val="0"/>
              </a:spcAft>
            </a:pPr>
            <a:r>
              <a:rPr lang="en-US" sz="1800" dirty="0">
                <a:effectLst/>
                <a:latin typeface="CMR1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531167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B0F758-EA14-4E60-A83C-82AA805AC5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4" name="TextBox 3">
            <a:extLst>
              <a:ext uri="{FF2B5EF4-FFF2-40B4-BE49-F238E27FC236}">
                <a16:creationId xmlns:a16="http://schemas.microsoft.com/office/drawing/2014/main" id="{429AEF4A-8683-4C7F-AB4D-59C3647F4516}"/>
              </a:ext>
            </a:extLst>
          </p:cNvPr>
          <p:cNvSpPr txBox="1"/>
          <p:nvPr/>
        </p:nvSpPr>
        <p:spPr>
          <a:xfrm>
            <a:off x="39757" y="-1550504"/>
            <a:ext cx="11635410" cy="5506572"/>
          </a:xfrm>
          <a:prstGeom prst="rect">
            <a:avLst/>
          </a:prstGeom>
          <a:noFill/>
        </p:spPr>
        <p:txBody>
          <a:bodyPr wrap="square" rtlCol="0">
            <a:spAutoFit/>
          </a:bodyPr>
          <a:lstStyle/>
          <a:p>
            <a:pPr marL="342900" marR="0" lvl="0" indent="-342900" rtl="0">
              <a:lnSpc>
                <a:spcPct val="107000"/>
              </a:lnSpc>
              <a:spcBef>
                <a:spcPts val="0"/>
              </a:spcBef>
              <a:spcAft>
                <a:spcPts val="0"/>
              </a:spcAft>
              <a:buFont typeface="+mj-lt"/>
              <a:buAutoNum type="alphaLcPeriod"/>
            </a:pPr>
            <a:r>
              <a:rPr lang="en-US" sz="2400" dirty="0">
                <a:effectLst/>
                <a:latin typeface="CMR10"/>
                <a:ea typeface="Calibri" panose="020F0502020204030204" pitchFamily="34" charset="0"/>
                <a:cs typeface="Arial" panose="020B0604020202020204" pitchFamily="34" charset="0"/>
              </a:rPr>
              <a:t>if the received value of </a:t>
            </a:r>
            <a:r>
              <a:rPr lang="en-US" sz="2400" dirty="0" err="1">
                <a:effectLst/>
                <a:latin typeface="CMR10"/>
                <a:ea typeface="Calibri" panose="020F0502020204030204" pitchFamily="34" charset="0"/>
                <a:cs typeface="Arial" panose="020B0604020202020204" pitchFamily="34" charset="0"/>
              </a:rPr>
              <a:t>Postmeal</a:t>
            </a:r>
            <a:r>
              <a:rPr lang="en-US" sz="2400" dirty="0">
                <a:effectLst/>
                <a:latin typeface="CMR10"/>
                <a:ea typeface="Calibri" panose="020F0502020204030204" pitchFamily="34" charset="0"/>
                <a:cs typeface="Arial" panose="020B0604020202020204" pitchFamily="34" charset="0"/>
              </a:rPr>
              <a:t>  is between 162 and 250 , this component sends through its out port a message to the in port of the Dose Component. This message contains an integer variable (number of dose that patient need). Otherwise, if the received value is more than or equal 500, this component sends through its out port a message to the in port of the Server component ,this message contains a </a:t>
            </a:r>
            <a:r>
              <a:rPr lang="en-US" sz="2400" dirty="0" err="1">
                <a:effectLst/>
                <a:latin typeface="CMR10"/>
                <a:ea typeface="Calibri" panose="020F0502020204030204" pitchFamily="34" charset="0"/>
                <a:cs typeface="Arial" panose="020B0604020202020204" pitchFamily="34" charset="0"/>
              </a:rPr>
              <a:t>glocoze</a:t>
            </a:r>
            <a:r>
              <a:rPr lang="en-US" sz="2400" dirty="0">
                <a:effectLst/>
                <a:latin typeface="CMR10"/>
                <a:ea typeface="Calibri" panose="020F0502020204030204" pitchFamily="34" charset="0"/>
                <a:cs typeface="Arial" panose="020B0604020202020204" pitchFamily="34" charset="0"/>
              </a:rPr>
              <a:t> critical value  , and sends through its out port a message to the in port of the Position component ,this message contains a string value (patient position).</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2400" dirty="0">
                <a:effectLst/>
                <a:latin typeface="CMR1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0"/>
              </a:spcAft>
              <a:buFont typeface="+mj-lt"/>
              <a:buAutoNum type="arabicParenBoth"/>
            </a:pPr>
            <a:r>
              <a:rPr lang="en-US" sz="2400" dirty="0">
                <a:effectLst/>
                <a:latin typeface="CMR10"/>
                <a:ea typeface="Calibri" panose="020F0502020204030204" pitchFamily="34" charset="0"/>
                <a:cs typeface="Arial" panose="020B0604020202020204" pitchFamily="34" charset="0"/>
              </a:rPr>
              <a:t>Message contains patient weight : we need this value just once , to determine </a:t>
            </a:r>
            <a:r>
              <a:rPr lang="en-US" sz="2400" dirty="0" err="1">
                <a:effectLst/>
                <a:latin typeface="CMR10"/>
                <a:ea typeface="Calibri" panose="020F0502020204030204" pitchFamily="34" charset="0"/>
                <a:cs typeface="Arial" panose="020B0604020202020204" pitchFamily="34" charset="0"/>
              </a:rPr>
              <a:t>thetotal</a:t>
            </a:r>
            <a:r>
              <a:rPr lang="en-US" sz="2400" dirty="0">
                <a:effectLst/>
                <a:latin typeface="CMR10"/>
                <a:ea typeface="Calibri" panose="020F0502020204030204" pitchFamily="34" charset="0"/>
                <a:cs typeface="Arial" panose="020B0604020202020204" pitchFamily="34" charset="0"/>
              </a:rPr>
              <a:t>  number of dose that the patient allow to take it every day.</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2400" dirty="0">
                <a:effectLst/>
                <a:latin typeface="CMR1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2400" dirty="0">
                <a:effectLst/>
                <a:latin typeface="CMR10"/>
                <a:ea typeface="Calibri" panose="020F0502020204030204" pitchFamily="34" charset="0"/>
                <a:cs typeface="Arial" panose="020B0604020202020204" pitchFamily="34" charset="0"/>
              </a:rPr>
              <a:t>Dose component: is the one responsible for alarm the patient to take dose.</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2400" dirty="0">
                <a:effectLst/>
                <a:latin typeface="CMR1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543967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ACC7D04-829D-4BD7-ACD8-09E9745BA1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4" name="TextBox 3">
            <a:extLst>
              <a:ext uri="{FF2B5EF4-FFF2-40B4-BE49-F238E27FC236}">
                <a16:creationId xmlns:a16="http://schemas.microsoft.com/office/drawing/2014/main" id="{D0A02F62-4A8E-45DD-8459-7B48A81562B0}"/>
              </a:ext>
            </a:extLst>
          </p:cNvPr>
          <p:cNvSpPr txBox="1"/>
          <p:nvPr/>
        </p:nvSpPr>
        <p:spPr>
          <a:xfrm>
            <a:off x="132521" y="212035"/>
            <a:ext cx="11953461" cy="3530710"/>
          </a:xfrm>
          <a:prstGeom prst="rect">
            <a:avLst/>
          </a:prstGeom>
          <a:noFill/>
        </p:spPr>
        <p:txBody>
          <a:bodyPr wrap="square" rtlCol="0">
            <a:spAutoFit/>
          </a:bodyPr>
          <a:lstStyle/>
          <a:p>
            <a:pPr marL="0" marR="0">
              <a:lnSpc>
                <a:spcPct val="107000"/>
              </a:lnSpc>
              <a:spcBef>
                <a:spcPts val="0"/>
              </a:spcBef>
              <a:spcAft>
                <a:spcPts val="0"/>
              </a:spcAft>
            </a:pPr>
            <a:r>
              <a:rPr lang="en-US" sz="2400" dirty="0">
                <a:effectLst/>
                <a:latin typeface="CMR10"/>
                <a:ea typeface="Calibri" panose="020F0502020204030204" pitchFamily="34" charset="0"/>
                <a:cs typeface="Arial" panose="020B0604020202020204" pitchFamily="34" charset="0"/>
              </a:rPr>
              <a:t>Position component: this component responsible to determine the patient position ,and  </a:t>
            </a:r>
            <a:r>
              <a:rPr lang="en-US" sz="2400" dirty="0">
                <a:effectLst/>
                <a:latin typeface="NimbusRomNo9L-Regu"/>
                <a:ea typeface="Calibri" panose="020F0502020204030204" pitchFamily="34" charset="0"/>
                <a:cs typeface="Arial" panose="020B0604020202020204" pitchFamily="34" charset="0"/>
              </a:rPr>
              <a:t>simultaneously</a:t>
            </a:r>
            <a:r>
              <a:rPr lang="en-US" sz="2400" dirty="0">
                <a:effectLst/>
                <a:latin typeface="CMR10"/>
                <a:ea typeface="Calibri" panose="020F0502020204030204" pitchFamily="34" charset="0"/>
                <a:cs typeface="Arial" panose="020B0604020202020204" pitchFamily="34" charset="0"/>
              </a:rPr>
              <a:t> sends through its out port a message to the in port of the Patient family Component   and to </a:t>
            </a:r>
            <a:r>
              <a:rPr lang="en-US" sz="2400" dirty="0" err="1">
                <a:effectLst/>
                <a:latin typeface="CMR10"/>
                <a:ea typeface="Calibri" panose="020F0502020204030204" pitchFamily="34" charset="0"/>
                <a:cs typeface="Arial" panose="020B0604020202020204" pitchFamily="34" charset="0"/>
              </a:rPr>
              <a:t>CloudServer</a:t>
            </a:r>
            <a:r>
              <a:rPr lang="en-US" sz="2400" dirty="0">
                <a:effectLst/>
                <a:latin typeface="CMR10"/>
                <a:ea typeface="Calibri" panose="020F0502020204030204" pitchFamily="34" charset="0"/>
                <a:cs typeface="Arial" panose="020B0604020202020204" pitchFamily="34" charset="0"/>
              </a:rPr>
              <a:t> Component.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2400" dirty="0">
                <a:effectLst/>
                <a:latin typeface="CMR1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2400" dirty="0" err="1">
                <a:effectLst/>
                <a:latin typeface="CMR10"/>
                <a:ea typeface="Calibri" panose="020F0502020204030204" pitchFamily="34" charset="0"/>
                <a:cs typeface="Arial" panose="020B0604020202020204" pitchFamily="34" charset="0"/>
              </a:rPr>
              <a:t>CloudServer</a:t>
            </a:r>
            <a:r>
              <a:rPr lang="en-US" sz="2400" dirty="0">
                <a:effectLst/>
                <a:latin typeface="CMR10"/>
                <a:ea typeface="Calibri" panose="020F0502020204030204" pitchFamily="34" charset="0"/>
                <a:cs typeface="Arial" panose="020B0604020202020204" pitchFamily="34" charset="0"/>
              </a:rPr>
              <a:t> component: </a:t>
            </a:r>
            <a:r>
              <a:rPr lang="en-US" sz="2400" dirty="0">
                <a:effectLst/>
                <a:latin typeface="Calibri" panose="020F0502020204030204" pitchFamily="34" charset="0"/>
                <a:ea typeface="Calibri" panose="020F0502020204030204" pitchFamily="34" charset="0"/>
                <a:cs typeface="Arial" panose="020B0604020202020204" pitchFamily="34" charset="0"/>
              </a:rPr>
              <a:t>this component receives two types of messages from its out ports:</a:t>
            </a:r>
          </a:p>
          <a:p>
            <a:pPr marL="342900" marR="0" lvl="0" indent="-342900">
              <a:lnSpc>
                <a:spcPct val="107000"/>
              </a:lnSpc>
              <a:spcBef>
                <a:spcPts val="0"/>
              </a:spcBef>
              <a:spcAft>
                <a:spcPts val="0"/>
              </a:spcAft>
              <a:buFont typeface="+mj-lt"/>
              <a:buAutoNum type="arabicParenBoth"/>
            </a:pPr>
            <a:r>
              <a:rPr lang="en-US" sz="2400" dirty="0" err="1">
                <a:effectLst/>
                <a:latin typeface="Calibri" panose="020F0502020204030204" pitchFamily="34" charset="0"/>
                <a:ea typeface="Calibri" panose="020F0502020204030204" pitchFamily="34" charset="0"/>
                <a:cs typeface="Arial" panose="020B0604020202020204" pitchFamily="34" charset="0"/>
              </a:rPr>
              <a:t>Idiabsensor</a:t>
            </a:r>
            <a:r>
              <a:rPr lang="en-US" sz="2400" dirty="0">
                <a:effectLst/>
                <a:latin typeface="Calibri" panose="020F0502020204030204" pitchFamily="34" charset="0"/>
                <a:ea typeface="Calibri" panose="020F0502020204030204" pitchFamily="34" charset="0"/>
                <a:cs typeface="Arial" panose="020B0604020202020204" pitchFamily="34" charset="0"/>
              </a:rPr>
              <a:t> data , to send this value to doctor to take the first decision to save the patient life as much as possible </a:t>
            </a:r>
          </a:p>
          <a:p>
            <a:pPr marL="342900" marR="0" lvl="0" indent="-342900">
              <a:lnSpc>
                <a:spcPct val="107000"/>
              </a:lnSpc>
              <a:spcBef>
                <a:spcPts val="0"/>
              </a:spcBef>
              <a:spcAft>
                <a:spcPts val="0"/>
              </a:spcAft>
              <a:buFont typeface="+mj-lt"/>
              <a:buAutoNum type="arabicParenBoth"/>
            </a:pPr>
            <a:r>
              <a:rPr lang="en-US" sz="2400" dirty="0">
                <a:effectLst/>
                <a:latin typeface="Calibri" panose="020F0502020204030204" pitchFamily="34" charset="0"/>
                <a:ea typeface="Calibri" panose="020F0502020204030204" pitchFamily="34" charset="0"/>
                <a:cs typeface="Arial" panose="020B0604020202020204" pitchFamily="34" charset="0"/>
              </a:rPr>
              <a:t>Patient position , to send this value to Emergency component to be taken to the hospital. </a:t>
            </a:r>
          </a:p>
          <a:p>
            <a:endParaRPr lang="en-US" dirty="0"/>
          </a:p>
        </p:txBody>
      </p:sp>
    </p:spTree>
    <p:extLst>
      <p:ext uri="{BB962C8B-B14F-4D97-AF65-F5344CB8AC3E}">
        <p14:creationId xmlns:p14="http://schemas.microsoft.com/office/powerpoint/2010/main" val="2367961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087A6D-5082-4D0D-83F9-D6B68F551103}"/>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305364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A411F8-D2BB-4DC3-92C1-A08872F5D3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DFDB0D0B-B69A-4FCD-B798-435E739FA624}"/>
              </a:ext>
            </a:extLst>
          </p:cNvPr>
          <p:cNvSpPr txBox="1"/>
          <p:nvPr/>
        </p:nvSpPr>
        <p:spPr>
          <a:xfrm>
            <a:off x="92765" y="1616765"/>
            <a:ext cx="11873948" cy="3816942"/>
          </a:xfrm>
          <a:prstGeom prst="rect">
            <a:avLst/>
          </a:prstGeom>
          <a:noFill/>
        </p:spPr>
        <p:txBody>
          <a:bodyPr wrap="square" rtlCol="0">
            <a:spAutoFit/>
          </a:bodyPr>
          <a:lstStyle/>
          <a:p>
            <a:pPr marL="0" marR="0">
              <a:lnSpc>
                <a:spcPct val="107000"/>
              </a:lnSpc>
              <a:spcBef>
                <a:spcPts val="0"/>
              </a:spcBef>
              <a:spcAft>
                <a:spcPts val="800"/>
              </a:spcAft>
            </a:pPr>
            <a:r>
              <a:rPr lang="en-US" sz="2800" b="1" dirty="0">
                <a:effectLst/>
                <a:latin typeface="Calibri" panose="020F0502020204030204" pitchFamily="34" charset="0"/>
                <a:ea typeface="Calibri" panose="020F0502020204030204" pitchFamily="34" charset="0"/>
                <a:cs typeface="Arial" panose="020B0604020202020204" pitchFamily="34" charset="0"/>
              </a:rPr>
              <a:t>Intraocular pressure (IOP, </a:t>
            </a:r>
            <a:r>
              <a:rPr lang="en-US" sz="2800" b="1" dirty="0" err="1">
                <a:effectLst/>
                <a:latin typeface="Calibri" panose="020F0502020204030204" pitchFamily="34" charset="0"/>
                <a:ea typeface="Calibri" panose="020F0502020204030204" pitchFamily="34" charset="0"/>
                <a:cs typeface="Arial" panose="020B0604020202020204" pitchFamily="34" charset="0"/>
              </a:rPr>
              <a:t>Glocoma</a:t>
            </a:r>
            <a:r>
              <a:rPr lang="en-US" sz="2800" b="1" dirty="0">
                <a:effectLst/>
                <a:latin typeface="Calibri" panose="020F0502020204030204" pitchFamily="34" charset="0"/>
                <a:ea typeface="Calibri" panose="020F0502020204030204" pitchFamily="34" charset="0"/>
                <a:cs typeface="Arial" panose="020B0604020202020204" pitchFamily="34" charset="0"/>
              </a:rPr>
              <a:t>) Case Study </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we will simply represent  example of Intraocular pressure case study . A simple scenario describes the monitoring of patient eye and IOP level in a patient eye.</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Figure 2 shows the SAML model of the CAPS. It is important to note that</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this figure is actually a screen-shot of our CAPS tool [20]. From a structural</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point of view, the shown </a:t>
            </a:r>
            <a:r>
              <a:rPr lang="en-US" sz="2400" dirty="0" err="1">
                <a:effectLst/>
                <a:latin typeface="Calibri" panose="020F0502020204030204" pitchFamily="34" charset="0"/>
                <a:ea typeface="Calibri" panose="020F0502020204030204" pitchFamily="34" charset="0"/>
                <a:cs typeface="Arial" panose="020B0604020202020204" pitchFamily="34" charset="0"/>
              </a:rPr>
              <a:t>SiA</a:t>
            </a:r>
            <a:r>
              <a:rPr lang="en-US" sz="2400" dirty="0">
                <a:effectLst/>
                <a:latin typeface="Calibri" panose="020F0502020204030204" pitchFamily="34" charset="0"/>
                <a:ea typeface="Calibri" panose="020F0502020204030204" pitchFamily="34" charset="0"/>
                <a:cs typeface="Arial" panose="020B0604020202020204" pitchFamily="34" charset="0"/>
              </a:rPr>
              <a:t>-CPS model is composed of four main components;</a:t>
            </a:r>
          </a:p>
          <a:p>
            <a:pPr marL="0" marR="0">
              <a:lnSpc>
                <a:spcPct val="107000"/>
              </a:lnSpc>
              <a:spcBef>
                <a:spcPts val="0"/>
              </a:spcBef>
              <a:spcAft>
                <a:spcPts val="800"/>
              </a:spcAft>
            </a:pPr>
            <a:r>
              <a:rPr lang="en-US" sz="2400" dirty="0" err="1">
                <a:effectLst/>
                <a:latin typeface="Calibri" panose="020F0502020204030204" pitchFamily="34" charset="0"/>
                <a:ea typeface="Calibri" panose="020F0502020204030204" pitchFamily="34" charset="0"/>
                <a:cs typeface="Arial" panose="020B0604020202020204" pitchFamily="34" charset="0"/>
              </a:rPr>
              <a:t>IOPSensor</a:t>
            </a:r>
            <a:r>
              <a:rPr lang="en-US" sz="2400" dirty="0">
                <a:effectLst/>
                <a:latin typeface="Calibri" panose="020F0502020204030204" pitchFamily="34" charset="0"/>
                <a:ea typeface="Calibri" panose="020F0502020204030204" pitchFamily="34" charset="0"/>
                <a:cs typeface="Arial" panose="020B0604020202020204" pitchFamily="34" charset="0"/>
              </a:rPr>
              <a:t>, Controller, eyeglass Actuator, Doctor, ,and Cloud Server.</a:t>
            </a:r>
          </a:p>
          <a:p>
            <a:endParaRPr lang="en-US" dirty="0"/>
          </a:p>
        </p:txBody>
      </p:sp>
    </p:spTree>
    <p:extLst>
      <p:ext uri="{BB962C8B-B14F-4D97-AF65-F5344CB8AC3E}">
        <p14:creationId xmlns:p14="http://schemas.microsoft.com/office/powerpoint/2010/main" val="663467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37B240-B88B-4F82-A7D3-C4504A40823F}"/>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745357"/>
          </a:xfrm>
          <a:prstGeom prst="rect">
            <a:avLst/>
          </a:prstGeom>
        </p:spPr>
      </p:pic>
    </p:spTree>
    <p:extLst>
      <p:ext uri="{BB962C8B-B14F-4D97-AF65-F5344CB8AC3E}">
        <p14:creationId xmlns:p14="http://schemas.microsoft.com/office/powerpoint/2010/main" val="10124175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756</Words>
  <Application>Microsoft Office PowerPoint</Application>
  <PresentationFormat>Widescreen</PresentationFormat>
  <Paragraphs>28</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CMR10</vt:lpstr>
      <vt:lpstr>NimbusRomNo9L-Regu</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sh</dc:creator>
  <cp:lastModifiedBy>linda sh</cp:lastModifiedBy>
  <cp:revision>2</cp:revision>
  <dcterms:created xsi:type="dcterms:W3CDTF">2021-02-10T19:31:21Z</dcterms:created>
  <dcterms:modified xsi:type="dcterms:W3CDTF">2021-02-10T19:49:13Z</dcterms:modified>
</cp:coreProperties>
</file>