
<file path=[Content_Types].xml><?xml version="1.0" encoding="utf-8"?>
<Types xmlns="http://schemas.openxmlformats.org/package/2006/content-types">
  <Override PartName="/customXml/itemProps3.xml" ContentType="application/vnd.openxmlformats-officedocument.customXmlProperties+xml"/>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customXml/itemProps2.xml" ContentType="application/vnd.openxmlformats-officedocument.customXml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83" r:id="rId5"/>
    <p:sldMasterId id="2147483717" r:id="rId6"/>
  </p:sldMasterIdLst>
  <p:notesMasterIdLst>
    <p:notesMasterId r:id="rId27"/>
  </p:notesMasterIdLst>
  <p:sldIdLst>
    <p:sldId id="391" r:id="rId7"/>
    <p:sldId id="392" r:id="rId8"/>
    <p:sldId id="381" r:id="rId9"/>
    <p:sldId id="379" r:id="rId10"/>
    <p:sldId id="380" r:id="rId11"/>
    <p:sldId id="374" r:id="rId12"/>
    <p:sldId id="375" r:id="rId13"/>
    <p:sldId id="376" r:id="rId14"/>
    <p:sldId id="377" r:id="rId15"/>
    <p:sldId id="378" r:id="rId16"/>
    <p:sldId id="382" r:id="rId17"/>
    <p:sldId id="385" r:id="rId18"/>
    <p:sldId id="383" r:id="rId19"/>
    <p:sldId id="389" r:id="rId20"/>
    <p:sldId id="384" r:id="rId21"/>
    <p:sldId id="386" r:id="rId22"/>
    <p:sldId id="387" r:id="rId23"/>
    <p:sldId id="388" r:id="rId24"/>
    <p:sldId id="390" r:id="rId25"/>
    <p:sldId id="393" r:id="rId26"/>
  </p:sldIdLst>
  <p:sldSz cx="9144000" cy="6858000" type="screen4x3"/>
  <p:notesSz cx="6858000" cy="9144000"/>
  <p:defaultTextStyle>
    <a:defPPr>
      <a:defRPr lang="da-DK"/>
    </a:defPPr>
    <a:lvl1pPr algn="l" defTabSz="457200" rtl="0" fontAlgn="base">
      <a:spcBef>
        <a:spcPct val="0"/>
      </a:spcBef>
      <a:spcAft>
        <a:spcPct val="0"/>
      </a:spcAft>
      <a:defRPr kern="1200">
        <a:solidFill>
          <a:schemeClr val="tx1"/>
        </a:solidFill>
        <a:latin typeface="Arial" charset="0"/>
        <a:ea typeface="ＭＳ Ｐゴシック" pitchFamily="-109" charset="-128"/>
        <a:cs typeface="+mn-cs"/>
      </a:defRPr>
    </a:lvl1pPr>
    <a:lvl2pPr marL="457200" algn="l" defTabSz="457200" rtl="0" fontAlgn="base">
      <a:spcBef>
        <a:spcPct val="0"/>
      </a:spcBef>
      <a:spcAft>
        <a:spcPct val="0"/>
      </a:spcAft>
      <a:defRPr kern="1200">
        <a:solidFill>
          <a:schemeClr val="tx1"/>
        </a:solidFill>
        <a:latin typeface="Arial" charset="0"/>
        <a:ea typeface="ＭＳ Ｐゴシック" pitchFamily="-109" charset="-128"/>
        <a:cs typeface="+mn-cs"/>
      </a:defRPr>
    </a:lvl2pPr>
    <a:lvl3pPr marL="914400" algn="l" defTabSz="457200" rtl="0" fontAlgn="base">
      <a:spcBef>
        <a:spcPct val="0"/>
      </a:spcBef>
      <a:spcAft>
        <a:spcPct val="0"/>
      </a:spcAft>
      <a:defRPr kern="1200">
        <a:solidFill>
          <a:schemeClr val="tx1"/>
        </a:solidFill>
        <a:latin typeface="Arial" charset="0"/>
        <a:ea typeface="ＭＳ Ｐゴシック" pitchFamily="-109" charset="-128"/>
        <a:cs typeface="+mn-cs"/>
      </a:defRPr>
    </a:lvl3pPr>
    <a:lvl4pPr marL="1371600" algn="l" defTabSz="457200" rtl="0" fontAlgn="base">
      <a:spcBef>
        <a:spcPct val="0"/>
      </a:spcBef>
      <a:spcAft>
        <a:spcPct val="0"/>
      </a:spcAft>
      <a:defRPr kern="1200">
        <a:solidFill>
          <a:schemeClr val="tx1"/>
        </a:solidFill>
        <a:latin typeface="Arial" charset="0"/>
        <a:ea typeface="ＭＳ Ｐゴシック" pitchFamily="-109" charset="-128"/>
        <a:cs typeface="+mn-cs"/>
      </a:defRPr>
    </a:lvl4pPr>
    <a:lvl5pPr marL="1828800" algn="l" defTabSz="457200" rtl="0" fontAlgn="base">
      <a:spcBef>
        <a:spcPct val="0"/>
      </a:spcBef>
      <a:spcAft>
        <a:spcPct val="0"/>
      </a:spcAft>
      <a:defRPr kern="1200">
        <a:solidFill>
          <a:schemeClr val="tx1"/>
        </a:solidFill>
        <a:latin typeface="Arial" charset="0"/>
        <a:ea typeface="ＭＳ Ｐゴシック" pitchFamily="-109" charset="-128"/>
        <a:cs typeface="+mn-cs"/>
      </a:defRPr>
    </a:lvl5pPr>
    <a:lvl6pPr marL="2286000" algn="l" defTabSz="914400" rtl="0" eaLnBrk="1" latinLnBrk="0" hangingPunct="1">
      <a:defRPr kern="1200">
        <a:solidFill>
          <a:schemeClr val="tx1"/>
        </a:solidFill>
        <a:latin typeface="Arial" charset="0"/>
        <a:ea typeface="ＭＳ Ｐゴシック" pitchFamily="-109" charset="-128"/>
        <a:cs typeface="+mn-cs"/>
      </a:defRPr>
    </a:lvl6pPr>
    <a:lvl7pPr marL="2743200" algn="l" defTabSz="914400" rtl="0" eaLnBrk="1" latinLnBrk="0" hangingPunct="1">
      <a:defRPr kern="1200">
        <a:solidFill>
          <a:schemeClr val="tx1"/>
        </a:solidFill>
        <a:latin typeface="Arial" charset="0"/>
        <a:ea typeface="ＭＳ Ｐゴシック" pitchFamily="-109" charset="-128"/>
        <a:cs typeface="+mn-cs"/>
      </a:defRPr>
    </a:lvl7pPr>
    <a:lvl8pPr marL="3200400" algn="l" defTabSz="914400" rtl="0" eaLnBrk="1" latinLnBrk="0" hangingPunct="1">
      <a:defRPr kern="1200">
        <a:solidFill>
          <a:schemeClr val="tx1"/>
        </a:solidFill>
        <a:latin typeface="Arial" charset="0"/>
        <a:ea typeface="ＭＳ Ｐゴシック" pitchFamily="-109" charset="-128"/>
        <a:cs typeface="+mn-cs"/>
      </a:defRPr>
    </a:lvl8pPr>
    <a:lvl9pPr marL="3657600" algn="l" defTabSz="914400" rtl="0" eaLnBrk="1" latinLnBrk="0" hangingPunct="1">
      <a:defRPr kern="1200">
        <a:solidFill>
          <a:schemeClr val="tx1"/>
        </a:solidFill>
        <a:latin typeface="Arial" charset="0"/>
        <a:ea typeface="ＭＳ Ｐゴシック" pitchFamily="-109"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340E"/>
    <a:srgbClr val="080808"/>
    <a:srgbClr val="1C1C1C"/>
    <a:srgbClr val="A5D9E9"/>
    <a:srgbClr val="999999"/>
    <a:srgbClr val="046D86"/>
    <a:srgbClr val="00A9FE"/>
    <a:srgbClr val="5DD8F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5620"/>
    <p:restoredTop sz="94660"/>
  </p:normalViewPr>
  <p:slideViewPr>
    <p:cSldViewPr snapToGrid="0">
      <p:cViewPr>
        <p:scale>
          <a:sx n="80" d="100"/>
          <a:sy n="80" d="100"/>
        </p:scale>
        <p:origin x="-594" y="-72"/>
      </p:cViewPr>
      <p:guideLst>
        <p:guide orient="horz" pos="4319"/>
        <p:guide/>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50" d="100"/>
        <a:sy n="50"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presProps" Target="pres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3" name="Pladsholder til dato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pPr>
              <a:defRPr/>
            </a:pPr>
            <a:fld id="{967B8AB3-81C1-4F0E-A52C-3A001249FE25}" type="datetime1">
              <a:rPr lang="da-DK"/>
              <a:pPr>
                <a:defRPr/>
              </a:pPr>
              <a:t>09-07-2010</a:t>
            </a:fld>
            <a:endParaRPr lang="da-DK"/>
          </a:p>
        </p:txBody>
      </p:sp>
      <p:sp>
        <p:nvSpPr>
          <p:cNvPr id="4" name="Pladsholder til diasbille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wrap="square" lIns="91440" tIns="45720" rIns="91440" bIns="45720" numCol="1" anchor="ctr" anchorCtr="0" compatLnSpc="1">
            <a:prstTxWarp prst="textNoShape">
              <a:avLst/>
            </a:prstTxWarp>
          </a:bodyPr>
          <a:lstStyle/>
          <a:p>
            <a:pPr lvl="0"/>
            <a:endParaRPr lang="en-US" noProof="0" smtClean="0"/>
          </a:p>
        </p:txBody>
      </p:sp>
      <p:sp>
        <p:nvSpPr>
          <p:cNvPr id="5" name="Pladsholder til not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da-DK" noProof="0" smtClean="0"/>
              <a:t>Klik for at redigere typografi i masteren</a:t>
            </a:r>
          </a:p>
          <a:p>
            <a:pPr lvl="1"/>
            <a:r>
              <a:rPr lang="da-DK" noProof="0" smtClean="0"/>
              <a:t>Andet niveau</a:t>
            </a:r>
          </a:p>
          <a:p>
            <a:pPr lvl="2"/>
            <a:r>
              <a:rPr lang="da-DK" noProof="0" smtClean="0"/>
              <a:t>Tredje niveau</a:t>
            </a:r>
          </a:p>
          <a:p>
            <a:pPr lvl="3"/>
            <a:r>
              <a:rPr lang="da-DK" noProof="0" smtClean="0"/>
              <a:t>Fjerde niveau</a:t>
            </a:r>
          </a:p>
          <a:p>
            <a:pPr lvl="4"/>
            <a:r>
              <a:rPr lang="da-DK" noProof="0" smtClean="0"/>
              <a:t>Femte niveau</a:t>
            </a:r>
          </a:p>
        </p:txBody>
      </p:sp>
      <p:sp>
        <p:nvSpPr>
          <p:cNvPr id="6" name="Pladsholder til sidefod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7" name="Pladsholder til diasnumm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CE93A024-E0A4-463F-BB24-D6DD53643AD2}" type="slidenum">
              <a:rPr lang="da-DK"/>
              <a:pPr>
                <a:defRPr/>
              </a:pPr>
              <a:t>‹#›</a:t>
            </a:fld>
            <a:endParaRPr lang="da-DK"/>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ＭＳ Ｐゴシック" pitchFamily="-111" charset="-128"/>
        <a:cs typeface="ＭＳ Ｐゴシック" pitchFamily="-111" charset="-128"/>
      </a:defRPr>
    </a:lvl1pPr>
    <a:lvl2pPr marL="457200" algn="l" rtl="0" eaLnBrk="0" fontAlgn="base" hangingPunct="0">
      <a:spcBef>
        <a:spcPct val="30000"/>
      </a:spcBef>
      <a:spcAft>
        <a:spcPct val="0"/>
      </a:spcAft>
      <a:defRPr sz="1200" kern="1200">
        <a:solidFill>
          <a:schemeClr val="tx1"/>
        </a:solidFill>
        <a:latin typeface="+mn-lt"/>
        <a:ea typeface="ＭＳ Ｐゴシック" pitchFamily="-111" charset="-128"/>
        <a:cs typeface="+mn-cs"/>
      </a:defRPr>
    </a:lvl2pPr>
    <a:lvl3pPr marL="914400" algn="l" rtl="0" eaLnBrk="0" fontAlgn="base" hangingPunct="0">
      <a:spcBef>
        <a:spcPct val="30000"/>
      </a:spcBef>
      <a:spcAft>
        <a:spcPct val="0"/>
      </a:spcAft>
      <a:defRPr sz="1200" kern="1200">
        <a:solidFill>
          <a:schemeClr val="tx1"/>
        </a:solidFill>
        <a:latin typeface="+mn-lt"/>
        <a:ea typeface="ＭＳ Ｐゴシック" pitchFamily="-111" charset="-128"/>
        <a:cs typeface="+mn-cs"/>
      </a:defRPr>
    </a:lvl3pPr>
    <a:lvl4pPr marL="1371600" algn="l" rtl="0" eaLnBrk="0" fontAlgn="base" hangingPunct="0">
      <a:spcBef>
        <a:spcPct val="30000"/>
      </a:spcBef>
      <a:spcAft>
        <a:spcPct val="0"/>
      </a:spcAft>
      <a:defRPr sz="1200" kern="1200">
        <a:solidFill>
          <a:schemeClr val="tx1"/>
        </a:solidFill>
        <a:latin typeface="+mn-lt"/>
        <a:ea typeface="ＭＳ Ｐゴシック" pitchFamily="-111" charset="-128"/>
        <a:cs typeface="+mn-cs"/>
      </a:defRPr>
    </a:lvl4pPr>
    <a:lvl5pPr marL="1828800" algn="l" rtl="0" eaLnBrk="0" fontAlgn="base" hangingPunct="0">
      <a:spcBef>
        <a:spcPct val="30000"/>
      </a:spcBef>
      <a:spcAft>
        <a:spcPct val="0"/>
      </a:spcAft>
      <a:defRPr sz="1200" kern="1200">
        <a:solidFill>
          <a:schemeClr val="tx1"/>
        </a:solidFill>
        <a:latin typeface="+mn-lt"/>
        <a:ea typeface="ＭＳ Ｐゴシック" pitchFamily="-111"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CE93A024-E0A4-463F-BB24-D6DD53643AD2}" type="slidenum">
              <a:rPr lang="da-DK" smtClean="0"/>
              <a:pPr>
                <a:defRPr/>
              </a:pPr>
              <a:t>1</a:t>
            </a:fld>
            <a:endParaRPr lang="da-DK"/>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Presentation Contents:</a:t>
            </a:r>
            <a:endParaRPr lang="en-US" dirty="0"/>
          </a:p>
        </p:txBody>
      </p:sp>
      <p:sp>
        <p:nvSpPr>
          <p:cNvPr id="4" name="Slide Number Placeholder 3"/>
          <p:cNvSpPr>
            <a:spLocks noGrp="1"/>
          </p:cNvSpPr>
          <p:nvPr>
            <p:ph type="sldNum" sz="quarter" idx="10"/>
          </p:nvPr>
        </p:nvSpPr>
        <p:spPr/>
        <p:txBody>
          <a:bodyPr/>
          <a:lstStyle/>
          <a:p>
            <a:pPr>
              <a:defRPr/>
            </a:pPr>
            <a:fld id="{CE93A024-E0A4-463F-BB24-D6DD53643AD2}" type="slidenum">
              <a:rPr lang="da-DK" smtClean="0"/>
              <a:pPr>
                <a:defRPr/>
              </a:pPr>
              <a:t>2</a:t>
            </a:fld>
            <a:endParaRPr lang="da-DK"/>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Pladsholder til diasbillede 1"/>
          <p:cNvSpPr>
            <a:spLocks noGrp="1" noRot="1" noChangeAspect="1" noTextEdit="1"/>
          </p:cNvSpPr>
          <p:nvPr>
            <p:ph type="sldImg"/>
          </p:nvPr>
        </p:nvSpPr>
        <p:spPr bwMode="auto">
          <a:noFill/>
          <a:ln>
            <a:solidFill>
              <a:srgbClr val="000000"/>
            </a:solidFill>
            <a:miter lim="800000"/>
            <a:headEnd/>
            <a:tailEnd/>
          </a:ln>
        </p:spPr>
      </p:sp>
      <p:sp>
        <p:nvSpPr>
          <p:cNvPr id="16387" name="Pladsholder til noter 2"/>
          <p:cNvSpPr>
            <a:spLocks noGrp="1"/>
          </p:cNvSpPr>
          <p:nvPr>
            <p:ph type="body" idx="1"/>
          </p:nvPr>
        </p:nvSpPr>
        <p:spPr bwMode="auto">
          <a:noFill/>
        </p:spPr>
        <p:txBody>
          <a:bodyPr/>
          <a:lstStyle/>
          <a:p>
            <a:pPr eaLnBrk="1" hangingPunct="1">
              <a:spcBef>
                <a:spcPct val="0"/>
              </a:spcBef>
            </a:pPr>
            <a:endParaRPr lang="en-US" smtClean="0">
              <a:ea typeface="ＭＳ Ｐゴシック" pitchFamily="-109" charset="-128"/>
            </a:endParaRPr>
          </a:p>
        </p:txBody>
      </p:sp>
      <p:sp>
        <p:nvSpPr>
          <p:cNvPr id="16388" name="Pladsholder til diasnummer 3"/>
          <p:cNvSpPr>
            <a:spLocks noGrp="1"/>
          </p:cNvSpPr>
          <p:nvPr>
            <p:ph type="sldNum" sz="quarter" idx="5"/>
          </p:nvPr>
        </p:nvSpPr>
        <p:spPr bwMode="auto">
          <a:noFill/>
          <a:ln>
            <a:miter lim="800000"/>
            <a:headEnd/>
            <a:tailEnd/>
          </a:ln>
        </p:spPr>
        <p:txBody>
          <a:bodyPr/>
          <a:lstStyle/>
          <a:p>
            <a:fld id="{6DB1F033-3244-4CB4-8EEA-CA0A03D5C4C1}" type="slidenum">
              <a:rPr lang="da-DK" smtClean="0"/>
              <a:pPr/>
              <a:t>6</a:t>
            </a:fld>
            <a:endParaRPr lang="da-DK"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Pladsholder til diasbillede 1"/>
          <p:cNvSpPr>
            <a:spLocks noGrp="1" noRot="1" noChangeAspect="1" noTextEdit="1"/>
          </p:cNvSpPr>
          <p:nvPr>
            <p:ph type="sldImg"/>
          </p:nvPr>
        </p:nvSpPr>
        <p:spPr bwMode="auto">
          <a:noFill/>
          <a:ln>
            <a:solidFill>
              <a:srgbClr val="000000"/>
            </a:solidFill>
            <a:miter lim="800000"/>
            <a:headEnd/>
            <a:tailEnd/>
          </a:ln>
        </p:spPr>
      </p:sp>
      <p:sp>
        <p:nvSpPr>
          <p:cNvPr id="16387" name="Pladsholder til noter 2"/>
          <p:cNvSpPr>
            <a:spLocks noGrp="1"/>
          </p:cNvSpPr>
          <p:nvPr>
            <p:ph type="body" idx="1"/>
          </p:nvPr>
        </p:nvSpPr>
        <p:spPr bwMode="auto">
          <a:noFill/>
        </p:spPr>
        <p:txBody>
          <a:bodyPr/>
          <a:lstStyle/>
          <a:p>
            <a:pPr eaLnBrk="1" hangingPunct="1">
              <a:spcBef>
                <a:spcPct val="0"/>
              </a:spcBef>
            </a:pPr>
            <a:endParaRPr lang="en-US" smtClean="0">
              <a:ea typeface="ＭＳ Ｐゴシック" pitchFamily="-109" charset="-128"/>
            </a:endParaRPr>
          </a:p>
        </p:txBody>
      </p:sp>
      <p:sp>
        <p:nvSpPr>
          <p:cNvPr id="16388" name="Pladsholder til diasnummer 3"/>
          <p:cNvSpPr>
            <a:spLocks noGrp="1"/>
          </p:cNvSpPr>
          <p:nvPr>
            <p:ph type="sldNum" sz="quarter" idx="5"/>
          </p:nvPr>
        </p:nvSpPr>
        <p:spPr bwMode="auto">
          <a:noFill/>
          <a:ln>
            <a:miter lim="800000"/>
            <a:headEnd/>
            <a:tailEnd/>
          </a:ln>
        </p:spPr>
        <p:txBody>
          <a:bodyPr/>
          <a:lstStyle/>
          <a:p>
            <a:fld id="{6DB1F033-3244-4CB4-8EEA-CA0A03D5C4C1}" type="slidenum">
              <a:rPr lang="da-DK" smtClean="0"/>
              <a:pPr/>
              <a:t>7</a:t>
            </a:fld>
            <a:endParaRPr lang="da-DK"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Pladsholder til diasbillede 1"/>
          <p:cNvSpPr>
            <a:spLocks noGrp="1" noRot="1" noChangeAspect="1" noTextEdit="1"/>
          </p:cNvSpPr>
          <p:nvPr>
            <p:ph type="sldImg"/>
          </p:nvPr>
        </p:nvSpPr>
        <p:spPr bwMode="auto">
          <a:noFill/>
          <a:ln>
            <a:solidFill>
              <a:srgbClr val="000000"/>
            </a:solidFill>
            <a:miter lim="800000"/>
            <a:headEnd/>
            <a:tailEnd/>
          </a:ln>
        </p:spPr>
      </p:sp>
      <p:sp>
        <p:nvSpPr>
          <p:cNvPr id="16387" name="Pladsholder til noter 2"/>
          <p:cNvSpPr>
            <a:spLocks noGrp="1"/>
          </p:cNvSpPr>
          <p:nvPr>
            <p:ph type="body" idx="1"/>
          </p:nvPr>
        </p:nvSpPr>
        <p:spPr bwMode="auto">
          <a:noFill/>
        </p:spPr>
        <p:txBody>
          <a:bodyPr/>
          <a:lstStyle/>
          <a:p>
            <a:pPr eaLnBrk="1" hangingPunct="1">
              <a:spcBef>
                <a:spcPct val="0"/>
              </a:spcBef>
            </a:pPr>
            <a:endParaRPr lang="en-US" smtClean="0">
              <a:ea typeface="ＭＳ Ｐゴシック" pitchFamily="-109" charset="-128"/>
            </a:endParaRPr>
          </a:p>
        </p:txBody>
      </p:sp>
      <p:sp>
        <p:nvSpPr>
          <p:cNvPr id="16388" name="Pladsholder til diasnummer 3"/>
          <p:cNvSpPr>
            <a:spLocks noGrp="1"/>
          </p:cNvSpPr>
          <p:nvPr>
            <p:ph type="sldNum" sz="quarter" idx="5"/>
          </p:nvPr>
        </p:nvSpPr>
        <p:spPr bwMode="auto">
          <a:noFill/>
          <a:ln>
            <a:miter lim="800000"/>
            <a:headEnd/>
            <a:tailEnd/>
          </a:ln>
        </p:spPr>
        <p:txBody>
          <a:bodyPr/>
          <a:lstStyle/>
          <a:p>
            <a:fld id="{6DB1F033-3244-4CB4-8EEA-CA0A03D5C4C1}" type="slidenum">
              <a:rPr lang="da-DK" smtClean="0"/>
              <a:pPr/>
              <a:t>8</a:t>
            </a:fld>
            <a:endParaRPr lang="da-DK"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CE93A024-E0A4-463F-BB24-D6DD53643AD2}" type="slidenum">
              <a:rPr lang="da-DK" smtClean="0"/>
              <a:pPr>
                <a:defRPr/>
              </a:pPr>
              <a:t>19</a:t>
            </a:fld>
            <a:endParaRPr lang="da-DK"/>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Geography</a:t>
            </a:r>
            <a:r>
              <a:rPr lang="en-US" baseline="0" dirty="0" smtClean="0"/>
              <a:t> </a:t>
            </a:r>
            <a:r>
              <a:rPr lang="en-US" baseline="0" dirty="0" err="1" smtClean="0"/>
              <a:t>Curriculium</a:t>
            </a:r>
            <a:endParaRPr lang="en-US" dirty="0"/>
          </a:p>
        </p:txBody>
      </p:sp>
      <p:sp>
        <p:nvSpPr>
          <p:cNvPr id="4" name="Slide Number Placeholder 3"/>
          <p:cNvSpPr>
            <a:spLocks noGrp="1"/>
          </p:cNvSpPr>
          <p:nvPr>
            <p:ph type="sldNum" sz="quarter" idx="10"/>
          </p:nvPr>
        </p:nvSpPr>
        <p:spPr/>
        <p:txBody>
          <a:bodyPr/>
          <a:lstStyle/>
          <a:p>
            <a:pPr>
              <a:defRPr/>
            </a:pPr>
            <a:fld id="{CE93A024-E0A4-463F-BB24-D6DD53643AD2}" type="slidenum">
              <a:rPr lang="da-DK" smtClean="0"/>
              <a:pPr>
                <a:defRPr/>
              </a:pPr>
              <a:t>20</a:t>
            </a:fld>
            <a:endParaRPr lang="da-DK"/>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s">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da-DK"/>
          </a:p>
        </p:txBody>
      </p:sp>
      <p:sp>
        <p:nvSpPr>
          <p:cNvPr id="3" name="Undertitel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da-DK"/>
          </a:p>
        </p:txBody>
      </p:sp>
      <p:sp>
        <p:nvSpPr>
          <p:cNvPr id="4" name="Pladsholder til dato 3"/>
          <p:cNvSpPr>
            <a:spLocks noGrp="1"/>
          </p:cNvSpPr>
          <p:nvPr>
            <p:ph type="dt" sz="half" idx="10"/>
          </p:nvPr>
        </p:nvSpPr>
        <p:spPr/>
        <p:txBody>
          <a:bodyPr/>
          <a:lstStyle>
            <a:lvl1pPr>
              <a:defRPr/>
            </a:lvl1pPr>
          </a:lstStyle>
          <a:p>
            <a:pPr>
              <a:defRPr/>
            </a:pPr>
            <a:fld id="{BC8665B1-84AE-4B0D-A83D-B0E87FC315C3}" type="datetime1">
              <a:rPr lang="da-DK"/>
              <a:pPr>
                <a:defRPr/>
              </a:pPr>
              <a:t>09-07-2010</a:t>
            </a:fld>
            <a:endParaRPr lang="da-DK"/>
          </a:p>
        </p:txBody>
      </p:sp>
      <p:sp>
        <p:nvSpPr>
          <p:cNvPr id="5" name="Pladsholder til sidefod 4"/>
          <p:cNvSpPr>
            <a:spLocks noGrp="1"/>
          </p:cNvSpPr>
          <p:nvPr>
            <p:ph type="ftr" sz="quarter" idx="11"/>
          </p:nvPr>
        </p:nvSpPr>
        <p:spPr/>
        <p:txBody>
          <a:bodyPr/>
          <a:lstStyle>
            <a:lvl1pPr>
              <a:defRPr/>
            </a:lvl1pPr>
          </a:lstStyle>
          <a:p>
            <a:pPr>
              <a:defRPr/>
            </a:pPr>
            <a:endParaRPr lang="en-US"/>
          </a:p>
        </p:txBody>
      </p:sp>
      <p:sp>
        <p:nvSpPr>
          <p:cNvPr id="6" name="Pladsholder til diasnummer 5"/>
          <p:cNvSpPr>
            <a:spLocks noGrp="1"/>
          </p:cNvSpPr>
          <p:nvPr>
            <p:ph type="sldNum" sz="quarter" idx="12"/>
          </p:nvPr>
        </p:nvSpPr>
        <p:spPr/>
        <p:txBody>
          <a:bodyPr/>
          <a:lstStyle>
            <a:lvl1pPr>
              <a:defRPr/>
            </a:lvl1pPr>
          </a:lstStyle>
          <a:p>
            <a:pPr>
              <a:defRPr/>
            </a:pPr>
            <a:fld id="{4AD02A92-C157-4D05-8B4A-A7E487227D86}" type="slidenum">
              <a:rPr lang="da-DK"/>
              <a:pPr>
                <a:defRPr/>
              </a:pPr>
              <a:t>‹#›</a:t>
            </a:fld>
            <a:endParaRPr lang="da-DK"/>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da-DK"/>
          </a:p>
        </p:txBody>
      </p:sp>
      <p:sp>
        <p:nvSpPr>
          <p:cNvPr id="3" name="Pladsholder til indhold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a-DK"/>
          </a:p>
        </p:txBody>
      </p:sp>
      <p:sp>
        <p:nvSpPr>
          <p:cNvPr id="4" name="Pladsholder til dato 3"/>
          <p:cNvSpPr>
            <a:spLocks noGrp="1"/>
          </p:cNvSpPr>
          <p:nvPr>
            <p:ph type="dt" sz="half" idx="10"/>
          </p:nvPr>
        </p:nvSpPr>
        <p:spPr/>
        <p:txBody>
          <a:bodyPr/>
          <a:lstStyle>
            <a:lvl1pPr>
              <a:defRPr/>
            </a:lvl1pPr>
          </a:lstStyle>
          <a:p>
            <a:pPr>
              <a:defRPr/>
            </a:pPr>
            <a:fld id="{E587CD5F-D02A-4BDD-A9D1-EF10DB0905D3}" type="datetime1">
              <a:rPr lang="da-DK"/>
              <a:pPr>
                <a:defRPr/>
              </a:pPr>
              <a:t>09-07-2010</a:t>
            </a:fld>
            <a:endParaRPr lang="da-DK"/>
          </a:p>
        </p:txBody>
      </p:sp>
      <p:sp>
        <p:nvSpPr>
          <p:cNvPr id="5" name="Pladsholder til sidefod 4"/>
          <p:cNvSpPr>
            <a:spLocks noGrp="1"/>
          </p:cNvSpPr>
          <p:nvPr>
            <p:ph type="ftr" sz="quarter" idx="11"/>
          </p:nvPr>
        </p:nvSpPr>
        <p:spPr/>
        <p:txBody>
          <a:bodyPr/>
          <a:lstStyle>
            <a:lvl1pPr>
              <a:defRPr/>
            </a:lvl1pPr>
          </a:lstStyle>
          <a:p>
            <a:pPr>
              <a:defRPr/>
            </a:pPr>
            <a:endParaRPr lang="en-US"/>
          </a:p>
        </p:txBody>
      </p:sp>
      <p:sp>
        <p:nvSpPr>
          <p:cNvPr id="6" name="Pladsholder til diasnummer 5"/>
          <p:cNvSpPr>
            <a:spLocks noGrp="1"/>
          </p:cNvSpPr>
          <p:nvPr>
            <p:ph type="sldNum" sz="quarter" idx="12"/>
          </p:nvPr>
        </p:nvSpPr>
        <p:spPr/>
        <p:txBody>
          <a:bodyPr/>
          <a:lstStyle>
            <a:lvl1pPr>
              <a:defRPr/>
            </a:lvl1pPr>
          </a:lstStyle>
          <a:p>
            <a:pPr>
              <a:defRPr/>
            </a:pPr>
            <a:fld id="{471AFED6-BBB0-4289-ACFE-70F3C02A214F}" type="slidenum">
              <a:rPr lang="da-DK"/>
              <a:pPr>
                <a:defRPr/>
              </a:pPr>
              <a:t>‹#›</a:t>
            </a:fld>
            <a:endParaRPr lang="da-DK"/>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da-DK"/>
          </a:p>
        </p:txBody>
      </p:sp>
      <p:sp>
        <p:nvSpPr>
          <p:cNvPr id="3" name="Pladsholder til tekst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Pladsholder til dato 3"/>
          <p:cNvSpPr>
            <a:spLocks noGrp="1"/>
          </p:cNvSpPr>
          <p:nvPr>
            <p:ph type="dt" sz="half" idx="10"/>
          </p:nvPr>
        </p:nvSpPr>
        <p:spPr/>
        <p:txBody>
          <a:bodyPr/>
          <a:lstStyle>
            <a:lvl1pPr>
              <a:defRPr/>
            </a:lvl1pPr>
          </a:lstStyle>
          <a:p>
            <a:pPr>
              <a:defRPr/>
            </a:pPr>
            <a:fld id="{36549763-3CA9-4BA8-9E98-722BED59EA4F}" type="datetime1">
              <a:rPr lang="da-DK"/>
              <a:pPr>
                <a:defRPr/>
              </a:pPr>
              <a:t>09-07-2010</a:t>
            </a:fld>
            <a:endParaRPr lang="da-DK"/>
          </a:p>
        </p:txBody>
      </p:sp>
      <p:sp>
        <p:nvSpPr>
          <p:cNvPr id="5" name="Pladsholder til sidefod 4"/>
          <p:cNvSpPr>
            <a:spLocks noGrp="1"/>
          </p:cNvSpPr>
          <p:nvPr>
            <p:ph type="ftr" sz="quarter" idx="11"/>
          </p:nvPr>
        </p:nvSpPr>
        <p:spPr/>
        <p:txBody>
          <a:bodyPr/>
          <a:lstStyle>
            <a:lvl1pPr>
              <a:defRPr/>
            </a:lvl1pPr>
          </a:lstStyle>
          <a:p>
            <a:pPr>
              <a:defRPr/>
            </a:pPr>
            <a:endParaRPr lang="en-US"/>
          </a:p>
        </p:txBody>
      </p:sp>
      <p:sp>
        <p:nvSpPr>
          <p:cNvPr id="6" name="Pladsholder til diasnummer 5"/>
          <p:cNvSpPr>
            <a:spLocks noGrp="1"/>
          </p:cNvSpPr>
          <p:nvPr>
            <p:ph type="sldNum" sz="quarter" idx="12"/>
          </p:nvPr>
        </p:nvSpPr>
        <p:spPr/>
        <p:txBody>
          <a:bodyPr/>
          <a:lstStyle>
            <a:lvl1pPr>
              <a:defRPr/>
            </a:lvl1pPr>
          </a:lstStyle>
          <a:p>
            <a:pPr>
              <a:defRPr/>
            </a:pPr>
            <a:fld id="{C9321A16-4238-40CC-9D11-C74A3797A5DC}" type="slidenum">
              <a:rPr lang="da-DK"/>
              <a:pPr>
                <a:defRPr/>
              </a:pPr>
              <a:t>‹#›</a:t>
            </a:fld>
            <a:endParaRPr lang="da-DK"/>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da-DK"/>
          </a:p>
        </p:txBody>
      </p:sp>
      <p:sp>
        <p:nvSpPr>
          <p:cNvPr id="3" name="Pladsholder til indhold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a-DK"/>
          </a:p>
        </p:txBody>
      </p:sp>
      <p:sp>
        <p:nvSpPr>
          <p:cNvPr id="4" name="Pladsholder til indhold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a-DK"/>
          </a:p>
        </p:txBody>
      </p:sp>
      <p:sp>
        <p:nvSpPr>
          <p:cNvPr id="5" name="Pladsholder til dato 3"/>
          <p:cNvSpPr>
            <a:spLocks noGrp="1"/>
          </p:cNvSpPr>
          <p:nvPr>
            <p:ph type="dt" sz="half" idx="10"/>
          </p:nvPr>
        </p:nvSpPr>
        <p:spPr/>
        <p:txBody>
          <a:bodyPr/>
          <a:lstStyle>
            <a:lvl1pPr>
              <a:defRPr/>
            </a:lvl1pPr>
          </a:lstStyle>
          <a:p>
            <a:pPr>
              <a:defRPr/>
            </a:pPr>
            <a:fld id="{81EB6EF6-5046-4B91-A11D-291608001591}" type="datetime1">
              <a:rPr lang="da-DK"/>
              <a:pPr>
                <a:defRPr/>
              </a:pPr>
              <a:t>09-07-2010</a:t>
            </a:fld>
            <a:endParaRPr lang="da-DK"/>
          </a:p>
        </p:txBody>
      </p:sp>
      <p:sp>
        <p:nvSpPr>
          <p:cNvPr id="6" name="Pladsholder til sidefod 4"/>
          <p:cNvSpPr>
            <a:spLocks noGrp="1"/>
          </p:cNvSpPr>
          <p:nvPr>
            <p:ph type="ftr" sz="quarter" idx="11"/>
          </p:nvPr>
        </p:nvSpPr>
        <p:spPr/>
        <p:txBody>
          <a:bodyPr/>
          <a:lstStyle>
            <a:lvl1pPr>
              <a:defRPr/>
            </a:lvl1pPr>
          </a:lstStyle>
          <a:p>
            <a:pPr>
              <a:defRPr/>
            </a:pPr>
            <a:endParaRPr lang="en-US"/>
          </a:p>
        </p:txBody>
      </p:sp>
      <p:sp>
        <p:nvSpPr>
          <p:cNvPr id="7" name="Pladsholder til diasnummer 5"/>
          <p:cNvSpPr>
            <a:spLocks noGrp="1"/>
          </p:cNvSpPr>
          <p:nvPr>
            <p:ph type="sldNum" sz="quarter" idx="12"/>
          </p:nvPr>
        </p:nvSpPr>
        <p:spPr/>
        <p:txBody>
          <a:bodyPr/>
          <a:lstStyle>
            <a:lvl1pPr>
              <a:defRPr/>
            </a:lvl1pPr>
          </a:lstStyle>
          <a:p>
            <a:pPr>
              <a:defRPr/>
            </a:pPr>
            <a:fld id="{0A63452B-7407-493A-A36A-E8EE4EB26AD2}" type="slidenum">
              <a:rPr lang="da-DK"/>
              <a:pPr>
                <a:defRPr/>
              </a:pPr>
              <a:t>‹#›</a:t>
            </a:fld>
            <a:endParaRPr lang="da-DK"/>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da-DK"/>
          </a:p>
        </p:txBody>
      </p:sp>
      <p:sp>
        <p:nvSpPr>
          <p:cNvPr id="3" name="Pladsholder til tekst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Pladsholder til indhold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a-DK"/>
          </a:p>
        </p:txBody>
      </p:sp>
      <p:sp>
        <p:nvSpPr>
          <p:cNvPr id="5" name="Pladsholder til tekst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Pladsholder til indhold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a-DK"/>
          </a:p>
        </p:txBody>
      </p:sp>
      <p:sp>
        <p:nvSpPr>
          <p:cNvPr id="7" name="Pladsholder til dato 3"/>
          <p:cNvSpPr>
            <a:spLocks noGrp="1"/>
          </p:cNvSpPr>
          <p:nvPr>
            <p:ph type="dt" sz="half" idx="10"/>
          </p:nvPr>
        </p:nvSpPr>
        <p:spPr/>
        <p:txBody>
          <a:bodyPr/>
          <a:lstStyle>
            <a:lvl1pPr>
              <a:defRPr/>
            </a:lvl1pPr>
          </a:lstStyle>
          <a:p>
            <a:pPr>
              <a:defRPr/>
            </a:pPr>
            <a:fld id="{7C72ADDB-65C4-4D19-B1BA-133292C352FC}" type="datetime1">
              <a:rPr lang="da-DK"/>
              <a:pPr>
                <a:defRPr/>
              </a:pPr>
              <a:t>09-07-2010</a:t>
            </a:fld>
            <a:endParaRPr lang="da-DK"/>
          </a:p>
        </p:txBody>
      </p:sp>
      <p:sp>
        <p:nvSpPr>
          <p:cNvPr id="8" name="Pladsholder til sidefod 4"/>
          <p:cNvSpPr>
            <a:spLocks noGrp="1"/>
          </p:cNvSpPr>
          <p:nvPr>
            <p:ph type="ftr" sz="quarter" idx="11"/>
          </p:nvPr>
        </p:nvSpPr>
        <p:spPr/>
        <p:txBody>
          <a:bodyPr/>
          <a:lstStyle>
            <a:lvl1pPr>
              <a:defRPr/>
            </a:lvl1pPr>
          </a:lstStyle>
          <a:p>
            <a:pPr>
              <a:defRPr/>
            </a:pPr>
            <a:endParaRPr lang="en-US"/>
          </a:p>
        </p:txBody>
      </p:sp>
      <p:sp>
        <p:nvSpPr>
          <p:cNvPr id="9" name="Pladsholder til diasnummer 5"/>
          <p:cNvSpPr>
            <a:spLocks noGrp="1"/>
          </p:cNvSpPr>
          <p:nvPr>
            <p:ph type="sldNum" sz="quarter" idx="12"/>
          </p:nvPr>
        </p:nvSpPr>
        <p:spPr/>
        <p:txBody>
          <a:bodyPr/>
          <a:lstStyle>
            <a:lvl1pPr>
              <a:defRPr/>
            </a:lvl1pPr>
          </a:lstStyle>
          <a:p>
            <a:pPr>
              <a:defRPr/>
            </a:pPr>
            <a:fld id="{AB22B9F8-79BA-406C-8C8A-08A718628E6E}" type="slidenum">
              <a:rPr lang="da-DK"/>
              <a:pPr>
                <a:defRPr/>
              </a:pPr>
              <a:t>‹#›</a:t>
            </a:fld>
            <a:endParaRPr lang="da-DK"/>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da-DK"/>
          </a:p>
        </p:txBody>
      </p:sp>
      <p:sp>
        <p:nvSpPr>
          <p:cNvPr id="3" name="Pladsholder til dato 3"/>
          <p:cNvSpPr>
            <a:spLocks noGrp="1"/>
          </p:cNvSpPr>
          <p:nvPr>
            <p:ph type="dt" sz="half" idx="10"/>
          </p:nvPr>
        </p:nvSpPr>
        <p:spPr/>
        <p:txBody>
          <a:bodyPr/>
          <a:lstStyle>
            <a:lvl1pPr>
              <a:defRPr/>
            </a:lvl1pPr>
          </a:lstStyle>
          <a:p>
            <a:pPr>
              <a:defRPr/>
            </a:pPr>
            <a:fld id="{E5FE2081-4249-4DCC-8AFC-0BC0E235402D}" type="datetime1">
              <a:rPr lang="da-DK"/>
              <a:pPr>
                <a:defRPr/>
              </a:pPr>
              <a:t>09-07-2010</a:t>
            </a:fld>
            <a:endParaRPr lang="da-DK"/>
          </a:p>
        </p:txBody>
      </p:sp>
      <p:sp>
        <p:nvSpPr>
          <p:cNvPr id="4" name="Pladsholder til sidefod 4"/>
          <p:cNvSpPr>
            <a:spLocks noGrp="1"/>
          </p:cNvSpPr>
          <p:nvPr>
            <p:ph type="ftr" sz="quarter" idx="11"/>
          </p:nvPr>
        </p:nvSpPr>
        <p:spPr/>
        <p:txBody>
          <a:bodyPr/>
          <a:lstStyle>
            <a:lvl1pPr>
              <a:defRPr/>
            </a:lvl1pPr>
          </a:lstStyle>
          <a:p>
            <a:pPr>
              <a:defRPr/>
            </a:pPr>
            <a:endParaRPr lang="en-US"/>
          </a:p>
        </p:txBody>
      </p:sp>
      <p:sp>
        <p:nvSpPr>
          <p:cNvPr id="5" name="Pladsholder til diasnummer 5"/>
          <p:cNvSpPr>
            <a:spLocks noGrp="1"/>
          </p:cNvSpPr>
          <p:nvPr>
            <p:ph type="sldNum" sz="quarter" idx="12"/>
          </p:nvPr>
        </p:nvSpPr>
        <p:spPr/>
        <p:txBody>
          <a:bodyPr/>
          <a:lstStyle>
            <a:lvl1pPr>
              <a:defRPr/>
            </a:lvl1pPr>
          </a:lstStyle>
          <a:p>
            <a:pPr>
              <a:defRPr/>
            </a:pPr>
            <a:fld id="{3477D502-C79C-4356-B78B-006397C9DC0F}" type="slidenum">
              <a:rPr lang="da-DK"/>
              <a:pPr>
                <a:defRPr/>
              </a:pPr>
              <a:t>‹#›</a:t>
            </a:fld>
            <a:endParaRPr lang="da-DK"/>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dsholder til dato 3"/>
          <p:cNvSpPr>
            <a:spLocks noGrp="1"/>
          </p:cNvSpPr>
          <p:nvPr>
            <p:ph type="dt" sz="half" idx="10"/>
          </p:nvPr>
        </p:nvSpPr>
        <p:spPr/>
        <p:txBody>
          <a:bodyPr/>
          <a:lstStyle>
            <a:lvl1pPr>
              <a:defRPr/>
            </a:lvl1pPr>
          </a:lstStyle>
          <a:p>
            <a:pPr>
              <a:defRPr/>
            </a:pPr>
            <a:fld id="{7C64D3D0-D096-41B7-99F4-57EDE339BA31}" type="datetime1">
              <a:rPr lang="da-DK"/>
              <a:pPr>
                <a:defRPr/>
              </a:pPr>
              <a:t>09-07-2010</a:t>
            </a:fld>
            <a:endParaRPr lang="da-DK"/>
          </a:p>
        </p:txBody>
      </p:sp>
      <p:sp>
        <p:nvSpPr>
          <p:cNvPr id="3" name="Pladsholder til sidefod 4"/>
          <p:cNvSpPr>
            <a:spLocks noGrp="1"/>
          </p:cNvSpPr>
          <p:nvPr>
            <p:ph type="ftr" sz="quarter" idx="11"/>
          </p:nvPr>
        </p:nvSpPr>
        <p:spPr/>
        <p:txBody>
          <a:bodyPr/>
          <a:lstStyle>
            <a:lvl1pPr>
              <a:defRPr/>
            </a:lvl1pPr>
          </a:lstStyle>
          <a:p>
            <a:pPr>
              <a:defRPr/>
            </a:pPr>
            <a:endParaRPr lang="en-US"/>
          </a:p>
        </p:txBody>
      </p:sp>
      <p:sp>
        <p:nvSpPr>
          <p:cNvPr id="4" name="Pladsholder til diasnummer 5"/>
          <p:cNvSpPr>
            <a:spLocks noGrp="1"/>
          </p:cNvSpPr>
          <p:nvPr>
            <p:ph type="sldNum" sz="quarter" idx="12"/>
          </p:nvPr>
        </p:nvSpPr>
        <p:spPr/>
        <p:txBody>
          <a:bodyPr/>
          <a:lstStyle>
            <a:lvl1pPr>
              <a:defRPr/>
            </a:lvl1pPr>
          </a:lstStyle>
          <a:p>
            <a:pPr>
              <a:defRPr/>
            </a:pPr>
            <a:fld id="{27844BD9-EA17-4302-B5A8-5FA13FCC3E5D}" type="slidenum">
              <a:rPr lang="da-DK"/>
              <a:pPr>
                <a:defRPr/>
              </a:pPr>
              <a:t>‹#›</a:t>
            </a:fld>
            <a:endParaRPr lang="da-DK"/>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da-DK"/>
          </a:p>
        </p:txBody>
      </p:sp>
      <p:sp>
        <p:nvSpPr>
          <p:cNvPr id="3" name="Pladsholder til indhold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a-DK"/>
          </a:p>
        </p:txBody>
      </p:sp>
      <p:sp>
        <p:nvSpPr>
          <p:cNvPr id="4" name="Pladsholder til tekst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Pladsholder til dato 3"/>
          <p:cNvSpPr>
            <a:spLocks noGrp="1"/>
          </p:cNvSpPr>
          <p:nvPr>
            <p:ph type="dt" sz="half" idx="10"/>
          </p:nvPr>
        </p:nvSpPr>
        <p:spPr/>
        <p:txBody>
          <a:bodyPr/>
          <a:lstStyle>
            <a:lvl1pPr>
              <a:defRPr/>
            </a:lvl1pPr>
          </a:lstStyle>
          <a:p>
            <a:pPr>
              <a:defRPr/>
            </a:pPr>
            <a:fld id="{CF4E4AB3-9B4A-4117-A4B6-7BB933B8FAA4}" type="datetime1">
              <a:rPr lang="da-DK"/>
              <a:pPr>
                <a:defRPr/>
              </a:pPr>
              <a:t>09-07-2010</a:t>
            </a:fld>
            <a:endParaRPr lang="da-DK"/>
          </a:p>
        </p:txBody>
      </p:sp>
      <p:sp>
        <p:nvSpPr>
          <p:cNvPr id="6" name="Pladsholder til sidefod 4"/>
          <p:cNvSpPr>
            <a:spLocks noGrp="1"/>
          </p:cNvSpPr>
          <p:nvPr>
            <p:ph type="ftr" sz="quarter" idx="11"/>
          </p:nvPr>
        </p:nvSpPr>
        <p:spPr/>
        <p:txBody>
          <a:bodyPr/>
          <a:lstStyle>
            <a:lvl1pPr>
              <a:defRPr/>
            </a:lvl1pPr>
          </a:lstStyle>
          <a:p>
            <a:pPr>
              <a:defRPr/>
            </a:pPr>
            <a:endParaRPr lang="en-US"/>
          </a:p>
        </p:txBody>
      </p:sp>
      <p:sp>
        <p:nvSpPr>
          <p:cNvPr id="7" name="Pladsholder til diasnummer 5"/>
          <p:cNvSpPr>
            <a:spLocks noGrp="1"/>
          </p:cNvSpPr>
          <p:nvPr>
            <p:ph type="sldNum" sz="quarter" idx="12"/>
          </p:nvPr>
        </p:nvSpPr>
        <p:spPr/>
        <p:txBody>
          <a:bodyPr/>
          <a:lstStyle>
            <a:lvl1pPr>
              <a:defRPr/>
            </a:lvl1pPr>
          </a:lstStyle>
          <a:p>
            <a:pPr>
              <a:defRPr/>
            </a:pPr>
            <a:fld id="{4FA0DCD9-FDF6-40C2-ACE4-C8C734BA4059}" type="slidenum">
              <a:rPr lang="da-DK"/>
              <a:pPr>
                <a:defRPr/>
              </a:pPr>
              <a:t>‹#›</a:t>
            </a:fld>
            <a:endParaRPr lang="da-DK"/>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da-DK"/>
          </a:p>
        </p:txBody>
      </p:sp>
      <p:sp>
        <p:nvSpPr>
          <p:cNvPr id="3" name="Pladsholder til billede 2"/>
          <p:cNvSpPr>
            <a:spLocks noGrp="1"/>
          </p:cNvSpPr>
          <p:nvPr>
            <p:ph type="pic" idx="1"/>
          </p:nvPr>
        </p:nvSpPr>
        <p:spPr>
          <a:xfrm>
            <a:off x="1792288" y="612775"/>
            <a:ext cx="5486400" cy="4114800"/>
          </a:xfrm>
          <a:prstGeom prst="rect">
            <a:avLst/>
          </a:prstGeo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da-DK" noProof="0"/>
          </a:p>
        </p:txBody>
      </p:sp>
      <p:sp>
        <p:nvSpPr>
          <p:cNvPr id="4" name="Pladsholder til tekst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Pladsholder til dato 3"/>
          <p:cNvSpPr>
            <a:spLocks noGrp="1"/>
          </p:cNvSpPr>
          <p:nvPr>
            <p:ph type="dt" sz="half" idx="10"/>
          </p:nvPr>
        </p:nvSpPr>
        <p:spPr/>
        <p:txBody>
          <a:bodyPr/>
          <a:lstStyle>
            <a:lvl1pPr>
              <a:defRPr/>
            </a:lvl1pPr>
          </a:lstStyle>
          <a:p>
            <a:pPr>
              <a:defRPr/>
            </a:pPr>
            <a:fld id="{D9864673-A5B5-4CCB-9199-8235EB679E31}" type="datetime1">
              <a:rPr lang="da-DK"/>
              <a:pPr>
                <a:defRPr/>
              </a:pPr>
              <a:t>09-07-2010</a:t>
            </a:fld>
            <a:endParaRPr lang="da-DK"/>
          </a:p>
        </p:txBody>
      </p:sp>
      <p:sp>
        <p:nvSpPr>
          <p:cNvPr id="6" name="Pladsholder til sidefod 4"/>
          <p:cNvSpPr>
            <a:spLocks noGrp="1"/>
          </p:cNvSpPr>
          <p:nvPr>
            <p:ph type="ftr" sz="quarter" idx="11"/>
          </p:nvPr>
        </p:nvSpPr>
        <p:spPr/>
        <p:txBody>
          <a:bodyPr/>
          <a:lstStyle>
            <a:lvl1pPr>
              <a:defRPr/>
            </a:lvl1pPr>
          </a:lstStyle>
          <a:p>
            <a:pPr>
              <a:defRPr/>
            </a:pPr>
            <a:endParaRPr lang="en-US"/>
          </a:p>
        </p:txBody>
      </p:sp>
      <p:sp>
        <p:nvSpPr>
          <p:cNvPr id="7" name="Pladsholder til diasnummer 5"/>
          <p:cNvSpPr>
            <a:spLocks noGrp="1"/>
          </p:cNvSpPr>
          <p:nvPr>
            <p:ph type="sldNum" sz="quarter" idx="12"/>
          </p:nvPr>
        </p:nvSpPr>
        <p:spPr/>
        <p:txBody>
          <a:bodyPr/>
          <a:lstStyle>
            <a:lvl1pPr>
              <a:defRPr/>
            </a:lvl1pPr>
          </a:lstStyle>
          <a:p>
            <a:pPr>
              <a:defRPr/>
            </a:pPr>
            <a:fld id="{ECB56A2A-D8D9-4FA7-BE0A-499E3125A306}" type="slidenum">
              <a:rPr lang="da-DK"/>
              <a:pPr>
                <a:defRPr/>
              </a:pPr>
              <a:t>‹#›</a:t>
            </a:fld>
            <a:endParaRPr lang="da-DK"/>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da-DK"/>
          </a:p>
        </p:txBody>
      </p:sp>
      <p:sp>
        <p:nvSpPr>
          <p:cNvPr id="3" name="Pladsholder til lodret titel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a-DK"/>
          </a:p>
        </p:txBody>
      </p:sp>
      <p:sp>
        <p:nvSpPr>
          <p:cNvPr id="4" name="Pladsholder til dato 3"/>
          <p:cNvSpPr>
            <a:spLocks noGrp="1"/>
          </p:cNvSpPr>
          <p:nvPr>
            <p:ph type="dt" sz="half" idx="10"/>
          </p:nvPr>
        </p:nvSpPr>
        <p:spPr/>
        <p:txBody>
          <a:bodyPr/>
          <a:lstStyle>
            <a:lvl1pPr>
              <a:defRPr/>
            </a:lvl1pPr>
          </a:lstStyle>
          <a:p>
            <a:pPr>
              <a:defRPr/>
            </a:pPr>
            <a:fld id="{6D47B129-8AFE-4FF4-A4BA-4D89B927EB98}" type="datetime1">
              <a:rPr lang="da-DK"/>
              <a:pPr>
                <a:defRPr/>
              </a:pPr>
              <a:t>09-07-2010</a:t>
            </a:fld>
            <a:endParaRPr lang="da-DK"/>
          </a:p>
        </p:txBody>
      </p:sp>
      <p:sp>
        <p:nvSpPr>
          <p:cNvPr id="5" name="Pladsholder til sidefod 4"/>
          <p:cNvSpPr>
            <a:spLocks noGrp="1"/>
          </p:cNvSpPr>
          <p:nvPr>
            <p:ph type="ftr" sz="quarter" idx="11"/>
          </p:nvPr>
        </p:nvSpPr>
        <p:spPr/>
        <p:txBody>
          <a:bodyPr/>
          <a:lstStyle>
            <a:lvl1pPr>
              <a:defRPr/>
            </a:lvl1pPr>
          </a:lstStyle>
          <a:p>
            <a:pPr>
              <a:defRPr/>
            </a:pPr>
            <a:endParaRPr lang="en-US"/>
          </a:p>
        </p:txBody>
      </p:sp>
      <p:sp>
        <p:nvSpPr>
          <p:cNvPr id="6" name="Pladsholder til diasnummer 5"/>
          <p:cNvSpPr>
            <a:spLocks noGrp="1"/>
          </p:cNvSpPr>
          <p:nvPr>
            <p:ph type="sldNum" sz="quarter" idx="12"/>
          </p:nvPr>
        </p:nvSpPr>
        <p:spPr/>
        <p:txBody>
          <a:bodyPr/>
          <a:lstStyle>
            <a:lvl1pPr>
              <a:defRPr/>
            </a:lvl1pPr>
          </a:lstStyle>
          <a:p>
            <a:pPr>
              <a:defRPr/>
            </a:pPr>
            <a:fld id="{0680DD55-B773-4677-B4CA-D9EDAD88DD3F}" type="slidenum">
              <a:rPr lang="da-DK"/>
              <a:pPr>
                <a:defRPr/>
              </a:pPr>
              <a:t>‹#›</a:t>
            </a:fld>
            <a:endParaRPr lang="da-DK"/>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da-DK"/>
          </a:p>
        </p:txBody>
      </p:sp>
      <p:sp>
        <p:nvSpPr>
          <p:cNvPr id="3" name="Pladsholder til lodret titel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a-DK"/>
          </a:p>
        </p:txBody>
      </p:sp>
      <p:sp>
        <p:nvSpPr>
          <p:cNvPr id="4" name="Pladsholder til dato 3"/>
          <p:cNvSpPr>
            <a:spLocks noGrp="1"/>
          </p:cNvSpPr>
          <p:nvPr>
            <p:ph type="dt" sz="half" idx="10"/>
          </p:nvPr>
        </p:nvSpPr>
        <p:spPr/>
        <p:txBody>
          <a:bodyPr/>
          <a:lstStyle>
            <a:lvl1pPr>
              <a:defRPr/>
            </a:lvl1pPr>
          </a:lstStyle>
          <a:p>
            <a:pPr>
              <a:defRPr/>
            </a:pPr>
            <a:fld id="{F5B642F7-8A19-4065-B804-1A8E6B2B6D3C}" type="datetime1">
              <a:rPr lang="da-DK"/>
              <a:pPr>
                <a:defRPr/>
              </a:pPr>
              <a:t>09-07-2010</a:t>
            </a:fld>
            <a:endParaRPr lang="da-DK"/>
          </a:p>
        </p:txBody>
      </p:sp>
      <p:sp>
        <p:nvSpPr>
          <p:cNvPr id="5" name="Pladsholder til sidefod 4"/>
          <p:cNvSpPr>
            <a:spLocks noGrp="1"/>
          </p:cNvSpPr>
          <p:nvPr>
            <p:ph type="ftr" sz="quarter" idx="11"/>
          </p:nvPr>
        </p:nvSpPr>
        <p:spPr/>
        <p:txBody>
          <a:bodyPr/>
          <a:lstStyle>
            <a:lvl1pPr>
              <a:defRPr/>
            </a:lvl1pPr>
          </a:lstStyle>
          <a:p>
            <a:pPr>
              <a:defRPr/>
            </a:pPr>
            <a:endParaRPr lang="en-US"/>
          </a:p>
        </p:txBody>
      </p:sp>
      <p:sp>
        <p:nvSpPr>
          <p:cNvPr id="6" name="Pladsholder til diasnummer 5"/>
          <p:cNvSpPr>
            <a:spLocks noGrp="1"/>
          </p:cNvSpPr>
          <p:nvPr>
            <p:ph type="sldNum" sz="quarter" idx="12"/>
          </p:nvPr>
        </p:nvSpPr>
        <p:spPr/>
        <p:txBody>
          <a:bodyPr/>
          <a:lstStyle>
            <a:lvl1pPr>
              <a:defRPr/>
            </a:lvl1pPr>
          </a:lstStyle>
          <a:p>
            <a:pPr>
              <a:defRPr/>
            </a:pPr>
            <a:fld id="{FCFB56C5-27B0-412C-920C-8260A072C45A}" type="slidenum">
              <a:rPr lang="da-DK"/>
              <a:pPr>
                <a:defRPr/>
              </a:pPr>
              <a:t>‹#›</a:t>
            </a:fld>
            <a:endParaRPr lang="da-DK"/>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eldias">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a-DK" smtClean="0"/>
              <a:t>Klik for at redigere titeltypografi i masteren</a:t>
            </a:r>
            <a:endParaRPr lang="da-DK"/>
          </a:p>
        </p:txBody>
      </p:sp>
      <p:sp>
        <p:nvSpPr>
          <p:cNvPr id="3" name="U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a-DK" smtClean="0"/>
              <a:t>Klik for at redigere undertiteltypografien i masteren</a:t>
            </a:r>
            <a:endParaRPr lang="da-DK"/>
          </a:p>
        </p:txBody>
      </p:sp>
      <p:sp>
        <p:nvSpPr>
          <p:cNvPr id="4" name="Pladsholder til dato 3"/>
          <p:cNvSpPr>
            <a:spLocks noGrp="1"/>
          </p:cNvSpPr>
          <p:nvPr>
            <p:ph type="dt" sz="half" idx="10"/>
          </p:nvPr>
        </p:nvSpPr>
        <p:spPr/>
        <p:txBody>
          <a:bodyPr/>
          <a:lstStyle>
            <a:lvl1pPr>
              <a:defRPr/>
            </a:lvl1pPr>
          </a:lstStyle>
          <a:p>
            <a:pPr>
              <a:defRPr/>
            </a:pPr>
            <a:fld id="{C5704B33-A9F8-4D82-AD3B-3BAE03A573D2}" type="datetime1">
              <a:rPr lang="da-DK"/>
              <a:pPr>
                <a:defRPr/>
              </a:pPr>
              <a:t>09-07-2010</a:t>
            </a:fld>
            <a:endParaRPr lang="da-DK"/>
          </a:p>
        </p:txBody>
      </p:sp>
      <p:sp>
        <p:nvSpPr>
          <p:cNvPr id="5" name="Pladsholder til sidefod 4"/>
          <p:cNvSpPr>
            <a:spLocks noGrp="1"/>
          </p:cNvSpPr>
          <p:nvPr>
            <p:ph type="ftr" sz="quarter" idx="11"/>
          </p:nvPr>
        </p:nvSpPr>
        <p:spPr/>
        <p:txBody>
          <a:bodyPr/>
          <a:lstStyle>
            <a:lvl1pPr>
              <a:defRPr/>
            </a:lvl1pPr>
          </a:lstStyle>
          <a:p>
            <a:pPr>
              <a:defRPr/>
            </a:pPr>
            <a:endParaRPr lang="en-US"/>
          </a:p>
        </p:txBody>
      </p:sp>
      <p:sp>
        <p:nvSpPr>
          <p:cNvPr id="6" name="Pladsholder til diasnummer 5"/>
          <p:cNvSpPr>
            <a:spLocks noGrp="1"/>
          </p:cNvSpPr>
          <p:nvPr>
            <p:ph type="sldNum" sz="quarter" idx="12"/>
          </p:nvPr>
        </p:nvSpPr>
        <p:spPr/>
        <p:txBody>
          <a:bodyPr/>
          <a:lstStyle>
            <a:lvl1pPr>
              <a:defRPr/>
            </a:lvl1pPr>
          </a:lstStyle>
          <a:p>
            <a:pPr>
              <a:defRPr/>
            </a:pPr>
            <a:fld id="{5671DFF2-D7BB-4291-B13A-1CC6A9542F1C}" type="slidenum">
              <a:rPr lang="da-DK"/>
              <a:pPr>
                <a:defRPr/>
              </a:pPr>
              <a:t>‹#›</a:t>
            </a:fld>
            <a:endParaRPr lang="da-DK"/>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titeltypografi i masteren</a:t>
            </a:r>
            <a:endParaRPr lang="da-DK"/>
          </a:p>
        </p:txBody>
      </p:sp>
      <p:sp>
        <p:nvSpPr>
          <p:cNvPr id="3" name="Pladsholder til indhold 2"/>
          <p:cNvSpPr>
            <a:spLocks noGrp="1"/>
          </p:cNvSpPr>
          <p:nvPr>
            <p:ph idx="1"/>
          </p:nvPr>
        </p:nvSpPr>
        <p:spPr/>
        <p:txBody>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dato 3"/>
          <p:cNvSpPr>
            <a:spLocks noGrp="1"/>
          </p:cNvSpPr>
          <p:nvPr>
            <p:ph type="dt" sz="half" idx="10"/>
          </p:nvPr>
        </p:nvSpPr>
        <p:spPr/>
        <p:txBody>
          <a:bodyPr/>
          <a:lstStyle>
            <a:lvl1pPr>
              <a:defRPr/>
            </a:lvl1pPr>
          </a:lstStyle>
          <a:p>
            <a:pPr>
              <a:defRPr/>
            </a:pPr>
            <a:fld id="{339F203E-2E10-48F4-867B-1798CD7BAEBE}" type="datetime1">
              <a:rPr lang="da-DK"/>
              <a:pPr>
                <a:defRPr/>
              </a:pPr>
              <a:t>09-07-2010</a:t>
            </a:fld>
            <a:endParaRPr lang="da-DK"/>
          </a:p>
        </p:txBody>
      </p:sp>
      <p:sp>
        <p:nvSpPr>
          <p:cNvPr id="5" name="Pladsholder til sidefod 4"/>
          <p:cNvSpPr>
            <a:spLocks noGrp="1"/>
          </p:cNvSpPr>
          <p:nvPr>
            <p:ph type="ftr" sz="quarter" idx="11"/>
          </p:nvPr>
        </p:nvSpPr>
        <p:spPr/>
        <p:txBody>
          <a:bodyPr/>
          <a:lstStyle>
            <a:lvl1pPr>
              <a:defRPr/>
            </a:lvl1pPr>
          </a:lstStyle>
          <a:p>
            <a:pPr>
              <a:defRPr/>
            </a:pPr>
            <a:endParaRPr lang="en-US"/>
          </a:p>
        </p:txBody>
      </p:sp>
      <p:sp>
        <p:nvSpPr>
          <p:cNvPr id="6" name="Pladsholder til diasnummer 5"/>
          <p:cNvSpPr>
            <a:spLocks noGrp="1"/>
          </p:cNvSpPr>
          <p:nvPr>
            <p:ph type="sldNum" sz="quarter" idx="12"/>
          </p:nvPr>
        </p:nvSpPr>
        <p:spPr/>
        <p:txBody>
          <a:bodyPr/>
          <a:lstStyle>
            <a:lvl1pPr>
              <a:defRPr/>
            </a:lvl1pPr>
          </a:lstStyle>
          <a:p>
            <a:pPr>
              <a:defRPr/>
            </a:pPr>
            <a:fld id="{D67E1BA2-E9AF-49CB-AA66-7FEBB6C2FC58}" type="slidenum">
              <a:rPr lang="da-DK"/>
              <a:pPr>
                <a:defRPr/>
              </a:pPr>
              <a:t>‹#›</a:t>
            </a:fld>
            <a:endParaRPr lang="da-DK"/>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a-DK" smtClean="0"/>
              <a:t>Klik for at redigere titeltypografi i masteren</a:t>
            </a:r>
            <a:endParaRPr lang="da-DK"/>
          </a:p>
        </p:txBody>
      </p:sp>
      <p:sp>
        <p:nvSpPr>
          <p:cNvPr id="3" name="Pladsholder til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a-DK" smtClean="0"/>
              <a:t>Klik for at redigere typografi i masteren</a:t>
            </a:r>
          </a:p>
        </p:txBody>
      </p:sp>
      <p:sp>
        <p:nvSpPr>
          <p:cNvPr id="4" name="Pladsholder til dato 3"/>
          <p:cNvSpPr>
            <a:spLocks noGrp="1"/>
          </p:cNvSpPr>
          <p:nvPr>
            <p:ph type="dt" sz="half" idx="10"/>
          </p:nvPr>
        </p:nvSpPr>
        <p:spPr/>
        <p:txBody>
          <a:bodyPr/>
          <a:lstStyle>
            <a:lvl1pPr>
              <a:defRPr/>
            </a:lvl1pPr>
          </a:lstStyle>
          <a:p>
            <a:pPr>
              <a:defRPr/>
            </a:pPr>
            <a:fld id="{745D9517-3274-4DA4-B37D-6DE1C3DD1407}" type="datetime1">
              <a:rPr lang="da-DK"/>
              <a:pPr>
                <a:defRPr/>
              </a:pPr>
              <a:t>09-07-2010</a:t>
            </a:fld>
            <a:endParaRPr lang="da-DK"/>
          </a:p>
        </p:txBody>
      </p:sp>
      <p:sp>
        <p:nvSpPr>
          <p:cNvPr id="5" name="Pladsholder til sidefod 4"/>
          <p:cNvSpPr>
            <a:spLocks noGrp="1"/>
          </p:cNvSpPr>
          <p:nvPr>
            <p:ph type="ftr" sz="quarter" idx="11"/>
          </p:nvPr>
        </p:nvSpPr>
        <p:spPr/>
        <p:txBody>
          <a:bodyPr/>
          <a:lstStyle>
            <a:lvl1pPr>
              <a:defRPr/>
            </a:lvl1pPr>
          </a:lstStyle>
          <a:p>
            <a:pPr>
              <a:defRPr/>
            </a:pPr>
            <a:endParaRPr lang="en-US"/>
          </a:p>
        </p:txBody>
      </p:sp>
      <p:sp>
        <p:nvSpPr>
          <p:cNvPr id="6" name="Pladsholder til diasnummer 5"/>
          <p:cNvSpPr>
            <a:spLocks noGrp="1"/>
          </p:cNvSpPr>
          <p:nvPr>
            <p:ph type="sldNum" sz="quarter" idx="12"/>
          </p:nvPr>
        </p:nvSpPr>
        <p:spPr/>
        <p:txBody>
          <a:bodyPr/>
          <a:lstStyle>
            <a:lvl1pPr>
              <a:defRPr/>
            </a:lvl1pPr>
          </a:lstStyle>
          <a:p>
            <a:pPr>
              <a:defRPr/>
            </a:pPr>
            <a:fld id="{CDD91F18-E6B1-41C1-9B78-51A4E1DD31D2}" type="slidenum">
              <a:rPr lang="da-DK"/>
              <a:pPr>
                <a:defRPr/>
              </a:pPr>
              <a:t>‹#›</a:t>
            </a:fld>
            <a:endParaRPr lang="da-DK"/>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titeltypografi i masteren</a:t>
            </a:r>
            <a:endParaRPr lang="da-DK"/>
          </a:p>
        </p:txBody>
      </p:sp>
      <p:sp>
        <p:nvSpPr>
          <p:cNvPr id="3" name="Pladsholder til indhol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indhol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5" name="Pladsholder til dato 3"/>
          <p:cNvSpPr>
            <a:spLocks noGrp="1"/>
          </p:cNvSpPr>
          <p:nvPr>
            <p:ph type="dt" sz="half" idx="10"/>
          </p:nvPr>
        </p:nvSpPr>
        <p:spPr/>
        <p:txBody>
          <a:bodyPr/>
          <a:lstStyle>
            <a:lvl1pPr>
              <a:defRPr/>
            </a:lvl1pPr>
          </a:lstStyle>
          <a:p>
            <a:pPr>
              <a:defRPr/>
            </a:pPr>
            <a:fld id="{DA1AACB5-D373-449C-90A0-2B3FDE684584}" type="datetime1">
              <a:rPr lang="da-DK"/>
              <a:pPr>
                <a:defRPr/>
              </a:pPr>
              <a:t>09-07-2010</a:t>
            </a:fld>
            <a:endParaRPr lang="da-DK"/>
          </a:p>
        </p:txBody>
      </p:sp>
      <p:sp>
        <p:nvSpPr>
          <p:cNvPr id="6" name="Pladsholder til sidefod 4"/>
          <p:cNvSpPr>
            <a:spLocks noGrp="1"/>
          </p:cNvSpPr>
          <p:nvPr>
            <p:ph type="ftr" sz="quarter" idx="11"/>
          </p:nvPr>
        </p:nvSpPr>
        <p:spPr/>
        <p:txBody>
          <a:bodyPr/>
          <a:lstStyle>
            <a:lvl1pPr>
              <a:defRPr/>
            </a:lvl1pPr>
          </a:lstStyle>
          <a:p>
            <a:pPr>
              <a:defRPr/>
            </a:pPr>
            <a:endParaRPr lang="en-US"/>
          </a:p>
        </p:txBody>
      </p:sp>
      <p:sp>
        <p:nvSpPr>
          <p:cNvPr id="7" name="Pladsholder til diasnummer 5"/>
          <p:cNvSpPr>
            <a:spLocks noGrp="1"/>
          </p:cNvSpPr>
          <p:nvPr>
            <p:ph type="sldNum" sz="quarter" idx="12"/>
          </p:nvPr>
        </p:nvSpPr>
        <p:spPr/>
        <p:txBody>
          <a:bodyPr/>
          <a:lstStyle>
            <a:lvl1pPr>
              <a:defRPr/>
            </a:lvl1pPr>
          </a:lstStyle>
          <a:p>
            <a:pPr>
              <a:defRPr/>
            </a:pPr>
            <a:fld id="{084F29DD-D00E-42A8-BAB2-D3A997F7572B}" type="slidenum">
              <a:rPr lang="da-DK"/>
              <a:pPr>
                <a:defRPr/>
              </a:pPr>
              <a:t>‹#›</a:t>
            </a:fld>
            <a:endParaRPr lang="da-DK"/>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a-DK" smtClean="0"/>
              <a:t>Klik for at redigere titeltypografi i masteren</a:t>
            </a:r>
            <a:endParaRPr lang="da-DK"/>
          </a:p>
        </p:txBody>
      </p:sp>
      <p:sp>
        <p:nvSpPr>
          <p:cNvPr id="3" name="Pladsholder til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smtClean="0"/>
              <a:t>Klik for at redigere typografi i masteren</a:t>
            </a:r>
          </a:p>
        </p:txBody>
      </p:sp>
      <p:sp>
        <p:nvSpPr>
          <p:cNvPr id="4" name="Pladsholder til indhol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5" name="Pladsholder til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smtClean="0"/>
              <a:t>Klik for at redigere typografi i masteren</a:t>
            </a:r>
          </a:p>
        </p:txBody>
      </p:sp>
      <p:sp>
        <p:nvSpPr>
          <p:cNvPr id="6" name="Pladsholder til indhol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7" name="Pladsholder til dato 3"/>
          <p:cNvSpPr>
            <a:spLocks noGrp="1"/>
          </p:cNvSpPr>
          <p:nvPr>
            <p:ph type="dt" sz="half" idx="10"/>
          </p:nvPr>
        </p:nvSpPr>
        <p:spPr/>
        <p:txBody>
          <a:bodyPr/>
          <a:lstStyle>
            <a:lvl1pPr>
              <a:defRPr/>
            </a:lvl1pPr>
          </a:lstStyle>
          <a:p>
            <a:pPr>
              <a:defRPr/>
            </a:pPr>
            <a:fld id="{87CB14EC-FFD4-4000-AA09-093C6F02D426}" type="datetime1">
              <a:rPr lang="da-DK"/>
              <a:pPr>
                <a:defRPr/>
              </a:pPr>
              <a:t>09-07-2010</a:t>
            </a:fld>
            <a:endParaRPr lang="da-DK"/>
          </a:p>
        </p:txBody>
      </p:sp>
      <p:sp>
        <p:nvSpPr>
          <p:cNvPr id="8" name="Pladsholder til sidefod 4"/>
          <p:cNvSpPr>
            <a:spLocks noGrp="1"/>
          </p:cNvSpPr>
          <p:nvPr>
            <p:ph type="ftr" sz="quarter" idx="11"/>
          </p:nvPr>
        </p:nvSpPr>
        <p:spPr/>
        <p:txBody>
          <a:bodyPr/>
          <a:lstStyle>
            <a:lvl1pPr>
              <a:defRPr/>
            </a:lvl1pPr>
          </a:lstStyle>
          <a:p>
            <a:pPr>
              <a:defRPr/>
            </a:pPr>
            <a:endParaRPr lang="en-US"/>
          </a:p>
        </p:txBody>
      </p:sp>
      <p:sp>
        <p:nvSpPr>
          <p:cNvPr id="9" name="Pladsholder til diasnummer 5"/>
          <p:cNvSpPr>
            <a:spLocks noGrp="1"/>
          </p:cNvSpPr>
          <p:nvPr>
            <p:ph type="sldNum" sz="quarter" idx="12"/>
          </p:nvPr>
        </p:nvSpPr>
        <p:spPr/>
        <p:txBody>
          <a:bodyPr/>
          <a:lstStyle>
            <a:lvl1pPr>
              <a:defRPr/>
            </a:lvl1pPr>
          </a:lstStyle>
          <a:p>
            <a:pPr>
              <a:defRPr/>
            </a:pPr>
            <a:fld id="{53908222-B733-4BD9-961A-2C0A871CBF98}" type="slidenum">
              <a:rPr lang="da-DK"/>
              <a:pPr>
                <a:defRPr/>
              </a:pPr>
              <a:t>‹#›</a:t>
            </a:fld>
            <a:endParaRPr lang="da-DK"/>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titeltypografi i masteren</a:t>
            </a:r>
            <a:endParaRPr lang="da-DK"/>
          </a:p>
        </p:txBody>
      </p:sp>
      <p:sp>
        <p:nvSpPr>
          <p:cNvPr id="3" name="Pladsholder til dato 3"/>
          <p:cNvSpPr>
            <a:spLocks noGrp="1"/>
          </p:cNvSpPr>
          <p:nvPr>
            <p:ph type="dt" sz="half" idx="10"/>
          </p:nvPr>
        </p:nvSpPr>
        <p:spPr/>
        <p:txBody>
          <a:bodyPr/>
          <a:lstStyle>
            <a:lvl1pPr>
              <a:defRPr/>
            </a:lvl1pPr>
          </a:lstStyle>
          <a:p>
            <a:pPr>
              <a:defRPr/>
            </a:pPr>
            <a:fld id="{DF3768CC-01F9-44F9-A60E-ECD916107C4F}" type="datetime1">
              <a:rPr lang="da-DK"/>
              <a:pPr>
                <a:defRPr/>
              </a:pPr>
              <a:t>09-07-2010</a:t>
            </a:fld>
            <a:endParaRPr lang="da-DK"/>
          </a:p>
        </p:txBody>
      </p:sp>
      <p:sp>
        <p:nvSpPr>
          <p:cNvPr id="4" name="Pladsholder til sidefod 4"/>
          <p:cNvSpPr>
            <a:spLocks noGrp="1"/>
          </p:cNvSpPr>
          <p:nvPr>
            <p:ph type="ftr" sz="quarter" idx="11"/>
          </p:nvPr>
        </p:nvSpPr>
        <p:spPr/>
        <p:txBody>
          <a:bodyPr/>
          <a:lstStyle>
            <a:lvl1pPr>
              <a:defRPr/>
            </a:lvl1pPr>
          </a:lstStyle>
          <a:p>
            <a:pPr>
              <a:defRPr/>
            </a:pPr>
            <a:endParaRPr lang="en-US"/>
          </a:p>
        </p:txBody>
      </p:sp>
      <p:sp>
        <p:nvSpPr>
          <p:cNvPr id="5" name="Pladsholder til diasnummer 5"/>
          <p:cNvSpPr>
            <a:spLocks noGrp="1"/>
          </p:cNvSpPr>
          <p:nvPr>
            <p:ph type="sldNum" sz="quarter" idx="12"/>
          </p:nvPr>
        </p:nvSpPr>
        <p:spPr/>
        <p:txBody>
          <a:bodyPr/>
          <a:lstStyle>
            <a:lvl1pPr>
              <a:defRPr/>
            </a:lvl1pPr>
          </a:lstStyle>
          <a:p>
            <a:pPr>
              <a:defRPr/>
            </a:pPr>
            <a:fld id="{D0A434A9-9363-438A-B341-2E0C61618C7B}" type="slidenum">
              <a:rPr lang="da-DK"/>
              <a:pPr>
                <a:defRPr/>
              </a:pPr>
              <a:t>‹#›</a:t>
            </a:fld>
            <a:endParaRPr lang="da-DK"/>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Pladsholder til dato 3"/>
          <p:cNvSpPr>
            <a:spLocks noGrp="1"/>
          </p:cNvSpPr>
          <p:nvPr>
            <p:ph type="dt" sz="half" idx="10"/>
          </p:nvPr>
        </p:nvSpPr>
        <p:spPr/>
        <p:txBody>
          <a:bodyPr/>
          <a:lstStyle>
            <a:lvl1pPr>
              <a:defRPr/>
            </a:lvl1pPr>
          </a:lstStyle>
          <a:p>
            <a:pPr>
              <a:defRPr/>
            </a:pPr>
            <a:fld id="{104CE3F9-2831-49F0-9095-6B5FFD0436B0}" type="datetime1">
              <a:rPr lang="da-DK"/>
              <a:pPr>
                <a:defRPr/>
              </a:pPr>
              <a:t>09-07-2010</a:t>
            </a:fld>
            <a:endParaRPr lang="da-DK"/>
          </a:p>
        </p:txBody>
      </p:sp>
      <p:sp>
        <p:nvSpPr>
          <p:cNvPr id="3" name="Pladsholder til sidefod 4"/>
          <p:cNvSpPr>
            <a:spLocks noGrp="1"/>
          </p:cNvSpPr>
          <p:nvPr>
            <p:ph type="ftr" sz="quarter" idx="11"/>
          </p:nvPr>
        </p:nvSpPr>
        <p:spPr/>
        <p:txBody>
          <a:bodyPr/>
          <a:lstStyle>
            <a:lvl1pPr>
              <a:defRPr/>
            </a:lvl1pPr>
          </a:lstStyle>
          <a:p>
            <a:pPr>
              <a:defRPr/>
            </a:pPr>
            <a:endParaRPr lang="en-US"/>
          </a:p>
        </p:txBody>
      </p:sp>
      <p:sp>
        <p:nvSpPr>
          <p:cNvPr id="4" name="Pladsholder til diasnummer 5"/>
          <p:cNvSpPr>
            <a:spLocks noGrp="1"/>
          </p:cNvSpPr>
          <p:nvPr>
            <p:ph type="sldNum" sz="quarter" idx="12"/>
          </p:nvPr>
        </p:nvSpPr>
        <p:spPr/>
        <p:txBody>
          <a:bodyPr/>
          <a:lstStyle>
            <a:lvl1pPr>
              <a:defRPr/>
            </a:lvl1pPr>
          </a:lstStyle>
          <a:p>
            <a:pPr>
              <a:defRPr/>
            </a:pPr>
            <a:fld id="{7C8211FB-D7D4-4300-AFA8-2B23F3BA9561}" type="slidenum">
              <a:rPr lang="da-DK"/>
              <a:pPr>
                <a:defRPr/>
              </a:pPr>
              <a:t>‹#›</a:t>
            </a:fld>
            <a:endParaRPr lang="da-DK"/>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a-DK" smtClean="0"/>
              <a:t>Klik for at redigere titeltypografi i masteren</a:t>
            </a:r>
            <a:endParaRPr lang="da-DK"/>
          </a:p>
        </p:txBody>
      </p:sp>
      <p:sp>
        <p:nvSpPr>
          <p:cNvPr id="3" name="Pladsholder til indhol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a-DK" smtClean="0"/>
              <a:t>Klik for at redigere typografi i masteren</a:t>
            </a:r>
          </a:p>
        </p:txBody>
      </p:sp>
      <p:sp>
        <p:nvSpPr>
          <p:cNvPr id="5" name="Pladsholder til dato 3"/>
          <p:cNvSpPr>
            <a:spLocks noGrp="1"/>
          </p:cNvSpPr>
          <p:nvPr>
            <p:ph type="dt" sz="half" idx="10"/>
          </p:nvPr>
        </p:nvSpPr>
        <p:spPr/>
        <p:txBody>
          <a:bodyPr/>
          <a:lstStyle>
            <a:lvl1pPr>
              <a:defRPr/>
            </a:lvl1pPr>
          </a:lstStyle>
          <a:p>
            <a:pPr>
              <a:defRPr/>
            </a:pPr>
            <a:fld id="{3417B29A-EF26-479D-A5B0-B59E6C86FC56}" type="datetime1">
              <a:rPr lang="da-DK"/>
              <a:pPr>
                <a:defRPr/>
              </a:pPr>
              <a:t>09-07-2010</a:t>
            </a:fld>
            <a:endParaRPr lang="da-DK"/>
          </a:p>
        </p:txBody>
      </p:sp>
      <p:sp>
        <p:nvSpPr>
          <p:cNvPr id="6" name="Pladsholder til sidefod 4"/>
          <p:cNvSpPr>
            <a:spLocks noGrp="1"/>
          </p:cNvSpPr>
          <p:nvPr>
            <p:ph type="ftr" sz="quarter" idx="11"/>
          </p:nvPr>
        </p:nvSpPr>
        <p:spPr/>
        <p:txBody>
          <a:bodyPr/>
          <a:lstStyle>
            <a:lvl1pPr>
              <a:defRPr/>
            </a:lvl1pPr>
          </a:lstStyle>
          <a:p>
            <a:pPr>
              <a:defRPr/>
            </a:pPr>
            <a:endParaRPr lang="en-US"/>
          </a:p>
        </p:txBody>
      </p:sp>
      <p:sp>
        <p:nvSpPr>
          <p:cNvPr id="7" name="Pladsholder til diasnummer 5"/>
          <p:cNvSpPr>
            <a:spLocks noGrp="1"/>
          </p:cNvSpPr>
          <p:nvPr>
            <p:ph type="sldNum" sz="quarter" idx="12"/>
          </p:nvPr>
        </p:nvSpPr>
        <p:spPr/>
        <p:txBody>
          <a:bodyPr/>
          <a:lstStyle>
            <a:lvl1pPr>
              <a:defRPr/>
            </a:lvl1pPr>
          </a:lstStyle>
          <a:p>
            <a:pPr>
              <a:defRPr/>
            </a:pPr>
            <a:fld id="{06981DD5-BD04-471E-B974-A71B64AB699B}" type="slidenum">
              <a:rPr lang="da-DK"/>
              <a:pPr>
                <a:defRPr/>
              </a:pPr>
              <a:t>‹#›</a:t>
            </a:fld>
            <a:endParaRPr lang="da-DK"/>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a-DK" smtClean="0"/>
              <a:t>Klik for at redigere titeltypografi i masteren</a:t>
            </a:r>
            <a:endParaRPr lang="da-DK"/>
          </a:p>
        </p:txBody>
      </p:sp>
      <p:sp>
        <p:nvSpPr>
          <p:cNvPr id="3" name="Pladsholder til billed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a-DK" noProof="0" smtClean="0"/>
          </a:p>
        </p:txBody>
      </p:sp>
      <p:sp>
        <p:nvSpPr>
          <p:cNvPr id="4" name="Pladsholder til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a-DK" smtClean="0"/>
              <a:t>Klik for at redigere typografi i masteren</a:t>
            </a:r>
          </a:p>
        </p:txBody>
      </p:sp>
      <p:sp>
        <p:nvSpPr>
          <p:cNvPr id="5" name="Pladsholder til dato 3"/>
          <p:cNvSpPr>
            <a:spLocks noGrp="1"/>
          </p:cNvSpPr>
          <p:nvPr>
            <p:ph type="dt" sz="half" idx="10"/>
          </p:nvPr>
        </p:nvSpPr>
        <p:spPr/>
        <p:txBody>
          <a:bodyPr/>
          <a:lstStyle>
            <a:lvl1pPr>
              <a:defRPr/>
            </a:lvl1pPr>
          </a:lstStyle>
          <a:p>
            <a:pPr>
              <a:defRPr/>
            </a:pPr>
            <a:fld id="{3AA41D40-B7A7-4895-A57C-0277716ECF23}" type="datetime1">
              <a:rPr lang="da-DK"/>
              <a:pPr>
                <a:defRPr/>
              </a:pPr>
              <a:t>09-07-2010</a:t>
            </a:fld>
            <a:endParaRPr lang="da-DK"/>
          </a:p>
        </p:txBody>
      </p:sp>
      <p:sp>
        <p:nvSpPr>
          <p:cNvPr id="6" name="Pladsholder til sidefod 4"/>
          <p:cNvSpPr>
            <a:spLocks noGrp="1"/>
          </p:cNvSpPr>
          <p:nvPr>
            <p:ph type="ftr" sz="quarter" idx="11"/>
          </p:nvPr>
        </p:nvSpPr>
        <p:spPr/>
        <p:txBody>
          <a:bodyPr/>
          <a:lstStyle>
            <a:lvl1pPr>
              <a:defRPr/>
            </a:lvl1pPr>
          </a:lstStyle>
          <a:p>
            <a:pPr>
              <a:defRPr/>
            </a:pPr>
            <a:endParaRPr lang="en-US"/>
          </a:p>
        </p:txBody>
      </p:sp>
      <p:sp>
        <p:nvSpPr>
          <p:cNvPr id="7" name="Pladsholder til diasnummer 5"/>
          <p:cNvSpPr>
            <a:spLocks noGrp="1"/>
          </p:cNvSpPr>
          <p:nvPr>
            <p:ph type="sldNum" sz="quarter" idx="12"/>
          </p:nvPr>
        </p:nvSpPr>
        <p:spPr/>
        <p:txBody>
          <a:bodyPr/>
          <a:lstStyle>
            <a:lvl1pPr>
              <a:defRPr/>
            </a:lvl1pPr>
          </a:lstStyle>
          <a:p>
            <a:pPr>
              <a:defRPr/>
            </a:pPr>
            <a:fld id="{9DDA6DC9-94A1-4867-9F1B-067B0154FE06}" type="slidenum">
              <a:rPr lang="da-DK"/>
              <a:pPr>
                <a:defRPr/>
              </a:pPr>
              <a:t>‹#›</a:t>
            </a:fld>
            <a:endParaRPr lang="da-DK"/>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titeltypografi i masteren</a:t>
            </a:r>
            <a:endParaRPr lang="da-DK"/>
          </a:p>
        </p:txBody>
      </p:sp>
      <p:sp>
        <p:nvSpPr>
          <p:cNvPr id="3" name="Pladsholder til lodret titel 2"/>
          <p:cNvSpPr>
            <a:spLocks noGrp="1"/>
          </p:cNvSpPr>
          <p:nvPr>
            <p:ph type="body" orient="vert" idx="1"/>
          </p:nvPr>
        </p:nvSpPr>
        <p:spPr/>
        <p:txBody>
          <a:bodyPr vert="eaVert"/>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dato 3"/>
          <p:cNvSpPr>
            <a:spLocks noGrp="1"/>
          </p:cNvSpPr>
          <p:nvPr>
            <p:ph type="dt" sz="half" idx="10"/>
          </p:nvPr>
        </p:nvSpPr>
        <p:spPr/>
        <p:txBody>
          <a:bodyPr/>
          <a:lstStyle>
            <a:lvl1pPr>
              <a:defRPr/>
            </a:lvl1pPr>
          </a:lstStyle>
          <a:p>
            <a:pPr>
              <a:defRPr/>
            </a:pPr>
            <a:fld id="{4CCCD9F7-FBE2-4926-BCCC-FDE931B3E080}" type="datetime1">
              <a:rPr lang="da-DK"/>
              <a:pPr>
                <a:defRPr/>
              </a:pPr>
              <a:t>09-07-2010</a:t>
            </a:fld>
            <a:endParaRPr lang="da-DK"/>
          </a:p>
        </p:txBody>
      </p:sp>
      <p:sp>
        <p:nvSpPr>
          <p:cNvPr id="5" name="Pladsholder til sidefod 4"/>
          <p:cNvSpPr>
            <a:spLocks noGrp="1"/>
          </p:cNvSpPr>
          <p:nvPr>
            <p:ph type="ftr" sz="quarter" idx="11"/>
          </p:nvPr>
        </p:nvSpPr>
        <p:spPr/>
        <p:txBody>
          <a:bodyPr/>
          <a:lstStyle>
            <a:lvl1pPr>
              <a:defRPr/>
            </a:lvl1pPr>
          </a:lstStyle>
          <a:p>
            <a:pPr>
              <a:defRPr/>
            </a:pPr>
            <a:endParaRPr lang="en-US"/>
          </a:p>
        </p:txBody>
      </p:sp>
      <p:sp>
        <p:nvSpPr>
          <p:cNvPr id="6" name="Pladsholder til diasnummer 5"/>
          <p:cNvSpPr>
            <a:spLocks noGrp="1"/>
          </p:cNvSpPr>
          <p:nvPr>
            <p:ph type="sldNum" sz="quarter" idx="12"/>
          </p:nvPr>
        </p:nvSpPr>
        <p:spPr/>
        <p:txBody>
          <a:bodyPr/>
          <a:lstStyle>
            <a:lvl1pPr>
              <a:defRPr/>
            </a:lvl1pPr>
          </a:lstStyle>
          <a:p>
            <a:pPr>
              <a:defRPr/>
            </a:pPr>
            <a:fld id="{DCE4B027-D033-4170-8705-352FBB56AA2D}" type="slidenum">
              <a:rPr lang="da-DK"/>
              <a:pPr>
                <a:defRPr/>
              </a:pPr>
              <a:t>‹#›</a:t>
            </a:fld>
            <a:endParaRPr lang="da-DK"/>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p:cNvSpPr>
            <a:spLocks noGrp="1"/>
          </p:cNvSpPr>
          <p:nvPr>
            <p:ph type="title" orient="vert"/>
          </p:nvPr>
        </p:nvSpPr>
        <p:spPr>
          <a:xfrm>
            <a:off x="6629400" y="274638"/>
            <a:ext cx="2057400" cy="5851525"/>
          </a:xfrm>
        </p:spPr>
        <p:txBody>
          <a:bodyPr vert="eaVert"/>
          <a:lstStyle/>
          <a:p>
            <a:r>
              <a:rPr lang="da-DK" smtClean="0"/>
              <a:t>Klik for at redigere titeltypografi i masteren</a:t>
            </a:r>
            <a:endParaRPr lang="da-DK"/>
          </a:p>
        </p:txBody>
      </p:sp>
      <p:sp>
        <p:nvSpPr>
          <p:cNvPr id="3" name="Pladsholder til lodret titel 2"/>
          <p:cNvSpPr>
            <a:spLocks noGrp="1"/>
          </p:cNvSpPr>
          <p:nvPr>
            <p:ph type="body" orient="vert" idx="1"/>
          </p:nvPr>
        </p:nvSpPr>
        <p:spPr>
          <a:xfrm>
            <a:off x="457200" y="274638"/>
            <a:ext cx="6019800" cy="5851525"/>
          </a:xfrm>
        </p:spPr>
        <p:txBody>
          <a:bodyPr vert="eaVert"/>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dato 3"/>
          <p:cNvSpPr>
            <a:spLocks noGrp="1"/>
          </p:cNvSpPr>
          <p:nvPr>
            <p:ph type="dt" sz="half" idx="10"/>
          </p:nvPr>
        </p:nvSpPr>
        <p:spPr/>
        <p:txBody>
          <a:bodyPr/>
          <a:lstStyle>
            <a:lvl1pPr>
              <a:defRPr/>
            </a:lvl1pPr>
          </a:lstStyle>
          <a:p>
            <a:pPr>
              <a:defRPr/>
            </a:pPr>
            <a:fld id="{ADD074C8-F321-49A4-A8D0-403D0A3134F2}" type="datetime1">
              <a:rPr lang="da-DK"/>
              <a:pPr>
                <a:defRPr/>
              </a:pPr>
              <a:t>09-07-2010</a:t>
            </a:fld>
            <a:endParaRPr lang="da-DK"/>
          </a:p>
        </p:txBody>
      </p:sp>
      <p:sp>
        <p:nvSpPr>
          <p:cNvPr id="5" name="Pladsholder til sidefod 4"/>
          <p:cNvSpPr>
            <a:spLocks noGrp="1"/>
          </p:cNvSpPr>
          <p:nvPr>
            <p:ph type="ftr" sz="quarter" idx="11"/>
          </p:nvPr>
        </p:nvSpPr>
        <p:spPr/>
        <p:txBody>
          <a:bodyPr/>
          <a:lstStyle>
            <a:lvl1pPr>
              <a:defRPr/>
            </a:lvl1pPr>
          </a:lstStyle>
          <a:p>
            <a:pPr>
              <a:defRPr/>
            </a:pPr>
            <a:endParaRPr lang="en-US"/>
          </a:p>
        </p:txBody>
      </p:sp>
      <p:sp>
        <p:nvSpPr>
          <p:cNvPr id="6" name="Pladsholder til diasnummer 5"/>
          <p:cNvSpPr>
            <a:spLocks noGrp="1"/>
          </p:cNvSpPr>
          <p:nvPr>
            <p:ph type="sldNum" sz="quarter" idx="12"/>
          </p:nvPr>
        </p:nvSpPr>
        <p:spPr/>
        <p:txBody>
          <a:bodyPr/>
          <a:lstStyle>
            <a:lvl1pPr>
              <a:defRPr/>
            </a:lvl1pPr>
          </a:lstStyle>
          <a:p>
            <a:pPr>
              <a:defRPr/>
            </a:pPr>
            <a:fld id="{411B2D85-BB80-4681-B70E-614C9C9E77D3}" type="slidenum">
              <a:rPr lang="da-DK"/>
              <a:pPr>
                <a:defRPr/>
              </a:pPr>
              <a:t>‹#›</a:t>
            </a:fld>
            <a:endParaRPr lang="da-DK"/>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cSld name="Titel og indholdsobjek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i masteren</a:t>
            </a:r>
            <a:endParaRPr lang="da-DK"/>
          </a:p>
        </p:txBody>
      </p:sp>
      <p:sp>
        <p:nvSpPr>
          <p:cNvPr id="3" name="Pladsholder til indhold 2"/>
          <p:cNvSpPr>
            <a:spLocks noGrp="1"/>
          </p:cNvSpPr>
          <p:nvPr>
            <p:ph idx="1"/>
          </p:nvPr>
        </p:nvSpPr>
        <p:spPr/>
        <p:txBody>
          <a:bodyPr/>
          <a:lstStyle/>
          <a:p>
            <a:pPr lvl="0"/>
            <a:r>
              <a:rPr lang="da-DK" smtClean="0"/>
              <a:t>Klik for at redigere teksttypografierne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dato 3"/>
          <p:cNvSpPr>
            <a:spLocks noGrp="1"/>
          </p:cNvSpPr>
          <p:nvPr>
            <p:ph type="dt" sz="half" idx="10"/>
          </p:nvPr>
        </p:nvSpPr>
        <p:spPr/>
        <p:txBody>
          <a:bodyPr/>
          <a:lstStyle>
            <a:lvl1pPr>
              <a:defRPr/>
            </a:lvl1pPr>
          </a:lstStyle>
          <a:p>
            <a:pPr>
              <a:defRPr/>
            </a:pPr>
            <a:fld id="{C0DF7DBC-91F4-4CD8-9841-76EE9A6D917E}" type="datetime1">
              <a:rPr lang="da-DK"/>
              <a:pPr>
                <a:defRPr/>
              </a:pPr>
              <a:t>09-07-2010</a:t>
            </a:fld>
            <a:endParaRPr lang="da-DK"/>
          </a:p>
        </p:txBody>
      </p:sp>
      <p:sp>
        <p:nvSpPr>
          <p:cNvPr id="5" name="Pladsholder til sidefod 4"/>
          <p:cNvSpPr>
            <a:spLocks noGrp="1"/>
          </p:cNvSpPr>
          <p:nvPr>
            <p:ph type="ftr" sz="quarter" idx="11"/>
          </p:nvPr>
        </p:nvSpPr>
        <p:spPr/>
        <p:txBody>
          <a:bodyPr/>
          <a:lstStyle>
            <a:lvl1pPr>
              <a:defRPr/>
            </a:lvl1pPr>
          </a:lstStyle>
          <a:p>
            <a:pPr>
              <a:defRPr/>
            </a:pPr>
            <a:endParaRPr lang="en-US"/>
          </a:p>
        </p:txBody>
      </p:sp>
      <p:sp>
        <p:nvSpPr>
          <p:cNvPr id="6" name="Pladsholder til diasnummer 5"/>
          <p:cNvSpPr>
            <a:spLocks noGrp="1"/>
          </p:cNvSpPr>
          <p:nvPr>
            <p:ph type="sldNum" sz="quarter" idx="12"/>
          </p:nvPr>
        </p:nvSpPr>
        <p:spPr/>
        <p:txBody>
          <a:bodyPr/>
          <a:lstStyle>
            <a:lvl1pPr>
              <a:defRPr/>
            </a:lvl1pPr>
          </a:lstStyle>
          <a:p>
            <a:pPr>
              <a:defRPr/>
            </a:pPr>
            <a:fld id="{8D6C8297-FB77-48A2-9377-5060429AD58E}" type="slidenum">
              <a:rPr lang="da-DK"/>
              <a:pPr>
                <a:defRPr/>
              </a:pPr>
              <a:t>‹#›</a:t>
            </a:fld>
            <a:endParaRPr lang="da-DK"/>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cSld name="Tom">
    <p:spTree>
      <p:nvGrpSpPr>
        <p:cNvPr id="1" name=""/>
        <p:cNvGrpSpPr/>
        <p:nvPr/>
      </p:nvGrpSpPr>
      <p:grpSpPr>
        <a:xfrm>
          <a:off x="0" y="0"/>
          <a:ext cx="0" cy="0"/>
          <a:chOff x="0" y="0"/>
          <a:chExt cx="0" cy="0"/>
        </a:xfrm>
      </p:grpSpPr>
      <p:sp>
        <p:nvSpPr>
          <p:cNvPr id="2" name="Pladsholder til dato 3"/>
          <p:cNvSpPr>
            <a:spLocks noGrp="1"/>
          </p:cNvSpPr>
          <p:nvPr>
            <p:ph type="dt" sz="half" idx="10"/>
          </p:nvPr>
        </p:nvSpPr>
        <p:spPr/>
        <p:txBody>
          <a:bodyPr/>
          <a:lstStyle>
            <a:lvl1pPr>
              <a:defRPr/>
            </a:lvl1pPr>
          </a:lstStyle>
          <a:p>
            <a:pPr>
              <a:defRPr/>
            </a:pPr>
            <a:fld id="{7C64D3D0-D096-41B7-99F4-57EDE339BA31}" type="datetime1">
              <a:rPr lang="da-DK"/>
              <a:pPr>
                <a:defRPr/>
              </a:pPr>
              <a:t>09-07-2010</a:t>
            </a:fld>
            <a:endParaRPr lang="da-DK"/>
          </a:p>
        </p:txBody>
      </p:sp>
      <p:sp>
        <p:nvSpPr>
          <p:cNvPr id="3" name="Pladsholder til sidefod 4"/>
          <p:cNvSpPr>
            <a:spLocks noGrp="1"/>
          </p:cNvSpPr>
          <p:nvPr>
            <p:ph type="ftr" sz="quarter" idx="11"/>
          </p:nvPr>
        </p:nvSpPr>
        <p:spPr/>
        <p:txBody>
          <a:bodyPr/>
          <a:lstStyle>
            <a:lvl1pPr>
              <a:defRPr/>
            </a:lvl1pPr>
          </a:lstStyle>
          <a:p>
            <a:pPr>
              <a:defRPr/>
            </a:pPr>
            <a:endParaRPr lang="en-US"/>
          </a:p>
        </p:txBody>
      </p:sp>
      <p:sp>
        <p:nvSpPr>
          <p:cNvPr id="4" name="Pladsholder til diasnummer 5"/>
          <p:cNvSpPr>
            <a:spLocks noGrp="1"/>
          </p:cNvSpPr>
          <p:nvPr>
            <p:ph type="sldNum" sz="quarter" idx="12"/>
          </p:nvPr>
        </p:nvSpPr>
        <p:spPr/>
        <p:txBody>
          <a:bodyPr/>
          <a:lstStyle>
            <a:lvl1pPr>
              <a:defRPr/>
            </a:lvl1pPr>
          </a:lstStyle>
          <a:p>
            <a:pPr>
              <a:defRPr/>
            </a:pPr>
            <a:fld id="{27844BD9-EA17-4302-B5A8-5FA13FCC3E5D}" type="slidenum">
              <a:rPr lang="da-DK"/>
              <a:pPr>
                <a:defRPr/>
              </a:pPr>
              <a:t>‹#›</a:t>
            </a:fld>
            <a:endParaRPr lang="da-DK"/>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4" name="Pladsholder til dato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111" charset="0"/>
              </a:defRPr>
            </a:lvl1pPr>
          </a:lstStyle>
          <a:p>
            <a:pPr>
              <a:defRPr/>
            </a:pPr>
            <a:fld id="{1D4F824D-944C-4BA4-9943-C0C23B3FB535}" type="datetime1">
              <a:rPr lang="da-DK"/>
              <a:pPr>
                <a:defRPr/>
              </a:pPr>
              <a:t>09-07-2010</a:t>
            </a:fld>
            <a:endParaRPr lang="da-DK"/>
          </a:p>
        </p:txBody>
      </p:sp>
      <p:sp>
        <p:nvSpPr>
          <p:cNvPr id="5" name="Pladsholder til sidefod 4"/>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111" charset="0"/>
              </a:defRPr>
            </a:lvl1pPr>
          </a:lstStyle>
          <a:p>
            <a:pPr>
              <a:defRPr/>
            </a:pPr>
            <a:endParaRPr lang="en-US"/>
          </a:p>
        </p:txBody>
      </p:sp>
      <p:sp>
        <p:nvSpPr>
          <p:cNvPr id="6" name="Pladsholder til diasnumm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111" charset="0"/>
              </a:defRPr>
            </a:lvl1pPr>
          </a:lstStyle>
          <a:p>
            <a:pPr>
              <a:defRPr/>
            </a:pPr>
            <a:fld id="{AAB85F4D-5A1A-4EE3-B99E-90B8DA528DC6}" type="slidenum">
              <a:rPr lang="da-DK"/>
              <a:pPr>
                <a:defRPr/>
              </a:pPr>
              <a:t>‹#›</a:t>
            </a:fld>
            <a:endParaRPr lang="da-DK"/>
          </a:p>
        </p:txBody>
      </p:sp>
    </p:spTree>
  </p:cSld>
  <p:clrMap bg1="dk1" tx1="lt1" bg2="dk2" tx2="lt2" accent1="accent1" accent2="accent2" accent3="accent3" accent4="accent4" accent5="accent5" accent6="accent6" hlink="hlink" folHlink="folHlink"/>
  <p:sldLayoutIdLst>
    <p:sldLayoutId id="2147483755" r:id="rId1"/>
    <p:sldLayoutId id="2147483756" r:id="rId2"/>
    <p:sldLayoutId id="2147483757" r:id="rId3"/>
    <p:sldLayoutId id="2147483758" r:id="rId4"/>
    <p:sldLayoutId id="2147483759" r:id="rId5"/>
    <p:sldLayoutId id="2147483760" r:id="rId6"/>
    <p:sldLayoutId id="2147483761" r:id="rId7"/>
    <p:sldLayoutId id="2147483762" r:id="rId8"/>
    <p:sldLayoutId id="2147483763" r:id="rId9"/>
    <p:sldLayoutId id="2147483764" r:id="rId10"/>
    <p:sldLayoutId id="2147483765" r:id="rId11"/>
  </p:sldLayoutIdLst>
  <p:txStyles>
    <p:titleStyle>
      <a:lvl1pPr algn="ctr" defTabSz="457200" rtl="0" eaLnBrk="1" fontAlgn="base" hangingPunct="1">
        <a:spcBef>
          <a:spcPct val="0"/>
        </a:spcBef>
        <a:spcAft>
          <a:spcPct val="0"/>
        </a:spcAft>
        <a:defRPr sz="4400" kern="1200">
          <a:solidFill>
            <a:schemeClr val="tx1"/>
          </a:solidFill>
          <a:latin typeface="+mj-lt"/>
          <a:ea typeface="ＭＳ Ｐゴシック" charset="-128"/>
          <a:cs typeface="ＭＳ Ｐゴシック" charset="-128"/>
        </a:defRPr>
      </a:lvl1pPr>
      <a:lvl2pPr algn="ctr" defTabSz="457200" rtl="0" eaLnBrk="1" fontAlgn="base" hangingPunct="1">
        <a:spcBef>
          <a:spcPct val="0"/>
        </a:spcBef>
        <a:spcAft>
          <a:spcPct val="0"/>
        </a:spcAft>
        <a:defRPr sz="4400">
          <a:solidFill>
            <a:schemeClr val="tx1"/>
          </a:solidFill>
          <a:latin typeface="Calibri" pitchFamily="34" charset="0"/>
          <a:ea typeface="ＭＳ Ｐゴシック" charset="-128"/>
          <a:cs typeface="ＭＳ Ｐゴシック" charset="-128"/>
        </a:defRPr>
      </a:lvl2pPr>
      <a:lvl3pPr algn="ctr" defTabSz="457200" rtl="0" eaLnBrk="1" fontAlgn="base" hangingPunct="1">
        <a:spcBef>
          <a:spcPct val="0"/>
        </a:spcBef>
        <a:spcAft>
          <a:spcPct val="0"/>
        </a:spcAft>
        <a:defRPr sz="4400">
          <a:solidFill>
            <a:schemeClr val="tx1"/>
          </a:solidFill>
          <a:latin typeface="Calibri" pitchFamily="34" charset="0"/>
          <a:ea typeface="ＭＳ Ｐゴシック" charset="-128"/>
          <a:cs typeface="ＭＳ Ｐゴシック" charset="-128"/>
        </a:defRPr>
      </a:lvl3pPr>
      <a:lvl4pPr algn="ctr" defTabSz="457200" rtl="0" eaLnBrk="1" fontAlgn="base" hangingPunct="1">
        <a:spcBef>
          <a:spcPct val="0"/>
        </a:spcBef>
        <a:spcAft>
          <a:spcPct val="0"/>
        </a:spcAft>
        <a:defRPr sz="4400">
          <a:solidFill>
            <a:schemeClr val="tx1"/>
          </a:solidFill>
          <a:latin typeface="Calibri" pitchFamily="34" charset="0"/>
          <a:ea typeface="ＭＳ Ｐゴシック" charset="-128"/>
          <a:cs typeface="ＭＳ Ｐゴシック" charset="-128"/>
        </a:defRPr>
      </a:lvl4pPr>
      <a:lvl5pPr algn="ctr" defTabSz="457200" rtl="0" eaLnBrk="1" fontAlgn="base" hangingPunct="1">
        <a:spcBef>
          <a:spcPct val="0"/>
        </a:spcBef>
        <a:spcAft>
          <a:spcPct val="0"/>
        </a:spcAft>
        <a:defRPr sz="4400">
          <a:solidFill>
            <a:schemeClr val="tx1"/>
          </a:solidFill>
          <a:latin typeface="Calibri" pitchFamily="34" charset="0"/>
          <a:ea typeface="ＭＳ Ｐゴシック" charset="-128"/>
          <a:cs typeface="ＭＳ Ｐゴシック" charset="-128"/>
        </a:defRPr>
      </a:lvl5pPr>
      <a:lvl6pPr marL="457200" algn="ctr" defTabSz="457200" rtl="0" eaLnBrk="1" fontAlgn="base" hangingPunct="1">
        <a:spcBef>
          <a:spcPct val="0"/>
        </a:spcBef>
        <a:spcAft>
          <a:spcPct val="0"/>
        </a:spcAft>
        <a:defRPr sz="4400">
          <a:solidFill>
            <a:schemeClr val="tx1"/>
          </a:solidFill>
          <a:latin typeface="Calibri" pitchFamily="34" charset="0"/>
        </a:defRPr>
      </a:lvl6pPr>
      <a:lvl7pPr marL="914400" algn="ctr" defTabSz="457200" rtl="0" eaLnBrk="1" fontAlgn="base" hangingPunct="1">
        <a:spcBef>
          <a:spcPct val="0"/>
        </a:spcBef>
        <a:spcAft>
          <a:spcPct val="0"/>
        </a:spcAft>
        <a:defRPr sz="4400">
          <a:solidFill>
            <a:schemeClr val="tx1"/>
          </a:solidFill>
          <a:latin typeface="Calibri" pitchFamily="34" charset="0"/>
        </a:defRPr>
      </a:lvl7pPr>
      <a:lvl8pPr marL="1371600" algn="ctr" defTabSz="457200" rtl="0" eaLnBrk="1" fontAlgn="base" hangingPunct="1">
        <a:spcBef>
          <a:spcPct val="0"/>
        </a:spcBef>
        <a:spcAft>
          <a:spcPct val="0"/>
        </a:spcAft>
        <a:defRPr sz="4400">
          <a:solidFill>
            <a:schemeClr val="tx1"/>
          </a:solidFill>
          <a:latin typeface="Calibri" pitchFamily="34" charset="0"/>
        </a:defRPr>
      </a:lvl8pPr>
      <a:lvl9pPr marL="1828800" algn="ctr" defTabSz="457200"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defTabSz="457200" rtl="0" eaLnBrk="1" fontAlgn="base" hangingPunct="1">
        <a:spcBef>
          <a:spcPct val="20000"/>
        </a:spcBef>
        <a:spcAft>
          <a:spcPct val="0"/>
        </a:spcAft>
        <a:buFont typeface="Arial" charset="0"/>
        <a:buChar char="•"/>
        <a:defRPr sz="3200" kern="1200">
          <a:solidFill>
            <a:schemeClr val="tx1"/>
          </a:solidFill>
          <a:latin typeface="+mn-lt"/>
          <a:ea typeface="ＭＳ Ｐゴシック" charset="-128"/>
          <a:cs typeface="ＭＳ Ｐゴシック" charset="-128"/>
        </a:defRPr>
      </a:lvl1pPr>
      <a:lvl2pPr marL="742950" indent="-285750" algn="l" defTabSz="457200" rtl="0" eaLnBrk="1" fontAlgn="base" hangingPunct="1">
        <a:spcBef>
          <a:spcPct val="20000"/>
        </a:spcBef>
        <a:spcAft>
          <a:spcPct val="0"/>
        </a:spcAft>
        <a:buFont typeface="Arial" charset="0"/>
        <a:buChar char="–"/>
        <a:defRPr sz="2800" kern="1200">
          <a:solidFill>
            <a:schemeClr val="tx1"/>
          </a:solidFill>
          <a:latin typeface="+mn-lt"/>
          <a:ea typeface="ＭＳ Ｐゴシック" pitchFamily="5" charset="-128"/>
          <a:cs typeface="+mn-cs"/>
        </a:defRPr>
      </a:lvl2pPr>
      <a:lvl3pPr marL="1143000" indent="-228600" algn="l" defTabSz="457200" rtl="0" eaLnBrk="1" fontAlgn="base" hangingPunct="1">
        <a:spcBef>
          <a:spcPct val="20000"/>
        </a:spcBef>
        <a:spcAft>
          <a:spcPct val="0"/>
        </a:spcAft>
        <a:buFont typeface="Arial" charset="0"/>
        <a:buChar char="•"/>
        <a:defRPr sz="2400" kern="1200">
          <a:solidFill>
            <a:schemeClr val="tx1"/>
          </a:solidFill>
          <a:latin typeface="+mn-lt"/>
          <a:ea typeface="ＭＳ Ｐゴシック" pitchFamily="5" charset="-128"/>
          <a:cs typeface="+mn-cs"/>
        </a:defRPr>
      </a:lvl3pPr>
      <a:lvl4pPr marL="1600200" indent="-228600" algn="l" defTabSz="457200" rtl="0" eaLnBrk="1" fontAlgn="base" hangingPunct="1">
        <a:spcBef>
          <a:spcPct val="20000"/>
        </a:spcBef>
        <a:spcAft>
          <a:spcPct val="0"/>
        </a:spcAft>
        <a:buFont typeface="Arial" charset="0"/>
        <a:buChar char="–"/>
        <a:defRPr sz="2000" kern="1200">
          <a:solidFill>
            <a:schemeClr val="tx1"/>
          </a:solidFill>
          <a:latin typeface="+mn-lt"/>
          <a:ea typeface="ＭＳ Ｐゴシック" pitchFamily="5" charset="-128"/>
          <a:cs typeface="+mn-cs"/>
        </a:defRPr>
      </a:lvl4pPr>
      <a:lvl5pPr marL="2057400" indent="-228600" algn="l" defTabSz="457200" rtl="0" eaLnBrk="1" fontAlgn="base" hangingPunct="1">
        <a:spcBef>
          <a:spcPct val="20000"/>
        </a:spcBef>
        <a:spcAft>
          <a:spcPct val="0"/>
        </a:spcAft>
        <a:buFont typeface="Arial" charset="0"/>
        <a:buChar char="»"/>
        <a:defRPr sz="2000" kern="1200">
          <a:solidFill>
            <a:schemeClr val="tx1"/>
          </a:solidFill>
          <a:latin typeface="+mn-lt"/>
          <a:ea typeface="ＭＳ Ｐゴシック" pitchFamily="5"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da-DK"/>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2050" name="Pladsholder til titel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da-DK" smtClean="0"/>
              <a:t>Klik for at redigere titeltypografi i masteren</a:t>
            </a:r>
          </a:p>
        </p:txBody>
      </p:sp>
      <p:sp>
        <p:nvSpPr>
          <p:cNvPr id="2051" name="Pladsholder til tekst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p>
        </p:txBody>
      </p:sp>
      <p:sp>
        <p:nvSpPr>
          <p:cNvPr id="4" name="Pladsholder til dato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defRPr>
            </a:lvl1pPr>
          </a:lstStyle>
          <a:p>
            <a:pPr>
              <a:defRPr/>
            </a:pPr>
            <a:fld id="{C6BE8515-3425-42B1-88DD-9AD4FCAC37D6}" type="datetime1">
              <a:rPr lang="da-DK"/>
              <a:pPr>
                <a:defRPr/>
              </a:pPr>
              <a:t>09-07-2010</a:t>
            </a:fld>
            <a:endParaRPr lang="da-DK"/>
          </a:p>
        </p:txBody>
      </p:sp>
      <p:sp>
        <p:nvSpPr>
          <p:cNvPr id="5" name="Pladsholder til sidefod 4"/>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defRPr>
            </a:lvl1pPr>
          </a:lstStyle>
          <a:p>
            <a:pPr>
              <a:defRPr/>
            </a:pPr>
            <a:endParaRPr lang="en-US"/>
          </a:p>
        </p:txBody>
      </p:sp>
      <p:sp>
        <p:nvSpPr>
          <p:cNvPr id="6" name="Pladsholder til diasnumm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9D468CF8-1F69-4F9A-9742-7D451B53A549}" type="slidenum">
              <a:rPr lang="da-DK"/>
              <a:pPr>
                <a:defRPr/>
              </a:pPr>
              <a:t>‹#›</a:t>
            </a:fld>
            <a:endParaRPr lang="da-DK"/>
          </a:p>
        </p:txBody>
      </p:sp>
    </p:spTree>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Lst>
  <p:txStyles>
    <p:titleStyle>
      <a:lvl1pPr algn="ctr" rtl="0" eaLnBrk="0" fontAlgn="base" hangingPunct="0">
        <a:spcBef>
          <a:spcPct val="0"/>
        </a:spcBef>
        <a:spcAft>
          <a:spcPct val="0"/>
        </a:spcAft>
        <a:defRPr sz="4400" kern="1200">
          <a:solidFill>
            <a:schemeClr val="tx1"/>
          </a:solidFill>
          <a:latin typeface="+mj-lt"/>
          <a:ea typeface="ＭＳ Ｐゴシック" pitchFamily="-111" charset="-128"/>
          <a:cs typeface="ＭＳ Ｐゴシック" pitchFamily="-111" charset="-128"/>
        </a:defRPr>
      </a:lvl1pPr>
      <a:lvl2pPr algn="ctr" rtl="0" eaLnBrk="0" fontAlgn="base" hangingPunct="0">
        <a:spcBef>
          <a:spcPct val="0"/>
        </a:spcBef>
        <a:spcAft>
          <a:spcPct val="0"/>
        </a:spcAft>
        <a:defRPr sz="4400">
          <a:solidFill>
            <a:schemeClr val="tx1"/>
          </a:solidFill>
          <a:latin typeface="Calibri" pitchFamily="34" charset="0"/>
          <a:ea typeface="ＭＳ Ｐゴシック" pitchFamily="-111" charset="-128"/>
          <a:cs typeface="ＭＳ Ｐゴシック" pitchFamily="-111" charset="-128"/>
        </a:defRPr>
      </a:lvl2pPr>
      <a:lvl3pPr algn="ctr" rtl="0" eaLnBrk="0" fontAlgn="base" hangingPunct="0">
        <a:spcBef>
          <a:spcPct val="0"/>
        </a:spcBef>
        <a:spcAft>
          <a:spcPct val="0"/>
        </a:spcAft>
        <a:defRPr sz="4400">
          <a:solidFill>
            <a:schemeClr val="tx1"/>
          </a:solidFill>
          <a:latin typeface="Calibri" pitchFamily="34" charset="0"/>
          <a:ea typeface="ＭＳ Ｐゴシック" pitchFamily="-111" charset="-128"/>
          <a:cs typeface="ＭＳ Ｐゴシック" pitchFamily="-111" charset="-128"/>
        </a:defRPr>
      </a:lvl3pPr>
      <a:lvl4pPr algn="ctr" rtl="0" eaLnBrk="0" fontAlgn="base" hangingPunct="0">
        <a:spcBef>
          <a:spcPct val="0"/>
        </a:spcBef>
        <a:spcAft>
          <a:spcPct val="0"/>
        </a:spcAft>
        <a:defRPr sz="4400">
          <a:solidFill>
            <a:schemeClr val="tx1"/>
          </a:solidFill>
          <a:latin typeface="Calibri" pitchFamily="34" charset="0"/>
          <a:ea typeface="ＭＳ Ｐゴシック" pitchFamily="-111" charset="-128"/>
          <a:cs typeface="ＭＳ Ｐゴシック" pitchFamily="-111" charset="-128"/>
        </a:defRPr>
      </a:lvl4pPr>
      <a:lvl5pPr algn="ctr" rtl="0" eaLnBrk="0" fontAlgn="base" hangingPunct="0">
        <a:spcBef>
          <a:spcPct val="0"/>
        </a:spcBef>
        <a:spcAft>
          <a:spcPct val="0"/>
        </a:spcAft>
        <a:defRPr sz="4400">
          <a:solidFill>
            <a:schemeClr val="tx1"/>
          </a:solidFill>
          <a:latin typeface="Calibri" pitchFamily="34" charset="0"/>
          <a:ea typeface="ＭＳ Ｐゴシック" pitchFamily="-111" charset="-128"/>
          <a:cs typeface="ＭＳ Ｐゴシック" pitchFamily="-111"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ＭＳ Ｐゴシック" pitchFamily="-111" charset="-128"/>
          <a:cs typeface="ＭＳ Ｐゴシック" pitchFamily="-111" charset="-128"/>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ＭＳ Ｐゴシック" pitchFamily="-111" charset="-128"/>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ＭＳ Ｐゴシック" pitchFamily="-111" charset="-128"/>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pitchFamily="-111" charset="-128"/>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pitchFamily="-111"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56000">
              <a:schemeClr val="tx1"/>
            </a:gs>
            <a:gs pos="39000">
              <a:sysClr val="windowText" lastClr="000000">
                <a:alpha val="14000"/>
              </a:sysClr>
            </a:gs>
            <a:gs pos="100000">
              <a:sysClr val="window" lastClr="FFFFFF">
                <a:alpha val="48000"/>
              </a:sysClr>
            </a:gs>
          </a:gsLst>
          <a:lin ang="5400000" scaled="1"/>
          <a:tileRect/>
        </a:gradFill>
        <a:effectLst/>
      </p:bgPr>
    </p:bg>
    <p:spTree>
      <p:nvGrpSpPr>
        <p:cNvPr id="1" name=""/>
        <p:cNvGrpSpPr/>
        <p:nvPr/>
      </p:nvGrpSpPr>
      <p:grpSpPr>
        <a:xfrm>
          <a:off x="0" y="0"/>
          <a:ext cx="0" cy="0"/>
          <a:chOff x="0" y="0"/>
          <a:chExt cx="0" cy="0"/>
        </a:xfrm>
      </p:grpSpPr>
      <p:sp>
        <p:nvSpPr>
          <p:cNvPr id="3074" name="Pladsholder til titel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da-DK" smtClean="0"/>
              <a:t>Klik for at redigere i masteren</a:t>
            </a:r>
          </a:p>
        </p:txBody>
      </p:sp>
      <p:sp>
        <p:nvSpPr>
          <p:cNvPr id="3075" name="Pladsholder til tekst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da-DK" smtClean="0"/>
              <a:t>Klik for at redigere teksttypografierne i masteren</a:t>
            </a:r>
          </a:p>
          <a:p>
            <a:pPr lvl="1"/>
            <a:r>
              <a:rPr lang="da-DK" smtClean="0"/>
              <a:t>Andet niveau</a:t>
            </a:r>
          </a:p>
          <a:p>
            <a:pPr lvl="2"/>
            <a:r>
              <a:rPr lang="da-DK" smtClean="0"/>
              <a:t>Tredje niveau</a:t>
            </a:r>
          </a:p>
          <a:p>
            <a:pPr lvl="3"/>
            <a:r>
              <a:rPr lang="da-DK" smtClean="0"/>
              <a:t>Fjerde niveau</a:t>
            </a:r>
          </a:p>
          <a:p>
            <a:pPr lvl="4"/>
            <a:r>
              <a:rPr lang="da-DK" smtClean="0"/>
              <a:t>Femte niveau</a:t>
            </a:r>
          </a:p>
        </p:txBody>
      </p:sp>
      <p:sp>
        <p:nvSpPr>
          <p:cNvPr id="4" name="Pladsholder til dato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111" charset="0"/>
              </a:defRPr>
            </a:lvl1pPr>
          </a:lstStyle>
          <a:p>
            <a:pPr>
              <a:defRPr/>
            </a:pPr>
            <a:fld id="{31E91361-B960-444C-A520-DC7BCF0DB715}" type="datetime1">
              <a:rPr lang="da-DK"/>
              <a:pPr>
                <a:defRPr/>
              </a:pPr>
              <a:t>09-07-2010</a:t>
            </a:fld>
            <a:endParaRPr lang="da-DK"/>
          </a:p>
        </p:txBody>
      </p:sp>
      <p:sp>
        <p:nvSpPr>
          <p:cNvPr id="5" name="Pladsholder til sidefod 4"/>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111" charset="0"/>
              </a:defRPr>
            </a:lvl1pPr>
          </a:lstStyle>
          <a:p>
            <a:pPr>
              <a:defRPr/>
            </a:pPr>
            <a:endParaRPr lang="en-US"/>
          </a:p>
        </p:txBody>
      </p:sp>
      <p:sp>
        <p:nvSpPr>
          <p:cNvPr id="6" name="Pladsholder til diasnumm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111" charset="0"/>
              </a:defRPr>
            </a:lvl1pPr>
          </a:lstStyle>
          <a:p>
            <a:pPr>
              <a:defRPr/>
            </a:pPr>
            <a:fld id="{F4DD6D97-2DF8-4B38-9525-2FEB1F760A20}" type="slidenum">
              <a:rPr lang="da-DK"/>
              <a:pPr>
                <a:defRPr/>
              </a:pPr>
              <a:t>‹#›</a:t>
            </a:fld>
            <a:endParaRPr lang="da-DK"/>
          </a:p>
        </p:txBody>
      </p:sp>
    </p:spTree>
  </p:cSld>
  <p:clrMap bg1="dk1" tx1="lt1" bg2="dk2" tx2="lt2" accent1="accent1" accent2="accent2" accent3="accent3" accent4="accent4" accent5="accent5" accent6="accent6" hlink="hlink" folHlink="folHlink"/>
  <p:sldLayoutIdLst>
    <p:sldLayoutId id="2147483777" r:id="rId1"/>
    <p:sldLayoutId id="2147483778" r:id="rId2"/>
  </p:sldLayoutIdLst>
  <p:txStyles>
    <p:titleStyle>
      <a:lvl1pPr algn="ctr" defTabSz="457200" rtl="0" eaLnBrk="0" fontAlgn="base" hangingPunct="0">
        <a:spcBef>
          <a:spcPct val="0"/>
        </a:spcBef>
        <a:spcAft>
          <a:spcPct val="0"/>
        </a:spcAft>
        <a:defRPr sz="4400" kern="1200">
          <a:solidFill>
            <a:schemeClr val="tx1"/>
          </a:solidFill>
          <a:latin typeface="+mj-lt"/>
          <a:ea typeface="ＭＳ Ｐゴシック" charset="-128"/>
          <a:cs typeface="ＭＳ Ｐゴシック" charset="-128"/>
        </a:defRPr>
      </a:lvl1pPr>
      <a:lvl2pPr algn="ctr" defTabSz="457200" rtl="0" eaLnBrk="0" fontAlgn="base" hangingPunct="0">
        <a:spcBef>
          <a:spcPct val="0"/>
        </a:spcBef>
        <a:spcAft>
          <a:spcPct val="0"/>
        </a:spcAft>
        <a:defRPr sz="4400">
          <a:solidFill>
            <a:schemeClr val="tx1"/>
          </a:solidFill>
          <a:latin typeface="Calibri" pitchFamily="34" charset="0"/>
          <a:ea typeface="ＭＳ Ｐゴシック" charset="-128"/>
          <a:cs typeface="ＭＳ Ｐゴシック" charset="-128"/>
        </a:defRPr>
      </a:lvl2pPr>
      <a:lvl3pPr algn="ctr" defTabSz="457200" rtl="0" eaLnBrk="0" fontAlgn="base" hangingPunct="0">
        <a:spcBef>
          <a:spcPct val="0"/>
        </a:spcBef>
        <a:spcAft>
          <a:spcPct val="0"/>
        </a:spcAft>
        <a:defRPr sz="4400">
          <a:solidFill>
            <a:schemeClr val="tx1"/>
          </a:solidFill>
          <a:latin typeface="Calibri" pitchFamily="34" charset="0"/>
          <a:ea typeface="ＭＳ Ｐゴシック" charset="-128"/>
          <a:cs typeface="ＭＳ Ｐゴシック" charset="-128"/>
        </a:defRPr>
      </a:lvl3pPr>
      <a:lvl4pPr algn="ctr" defTabSz="457200" rtl="0" eaLnBrk="0" fontAlgn="base" hangingPunct="0">
        <a:spcBef>
          <a:spcPct val="0"/>
        </a:spcBef>
        <a:spcAft>
          <a:spcPct val="0"/>
        </a:spcAft>
        <a:defRPr sz="4400">
          <a:solidFill>
            <a:schemeClr val="tx1"/>
          </a:solidFill>
          <a:latin typeface="Calibri" pitchFamily="34" charset="0"/>
          <a:ea typeface="ＭＳ Ｐゴシック" charset="-128"/>
          <a:cs typeface="ＭＳ Ｐゴシック" charset="-128"/>
        </a:defRPr>
      </a:lvl4pPr>
      <a:lvl5pPr algn="ctr" defTabSz="457200" rtl="0" eaLnBrk="0" fontAlgn="base" hangingPunct="0">
        <a:spcBef>
          <a:spcPct val="0"/>
        </a:spcBef>
        <a:spcAft>
          <a:spcPct val="0"/>
        </a:spcAft>
        <a:defRPr sz="4400">
          <a:solidFill>
            <a:schemeClr val="tx1"/>
          </a:solidFill>
          <a:latin typeface="Calibri" pitchFamily="34" charset="0"/>
          <a:ea typeface="ＭＳ Ｐゴシック" charset="-128"/>
          <a:cs typeface="ＭＳ Ｐゴシック" charset="-128"/>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eaLnBrk="0" fontAlgn="base" hangingPunct="0">
        <a:spcBef>
          <a:spcPct val="20000"/>
        </a:spcBef>
        <a:spcAft>
          <a:spcPct val="0"/>
        </a:spcAft>
        <a:buFont typeface="Arial" charset="0"/>
        <a:buChar char="•"/>
        <a:defRPr sz="3200" kern="1200">
          <a:solidFill>
            <a:schemeClr val="tx1"/>
          </a:solidFill>
          <a:latin typeface="+mn-lt"/>
          <a:ea typeface="ＭＳ Ｐゴシック" charset="-128"/>
          <a:cs typeface="ＭＳ Ｐゴシック" charset="-128"/>
        </a:defRPr>
      </a:lvl1pPr>
      <a:lvl2pPr marL="742950" indent="-285750" algn="l" defTabSz="457200" rtl="0" eaLnBrk="0" fontAlgn="base" hangingPunct="0">
        <a:spcBef>
          <a:spcPct val="20000"/>
        </a:spcBef>
        <a:spcAft>
          <a:spcPct val="0"/>
        </a:spcAft>
        <a:buFont typeface="Arial" charset="0"/>
        <a:buChar char="–"/>
        <a:defRPr sz="2800" kern="1200">
          <a:solidFill>
            <a:schemeClr val="tx1"/>
          </a:solidFill>
          <a:latin typeface="+mn-lt"/>
          <a:ea typeface="ＭＳ Ｐゴシック" pitchFamily="5" charset="-128"/>
          <a:cs typeface="ＭＳ Ｐゴシック"/>
        </a:defRPr>
      </a:lvl2pPr>
      <a:lvl3pPr marL="1143000" indent="-228600" algn="l" defTabSz="457200" rtl="0" eaLnBrk="0" fontAlgn="base" hangingPunct="0">
        <a:spcBef>
          <a:spcPct val="20000"/>
        </a:spcBef>
        <a:spcAft>
          <a:spcPct val="0"/>
        </a:spcAft>
        <a:buFont typeface="Arial" charset="0"/>
        <a:buChar char="•"/>
        <a:defRPr sz="2400" kern="1200">
          <a:solidFill>
            <a:schemeClr val="tx1"/>
          </a:solidFill>
          <a:latin typeface="+mn-lt"/>
          <a:ea typeface="ＭＳ Ｐゴシック" pitchFamily="5" charset="-128"/>
          <a:cs typeface="ＭＳ Ｐゴシック"/>
        </a:defRPr>
      </a:lvl3pPr>
      <a:lvl4pPr marL="16002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ＭＳ Ｐゴシック" pitchFamily="5" charset="-128"/>
          <a:cs typeface="ＭＳ Ｐゴシック"/>
        </a:defRPr>
      </a:lvl4pPr>
      <a:lvl5pPr marL="20574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ＭＳ Ｐゴシック" pitchFamily="5" charset="-128"/>
          <a:cs typeface="ＭＳ Ｐゴシック"/>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da-DK"/>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gif"/><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gif"/><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gif"/><Relationship Id="rId7" Type="http://schemas.openxmlformats.org/officeDocument/2006/relationships/image" Target="../media/image15.gif"/><Relationship Id="rId2" Type="http://schemas.openxmlformats.org/officeDocument/2006/relationships/image" Target="../media/image10.gif"/><Relationship Id="rId1" Type="http://schemas.openxmlformats.org/officeDocument/2006/relationships/slideLayout" Target="../slideLayouts/slideLayout24.xml"/><Relationship Id="rId6" Type="http://schemas.openxmlformats.org/officeDocument/2006/relationships/image" Target="../media/image14.gif"/><Relationship Id="rId5" Type="http://schemas.openxmlformats.org/officeDocument/2006/relationships/image" Target="../media/image13.gif"/><Relationship Id="rId4" Type="http://schemas.openxmlformats.org/officeDocument/2006/relationships/image" Target="../media/image12.gif"/></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ThTT</a:t>
            </a:r>
            <a:endParaRPr lang="en-US" dirty="0"/>
          </a:p>
        </p:txBody>
      </p:sp>
      <p:sp>
        <p:nvSpPr>
          <p:cNvPr id="3" name="Content Placeholder 2"/>
          <p:cNvSpPr>
            <a:spLocks noGrp="1"/>
          </p:cNvSpPr>
          <p:nvPr>
            <p:ph idx="1"/>
          </p:nvPr>
        </p:nvSpPr>
        <p:spPr>
          <a:xfrm>
            <a:off x="457200" y="308758"/>
            <a:ext cx="8229600" cy="6329548"/>
          </a:xfrm>
        </p:spPr>
        <p:txBody>
          <a:bodyPr/>
          <a:lstStyle/>
          <a:p>
            <a:pPr marL="0" lvl="0" indent="0" algn="ctr" defTabSz="914400" eaLnBrk="0" hangingPunct="0">
              <a:spcBef>
                <a:spcPct val="30000"/>
              </a:spcBef>
              <a:buNone/>
            </a:pPr>
            <a:r>
              <a:rPr lang="en-US" sz="3600" dirty="0" smtClean="0">
                <a:solidFill>
                  <a:prstClr val="black"/>
                </a:solidFill>
                <a:ea typeface="ＭＳ Ｐゴシック" pitchFamily="-111" charset="-128"/>
              </a:rPr>
              <a:t>    </a:t>
            </a:r>
            <a:r>
              <a:rPr lang="en-US" dirty="0" smtClean="0">
                <a:solidFill>
                  <a:prstClr val="black"/>
                </a:solidFill>
                <a:ea typeface="ＭＳ Ｐゴシック" pitchFamily="-111" charset="-128"/>
              </a:rPr>
              <a:t>The Status of Geography In National </a:t>
            </a:r>
          </a:p>
          <a:p>
            <a:pPr marL="0" lvl="0" indent="0" algn="ctr" defTabSz="914400" eaLnBrk="0" hangingPunct="0">
              <a:spcBef>
                <a:spcPct val="30000"/>
              </a:spcBef>
              <a:buNone/>
            </a:pPr>
            <a:r>
              <a:rPr lang="en-US" dirty="0" smtClean="0">
                <a:solidFill>
                  <a:prstClr val="black"/>
                </a:solidFill>
                <a:ea typeface="ＭＳ Ｐゴシック" pitchFamily="-111" charset="-128"/>
              </a:rPr>
              <a:t>     Movement and Conflict Resolution</a:t>
            </a:r>
          </a:p>
          <a:p>
            <a:pPr marL="0" lvl="0" indent="0" algn="ctr" defTabSz="914400" eaLnBrk="0" hangingPunct="0">
              <a:spcBef>
                <a:spcPct val="30000"/>
              </a:spcBef>
              <a:buNone/>
            </a:pPr>
            <a:r>
              <a:rPr lang="en-US" dirty="0" smtClean="0">
                <a:solidFill>
                  <a:prstClr val="black"/>
                </a:solidFill>
                <a:ea typeface="ＭＳ Ｐゴシック" pitchFamily="-111" charset="-128"/>
              </a:rPr>
              <a:t>By:</a:t>
            </a:r>
          </a:p>
          <a:p>
            <a:pPr marL="0" lvl="0" indent="0" algn="ctr" defTabSz="914400" eaLnBrk="0" hangingPunct="0">
              <a:spcBef>
                <a:spcPct val="30000"/>
              </a:spcBef>
              <a:buNone/>
            </a:pPr>
            <a:r>
              <a:rPr lang="en-US" sz="2800" dirty="0" smtClean="0">
                <a:solidFill>
                  <a:prstClr val="black"/>
                </a:solidFill>
                <a:ea typeface="ＭＳ Ｐゴシック" pitchFamily="-111" charset="-128"/>
              </a:rPr>
              <a:t>Yaser M. Al-</a:t>
            </a:r>
            <a:r>
              <a:rPr lang="en-US" sz="2800" dirty="0" err="1" smtClean="0">
                <a:solidFill>
                  <a:prstClr val="black"/>
                </a:solidFill>
                <a:ea typeface="ＭＳ Ｐゴシック" pitchFamily="-111" charset="-128"/>
              </a:rPr>
              <a:t>Najjar</a:t>
            </a:r>
            <a:r>
              <a:rPr lang="en-US" sz="2800" dirty="0" smtClean="0">
                <a:solidFill>
                  <a:prstClr val="black"/>
                </a:solidFill>
                <a:ea typeface="ＭＳ Ｐゴシック" pitchFamily="-111" charset="-128"/>
              </a:rPr>
              <a:t> , PhD</a:t>
            </a:r>
          </a:p>
          <a:p>
            <a:pPr marL="0" lvl="0" indent="0" algn="ctr" defTabSz="914400" eaLnBrk="0" hangingPunct="0">
              <a:spcBef>
                <a:spcPct val="30000"/>
              </a:spcBef>
              <a:buNone/>
            </a:pPr>
            <a:r>
              <a:rPr lang="en-US" sz="2800" dirty="0" smtClean="0">
                <a:solidFill>
                  <a:prstClr val="black"/>
                </a:solidFill>
                <a:ea typeface="ＭＳ Ｐゴシック" pitchFamily="-111" charset="-128"/>
              </a:rPr>
              <a:t>Professor of Geography and Urban Planning</a:t>
            </a:r>
          </a:p>
          <a:p>
            <a:pPr marL="0" lvl="0" indent="0" algn="ctr" defTabSz="914400" eaLnBrk="0" hangingPunct="0">
              <a:spcBef>
                <a:spcPct val="30000"/>
              </a:spcBef>
              <a:buNone/>
            </a:pPr>
            <a:r>
              <a:rPr lang="en-US" sz="2800" dirty="0" smtClean="0">
                <a:solidFill>
                  <a:prstClr val="black"/>
                </a:solidFill>
                <a:ea typeface="ＭＳ Ｐゴシック" pitchFamily="-111" charset="-128"/>
              </a:rPr>
              <a:t>Framingham State College and Qatar University</a:t>
            </a:r>
          </a:p>
          <a:p>
            <a:pPr marL="0" lvl="0" indent="0" algn="ctr" defTabSz="914400" eaLnBrk="0" hangingPunct="0">
              <a:spcBef>
                <a:spcPct val="30000"/>
              </a:spcBef>
              <a:buNone/>
            </a:pPr>
            <a:endParaRPr lang="en-US" dirty="0" smtClean="0">
              <a:solidFill>
                <a:prstClr val="black"/>
              </a:solidFill>
              <a:ea typeface="ＭＳ Ｐゴシック" pitchFamily="-111" charset="-128"/>
            </a:endParaRPr>
          </a:p>
          <a:p>
            <a:pPr marL="0" lvl="0" indent="0" algn="ctr" defTabSz="914400" eaLnBrk="0" hangingPunct="0">
              <a:spcBef>
                <a:spcPct val="30000"/>
              </a:spcBef>
              <a:buNone/>
            </a:pPr>
            <a:r>
              <a:rPr lang="en-US" dirty="0" smtClean="0">
                <a:solidFill>
                  <a:prstClr val="black"/>
                </a:solidFill>
                <a:ea typeface="ＭＳ Ｐゴシック" pitchFamily="-111" charset="-128"/>
              </a:rPr>
              <a:t>3</a:t>
            </a:r>
            <a:r>
              <a:rPr lang="en-US" baseline="30000" dirty="0" smtClean="0">
                <a:solidFill>
                  <a:prstClr val="black"/>
                </a:solidFill>
                <a:ea typeface="ＭＳ Ｐゴシック" pitchFamily="-111" charset="-128"/>
              </a:rPr>
              <a:t>rd</a:t>
            </a:r>
            <a:r>
              <a:rPr lang="en-US" dirty="0" smtClean="0">
                <a:solidFill>
                  <a:prstClr val="black"/>
                </a:solidFill>
                <a:ea typeface="ＭＳ Ｐゴシック" pitchFamily="-111" charset="-128"/>
              </a:rPr>
              <a:t> Palestinian Geography Conference</a:t>
            </a:r>
          </a:p>
          <a:p>
            <a:pPr marL="0" lvl="0" indent="0" algn="ctr" defTabSz="914400" eaLnBrk="0" hangingPunct="0">
              <a:spcBef>
                <a:spcPct val="30000"/>
              </a:spcBef>
              <a:buNone/>
            </a:pPr>
            <a:r>
              <a:rPr lang="en-US" dirty="0" smtClean="0">
                <a:solidFill>
                  <a:prstClr val="black"/>
                </a:solidFill>
                <a:ea typeface="ＭＳ Ｐゴシック" pitchFamily="-111" charset="-128"/>
              </a:rPr>
              <a:t>Nablus, Palestine</a:t>
            </a:r>
          </a:p>
          <a:p>
            <a:pPr marL="0" lvl="0" indent="0" algn="ctr" defTabSz="914400" eaLnBrk="0" hangingPunct="0">
              <a:spcBef>
                <a:spcPct val="30000"/>
              </a:spcBef>
              <a:buNone/>
            </a:pPr>
            <a:r>
              <a:rPr lang="en-US" dirty="0" smtClean="0">
                <a:solidFill>
                  <a:prstClr val="black"/>
                </a:solidFill>
                <a:ea typeface="ＭＳ Ｐゴシック" pitchFamily="-111" charset="-128"/>
              </a:rPr>
              <a:t>July12-16,2010</a:t>
            </a:r>
          </a:p>
          <a:p>
            <a:pPr marL="0" lvl="0" indent="0" defTabSz="914400" eaLnBrk="0" hangingPunct="0">
              <a:spcBef>
                <a:spcPct val="30000"/>
              </a:spcBef>
              <a:buNone/>
            </a:pPr>
            <a:endParaRPr lang="en-US" dirty="0" smtClean="0">
              <a:solidFill>
                <a:prstClr val="black"/>
              </a:solidFill>
              <a:ea typeface="ＭＳ Ｐゴシック" pitchFamily="-111" charset="-12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a:t>
            </a:r>
            <a:endParaRPr lang="en-US" dirty="0"/>
          </a:p>
        </p:txBody>
      </p:sp>
      <p:sp>
        <p:nvSpPr>
          <p:cNvPr id="3" name="Content Placeholder 2"/>
          <p:cNvSpPr>
            <a:spLocks noGrp="1"/>
          </p:cNvSpPr>
          <p:nvPr>
            <p:ph idx="1"/>
          </p:nvPr>
        </p:nvSpPr>
        <p:spPr>
          <a:xfrm>
            <a:off x="457200" y="368136"/>
            <a:ext cx="8229600" cy="5758028"/>
          </a:xfrm>
        </p:spPr>
        <p:txBody>
          <a:bodyPr/>
          <a:lstStyle/>
          <a:p>
            <a:pPr marL="0" lvl="0" indent="0" defTabSz="914400" eaLnBrk="0" hangingPunct="0">
              <a:spcBef>
                <a:spcPct val="30000"/>
              </a:spcBef>
              <a:buNone/>
            </a:pPr>
            <a:r>
              <a:rPr lang="en-US" dirty="0" smtClean="0">
                <a:solidFill>
                  <a:prstClr val="black"/>
                </a:solidFill>
                <a:ea typeface="ＭＳ Ｐゴシック" pitchFamily="-111" charset="-128"/>
              </a:rPr>
              <a:t>Presentation Contents:</a:t>
            </a:r>
          </a:p>
          <a:p>
            <a:pPr marL="0" lvl="0" indent="0" defTabSz="914400" eaLnBrk="0" hangingPunct="0">
              <a:spcBef>
                <a:spcPct val="30000"/>
              </a:spcBef>
              <a:buNone/>
            </a:pPr>
            <a:endParaRPr lang="en-US" sz="2800" dirty="0" smtClean="0">
              <a:solidFill>
                <a:prstClr val="black"/>
              </a:solidFill>
              <a:ea typeface="ＭＳ Ｐゴシック" pitchFamily="-111" charset="-128"/>
            </a:endParaRPr>
          </a:p>
          <a:p>
            <a:pPr marL="514350" lvl="0" indent="-514350" defTabSz="914400" eaLnBrk="0" hangingPunct="0">
              <a:spcBef>
                <a:spcPct val="30000"/>
              </a:spcBef>
              <a:buFont typeface="+mj-lt"/>
              <a:buAutoNum type="arabicPeriod"/>
            </a:pPr>
            <a:r>
              <a:rPr lang="en-US" sz="2800" dirty="0" smtClean="0">
                <a:solidFill>
                  <a:prstClr val="black"/>
                </a:solidFill>
                <a:ea typeface="ＭＳ Ｐゴシック" pitchFamily="-111" charset="-128"/>
              </a:rPr>
              <a:t>The Definition and Importance of Geography</a:t>
            </a:r>
          </a:p>
          <a:p>
            <a:pPr marL="514350" indent="-514350" defTabSz="914400" eaLnBrk="0" hangingPunct="0">
              <a:spcBef>
                <a:spcPct val="30000"/>
              </a:spcBef>
              <a:buFont typeface="+mj-lt"/>
              <a:buAutoNum type="arabicPeriod"/>
            </a:pPr>
            <a:r>
              <a:rPr lang="en-US" sz="2800" dirty="0" smtClean="0">
                <a:solidFill>
                  <a:prstClr val="black"/>
                </a:solidFill>
                <a:ea typeface="ＭＳ Ｐゴシック" pitchFamily="-111" charset="-128"/>
              </a:rPr>
              <a:t>The Five Themes of Geography</a:t>
            </a:r>
          </a:p>
          <a:p>
            <a:pPr marL="514350" lvl="0" indent="-514350" defTabSz="914400" eaLnBrk="0" hangingPunct="0">
              <a:spcBef>
                <a:spcPct val="30000"/>
              </a:spcBef>
              <a:buFont typeface="+mj-lt"/>
              <a:buAutoNum type="arabicPeriod"/>
            </a:pPr>
            <a:r>
              <a:rPr lang="en-US" sz="2800" dirty="0" smtClean="0">
                <a:solidFill>
                  <a:prstClr val="black"/>
                </a:solidFill>
                <a:ea typeface="ＭＳ Ｐゴシック" pitchFamily="-111" charset="-128"/>
              </a:rPr>
              <a:t>Nation Movement Identity Structure</a:t>
            </a:r>
          </a:p>
          <a:p>
            <a:pPr marL="514350" indent="-514350" defTabSz="914400" eaLnBrk="0" hangingPunct="0">
              <a:spcBef>
                <a:spcPct val="30000"/>
              </a:spcBef>
              <a:buFont typeface="+mj-lt"/>
              <a:buAutoNum type="arabicPeriod"/>
            </a:pPr>
            <a:r>
              <a:rPr lang="en-US" sz="2800" dirty="0" smtClean="0">
                <a:solidFill>
                  <a:prstClr val="black"/>
                </a:solidFill>
                <a:ea typeface="ＭＳ Ｐゴシック" pitchFamily="-111" charset="-128"/>
              </a:rPr>
              <a:t>Review of Palestinian People and History</a:t>
            </a:r>
          </a:p>
          <a:p>
            <a:pPr marL="514350" lvl="0" indent="-514350" defTabSz="914400" eaLnBrk="0" hangingPunct="0">
              <a:spcBef>
                <a:spcPct val="30000"/>
              </a:spcBef>
              <a:buFont typeface="+mj-lt"/>
              <a:buAutoNum type="arabicPeriod"/>
            </a:pPr>
            <a:r>
              <a:rPr lang="en-US" sz="2800" dirty="0" smtClean="0">
                <a:solidFill>
                  <a:prstClr val="black"/>
                </a:solidFill>
                <a:ea typeface="ＭＳ Ｐゴシック" pitchFamily="-111" charset="-128"/>
              </a:rPr>
              <a:t>Conflict Resolution Structure</a:t>
            </a:r>
          </a:p>
          <a:p>
            <a:pPr marL="514350" lvl="0" indent="-514350" defTabSz="914400" eaLnBrk="0" hangingPunct="0">
              <a:spcBef>
                <a:spcPct val="30000"/>
              </a:spcBef>
              <a:buFont typeface="+mj-lt"/>
              <a:buAutoNum type="arabicPeriod"/>
            </a:pPr>
            <a:r>
              <a:rPr lang="en-US" sz="2800" dirty="0" smtClean="0">
                <a:solidFill>
                  <a:prstClr val="black"/>
                </a:solidFill>
                <a:ea typeface="ＭＳ Ｐゴシック" pitchFamily="-111" charset="-128"/>
              </a:rPr>
              <a:t>Conclusion and Recommendations</a:t>
            </a:r>
          </a:p>
          <a:p>
            <a:r>
              <a:rPr lang="en-US" dirty="0" smtClean="0"/>
              <a:t>1</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71305" y="0"/>
            <a:ext cx="5012299" cy="461665"/>
          </a:xfrm>
          <a:prstGeom prst="rect">
            <a:avLst/>
          </a:prstGeom>
        </p:spPr>
        <p:txBody>
          <a:bodyPr wrap="square">
            <a:spAutoFit/>
          </a:bodyPr>
          <a:lstStyle/>
          <a:p>
            <a:pPr algn="ctr"/>
            <a:r>
              <a:rPr lang="de-DE" sz="2400" b="1" dirty="0" smtClean="0">
                <a:solidFill>
                  <a:srgbClr val="080808"/>
                </a:solidFill>
                <a:latin typeface="Calibri" pitchFamily="-111" charset="0"/>
              </a:rPr>
              <a:t>The Five Themes of Geography</a:t>
            </a:r>
            <a:endParaRPr lang="de-DE" sz="2400" b="1" dirty="0">
              <a:solidFill>
                <a:srgbClr val="080808"/>
              </a:solidFill>
              <a:latin typeface="Calibri" pitchFamily="-111" charset="0"/>
            </a:endParaRPr>
          </a:p>
        </p:txBody>
      </p:sp>
      <p:sp>
        <p:nvSpPr>
          <p:cNvPr id="12289" name="Rectangle 1"/>
          <p:cNvSpPr>
            <a:spLocks noChangeArrowheads="1"/>
          </p:cNvSpPr>
          <p:nvPr/>
        </p:nvSpPr>
        <p:spPr bwMode="auto">
          <a:xfrm>
            <a:off x="201881" y="948690"/>
            <a:ext cx="8585859"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rgbClr val="080808"/>
                </a:solidFill>
                <a:effectLst/>
                <a:latin typeface="+mj-lt"/>
                <a:ea typeface="Calibri" pitchFamily="34" charset="0"/>
                <a:cs typeface="Arial" pitchFamily="34" charset="0"/>
              </a:rPr>
              <a:t>The five themes of geography were created in 1984 by the National Council for Geographic Education and the Association of American Geographers</a:t>
            </a:r>
            <a:r>
              <a:rPr kumimoji="0" lang="en-US" sz="1400" b="0" i="0" u="none" strike="noStrike" cap="none" normalizeH="0" baseline="0" dirty="0" smtClean="0">
                <a:ln>
                  <a:noFill/>
                </a:ln>
                <a:solidFill>
                  <a:srgbClr val="FF0000"/>
                </a:solidFill>
                <a:effectLst/>
                <a:latin typeface="+mj-lt"/>
                <a:ea typeface="Calibri" pitchFamily="34" charset="0"/>
                <a:cs typeface="Arial" pitchFamily="34" charset="0"/>
              </a:rPr>
              <a:t> to facilitate and organize the teaching of geography and analyzing issues spatially.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400" b="0" i="0" u="none" strike="noStrike" cap="none" normalizeH="0" baseline="0" dirty="0" smtClean="0">
              <a:ln>
                <a:noFill/>
              </a:ln>
              <a:solidFill>
                <a:srgbClr val="080808"/>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080808"/>
                </a:solidFill>
                <a:effectLst/>
                <a:latin typeface="+mj-lt"/>
                <a:ea typeface="Calibri" pitchFamily="34" charset="0"/>
                <a:cs typeface="Arial" pitchFamily="34" charset="0"/>
              </a:rPr>
              <a:t>1. Location</a:t>
            </a:r>
            <a:r>
              <a:rPr lang="en-US" sz="1400" dirty="0" smtClean="0">
                <a:solidFill>
                  <a:srgbClr val="080808"/>
                </a:solidFill>
                <a:latin typeface="+mj-lt"/>
                <a:ea typeface="Calibri" pitchFamily="34" charset="0"/>
                <a:cs typeface="Arial" pitchFamily="34" charset="0"/>
              </a:rPr>
              <a:t>: </a:t>
            </a:r>
            <a:r>
              <a:rPr lang="en-US" sz="1400" dirty="0" smtClean="0">
                <a:solidFill>
                  <a:srgbClr val="FF0000"/>
                </a:solidFill>
                <a:latin typeface="+mj-lt"/>
                <a:ea typeface="Calibri" pitchFamily="34" charset="0"/>
                <a:cs typeface="Arial" pitchFamily="34" charset="0"/>
              </a:rPr>
              <a:t>M</a:t>
            </a:r>
            <a:r>
              <a:rPr kumimoji="0" lang="en-US" sz="1400" b="0" i="0" u="none" strike="noStrike" cap="none" normalizeH="0" baseline="0" dirty="0" smtClean="0">
                <a:ln>
                  <a:noFill/>
                </a:ln>
                <a:solidFill>
                  <a:srgbClr val="FF0000"/>
                </a:solidFill>
                <a:effectLst/>
                <a:latin typeface="+mj-lt"/>
                <a:ea typeface="Calibri" pitchFamily="34" charset="0"/>
                <a:cs typeface="Arial" pitchFamily="34" charset="0"/>
              </a:rPr>
              <a:t>ap the spatial distribution of the four contents of identity structure</a:t>
            </a:r>
            <a:r>
              <a:rPr kumimoji="0" lang="en-US" sz="1400" b="0" i="0" u="none" strike="noStrike" cap="none" normalizeH="0" baseline="0" dirty="0" smtClean="0">
                <a:ln>
                  <a:noFill/>
                </a:ln>
                <a:solidFill>
                  <a:srgbClr val="080808"/>
                </a:solidFill>
                <a:effectLst/>
                <a:latin typeface="+mj-lt"/>
                <a:ea typeface="Calibri" pitchFamily="34" charset="0"/>
                <a:cs typeface="Arial" pitchFamily="34" charset="0"/>
              </a:rPr>
              <a:t>. The spatial distribution maps will </a:t>
            </a:r>
            <a:r>
              <a:rPr kumimoji="0" lang="en-US" sz="1400" b="0" i="0" u="none" strike="noStrike" cap="none" normalizeH="0" baseline="0" dirty="0" smtClean="0">
                <a:ln>
                  <a:noFill/>
                </a:ln>
                <a:solidFill>
                  <a:srgbClr val="FF0000"/>
                </a:solidFill>
                <a:effectLst/>
                <a:latin typeface="+mj-lt"/>
                <a:ea typeface="Calibri" pitchFamily="34" charset="0"/>
                <a:cs typeface="Arial" pitchFamily="34" charset="0"/>
              </a:rPr>
              <a:t>serve as base documents in the negotiation process and contribute to solid resolutions </a:t>
            </a:r>
            <a:r>
              <a:rPr lang="en-US" sz="1400" dirty="0" smtClean="0">
                <a:solidFill>
                  <a:srgbClr val="FF0000"/>
                </a:solidFill>
                <a:latin typeface="+mj-lt"/>
                <a:ea typeface="Calibri" pitchFamily="34" charset="0"/>
                <a:cs typeface="Arial" pitchFamily="34" charset="0"/>
              </a:rPr>
              <a:t>to </a:t>
            </a:r>
            <a:r>
              <a:rPr kumimoji="0" lang="en-US" sz="1400" b="0" i="0" u="none" strike="noStrike" cap="none" normalizeH="0" baseline="0" dirty="0" smtClean="0">
                <a:ln>
                  <a:noFill/>
                </a:ln>
                <a:solidFill>
                  <a:srgbClr val="FF0000"/>
                </a:solidFill>
                <a:effectLst/>
                <a:latin typeface="+mj-lt"/>
                <a:ea typeface="Calibri" pitchFamily="34" charset="0"/>
                <a:cs typeface="Arial" pitchFamily="34" charset="0"/>
              </a:rPr>
              <a:t>the </a:t>
            </a:r>
            <a:r>
              <a:rPr kumimoji="0" lang="en-US" sz="1400" b="0" i="0" u="none" strike="noStrike" cap="none" normalizeH="0" baseline="0" dirty="0" smtClean="0">
                <a:ln>
                  <a:noFill/>
                </a:ln>
                <a:solidFill>
                  <a:srgbClr val="FF0000"/>
                </a:solidFill>
                <a:effectLst/>
                <a:latin typeface="+mj-lt"/>
                <a:ea typeface="Calibri" pitchFamily="34" charset="0"/>
                <a:cs typeface="Arial" pitchFamily="34" charset="0"/>
              </a:rPr>
              <a:t>conflict. </a:t>
            </a:r>
            <a:endParaRPr kumimoji="0" lang="en-US" sz="1400" b="0" i="0" u="none" strike="noStrike" cap="none" normalizeH="0" baseline="0" dirty="0" smtClean="0">
              <a:ln>
                <a:noFill/>
              </a:ln>
              <a:solidFill>
                <a:srgbClr val="FF0000"/>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400" b="1" i="0" u="none" strike="noStrike" cap="none" normalizeH="0" baseline="0" dirty="0" smtClean="0">
              <a:ln>
                <a:noFill/>
              </a:ln>
              <a:solidFill>
                <a:srgbClr val="080808"/>
              </a:solidFill>
              <a:effectLst/>
              <a:latin typeface="+mj-lt"/>
              <a:ea typeface="Calibri"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080808"/>
                </a:solidFill>
                <a:effectLst/>
                <a:latin typeface="+mj-lt"/>
                <a:ea typeface="Calibri" pitchFamily="34" charset="0"/>
                <a:cs typeface="Arial" pitchFamily="34" charset="0"/>
              </a:rPr>
              <a:t>2. Place</a:t>
            </a:r>
            <a:r>
              <a:rPr lang="en-US" sz="1400" dirty="0" smtClean="0">
                <a:solidFill>
                  <a:srgbClr val="080808"/>
                </a:solidFill>
                <a:latin typeface="+mj-lt"/>
                <a:ea typeface="Calibri" pitchFamily="34" charset="0"/>
                <a:cs typeface="Arial" pitchFamily="34" charset="0"/>
              </a:rPr>
              <a:t>: </a:t>
            </a:r>
            <a:r>
              <a:rPr kumimoji="0" lang="en-US" sz="1400" b="0" i="0" u="none" strike="noStrike" cap="none" normalizeH="0" baseline="0" dirty="0" smtClean="0">
                <a:ln>
                  <a:noFill/>
                </a:ln>
                <a:solidFill>
                  <a:srgbClr val="080808"/>
                </a:solidFill>
                <a:effectLst/>
                <a:latin typeface="+mj-lt"/>
                <a:ea typeface="Calibri" pitchFamily="34" charset="0"/>
                <a:cs typeface="Arial" pitchFamily="34" charset="0"/>
              </a:rPr>
              <a:t>Place describes the human and physical characteristics of a location. </a:t>
            </a:r>
            <a:r>
              <a:rPr kumimoji="0" lang="en-US" sz="1400" b="0" i="0" u="none" strike="noStrike" cap="none" normalizeH="0" baseline="0" dirty="0" smtClean="0">
                <a:ln>
                  <a:noFill/>
                </a:ln>
                <a:solidFill>
                  <a:srgbClr val="FF0000"/>
                </a:solidFill>
                <a:effectLst/>
                <a:latin typeface="+mj-lt"/>
                <a:ea typeface="Calibri" pitchFamily="34" charset="0"/>
                <a:cs typeface="Arial" pitchFamily="34" charset="0"/>
              </a:rPr>
              <a:t>These geographical characteristics influence and localize every content of identity. Also, should be taking into considerations in conflict resolution </a:t>
            </a:r>
            <a:r>
              <a:rPr kumimoji="0" lang="en-US" sz="1400" b="0" i="0" u="none" strike="noStrike" cap="none" normalizeH="0" baseline="0" dirty="0" smtClean="0">
                <a:ln>
                  <a:noFill/>
                </a:ln>
                <a:solidFill>
                  <a:srgbClr val="080808"/>
                </a:solidFill>
                <a:effectLst/>
                <a:latin typeface="+mj-lt"/>
                <a:ea typeface="Calibri" pitchFamily="34" charset="0"/>
                <a:cs typeface="Arial" pitchFamily="34" charset="0"/>
              </a:rPr>
              <a:t>proposals .</a:t>
            </a:r>
            <a:endParaRPr kumimoji="0" lang="en-US" sz="1400" b="0" i="0" u="none" strike="noStrike" cap="none" normalizeH="0" baseline="0" dirty="0" smtClean="0">
              <a:ln>
                <a:noFill/>
              </a:ln>
              <a:solidFill>
                <a:srgbClr val="080808"/>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400" b="1" i="0" u="none" strike="noStrike" cap="none" normalizeH="0" baseline="0" dirty="0" smtClean="0">
              <a:ln>
                <a:noFill/>
              </a:ln>
              <a:solidFill>
                <a:srgbClr val="080808"/>
              </a:solidFill>
              <a:effectLst/>
              <a:latin typeface="+mj-lt"/>
              <a:ea typeface="Calibri"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080808"/>
                </a:solidFill>
                <a:effectLst/>
                <a:latin typeface="+mj-lt"/>
                <a:ea typeface="Calibri" pitchFamily="34" charset="0"/>
                <a:cs typeface="Arial" pitchFamily="34" charset="0"/>
              </a:rPr>
              <a:t>3. Human-Environment Interaction:</a:t>
            </a:r>
            <a:r>
              <a:rPr kumimoji="0" lang="en-US" sz="1400" b="1" i="0" u="none" strike="noStrike" cap="none" normalizeH="0" dirty="0" smtClean="0">
                <a:ln>
                  <a:noFill/>
                </a:ln>
                <a:solidFill>
                  <a:srgbClr val="080808"/>
                </a:solidFill>
                <a:effectLst/>
                <a:latin typeface="+mj-lt"/>
                <a:ea typeface="Calibri" pitchFamily="34" charset="0"/>
                <a:cs typeface="Arial" pitchFamily="34" charset="0"/>
              </a:rPr>
              <a:t> </a:t>
            </a:r>
            <a:r>
              <a:rPr kumimoji="0" lang="en-US" sz="1400" b="0" i="0" u="none" strike="noStrike" cap="none" normalizeH="0" baseline="0" dirty="0" smtClean="0">
                <a:ln>
                  <a:noFill/>
                </a:ln>
                <a:solidFill>
                  <a:srgbClr val="080808"/>
                </a:solidFill>
                <a:effectLst/>
                <a:latin typeface="+mj-lt"/>
                <a:ea typeface="Calibri" pitchFamily="34" charset="0"/>
                <a:cs typeface="Arial" pitchFamily="34" charset="0"/>
              </a:rPr>
              <a:t>This theme considers </a:t>
            </a:r>
            <a:r>
              <a:rPr kumimoji="0" lang="en-US" sz="1400" b="0" i="0" u="none" strike="noStrike" cap="none" normalizeH="0" baseline="0" dirty="0" smtClean="0">
                <a:ln>
                  <a:noFill/>
                </a:ln>
                <a:solidFill>
                  <a:srgbClr val="FF0000"/>
                </a:solidFill>
                <a:effectLst/>
                <a:latin typeface="+mj-lt"/>
                <a:ea typeface="Calibri" pitchFamily="34" charset="0"/>
                <a:cs typeface="Arial" pitchFamily="34" charset="0"/>
              </a:rPr>
              <a:t>how humans adapt to and modify the environment </a:t>
            </a:r>
            <a:r>
              <a:rPr kumimoji="0" lang="en-US" sz="1400" b="0" i="0" u="none" strike="noStrike" cap="none" normalizeH="0" baseline="0" dirty="0" smtClean="0">
                <a:ln>
                  <a:noFill/>
                </a:ln>
                <a:solidFill>
                  <a:srgbClr val="080808"/>
                </a:solidFill>
                <a:effectLst/>
                <a:latin typeface="+mj-lt"/>
                <a:ea typeface="Calibri" pitchFamily="34" charset="0"/>
                <a:cs typeface="Arial" pitchFamily="34" charset="0"/>
              </a:rPr>
              <a:t>(Determinism , Possibilism ,Perceptualism , and Human Modifier schools of Thoughts). Thus</a:t>
            </a:r>
            <a:r>
              <a:rPr kumimoji="0" lang="en-US" sz="1400" b="0" i="0" u="none" strike="noStrike" cap="none" normalizeH="0" baseline="0" dirty="0" smtClean="0">
                <a:ln>
                  <a:noFill/>
                </a:ln>
                <a:solidFill>
                  <a:srgbClr val="FF0000"/>
                </a:solidFill>
                <a:effectLst/>
                <a:latin typeface="+mj-lt"/>
                <a:ea typeface="Calibri" pitchFamily="34" charset="0"/>
                <a:cs typeface="Arial" pitchFamily="34" charset="0"/>
              </a:rPr>
              <a:t>, we observe the effects of this interaction on the contents of identity, and on the living functions of cultural groups. </a:t>
            </a:r>
            <a:endParaRPr kumimoji="0" lang="en-US" sz="1400" b="0" i="0" u="none" strike="noStrike" cap="none" normalizeH="0" baseline="0" dirty="0" smtClean="0">
              <a:ln>
                <a:noFill/>
              </a:ln>
              <a:solidFill>
                <a:srgbClr val="FF0000"/>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400" b="1" i="0" u="none" strike="noStrike" cap="none" normalizeH="0" baseline="0" dirty="0" smtClean="0">
              <a:ln>
                <a:noFill/>
              </a:ln>
              <a:solidFill>
                <a:srgbClr val="080808"/>
              </a:solidFill>
              <a:effectLst/>
              <a:latin typeface="+mj-lt"/>
              <a:ea typeface="Calibri"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080808"/>
                </a:solidFill>
                <a:effectLst/>
                <a:latin typeface="+mj-lt"/>
                <a:ea typeface="Calibri" pitchFamily="34" charset="0"/>
                <a:cs typeface="Arial" pitchFamily="34" charset="0"/>
              </a:rPr>
              <a:t>4. Movement:</a:t>
            </a:r>
            <a:r>
              <a:rPr kumimoji="0" lang="en-US" sz="1400" b="1" i="0" u="none" strike="noStrike" cap="none" normalizeH="0" dirty="0" smtClean="0">
                <a:ln>
                  <a:noFill/>
                </a:ln>
                <a:solidFill>
                  <a:srgbClr val="080808"/>
                </a:solidFill>
                <a:effectLst/>
                <a:latin typeface="+mj-lt"/>
                <a:ea typeface="Calibri" pitchFamily="34" charset="0"/>
                <a:cs typeface="Arial" pitchFamily="34" charset="0"/>
              </a:rPr>
              <a:t> </a:t>
            </a:r>
            <a:r>
              <a:rPr kumimoji="0" lang="en-US" sz="1400" b="0" i="0" u="none" strike="noStrike" cap="none" normalizeH="0" baseline="0" dirty="0" smtClean="0">
                <a:ln>
                  <a:noFill/>
                </a:ln>
                <a:solidFill>
                  <a:srgbClr val="080808"/>
                </a:solidFill>
                <a:effectLst/>
                <a:latin typeface="+mj-lt"/>
                <a:ea typeface="Calibri" pitchFamily="34" charset="0"/>
                <a:cs typeface="Arial" pitchFamily="34" charset="0"/>
              </a:rPr>
              <a:t>This theme studies </a:t>
            </a:r>
            <a:r>
              <a:rPr kumimoji="0" lang="en-US" sz="1400" b="0" i="0" u="none" strike="noStrike" cap="none" normalizeH="0" baseline="0" dirty="0" smtClean="0">
                <a:ln>
                  <a:noFill/>
                </a:ln>
                <a:solidFill>
                  <a:srgbClr val="FF0000"/>
                </a:solidFill>
                <a:effectLst/>
                <a:latin typeface="+mj-lt"/>
                <a:ea typeface="Calibri" pitchFamily="34" charset="0"/>
                <a:cs typeface="Arial" pitchFamily="34" charset="0"/>
              </a:rPr>
              <a:t>movement and migration</a:t>
            </a:r>
            <a:r>
              <a:rPr kumimoji="0" lang="en-US" sz="1400" b="0" i="0" u="none" strike="noStrike" cap="none" normalizeH="0" baseline="0" dirty="0" smtClean="0">
                <a:ln>
                  <a:noFill/>
                </a:ln>
                <a:solidFill>
                  <a:srgbClr val="080808"/>
                </a:solidFill>
                <a:effectLst/>
                <a:latin typeface="+mj-lt"/>
                <a:ea typeface="Calibri" pitchFamily="34" charset="0"/>
                <a:cs typeface="Arial" pitchFamily="34" charset="0"/>
              </a:rPr>
              <a:t>. </a:t>
            </a:r>
            <a:r>
              <a:rPr lang="en-US" sz="1400" dirty="0" smtClean="0">
                <a:solidFill>
                  <a:srgbClr val="080808"/>
                </a:solidFill>
                <a:latin typeface="+mj-lt"/>
                <a:ea typeface="Calibri" pitchFamily="34" charset="0"/>
                <a:cs typeface="Arial" pitchFamily="34" charset="0"/>
              </a:rPr>
              <a:t>Thus</a:t>
            </a:r>
            <a:r>
              <a:rPr kumimoji="0" lang="en-US" sz="1400" b="0" i="0" u="none" strike="noStrike" cap="none" normalizeH="0" baseline="0" dirty="0" smtClean="0">
                <a:ln>
                  <a:noFill/>
                </a:ln>
                <a:solidFill>
                  <a:srgbClr val="080808"/>
                </a:solidFill>
                <a:effectLst/>
                <a:latin typeface="+mj-lt"/>
                <a:ea typeface="Calibri" pitchFamily="34" charset="0"/>
                <a:cs typeface="Arial" pitchFamily="34" charset="0"/>
              </a:rPr>
              <a:t>,</a:t>
            </a:r>
            <a:r>
              <a:rPr kumimoji="0" lang="en-US" sz="1400" b="0" i="0" u="none" strike="noStrike" cap="none" normalizeH="0" baseline="0" dirty="0" smtClean="0">
                <a:ln>
                  <a:noFill/>
                </a:ln>
                <a:solidFill>
                  <a:srgbClr val="FF0000"/>
                </a:solidFill>
                <a:effectLst/>
                <a:latin typeface="+mj-lt"/>
                <a:ea typeface="Calibri" pitchFamily="34" charset="0"/>
                <a:cs typeface="Arial" pitchFamily="34" charset="0"/>
              </a:rPr>
              <a:t> we review the spatial diffusion of nations and invaders of Palestine since the 14</a:t>
            </a:r>
            <a:r>
              <a:rPr kumimoji="0" lang="en-US" sz="1400" b="0" i="0" u="none" strike="noStrike" cap="none" normalizeH="0" baseline="30000" dirty="0" smtClean="0">
                <a:ln>
                  <a:noFill/>
                </a:ln>
                <a:solidFill>
                  <a:srgbClr val="FF0000"/>
                </a:solidFill>
                <a:effectLst/>
                <a:latin typeface="+mj-lt"/>
                <a:ea typeface="Calibri" pitchFamily="34" charset="0"/>
                <a:cs typeface="Arial" pitchFamily="34" charset="0"/>
              </a:rPr>
              <a:t>th</a:t>
            </a:r>
            <a:r>
              <a:rPr kumimoji="0" lang="en-US" sz="1400" b="0" i="0" u="none" strike="noStrike" cap="none" normalizeH="0" baseline="0" dirty="0" smtClean="0">
                <a:ln>
                  <a:noFill/>
                </a:ln>
                <a:solidFill>
                  <a:srgbClr val="FF0000"/>
                </a:solidFill>
                <a:effectLst/>
                <a:latin typeface="+mj-lt"/>
                <a:ea typeface="Calibri" pitchFamily="34" charset="0"/>
                <a:cs typeface="Arial" pitchFamily="34" charset="0"/>
              </a:rPr>
              <a:t> century B.C..</a:t>
            </a:r>
            <a:endParaRPr kumimoji="0" lang="en-US" sz="1400" b="0" i="0" u="none" strike="noStrike" cap="none" normalizeH="0" baseline="0" dirty="0" smtClean="0">
              <a:ln>
                <a:noFill/>
              </a:ln>
              <a:solidFill>
                <a:srgbClr val="FF0000"/>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400" b="1" i="0" u="none" strike="noStrike" cap="none" normalizeH="0" baseline="0" dirty="0" smtClean="0">
              <a:ln>
                <a:noFill/>
              </a:ln>
              <a:solidFill>
                <a:srgbClr val="080808"/>
              </a:solidFill>
              <a:effectLst/>
              <a:latin typeface="+mj-lt"/>
              <a:ea typeface="Calibri"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080808"/>
                </a:solidFill>
                <a:effectLst/>
                <a:latin typeface="+mj-lt"/>
                <a:ea typeface="Calibri" pitchFamily="34" charset="0"/>
                <a:cs typeface="Arial" pitchFamily="34" charset="0"/>
              </a:rPr>
              <a:t>5. Region</a:t>
            </a:r>
            <a:r>
              <a:rPr lang="en-US" sz="1400" dirty="0" smtClean="0">
                <a:solidFill>
                  <a:srgbClr val="080808"/>
                </a:solidFill>
                <a:latin typeface="+mj-lt"/>
                <a:ea typeface="Calibri" pitchFamily="34" charset="0"/>
                <a:cs typeface="Arial" pitchFamily="34" charset="0"/>
              </a:rPr>
              <a:t>: </a:t>
            </a:r>
            <a:r>
              <a:rPr kumimoji="0" lang="en-US" sz="1400" b="0" i="0" u="none" strike="noStrike" cap="none" normalizeH="0" baseline="0" dirty="0" smtClean="0">
                <a:ln>
                  <a:noFill/>
                </a:ln>
                <a:solidFill>
                  <a:srgbClr val="FF0000"/>
                </a:solidFill>
                <a:effectLst/>
                <a:latin typeface="+mj-lt"/>
                <a:ea typeface="Calibri" pitchFamily="34" charset="0"/>
                <a:cs typeface="Arial" pitchFamily="34" charset="0"/>
              </a:rPr>
              <a:t>Regions have some sort of characteristic that unifies the area</a:t>
            </a:r>
            <a:r>
              <a:rPr kumimoji="0" lang="en-US" sz="1400" b="0" i="0" u="none" strike="noStrike" cap="none" normalizeH="0" baseline="0" dirty="0" smtClean="0">
                <a:ln>
                  <a:noFill/>
                </a:ln>
                <a:solidFill>
                  <a:srgbClr val="080808"/>
                </a:solidFill>
                <a:effectLst/>
                <a:latin typeface="+mj-lt"/>
                <a:ea typeface="Calibri" pitchFamily="34" charset="0"/>
                <a:cs typeface="Arial" pitchFamily="34" charset="0"/>
              </a:rPr>
              <a:t>. Regions can be formal, functional, or vernacular. </a:t>
            </a:r>
            <a:endParaRPr kumimoji="0" lang="en-US" sz="1400" b="0" i="0" u="none" strike="noStrike" cap="none" normalizeH="0" baseline="0" dirty="0" smtClean="0">
              <a:ln>
                <a:noFill/>
              </a:ln>
              <a:solidFill>
                <a:srgbClr val="080808"/>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smtClean="0">
                <a:ln>
                  <a:noFill/>
                </a:ln>
                <a:solidFill>
                  <a:srgbClr val="080808"/>
                </a:solidFill>
                <a:effectLst/>
                <a:latin typeface="+mj-lt"/>
                <a:ea typeface="Calibri" pitchFamily="34" charset="0"/>
                <a:cs typeface="Arial" pitchFamily="34" charset="0"/>
              </a:rPr>
              <a:t>Formal regions are those that are designated by official boundaries, such as cities, states, counties, and countries. </a:t>
            </a:r>
            <a:endParaRPr kumimoji="0" lang="en-US" sz="1400" b="0" i="0" u="none" strike="noStrike" cap="none" normalizeH="0" baseline="0" dirty="0" smtClean="0">
              <a:ln>
                <a:noFill/>
              </a:ln>
              <a:solidFill>
                <a:srgbClr val="080808"/>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smtClean="0">
                <a:ln>
                  <a:noFill/>
                </a:ln>
                <a:solidFill>
                  <a:srgbClr val="080808"/>
                </a:solidFill>
                <a:effectLst/>
                <a:latin typeface="+mj-lt"/>
                <a:ea typeface="Calibri" pitchFamily="34" charset="0"/>
                <a:cs typeface="Arial" pitchFamily="34" charset="0"/>
              </a:rPr>
              <a:t>Functional regions are defined by their connections. </a:t>
            </a:r>
            <a:endParaRPr kumimoji="0" lang="en-US" sz="1400" b="0" i="0" u="none" strike="noStrike" cap="none" normalizeH="0" baseline="0" dirty="0" smtClean="0">
              <a:ln>
                <a:noFill/>
              </a:ln>
              <a:solidFill>
                <a:srgbClr val="080808"/>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smtClean="0">
                <a:ln>
                  <a:noFill/>
                </a:ln>
                <a:solidFill>
                  <a:srgbClr val="080808"/>
                </a:solidFill>
                <a:effectLst/>
                <a:latin typeface="+mj-lt"/>
                <a:ea typeface="Calibri" pitchFamily="34" charset="0"/>
                <a:cs typeface="Arial" pitchFamily="34" charset="0"/>
              </a:rPr>
              <a:t>Vernacular regions are perceived regions.</a:t>
            </a:r>
            <a:r>
              <a:rPr kumimoji="0" lang="en-US" sz="1400" b="0" i="0" u="none" strike="noStrike" cap="none" normalizeH="0" dirty="0" smtClean="0">
                <a:ln>
                  <a:noFill/>
                </a:ln>
                <a:solidFill>
                  <a:srgbClr val="080808"/>
                </a:solidFill>
                <a:effectLst/>
                <a:latin typeface="+mj-lt"/>
                <a:ea typeface="Calibri" pitchFamily="34" charset="0"/>
                <a:cs typeface="Arial" pitchFamily="34" charset="0"/>
              </a:rPr>
              <a:t> </a:t>
            </a:r>
            <a:r>
              <a:rPr lang="en-US" sz="1400" dirty="0" smtClean="0">
                <a:solidFill>
                  <a:srgbClr val="080808"/>
                </a:solidFill>
                <a:latin typeface="+mj-lt"/>
                <a:ea typeface="Calibri" pitchFamily="34" charset="0"/>
                <a:cs typeface="Arial" pitchFamily="34" charset="0"/>
              </a:rPr>
              <a:t>T</a:t>
            </a:r>
            <a:r>
              <a:rPr kumimoji="0" lang="en-US" sz="1400" b="0" i="0" u="none" strike="noStrike" cap="none" normalizeH="0" baseline="0" dirty="0" smtClean="0">
                <a:ln>
                  <a:noFill/>
                </a:ln>
                <a:solidFill>
                  <a:srgbClr val="080808"/>
                </a:solidFill>
                <a:effectLst/>
                <a:latin typeface="+mj-lt"/>
                <a:ea typeface="Calibri" pitchFamily="34" charset="0"/>
                <a:cs typeface="Arial" pitchFamily="34" charset="0"/>
              </a:rPr>
              <a:t>hey have no formal boundaries but are understood in our mental maps of the world.</a:t>
            </a:r>
            <a:endParaRPr kumimoji="0" lang="en-US" sz="1400" b="0" i="0" u="none" strike="noStrike" cap="none" normalizeH="0" baseline="0" dirty="0" smtClean="0">
              <a:ln>
                <a:noFill/>
              </a:ln>
              <a:solidFill>
                <a:srgbClr val="080808"/>
              </a:solidFill>
              <a:effectLst/>
              <a:latin typeface="+mj-lt"/>
              <a:cs typeface="Arial"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 name="Oval 30"/>
          <p:cNvSpPr/>
          <p:nvPr/>
        </p:nvSpPr>
        <p:spPr>
          <a:xfrm>
            <a:off x="2683823" y="2030680"/>
            <a:ext cx="3289465" cy="3218213"/>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Oval 32"/>
          <p:cNvSpPr/>
          <p:nvPr/>
        </p:nvSpPr>
        <p:spPr>
          <a:xfrm>
            <a:off x="3764480" y="890650"/>
            <a:ext cx="1128156" cy="1140031"/>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3" name="Oval 42"/>
          <p:cNvSpPr/>
          <p:nvPr/>
        </p:nvSpPr>
        <p:spPr>
          <a:xfrm>
            <a:off x="1553689" y="2954978"/>
            <a:ext cx="1128156" cy="1140031"/>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4" name="Oval 43"/>
          <p:cNvSpPr/>
          <p:nvPr/>
        </p:nvSpPr>
        <p:spPr>
          <a:xfrm>
            <a:off x="5945581" y="2917372"/>
            <a:ext cx="1128156" cy="1140031"/>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5" name="Oval 44"/>
          <p:cNvSpPr/>
          <p:nvPr/>
        </p:nvSpPr>
        <p:spPr>
          <a:xfrm>
            <a:off x="3782292" y="5254833"/>
            <a:ext cx="1128156" cy="1140031"/>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7" name="TextBox 46"/>
          <p:cNvSpPr txBox="1"/>
          <p:nvPr/>
        </p:nvSpPr>
        <p:spPr>
          <a:xfrm>
            <a:off x="3942608" y="1330036"/>
            <a:ext cx="1270660" cy="307777"/>
          </a:xfrm>
          <a:prstGeom prst="rect">
            <a:avLst/>
          </a:prstGeom>
          <a:noFill/>
        </p:spPr>
        <p:txBody>
          <a:bodyPr wrap="square" rtlCol="0">
            <a:spAutoFit/>
          </a:bodyPr>
          <a:lstStyle/>
          <a:p>
            <a:r>
              <a:rPr lang="en-US" sz="1400" dirty="0" smtClean="0">
                <a:solidFill>
                  <a:srgbClr val="080808"/>
                </a:solidFill>
              </a:rPr>
              <a:t>Religion</a:t>
            </a:r>
            <a:endParaRPr lang="en-US" sz="1400" dirty="0">
              <a:solidFill>
                <a:srgbClr val="080808"/>
              </a:solidFill>
            </a:endParaRPr>
          </a:p>
        </p:txBody>
      </p:sp>
      <p:sp>
        <p:nvSpPr>
          <p:cNvPr id="49" name="TextBox 48"/>
          <p:cNvSpPr txBox="1"/>
          <p:nvPr/>
        </p:nvSpPr>
        <p:spPr>
          <a:xfrm>
            <a:off x="3952504" y="5710052"/>
            <a:ext cx="1009403" cy="307777"/>
          </a:xfrm>
          <a:prstGeom prst="rect">
            <a:avLst/>
          </a:prstGeom>
          <a:noFill/>
        </p:spPr>
        <p:txBody>
          <a:bodyPr wrap="square" rtlCol="0">
            <a:spAutoFit/>
          </a:bodyPr>
          <a:lstStyle/>
          <a:p>
            <a:r>
              <a:rPr lang="en-US" sz="1400" dirty="0" smtClean="0">
                <a:solidFill>
                  <a:srgbClr val="080808"/>
                </a:solidFill>
              </a:rPr>
              <a:t>Ethnicity</a:t>
            </a:r>
            <a:endParaRPr lang="en-US" sz="1400" dirty="0">
              <a:solidFill>
                <a:srgbClr val="080808"/>
              </a:solidFill>
            </a:endParaRPr>
          </a:p>
        </p:txBody>
      </p:sp>
      <p:sp>
        <p:nvSpPr>
          <p:cNvPr id="50" name="TextBox 49"/>
          <p:cNvSpPr txBox="1"/>
          <p:nvPr/>
        </p:nvSpPr>
        <p:spPr>
          <a:xfrm>
            <a:off x="1767444" y="3394365"/>
            <a:ext cx="1009403" cy="307777"/>
          </a:xfrm>
          <a:prstGeom prst="rect">
            <a:avLst/>
          </a:prstGeom>
          <a:noFill/>
        </p:spPr>
        <p:txBody>
          <a:bodyPr wrap="square" rtlCol="0">
            <a:spAutoFit/>
          </a:bodyPr>
          <a:lstStyle/>
          <a:p>
            <a:r>
              <a:rPr lang="en-US" sz="1400" dirty="0" smtClean="0">
                <a:solidFill>
                  <a:srgbClr val="080808"/>
                </a:solidFill>
              </a:rPr>
              <a:t>History</a:t>
            </a:r>
            <a:endParaRPr lang="en-US" sz="1400" dirty="0">
              <a:solidFill>
                <a:srgbClr val="080808"/>
              </a:solidFill>
            </a:endParaRPr>
          </a:p>
        </p:txBody>
      </p:sp>
      <p:sp>
        <p:nvSpPr>
          <p:cNvPr id="51" name="TextBox 50"/>
          <p:cNvSpPr txBox="1"/>
          <p:nvPr/>
        </p:nvSpPr>
        <p:spPr>
          <a:xfrm>
            <a:off x="6088082" y="3333008"/>
            <a:ext cx="1009403" cy="307777"/>
          </a:xfrm>
          <a:prstGeom prst="rect">
            <a:avLst/>
          </a:prstGeom>
          <a:noFill/>
        </p:spPr>
        <p:txBody>
          <a:bodyPr wrap="square" rtlCol="0">
            <a:spAutoFit/>
          </a:bodyPr>
          <a:lstStyle/>
          <a:p>
            <a:r>
              <a:rPr lang="en-US" sz="1400" dirty="0" smtClean="0">
                <a:solidFill>
                  <a:srgbClr val="080808"/>
                </a:solidFill>
              </a:rPr>
              <a:t>Language</a:t>
            </a:r>
            <a:endParaRPr lang="en-US" sz="1400" dirty="0">
              <a:solidFill>
                <a:srgbClr val="080808"/>
              </a:solidFill>
            </a:endParaRPr>
          </a:p>
        </p:txBody>
      </p:sp>
      <p:sp>
        <p:nvSpPr>
          <p:cNvPr id="52" name="TextBox 51"/>
          <p:cNvSpPr txBox="1"/>
          <p:nvPr/>
        </p:nvSpPr>
        <p:spPr>
          <a:xfrm>
            <a:off x="2873829" y="3479469"/>
            <a:ext cx="2980705" cy="523220"/>
          </a:xfrm>
          <a:prstGeom prst="rect">
            <a:avLst/>
          </a:prstGeom>
          <a:noFill/>
        </p:spPr>
        <p:txBody>
          <a:bodyPr wrap="square" rtlCol="0">
            <a:spAutoFit/>
          </a:bodyPr>
          <a:lstStyle/>
          <a:p>
            <a:pPr algn="ctr"/>
            <a:r>
              <a:rPr lang="en-US" sz="1400" dirty="0" smtClean="0">
                <a:solidFill>
                  <a:srgbClr val="080808"/>
                </a:solidFill>
              </a:rPr>
              <a:t>Spatial Dimension of National Identity/Geography</a:t>
            </a:r>
            <a:endParaRPr lang="en-US" sz="1400" dirty="0">
              <a:solidFill>
                <a:srgbClr val="080808"/>
              </a:solidFill>
            </a:endParaRPr>
          </a:p>
        </p:txBody>
      </p:sp>
      <p:sp>
        <p:nvSpPr>
          <p:cNvPr id="53" name="Rectangle 8"/>
          <p:cNvSpPr>
            <a:spLocks noChangeArrowheads="1"/>
          </p:cNvSpPr>
          <p:nvPr/>
        </p:nvSpPr>
        <p:spPr bwMode="gray">
          <a:xfrm>
            <a:off x="1246908" y="207139"/>
            <a:ext cx="6293119" cy="564758"/>
          </a:xfrm>
          <a:prstGeom prst="rect">
            <a:avLst/>
          </a:prstGeom>
          <a:noFill/>
          <a:ln w="9525">
            <a:noFill/>
            <a:miter lim="800000"/>
            <a:headEnd/>
            <a:tailEnd/>
          </a:ln>
        </p:spPr>
        <p:txBody>
          <a:bodyPr lIns="0" rIns="0" anchor="ctr"/>
          <a:lstStyle/>
          <a:p>
            <a:pPr algn="ctr"/>
            <a:r>
              <a:rPr lang="de-DE" sz="2400" b="1" dirty="0" smtClean="0">
                <a:solidFill>
                  <a:srgbClr val="080808"/>
                </a:solidFill>
                <a:latin typeface="Calibri" pitchFamily="-111" charset="0"/>
              </a:rPr>
              <a:t>National Identity Structures</a:t>
            </a:r>
            <a:endParaRPr lang="de-DE" sz="2400" b="1" dirty="0">
              <a:solidFill>
                <a:srgbClr val="080808"/>
              </a:solidFill>
              <a:latin typeface="Calibri" pitchFamily="-111"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TextBox 11"/>
          <p:cNvSpPr txBox="1"/>
          <p:nvPr/>
        </p:nvSpPr>
        <p:spPr>
          <a:xfrm>
            <a:off x="997528" y="1021278"/>
            <a:ext cx="2565070" cy="5047536"/>
          </a:xfrm>
          <a:prstGeom prst="rect">
            <a:avLst/>
          </a:prstGeom>
          <a:noFill/>
        </p:spPr>
        <p:txBody>
          <a:bodyPr wrap="square" rtlCol="0">
            <a:spAutoFit/>
          </a:bodyPr>
          <a:lstStyle/>
          <a:p>
            <a:endParaRPr lang="en-US" dirty="0" smtClean="0">
              <a:solidFill>
                <a:srgbClr val="080808"/>
              </a:solidFill>
              <a:latin typeface="+mj-lt"/>
            </a:endParaRPr>
          </a:p>
          <a:p>
            <a:pPr marL="228600" indent="-228600">
              <a:buFont typeface="+mj-lt"/>
              <a:buAutoNum type="arabicPeriod"/>
            </a:pPr>
            <a:r>
              <a:rPr lang="en-US" sz="1400" dirty="0" smtClean="0">
                <a:solidFill>
                  <a:srgbClr val="00B050"/>
                </a:solidFill>
                <a:latin typeface="+mj-lt"/>
              </a:rPr>
              <a:t>Natufians (14th Century B.C.)                  </a:t>
            </a:r>
          </a:p>
          <a:p>
            <a:pPr marL="228600" indent="-228600">
              <a:buFont typeface="+mj-lt"/>
              <a:buAutoNum type="arabicPeriod"/>
            </a:pPr>
            <a:r>
              <a:rPr lang="en-US" sz="1400" dirty="0" smtClean="0">
                <a:solidFill>
                  <a:srgbClr val="00B050"/>
                </a:solidFill>
                <a:latin typeface="+mj-lt"/>
              </a:rPr>
              <a:t>Canaanites (2600 B.C.)                           </a:t>
            </a:r>
          </a:p>
          <a:p>
            <a:pPr marL="228600" indent="-228600">
              <a:buFont typeface="+mj-lt"/>
              <a:buAutoNum type="arabicPeriod"/>
            </a:pPr>
            <a:r>
              <a:rPr lang="en-US" sz="1400" dirty="0" smtClean="0">
                <a:solidFill>
                  <a:srgbClr val="00B050"/>
                </a:solidFill>
                <a:latin typeface="+mj-lt"/>
              </a:rPr>
              <a:t>Amorites (2600 B.C.)                               </a:t>
            </a:r>
          </a:p>
          <a:p>
            <a:pPr marL="228600" indent="-228600">
              <a:buFont typeface="+mj-lt"/>
              <a:buAutoNum type="arabicPeriod"/>
            </a:pPr>
            <a:r>
              <a:rPr lang="en-US" sz="1400" dirty="0" smtClean="0">
                <a:solidFill>
                  <a:srgbClr val="00B050"/>
                </a:solidFill>
                <a:latin typeface="+mj-lt"/>
              </a:rPr>
              <a:t>Yebusians (2600 B.C.)                             </a:t>
            </a:r>
          </a:p>
          <a:p>
            <a:pPr marL="228600" indent="-228600">
              <a:buFont typeface="+mj-lt"/>
              <a:buAutoNum type="arabicPeriod"/>
            </a:pPr>
            <a:r>
              <a:rPr lang="en-US" sz="1400" dirty="0" smtClean="0">
                <a:solidFill>
                  <a:srgbClr val="00B050"/>
                </a:solidFill>
                <a:latin typeface="+mj-lt"/>
              </a:rPr>
              <a:t>Phoenicians (2600 B.C.) </a:t>
            </a:r>
          </a:p>
          <a:p>
            <a:pPr marL="228600" indent="-228600">
              <a:buFont typeface="+mj-lt"/>
              <a:buAutoNum type="arabicPeriod"/>
            </a:pPr>
            <a:r>
              <a:rPr lang="en-US" sz="1400" dirty="0" smtClean="0">
                <a:solidFill>
                  <a:srgbClr val="00B050"/>
                </a:solidFill>
                <a:latin typeface="+mj-lt"/>
              </a:rPr>
              <a:t>Palestinians ( </a:t>
            </a:r>
            <a:r>
              <a:rPr lang="en-US" sz="1400" dirty="0" smtClean="0">
                <a:solidFill>
                  <a:srgbClr val="00B050"/>
                </a:solidFill>
                <a:latin typeface="+mj-lt"/>
              </a:rPr>
              <a:t>2600 B.C</a:t>
            </a:r>
            <a:r>
              <a:rPr lang="en-US" sz="1400" dirty="0" smtClean="0">
                <a:solidFill>
                  <a:srgbClr val="00B050"/>
                </a:solidFill>
                <a:latin typeface="+mj-lt"/>
              </a:rPr>
              <a:t>.) </a:t>
            </a:r>
          </a:p>
          <a:p>
            <a:pPr marL="228600" indent="-228600">
              <a:buFont typeface="+mj-lt"/>
              <a:buAutoNum type="arabicPeriod"/>
            </a:pPr>
            <a:r>
              <a:rPr lang="en-US" sz="1400" dirty="0" err="1" smtClean="0">
                <a:solidFill>
                  <a:srgbClr val="080808"/>
                </a:solidFill>
                <a:latin typeface="+mj-lt"/>
              </a:rPr>
              <a:t>Hixus</a:t>
            </a:r>
            <a:r>
              <a:rPr lang="en-US" sz="1400" dirty="0" smtClean="0">
                <a:solidFill>
                  <a:srgbClr val="080808"/>
                </a:solidFill>
                <a:latin typeface="+mj-lt"/>
              </a:rPr>
              <a:t> </a:t>
            </a:r>
            <a:r>
              <a:rPr lang="en-US" sz="1400" dirty="0" smtClean="0">
                <a:solidFill>
                  <a:srgbClr val="080808"/>
                </a:solidFill>
                <a:latin typeface="+mj-lt"/>
              </a:rPr>
              <a:t>(1400 </a:t>
            </a:r>
            <a:r>
              <a:rPr lang="en-US" sz="1400" dirty="0" smtClean="0">
                <a:solidFill>
                  <a:srgbClr val="080808"/>
                </a:solidFill>
                <a:latin typeface="+mj-lt"/>
              </a:rPr>
              <a:t>B.C.) </a:t>
            </a:r>
          </a:p>
          <a:p>
            <a:pPr marL="228600" indent="-228600">
              <a:buFont typeface="+mj-lt"/>
              <a:buAutoNum type="arabicPeriod"/>
            </a:pPr>
            <a:r>
              <a:rPr lang="en-US" sz="1400" dirty="0" err="1" smtClean="0">
                <a:solidFill>
                  <a:srgbClr val="080808"/>
                </a:solidFill>
                <a:latin typeface="+mj-lt"/>
              </a:rPr>
              <a:t>Pharoes</a:t>
            </a:r>
            <a:r>
              <a:rPr lang="en-US" sz="1400" dirty="0" smtClean="0">
                <a:solidFill>
                  <a:srgbClr val="080808"/>
                </a:solidFill>
                <a:latin typeface="+mj-lt"/>
              </a:rPr>
              <a:t> </a:t>
            </a:r>
            <a:r>
              <a:rPr lang="en-US" sz="1400" dirty="0" smtClean="0">
                <a:solidFill>
                  <a:srgbClr val="080808"/>
                </a:solidFill>
                <a:latin typeface="+mj-lt"/>
              </a:rPr>
              <a:t>(1300 </a:t>
            </a:r>
            <a:r>
              <a:rPr lang="en-US" sz="1400" dirty="0" smtClean="0">
                <a:solidFill>
                  <a:srgbClr val="080808"/>
                </a:solidFill>
                <a:latin typeface="+mj-lt"/>
              </a:rPr>
              <a:t>B.C.) </a:t>
            </a:r>
          </a:p>
          <a:p>
            <a:pPr marL="228600" indent="-228600">
              <a:buFont typeface="+mj-lt"/>
              <a:buAutoNum type="arabicPeriod"/>
            </a:pPr>
            <a:r>
              <a:rPr lang="en-US" sz="1400" dirty="0" smtClean="0">
                <a:solidFill>
                  <a:srgbClr val="0070C0"/>
                </a:solidFill>
                <a:latin typeface="+mj-lt"/>
              </a:rPr>
              <a:t>Israelites </a:t>
            </a:r>
            <a:r>
              <a:rPr lang="en-US" sz="1400" dirty="0" smtClean="0">
                <a:solidFill>
                  <a:srgbClr val="0070C0"/>
                </a:solidFill>
                <a:latin typeface="+mj-lt"/>
              </a:rPr>
              <a:t>(1200 </a:t>
            </a:r>
            <a:r>
              <a:rPr lang="en-US" sz="1400" dirty="0" smtClean="0">
                <a:solidFill>
                  <a:srgbClr val="0070C0"/>
                </a:solidFill>
                <a:latin typeface="+mj-lt"/>
              </a:rPr>
              <a:t>B.C.) </a:t>
            </a:r>
          </a:p>
          <a:p>
            <a:pPr marL="228600" indent="-228600">
              <a:buFont typeface="+mj-lt"/>
              <a:buAutoNum type="arabicPeriod"/>
            </a:pPr>
            <a:r>
              <a:rPr lang="en-US" sz="1400" dirty="0" smtClean="0">
                <a:solidFill>
                  <a:srgbClr val="080808"/>
                </a:solidFill>
                <a:latin typeface="+mj-lt"/>
              </a:rPr>
              <a:t>Assyrians (722 B.C.) </a:t>
            </a:r>
          </a:p>
          <a:p>
            <a:pPr marL="228600" indent="-228600">
              <a:buFont typeface="+mj-lt"/>
              <a:buAutoNum type="arabicPeriod"/>
            </a:pPr>
            <a:r>
              <a:rPr lang="en-US" sz="1400" dirty="0" smtClean="0">
                <a:solidFill>
                  <a:srgbClr val="080808"/>
                </a:solidFill>
                <a:latin typeface="+mj-lt"/>
              </a:rPr>
              <a:t>Babylonians (597 B.C.) </a:t>
            </a:r>
          </a:p>
          <a:p>
            <a:pPr marL="228600" indent="-228600">
              <a:buFont typeface="+mj-lt"/>
              <a:buAutoNum type="arabicPeriod"/>
            </a:pPr>
            <a:r>
              <a:rPr lang="en-US" sz="1400" dirty="0" smtClean="0">
                <a:solidFill>
                  <a:srgbClr val="080808"/>
                </a:solidFill>
                <a:latin typeface="+mj-lt"/>
              </a:rPr>
              <a:t>Persians (539 B.C.) </a:t>
            </a:r>
          </a:p>
          <a:p>
            <a:pPr marL="228600" indent="-228600">
              <a:buFont typeface="+mj-lt"/>
              <a:buAutoNum type="arabicPeriod"/>
            </a:pPr>
            <a:r>
              <a:rPr lang="en-US" sz="1400" dirty="0" smtClean="0">
                <a:solidFill>
                  <a:srgbClr val="080808"/>
                </a:solidFill>
                <a:latin typeface="+mj-lt"/>
              </a:rPr>
              <a:t>Greek (332 B.C.) </a:t>
            </a:r>
          </a:p>
          <a:p>
            <a:pPr marL="228600" indent="-228600">
              <a:buFont typeface="+mj-lt"/>
              <a:buAutoNum type="arabicPeriod"/>
            </a:pPr>
            <a:r>
              <a:rPr lang="en-US" sz="1400" dirty="0" smtClean="0">
                <a:solidFill>
                  <a:srgbClr val="00B050"/>
                </a:solidFill>
                <a:latin typeface="+mj-lt"/>
              </a:rPr>
              <a:t>Nabatians (323 B.C.) </a:t>
            </a:r>
          </a:p>
          <a:p>
            <a:pPr marL="228600" indent="-228600">
              <a:buFont typeface="+mj-lt"/>
              <a:buAutoNum type="arabicPeriod"/>
            </a:pPr>
            <a:r>
              <a:rPr lang="en-US" sz="1400" dirty="0" smtClean="0">
                <a:solidFill>
                  <a:srgbClr val="080808"/>
                </a:solidFill>
                <a:latin typeface="+mj-lt"/>
              </a:rPr>
              <a:t>Salujics /Greek (167 B.C.) </a:t>
            </a:r>
          </a:p>
          <a:p>
            <a:pPr marL="228600" indent="-228600">
              <a:buFont typeface="+mj-lt"/>
              <a:buAutoNum type="arabicPeriod"/>
            </a:pPr>
            <a:r>
              <a:rPr lang="en-US" sz="1400" dirty="0" smtClean="0">
                <a:solidFill>
                  <a:srgbClr val="080808"/>
                </a:solidFill>
                <a:latin typeface="+mj-lt"/>
              </a:rPr>
              <a:t>Romans (63 B.C.) </a:t>
            </a:r>
          </a:p>
          <a:p>
            <a:pPr marL="228600" indent="-228600">
              <a:buFont typeface="+mj-lt"/>
              <a:buAutoNum type="arabicPeriod"/>
            </a:pPr>
            <a:r>
              <a:rPr lang="en-US" sz="1400" dirty="0" err="1" smtClean="0">
                <a:solidFill>
                  <a:srgbClr val="00B050"/>
                </a:solidFill>
                <a:latin typeface="+mj-lt"/>
              </a:rPr>
              <a:t>Tadmorians</a:t>
            </a:r>
            <a:r>
              <a:rPr lang="en-US" sz="1400" dirty="0" smtClean="0">
                <a:solidFill>
                  <a:srgbClr val="00B050"/>
                </a:solidFill>
                <a:latin typeface="+mj-lt"/>
              </a:rPr>
              <a:t> </a:t>
            </a:r>
            <a:r>
              <a:rPr lang="en-US" sz="1400" dirty="0" smtClean="0">
                <a:solidFill>
                  <a:srgbClr val="00B050"/>
                </a:solidFill>
                <a:latin typeface="+mj-lt"/>
              </a:rPr>
              <a:t>(60 </a:t>
            </a:r>
            <a:r>
              <a:rPr lang="en-US" sz="1400" dirty="0" smtClean="0">
                <a:solidFill>
                  <a:srgbClr val="00B050"/>
                </a:solidFill>
                <a:latin typeface="+mj-lt"/>
              </a:rPr>
              <a:t>B.C.) </a:t>
            </a:r>
          </a:p>
          <a:p>
            <a:pPr marL="228600" indent="-228600">
              <a:buFont typeface="+mj-lt"/>
              <a:buAutoNum type="arabicPeriod"/>
            </a:pPr>
            <a:r>
              <a:rPr lang="en-US" sz="1400" dirty="0" smtClean="0">
                <a:solidFill>
                  <a:srgbClr val="080808"/>
                </a:solidFill>
                <a:latin typeface="+mj-lt"/>
              </a:rPr>
              <a:t>Byzantines (395) </a:t>
            </a:r>
          </a:p>
          <a:p>
            <a:pPr marL="228600" indent="-228600">
              <a:buFont typeface="+mj-lt"/>
              <a:buAutoNum type="arabicPeriod"/>
            </a:pPr>
            <a:r>
              <a:rPr lang="en-US" sz="1400" dirty="0" smtClean="0">
                <a:solidFill>
                  <a:srgbClr val="080808"/>
                </a:solidFill>
                <a:latin typeface="+mj-lt"/>
              </a:rPr>
              <a:t>Persians (614) </a:t>
            </a:r>
          </a:p>
          <a:p>
            <a:pPr marL="228600" indent="-228600">
              <a:buFont typeface="+mj-lt"/>
              <a:buAutoNum type="arabicPeriod"/>
            </a:pPr>
            <a:r>
              <a:rPr lang="en-US" sz="1400" dirty="0" smtClean="0">
                <a:solidFill>
                  <a:srgbClr val="080808"/>
                </a:solidFill>
                <a:latin typeface="+mj-lt"/>
              </a:rPr>
              <a:t>Romans (628) </a:t>
            </a:r>
          </a:p>
          <a:p>
            <a:pPr marL="228600" indent="-228600"/>
            <a:endParaRPr lang="en-US" sz="1200" dirty="0" smtClean="0">
              <a:solidFill>
                <a:srgbClr val="080808"/>
              </a:solidFill>
            </a:endParaRPr>
          </a:p>
          <a:p>
            <a:pPr marL="228600" indent="-228600">
              <a:buFont typeface="+mj-lt"/>
              <a:buAutoNum type="arabicPeriod"/>
            </a:pPr>
            <a:endParaRPr lang="en-US" sz="1200" dirty="0" smtClean="0">
              <a:solidFill>
                <a:srgbClr val="080808"/>
              </a:solidFill>
            </a:endParaRPr>
          </a:p>
        </p:txBody>
      </p:sp>
      <p:sp>
        <p:nvSpPr>
          <p:cNvPr id="3" name="Rectangle 2"/>
          <p:cNvSpPr/>
          <p:nvPr/>
        </p:nvSpPr>
        <p:spPr>
          <a:xfrm>
            <a:off x="273132" y="190005"/>
            <a:ext cx="8716488" cy="461665"/>
          </a:xfrm>
          <a:prstGeom prst="rect">
            <a:avLst/>
          </a:prstGeom>
        </p:spPr>
        <p:txBody>
          <a:bodyPr wrap="square">
            <a:spAutoFit/>
          </a:bodyPr>
          <a:lstStyle/>
          <a:p>
            <a:r>
              <a:rPr lang="en-US" sz="2400" dirty="0" smtClean="0">
                <a:solidFill>
                  <a:srgbClr val="080808"/>
                </a:solidFill>
              </a:rPr>
              <a:t>Nations/Groups That Lived in Palestine (in chronological order)</a:t>
            </a:r>
          </a:p>
        </p:txBody>
      </p:sp>
      <p:sp>
        <p:nvSpPr>
          <p:cNvPr id="4" name="TextBox 3"/>
          <p:cNvSpPr txBox="1"/>
          <p:nvPr/>
        </p:nvSpPr>
        <p:spPr>
          <a:xfrm>
            <a:off x="4227617" y="1031173"/>
            <a:ext cx="4346368" cy="5847755"/>
          </a:xfrm>
          <a:prstGeom prst="rect">
            <a:avLst/>
          </a:prstGeom>
          <a:noFill/>
        </p:spPr>
        <p:txBody>
          <a:bodyPr wrap="square" rtlCol="0">
            <a:spAutoFit/>
          </a:bodyPr>
          <a:lstStyle/>
          <a:p>
            <a:endParaRPr lang="en-US" dirty="0" smtClean="0">
              <a:solidFill>
                <a:srgbClr val="080808"/>
              </a:solidFill>
              <a:latin typeface="+mj-lt"/>
            </a:endParaRPr>
          </a:p>
          <a:p>
            <a:pPr lvl="0"/>
            <a:r>
              <a:rPr lang="en-US" sz="1400" dirty="0" smtClean="0">
                <a:solidFill>
                  <a:srgbClr val="080808"/>
                </a:solidFill>
                <a:latin typeface="+mj-lt"/>
              </a:rPr>
              <a:t>21. </a:t>
            </a:r>
            <a:r>
              <a:rPr lang="en-US" sz="1400" dirty="0" smtClean="0">
                <a:solidFill>
                  <a:srgbClr val="00B050"/>
                </a:solidFill>
                <a:latin typeface="+mj-lt"/>
              </a:rPr>
              <a:t>Arab Muslims (636</a:t>
            </a:r>
            <a:r>
              <a:rPr lang="en-US" sz="1400" dirty="0" smtClean="0">
                <a:solidFill>
                  <a:srgbClr val="080808"/>
                </a:solidFill>
                <a:latin typeface="+mj-lt"/>
              </a:rPr>
              <a:t>) </a:t>
            </a:r>
          </a:p>
          <a:p>
            <a:pPr lvl="0"/>
            <a:r>
              <a:rPr lang="en-US" sz="1400" dirty="0" smtClean="0">
                <a:solidFill>
                  <a:srgbClr val="080808"/>
                </a:solidFill>
                <a:latin typeface="+mj-lt"/>
              </a:rPr>
              <a:t>22. Talonians (868) </a:t>
            </a:r>
          </a:p>
          <a:p>
            <a:pPr lvl="0"/>
            <a:r>
              <a:rPr lang="en-US" sz="1400" dirty="0" smtClean="0">
                <a:solidFill>
                  <a:srgbClr val="080808"/>
                </a:solidFill>
                <a:latin typeface="+mj-lt"/>
              </a:rPr>
              <a:t>23. Karameta (905) </a:t>
            </a:r>
          </a:p>
          <a:p>
            <a:pPr lvl="0"/>
            <a:r>
              <a:rPr lang="en-US" sz="1400" dirty="0" smtClean="0">
                <a:solidFill>
                  <a:srgbClr val="080808"/>
                </a:solidFill>
                <a:latin typeface="+mj-lt"/>
              </a:rPr>
              <a:t>24. Akhshadians (933) </a:t>
            </a:r>
          </a:p>
          <a:p>
            <a:pPr lvl="0"/>
            <a:r>
              <a:rPr lang="en-US" sz="1400" dirty="0" smtClean="0">
                <a:solidFill>
                  <a:srgbClr val="080808"/>
                </a:solidFill>
                <a:latin typeface="+mj-lt"/>
              </a:rPr>
              <a:t>25. Fatimites (969) </a:t>
            </a:r>
          </a:p>
          <a:p>
            <a:pPr lvl="0"/>
            <a:r>
              <a:rPr lang="en-US" sz="1400" dirty="0" smtClean="0">
                <a:solidFill>
                  <a:srgbClr val="080808"/>
                </a:solidFill>
                <a:latin typeface="+mj-lt"/>
              </a:rPr>
              <a:t>26. Salujics (1067) </a:t>
            </a:r>
          </a:p>
          <a:p>
            <a:pPr lvl="0"/>
            <a:r>
              <a:rPr lang="en-US" sz="1400" dirty="0" smtClean="0">
                <a:solidFill>
                  <a:srgbClr val="080808"/>
                </a:solidFill>
                <a:latin typeface="+mj-lt"/>
              </a:rPr>
              <a:t>27. Crusaders/ Faranja (1085) </a:t>
            </a:r>
          </a:p>
          <a:p>
            <a:pPr lvl="0"/>
            <a:r>
              <a:rPr lang="en-US" sz="1400" dirty="0" smtClean="0">
                <a:solidFill>
                  <a:srgbClr val="080808"/>
                </a:solidFill>
                <a:latin typeface="+mj-lt"/>
              </a:rPr>
              <a:t>28. Modern Islamic Era/ Zinckies (1145) </a:t>
            </a:r>
          </a:p>
          <a:p>
            <a:pPr lvl="0"/>
            <a:r>
              <a:rPr lang="en-US" sz="1400" dirty="0" smtClean="0">
                <a:solidFill>
                  <a:srgbClr val="080808"/>
                </a:solidFill>
                <a:latin typeface="+mj-lt"/>
              </a:rPr>
              <a:t>29. Ayubids (1182) </a:t>
            </a:r>
          </a:p>
          <a:p>
            <a:pPr lvl="0"/>
            <a:r>
              <a:rPr lang="en-US" sz="1400" dirty="0" smtClean="0">
                <a:solidFill>
                  <a:srgbClr val="080808"/>
                </a:solidFill>
                <a:latin typeface="+mj-lt"/>
              </a:rPr>
              <a:t>30. Mamlukes (1264)</a:t>
            </a:r>
          </a:p>
          <a:p>
            <a:pPr lvl="0"/>
            <a:r>
              <a:rPr lang="en-US" sz="1400" dirty="0" smtClean="0">
                <a:solidFill>
                  <a:srgbClr val="080808"/>
                </a:solidFill>
                <a:latin typeface="+mj-lt"/>
              </a:rPr>
              <a:t>31. Ottoman (1300)</a:t>
            </a:r>
          </a:p>
          <a:p>
            <a:pPr lvl="0"/>
            <a:r>
              <a:rPr lang="en-US" sz="1400" dirty="0" smtClean="0">
                <a:solidFill>
                  <a:srgbClr val="080808"/>
                </a:solidFill>
                <a:latin typeface="+mj-lt"/>
              </a:rPr>
              <a:t>32. French/Napoleon (1799)</a:t>
            </a:r>
          </a:p>
          <a:p>
            <a:pPr lvl="0"/>
            <a:r>
              <a:rPr lang="en-US" sz="1400" dirty="0" smtClean="0">
                <a:solidFill>
                  <a:srgbClr val="00B0F0"/>
                </a:solidFill>
                <a:latin typeface="+mj-lt"/>
              </a:rPr>
              <a:t>33. Zionists immigration supported by Britain and </a:t>
            </a:r>
            <a:r>
              <a:rPr lang="en-US" sz="1400" dirty="0" smtClean="0">
                <a:solidFill>
                  <a:srgbClr val="00B0F0"/>
                </a:solidFill>
                <a:latin typeface="+mj-lt"/>
              </a:rPr>
              <a:t>France (late 1800s)</a:t>
            </a:r>
            <a:endParaRPr lang="en-US" sz="1400" dirty="0" smtClean="0">
              <a:solidFill>
                <a:srgbClr val="00B0F0"/>
              </a:solidFill>
              <a:latin typeface="+mj-lt"/>
            </a:endParaRPr>
          </a:p>
          <a:p>
            <a:pPr lvl="0"/>
            <a:r>
              <a:rPr lang="en-US" sz="1400" dirty="0" smtClean="0">
                <a:solidFill>
                  <a:srgbClr val="080808"/>
                </a:solidFill>
                <a:latin typeface="+mj-lt"/>
              </a:rPr>
              <a:t>34. British Mandate (1916) </a:t>
            </a:r>
          </a:p>
          <a:p>
            <a:pPr lvl="0"/>
            <a:r>
              <a:rPr lang="en-US" sz="1400" dirty="0" smtClean="0">
                <a:solidFill>
                  <a:srgbClr val="00B0F0"/>
                </a:solidFill>
                <a:latin typeface="+mj-lt"/>
              </a:rPr>
              <a:t>35. The creation of Israel/Palestinian </a:t>
            </a:r>
            <a:r>
              <a:rPr lang="en-US" sz="1400" dirty="0" err="1" smtClean="0">
                <a:solidFill>
                  <a:srgbClr val="00B0F0"/>
                </a:solidFill>
                <a:latin typeface="+mj-lt"/>
              </a:rPr>
              <a:t>Nakba</a:t>
            </a:r>
            <a:r>
              <a:rPr lang="en-US" sz="1400" dirty="0" smtClean="0">
                <a:solidFill>
                  <a:srgbClr val="00B0F0"/>
                </a:solidFill>
                <a:latin typeface="+mj-lt"/>
              </a:rPr>
              <a:t> (1948</a:t>
            </a:r>
            <a:r>
              <a:rPr lang="en-US" sz="1400" dirty="0" smtClean="0">
                <a:solidFill>
                  <a:srgbClr val="080808"/>
                </a:solidFill>
                <a:latin typeface="+mj-lt"/>
              </a:rPr>
              <a:t>)</a:t>
            </a:r>
            <a:endParaRPr lang="en-US" sz="1400" dirty="0" smtClean="0">
              <a:solidFill>
                <a:srgbClr val="080808"/>
              </a:solidFill>
              <a:latin typeface="+mj-lt"/>
            </a:endParaRPr>
          </a:p>
          <a:p>
            <a:pPr marL="228600" indent="-228600"/>
            <a:endParaRPr lang="en-US" sz="1200" dirty="0" smtClean="0">
              <a:solidFill>
                <a:srgbClr val="080808"/>
              </a:solidFill>
            </a:endParaRPr>
          </a:p>
          <a:p>
            <a:pPr marL="228600" indent="-228600">
              <a:buFont typeface="+mj-lt"/>
              <a:buAutoNum type="arabicPeriod"/>
            </a:pPr>
            <a:endParaRPr lang="en-US" sz="1200" dirty="0" smtClean="0">
              <a:solidFill>
                <a:srgbClr val="080808"/>
              </a:solidFill>
            </a:endParaRPr>
          </a:p>
          <a:p>
            <a:pPr marL="228600" indent="-228600">
              <a:buFont typeface="+mj-lt"/>
              <a:buAutoNum type="arabicPeriod"/>
            </a:pPr>
            <a:endParaRPr lang="en-US" sz="1200" dirty="0" smtClean="0">
              <a:solidFill>
                <a:srgbClr val="080808"/>
              </a:solidFill>
            </a:endParaRPr>
          </a:p>
          <a:p>
            <a:pPr marL="228600" indent="-228600"/>
            <a:r>
              <a:rPr lang="en-US" sz="2400" dirty="0" smtClean="0">
                <a:solidFill>
                  <a:srgbClr val="080808"/>
                </a:solidFill>
              </a:rPr>
              <a:t>The unique observation about these data is the fact that the native population never totally left  their home land</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9" name="Rectangle 135"/>
          <p:cNvSpPr>
            <a:spLocks noChangeArrowheads="1"/>
          </p:cNvSpPr>
          <p:nvPr/>
        </p:nvSpPr>
        <p:spPr bwMode="auto">
          <a:xfrm>
            <a:off x="276225" y="3502025"/>
            <a:ext cx="8366125" cy="320675"/>
          </a:xfrm>
          <a:prstGeom prst="rect">
            <a:avLst/>
          </a:prstGeom>
          <a:gradFill rotWithShape="1">
            <a:gsLst>
              <a:gs pos="0">
                <a:schemeClr val="accent1">
                  <a:lumMod val="10000"/>
                </a:schemeClr>
              </a:gs>
              <a:gs pos="100000">
                <a:schemeClr val="tx2">
                  <a:alpha val="0"/>
                </a:schemeClr>
              </a:gs>
            </a:gsLst>
            <a:lin ang="5400000" scaled="1"/>
          </a:gradFill>
          <a:ln w="9525">
            <a:noFill/>
            <a:miter lim="800000"/>
            <a:headEnd/>
            <a:tailEnd/>
          </a:ln>
        </p:spPr>
        <p:txBody>
          <a:bodyPr wrap="none" anchor="ctr"/>
          <a:lstStyle/>
          <a:p>
            <a:pPr>
              <a:defRPr/>
            </a:pPr>
            <a:endParaRPr lang="en-US">
              <a:latin typeface="Calibri" pitchFamily="-111" charset="0"/>
            </a:endParaRPr>
          </a:p>
        </p:txBody>
      </p:sp>
      <p:grpSp>
        <p:nvGrpSpPr>
          <p:cNvPr id="2" name="Gruppe 107"/>
          <p:cNvGrpSpPr>
            <a:grpSpLocks/>
          </p:cNvGrpSpPr>
          <p:nvPr/>
        </p:nvGrpSpPr>
        <p:grpSpPr bwMode="auto">
          <a:xfrm>
            <a:off x="266700" y="3201988"/>
            <a:ext cx="8582025" cy="457200"/>
            <a:chOff x="282575" y="3461036"/>
            <a:chExt cx="8582155" cy="457200"/>
          </a:xfrm>
        </p:grpSpPr>
        <p:sp>
          <p:nvSpPr>
            <p:cNvPr id="5147" name="Pentagon 104"/>
            <p:cNvSpPr>
              <a:spLocks noChangeArrowheads="1"/>
            </p:cNvSpPr>
            <p:nvPr/>
          </p:nvSpPr>
          <p:spPr bwMode="auto">
            <a:xfrm>
              <a:off x="7370870" y="3461036"/>
              <a:ext cx="1457347" cy="457200"/>
            </a:xfrm>
            <a:prstGeom prst="homePlate">
              <a:avLst>
                <a:gd name="adj" fmla="val 40317"/>
              </a:avLst>
            </a:prstGeom>
            <a:gradFill rotWithShape="1">
              <a:gsLst>
                <a:gs pos="0">
                  <a:srgbClr val="C0FF4D"/>
                </a:gs>
                <a:gs pos="100000">
                  <a:srgbClr val="A4D329"/>
                </a:gs>
              </a:gsLst>
              <a:lin ang="5400000" scaled="1"/>
            </a:gradFill>
            <a:ln w="19050">
              <a:solidFill>
                <a:srgbClr val="92D050"/>
              </a:solidFill>
              <a:round/>
              <a:headEnd/>
              <a:tailEnd/>
            </a:ln>
          </p:spPr>
          <p:txBody>
            <a:bodyPr anchor="ctr"/>
            <a:lstStyle/>
            <a:p>
              <a:pPr indent="-342900" algn="ctr" defTabSz="914400">
                <a:buFont typeface="Calibri" pitchFamily="-111" charset="0"/>
                <a:buAutoNum type="arabicPeriod"/>
              </a:pPr>
              <a:endParaRPr lang="en-US" noProof="1">
                <a:latin typeface="Calibri" pitchFamily="-111" charset="0"/>
              </a:endParaRPr>
            </a:p>
          </p:txBody>
        </p:sp>
        <p:grpSp>
          <p:nvGrpSpPr>
            <p:cNvPr id="3" name="Gruppe 62"/>
            <p:cNvGrpSpPr>
              <a:grpSpLocks/>
            </p:cNvGrpSpPr>
            <p:nvPr/>
          </p:nvGrpSpPr>
          <p:grpSpPr bwMode="auto">
            <a:xfrm>
              <a:off x="282575" y="3461036"/>
              <a:ext cx="7213730" cy="457200"/>
              <a:chOff x="282575" y="3462341"/>
              <a:chExt cx="7213730" cy="457200"/>
            </a:xfrm>
          </p:grpSpPr>
          <p:grpSp>
            <p:nvGrpSpPr>
              <p:cNvPr id="4" name="Gruppe 75"/>
              <p:cNvGrpSpPr>
                <a:grpSpLocks/>
              </p:cNvGrpSpPr>
              <p:nvPr/>
            </p:nvGrpSpPr>
            <p:grpSpPr bwMode="auto">
              <a:xfrm>
                <a:off x="282575" y="3462341"/>
                <a:ext cx="7080380" cy="457200"/>
                <a:chOff x="272143" y="2949958"/>
                <a:chExt cx="8556211" cy="457921"/>
              </a:xfrm>
            </p:grpSpPr>
            <p:sp>
              <p:nvSpPr>
                <p:cNvPr id="5156" name="Rectangle 445"/>
                <p:cNvSpPr>
                  <a:spLocks noChangeArrowheads="1"/>
                </p:cNvSpPr>
                <p:nvPr/>
              </p:nvSpPr>
              <p:spPr bwMode="auto">
                <a:xfrm>
                  <a:off x="1985299" y="2949958"/>
                  <a:ext cx="1707400" cy="457921"/>
                </a:xfrm>
                <a:prstGeom prst="rect">
                  <a:avLst/>
                </a:prstGeom>
                <a:gradFill rotWithShape="1">
                  <a:gsLst>
                    <a:gs pos="0">
                      <a:srgbClr val="C0FF4D"/>
                    </a:gs>
                    <a:gs pos="100000">
                      <a:srgbClr val="A4D329"/>
                    </a:gs>
                  </a:gsLst>
                  <a:lin ang="5400000" scaled="1"/>
                </a:gradFill>
                <a:ln w="19050">
                  <a:solidFill>
                    <a:srgbClr val="92D050"/>
                  </a:solidFill>
                  <a:round/>
                  <a:headEnd/>
                  <a:tailEnd/>
                </a:ln>
              </p:spPr>
              <p:txBody>
                <a:bodyPr anchor="ctr"/>
                <a:lstStyle/>
                <a:p>
                  <a:pPr indent="-342900" algn="ctr" defTabSz="914400"/>
                  <a:endParaRPr lang="en-US" noProof="1">
                    <a:latin typeface="Calibri" pitchFamily="-111" charset="0"/>
                  </a:endParaRPr>
                </a:p>
              </p:txBody>
            </p:sp>
            <p:sp>
              <p:nvSpPr>
                <p:cNvPr id="5157" name="Rectangle 446"/>
                <p:cNvSpPr>
                  <a:spLocks noChangeArrowheads="1"/>
                </p:cNvSpPr>
                <p:nvPr/>
              </p:nvSpPr>
              <p:spPr bwMode="auto">
                <a:xfrm>
                  <a:off x="3694616" y="2949958"/>
                  <a:ext cx="1709319" cy="457921"/>
                </a:xfrm>
                <a:prstGeom prst="rect">
                  <a:avLst/>
                </a:prstGeom>
                <a:gradFill rotWithShape="1">
                  <a:gsLst>
                    <a:gs pos="0">
                      <a:srgbClr val="C0FF4D"/>
                    </a:gs>
                    <a:gs pos="100000">
                      <a:srgbClr val="A4D329"/>
                    </a:gs>
                  </a:gsLst>
                  <a:lin ang="5400000" scaled="1"/>
                </a:gradFill>
                <a:ln w="19050">
                  <a:solidFill>
                    <a:srgbClr val="92D050"/>
                  </a:solidFill>
                  <a:round/>
                  <a:headEnd/>
                  <a:tailEnd/>
                </a:ln>
              </p:spPr>
              <p:txBody>
                <a:bodyPr anchor="ctr"/>
                <a:lstStyle/>
                <a:p>
                  <a:pPr indent="-342900" algn="ctr" defTabSz="914400"/>
                  <a:endParaRPr lang="en-US" noProof="1">
                    <a:latin typeface="Calibri" pitchFamily="-111" charset="0"/>
                  </a:endParaRPr>
                </a:p>
              </p:txBody>
            </p:sp>
            <p:sp>
              <p:nvSpPr>
                <p:cNvPr id="5158" name="Rectangle 447"/>
                <p:cNvSpPr>
                  <a:spLocks noChangeArrowheads="1"/>
                </p:cNvSpPr>
                <p:nvPr/>
              </p:nvSpPr>
              <p:spPr bwMode="auto">
                <a:xfrm>
                  <a:off x="5405853" y="2949958"/>
                  <a:ext cx="1709319" cy="457921"/>
                </a:xfrm>
                <a:prstGeom prst="rect">
                  <a:avLst/>
                </a:prstGeom>
                <a:gradFill rotWithShape="1">
                  <a:gsLst>
                    <a:gs pos="0">
                      <a:srgbClr val="C0FF4D"/>
                    </a:gs>
                    <a:gs pos="100000">
                      <a:srgbClr val="A4D329"/>
                    </a:gs>
                  </a:gsLst>
                  <a:lin ang="5400000" scaled="1"/>
                </a:gradFill>
                <a:ln w="19050">
                  <a:solidFill>
                    <a:srgbClr val="92D050"/>
                  </a:solidFill>
                  <a:round/>
                  <a:headEnd/>
                  <a:tailEnd/>
                </a:ln>
              </p:spPr>
              <p:txBody>
                <a:bodyPr anchor="ctr"/>
                <a:lstStyle/>
                <a:p>
                  <a:pPr indent="-342900" algn="ctr" defTabSz="914400"/>
                  <a:endParaRPr lang="en-US" noProof="1">
                    <a:latin typeface="Calibri" pitchFamily="-111" charset="0"/>
                  </a:endParaRPr>
                </a:p>
              </p:txBody>
            </p:sp>
            <p:sp>
              <p:nvSpPr>
                <p:cNvPr id="5159" name="Rectangle 448"/>
                <p:cNvSpPr>
                  <a:spLocks noChangeArrowheads="1"/>
                </p:cNvSpPr>
                <p:nvPr/>
              </p:nvSpPr>
              <p:spPr bwMode="auto">
                <a:xfrm>
                  <a:off x="7119009" y="2949958"/>
                  <a:ext cx="1709318" cy="457921"/>
                </a:xfrm>
                <a:prstGeom prst="rect">
                  <a:avLst/>
                </a:prstGeom>
                <a:gradFill rotWithShape="1">
                  <a:gsLst>
                    <a:gs pos="0">
                      <a:srgbClr val="C0FF4D"/>
                    </a:gs>
                    <a:gs pos="100000">
                      <a:srgbClr val="A4D329"/>
                    </a:gs>
                  </a:gsLst>
                  <a:lin ang="5400000" scaled="1"/>
                </a:gradFill>
                <a:ln w="19050">
                  <a:solidFill>
                    <a:srgbClr val="92D050"/>
                  </a:solidFill>
                  <a:round/>
                  <a:headEnd/>
                  <a:tailEnd/>
                </a:ln>
              </p:spPr>
              <p:txBody>
                <a:bodyPr anchor="ctr"/>
                <a:lstStyle/>
                <a:p>
                  <a:pPr indent="-342900" algn="ctr" defTabSz="914400"/>
                  <a:endParaRPr lang="en-US" noProof="1">
                    <a:latin typeface="Calibri" pitchFamily="-111" charset="0"/>
                  </a:endParaRPr>
                </a:p>
              </p:txBody>
            </p:sp>
            <p:sp>
              <p:nvSpPr>
                <p:cNvPr id="5160" name="Rectangle 445"/>
                <p:cNvSpPr>
                  <a:spLocks noChangeArrowheads="1"/>
                </p:cNvSpPr>
                <p:nvPr/>
              </p:nvSpPr>
              <p:spPr bwMode="auto">
                <a:xfrm>
                  <a:off x="272143" y="2949958"/>
                  <a:ext cx="1707400" cy="457921"/>
                </a:xfrm>
                <a:prstGeom prst="rect">
                  <a:avLst/>
                </a:prstGeom>
                <a:gradFill rotWithShape="1">
                  <a:gsLst>
                    <a:gs pos="0">
                      <a:srgbClr val="C0FF4D"/>
                    </a:gs>
                    <a:gs pos="100000">
                      <a:srgbClr val="A4D329"/>
                    </a:gs>
                  </a:gsLst>
                  <a:lin ang="5400000" scaled="1"/>
                </a:gradFill>
                <a:ln w="19050">
                  <a:solidFill>
                    <a:srgbClr val="92D050"/>
                  </a:solidFill>
                  <a:round/>
                  <a:headEnd/>
                  <a:tailEnd/>
                </a:ln>
              </p:spPr>
              <p:txBody>
                <a:bodyPr anchor="ctr"/>
                <a:lstStyle/>
                <a:p>
                  <a:pPr indent="-342900" algn="ctr" defTabSz="914400"/>
                  <a:endParaRPr lang="en-US" noProof="1">
                    <a:latin typeface="Calibri" pitchFamily="-111" charset="0"/>
                  </a:endParaRPr>
                </a:p>
              </p:txBody>
            </p:sp>
          </p:grpSp>
          <p:sp>
            <p:nvSpPr>
              <p:cNvPr id="5151" name="Rectangle 445"/>
              <p:cNvSpPr>
                <a:spLocks noChangeArrowheads="1"/>
              </p:cNvSpPr>
              <p:nvPr/>
            </p:nvSpPr>
            <p:spPr bwMode="auto">
              <a:xfrm>
                <a:off x="1833586" y="3556003"/>
                <a:ext cx="1412896" cy="300038"/>
              </a:xfrm>
              <a:prstGeom prst="rect">
                <a:avLst/>
              </a:prstGeom>
              <a:noFill/>
              <a:ln w="19050">
                <a:noFill/>
                <a:round/>
                <a:headEnd/>
                <a:tailEnd/>
              </a:ln>
            </p:spPr>
            <p:txBody>
              <a:bodyPr anchor="ctr"/>
              <a:lstStyle/>
              <a:p>
                <a:pPr indent="-342900" algn="ctr" defTabSz="914400"/>
                <a:r>
                  <a:rPr lang="en-US" noProof="1" smtClean="0">
                    <a:latin typeface="Calibri" pitchFamily="-111" charset="0"/>
                  </a:rPr>
                  <a:t>1500 B.C.</a:t>
                </a:r>
                <a:endParaRPr lang="en-US" noProof="1">
                  <a:latin typeface="Calibri" pitchFamily="-111" charset="0"/>
                </a:endParaRPr>
              </a:p>
            </p:txBody>
          </p:sp>
          <p:sp>
            <p:nvSpPr>
              <p:cNvPr id="5152" name="Rectangle 446"/>
              <p:cNvSpPr>
                <a:spLocks noChangeArrowheads="1"/>
              </p:cNvSpPr>
              <p:nvPr/>
            </p:nvSpPr>
            <p:spPr bwMode="auto">
              <a:xfrm>
                <a:off x="3248070" y="3556003"/>
                <a:ext cx="1414484" cy="300038"/>
              </a:xfrm>
              <a:prstGeom prst="rect">
                <a:avLst/>
              </a:prstGeom>
              <a:noFill/>
              <a:ln w="19050">
                <a:noFill/>
                <a:round/>
                <a:headEnd/>
                <a:tailEnd/>
              </a:ln>
            </p:spPr>
            <p:txBody>
              <a:bodyPr anchor="ctr"/>
              <a:lstStyle/>
              <a:p>
                <a:pPr indent="-342900" algn="ctr" defTabSz="914400"/>
                <a:r>
                  <a:rPr lang="en-US" noProof="1" smtClean="0">
                    <a:latin typeface="Calibri" pitchFamily="-111" charset="0"/>
                  </a:rPr>
                  <a:t>1350 B.C.</a:t>
                </a:r>
                <a:endParaRPr lang="en-US" noProof="1">
                  <a:latin typeface="Calibri" pitchFamily="-111" charset="0"/>
                </a:endParaRPr>
              </a:p>
            </p:txBody>
          </p:sp>
          <p:sp>
            <p:nvSpPr>
              <p:cNvPr id="5153" name="Rectangle 447"/>
              <p:cNvSpPr>
                <a:spLocks noChangeArrowheads="1"/>
              </p:cNvSpPr>
              <p:nvPr/>
            </p:nvSpPr>
            <p:spPr bwMode="auto">
              <a:xfrm>
                <a:off x="4664141" y="3556003"/>
                <a:ext cx="1414484" cy="300038"/>
              </a:xfrm>
              <a:prstGeom prst="rect">
                <a:avLst/>
              </a:prstGeom>
              <a:noFill/>
              <a:ln w="19050">
                <a:noFill/>
                <a:round/>
                <a:headEnd/>
                <a:tailEnd/>
              </a:ln>
            </p:spPr>
            <p:txBody>
              <a:bodyPr anchor="ctr"/>
              <a:lstStyle/>
              <a:p>
                <a:pPr indent="-342900" algn="ctr" defTabSz="914400"/>
                <a:r>
                  <a:rPr lang="en-US" noProof="1" smtClean="0">
                    <a:latin typeface="Calibri" pitchFamily="-111" charset="0"/>
                  </a:rPr>
                  <a:t>1250 B.C.</a:t>
                </a:r>
                <a:endParaRPr lang="en-US" noProof="1">
                  <a:latin typeface="Calibri" pitchFamily="-111" charset="0"/>
                </a:endParaRPr>
              </a:p>
            </p:txBody>
          </p:sp>
          <p:sp>
            <p:nvSpPr>
              <p:cNvPr id="5154" name="Rectangle 448"/>
              <p:cNvSpPr>
                <a:spLocks noChangeArrowheads="1"/>
              </p:cNvSpPr>
              <p:nvPr/>
            </p:nvSpPr>
            <p:spPr bwMode="auto">
              <a:xfrm>
                <a:off x="6081801" y="3556003"/>
                <a:ext cx="1414483" cy="300038"/>
              </a:xfrm>
              <a:prstGeom prst="rect">
                <a:avLst/>
              </a:prstGeom>
              <a:noFill/>
              <a:ln w="19050">
                <a:noFill/>
                <a:round/>
                <a:headEnd/>
                <a:tailEnd/>
              </a:ln>
            </p:spPr>
            <p:txBody>
              <a:bodyPr anchor="ctr"/>
              <a:lstStyle/>
              <a:p>
                <a:pPr indent="-342900" algn="ctr" defTabSz="914400"/>
                <a:r>
                  <a:rPr lang="en-US" noProof="1" smtClean="0">
                    <a:latin typeface="Calibri" pitchFamily="-111" charset="0"/>
                  </a:rPr>
                  <a:t>1200 B.C.</a:t>
                </a:r>
                <a:endParaRPr lang="en-US" noProof="1">
                  <a:latin typeface="Calibri" pitchFamily="-111" charset="0"/>
                </a:endParaRPr>
              </a:p>
            </p:txBody>
          </p:sp>
          <p:sp>
            <p:nvSpPr>
              <p:cNvPr id="5155" name="Rectangle 445"/>
              <p:cNvSpPr>
                <a:spLocks noChangeArrowheads="1"/>
              </p:cNvSpPr>
              <p:nvPr/>
            </p:nvSpPr>
            <p:spPr bwMode="auto">
              <a:xfrm>
                <a:off x="409577" y="3556003"/>
                <a:ext cx="1412896" cy="300038"/>
              </a:xfrm>
              <a:prstGeom prst="rect">
                <a:avLst/>
              </a:prstGeom>
              <a:noFill/>
              <a:ln w="19050">
                <a:noFill/>
                <a:round/>
                <a:headEnd/>
                <a:tailEnd/>
              </a:ln>
            </p:spPr>
            <p:txBody>
              <a:bodyPr anchor="ctr"/>
              <a:lstStyle/>
              <a:p>
                <a:pPr indent="-342900" algn="ctr" defTabSz="914400"/>
                <a:r>
                  <a:rPr lang="en-US" noProof="1" smtClean="0">
                    <a:latin typeface="Calibri" pitchFamily="-111" charset="0"/>
                  </a:rPr>
                  <a:t>2000 B.C.</a:t>
                </a:r>
                <a:endParaRPr lang="en-US" noProof="1">
                  <a:latin typeface="Calibri" pitchFamily="-111" charset="0"/>
                </a:endParaRPr>
              </a:p>
            </p:txBody>
          </p:sp>
        </p:grpSp>
        <p:sp>
          <p:nvSpPr>
            <p:cNvPr id="5149" name="Rectangle 448"/>
            <p:cNvSpPr>
              <a:spLocks noChangeArrowheads="1"/>
            </p:cNvSpPr>
            <p:nvPr/>
          </p:nvSpPr>
          <p:spPr bwMode="auto">
            <a:xfrm>
              <a:off x="7450247" y="3556286"/>
              <a:ext cx="1414483" cy="300037"/>
            </a:xfrm>
            <a:prstGeom prst="rect">
              <a:avLst/>
            </a:prstGeom>
            <a:noFill/>
            <a:ln w="19050">
              <a:noFill/>
              <a:round/>
              <a:headEnd/>
              <a:tailEnd/>
            </a:ln>
          </p:spPr>
          <p:txBody>
            <a:bodyPr anchor="ctr"/>
            <a:lstStyle/>
            <a:p>
              <a:pPr indent="-342900" algn="ctr" defTabSz="914400"/>
              <a:r>
                <a:rPr lang="en-US" noProof="1" smtClean="0">
                  <a:latin typeface="Calibri" pitchFamily="-111" charset="0"/>
                </a:rPr>
                <a:t>1100 B.C.</a:t>
              </a:r>
              <a:endParaRPr lang="en-US" noProof="1">
                <a:latin typeface="Calibri" pitchFamily="-111" charset="0"/>
              </a:endParaRPr>
            </a:p>
          </p:txBody>
        </p:sp>
      </p:grpSp>
      <p:sp>
        <p:nvSpPr>
          <p:cNvPr id="5124" name="Rektangel 82"/>
          <p:cNvSpPr>
            <a:spLocks noChangeArrowheads="1"/>
          </p:cNvSpPr>
          <p:nvPr/>
        </p:nvSpPr>
        <p:spPr bwMode="auto">
          <a:xfrm>
            <a:off x="304800" y="1722438"/>
            <a:ext cx="1954213" cy="523220"/>
          </a:xfrm>
          <a:prstGeom prst="rect">
            <a:avLst/>
          </a:prstGeom>
          <a:noFill/>
          <a:ln w="9525">
            <a:noFill/>
            <a:miter lim="800000"/>
            <a:headEnd/>
            <a:tailEnd/>
          </a:ln>
        </p:spPr>
        <p:txBody>
          <a:bodyPr>
            <a:spAutoFit/>
          </a:bodyPr>
          <a:lstStyle/>
          <a:p>
            <a:pPr defTabSz="801688">
              <a:spcBef>
                <a:spcPct val="20000"/>
              </a:spcBef>
            </a:pPr>
            <a:r>
              <a:rPr lang="en-US" sz="1400" noProof="1" smtClean="0">
                <a:solidFill>
                  <a:srgbClr val="080808"/>
                </a:solidFill>
                <a:latin typeface="Calibri" pitchFamily="-111" charset="0"/>
                <a:cs typeface="Arial" charset="0"/>
              </a:rPr>
              <a:t>Abraham’s journey to Canaan</a:t>
            </a:r>
            <a:endParaRPr lang="en-US" sz="1400" noProof="1">
              <a:solidFill>
                <a:srgbClr val="080808"/>
              </a:solidFill>
              <a:latin typeface="Calibri" pitchFamily="-111" charset="0"/>
              <a:cs typeface="Arial" charset="0"/>
            </a:endParaRPr>
          </a:p>
        </p:txBody>
      </p:sp>
      <p:sp>
        <p:nvSpPr>
          <p:cNvPr id="91" name="Nedadgående pil 90"/>
          <p:cNvSpPr>
            <a:spLocks noChangeArrowheads="1"/>
          </p:cNvSpPr>
          <p:nvPr/>
        </p:nvSpPr>
        <p:spPr bwMode="auto">
          <a:xfrm>
            <a:off x="898525" y="2746375"/>
            <a:ext cx="250825" cy="538163"/>
          </a:xfrm>
          <a:prstGeom prst="downArrow">
            <a:avLst>
              <a:gd name="adj1" fmla="val 50000"/>
              <a:gd name="adj2" fmla="val 50004"/>
            </a:avLst>
          </a:prstGeom>
          <a:gradFill rotWithShape="1">
            <a:gsLst>
              <a:gs pos="0">
                <a:srgbClr val="FFC000"/>
              </a:gs>
              <a:gs pos="100000">
                <a:srgbClr val="E36119"/>
              </a:gs>
            </a:gsLst>
            <a:lin ang="2700000" scaled="1"/>
          </a:gradFill>
          <a:ln w="9525">
            <a:solidFill>
              <a:srgbClr val="FC7E00"/>
            </a:solidFill>
            <a:miter lim="800000"/>
            <a:headEnd/>
            <a:tailEnd/>
          </a:ln>
          <a:effectLst>
            <a:outerShdw blurRad="63500" dist="38100" dir="5400000" algn="t" rotWithShape="0">
              <a:srgbClr val="000000">
                <a:alpha val="39999"/>
              </a:srgbClr>
            </a:outerShdw>
          </a:effectLst>
        </p:spPr>
        <p:txBody>
          <a:bodyPr anchor="ctr"/>
          <a:lstStyle/>
          <a:p>
            <a:pPr indent="-342900" algn="ctr">
              <a:buFont typeface="Calibri" pitchFamily="-111" charset="0"/>
              <a:buAutoNum type="arabicPeriod"/>
              <a:defRPr/>
            </a:pPr>
            <a:endParaRPr lang="en-US">
              <a:solidFill>
                <a:srgbClr val="FFFFFF"/>
              </a:solidFill>
              <a:latin typeface="Calibri" pitchFamily="-111" charset="0"/>
            </a:endParaRPr>
          </a:p>
        </p:txBody>
      </p:sp>
      <p:sp>
        <p:nvSpPr>
          <p:cNvPr id="5126" name="Rektangel 91"/>
          <p:cNvSpPr>
            <a:spLocks noChangeArrowheads="1"/>
          </p:cNvSpPr>
          <p:nvPr/>
        </p:nvSpPr>
        <p:spPr bwMode="auto">
          <a:xfrm>
            <a:off x="2830513" y="1722438"/>
            <a:ext cx="1954212" cy="523220"/>
          </a:xfrm>
          <a:prstGeom prst="rect">
            <a:avLst/>
          </a:prstGeom>
          <a:noFill/>
          <a:ln w="9525">
            <a:noFill/>
            <a:miter lim="800000"/>
            <a:headEnd/>
            <a:tailEnd/>
          </a:ln>
        </p:spPr>
        <p:txBody>
          <a:bodyPr>
            <a:spAutoFit/>
          </a:bodyPr>
          <a:lstStyle/>
          <a:p>
            <a:pPr defTabSz="801688">
              <a:spcBef>
                <a:spcPct val="20000"/>
              </a:spcBef>
            </a:pPr>
            <a:r>
              <a:rPr lang="en-US" sz="1400" noProof="1" smtClean="0">
                <a:solidFill>
                  <a:srgbClr val="080808"/>
                </a:solidFill>
                <a:latin typeface="Calibri" pitchFamily="-111" charset="0"/>
                <a:cs typeface="Arial" charset="0"/>
              </a:rPr>
              <a:t>Assyrians break free from Babylonian rule</a:t>
            </a:r>
            <a:endParaRPr lang="en-US" sz="1400" noProof="1">
              <a:solidFill>
                <a:srgbClr val="080808"/>
              </a:solidFill>
              <a:latin typeface="Calibri" pitchFamily="-111" charset="0"/>
              <a:cs typeface="Arial" charset="0"/>
            </a:endParaRPr>
          </a:p>
        </p:txBody>
      </p:sp>
      <p:sp>
        <p:nvSpPr>
          <p:cNvPr id="93" name="Nedadgående pil 92"/>
          <p:cNvSpPr>
            <a:spLocks noChangeArrowheads="1"/>
          </p:cNvSpPr>
          <p:nvPr/>
        </p:nvSpPr>
        <p:spPr bwMode="auto">
          <a:xfrm>
            <a:off x="3522663" y="2746375"/>
            <a:ext cx="249237" cy="538163"/>
          </a:xfrm>
          <a:prstGeom prst="downArrow">
            <a:avLst>
              <a:gd name="adj1" fmla="val 50000"/>
              <a:gd name="adj2" fmla="val 50002"/>
            </a:avLst>
          </a:prstGeom>
          <a:gradFill rotWithShape="1">
            <a:gsLst>
              <a:gs pos="0">
                <a:srgbClr val="FFC000"/>
              </a:gs>
              <a:gs pos="100000">
                <a:srgbClr val="E36119"/>
              </a:gs>
            </a:gsLst>
            <a:lin ang="2700000" scaled="1"/>
          </a:gradFill>
          <a:ln w="9525">
            <a:solidFill>
              <a:srgbClr val="FC7E00"/>
            </a:solidFill>
            <a:miter lim="800000"/>
            <a:headEnd/>
            <a:tailEnd/>
          </a:ln>
          <a:effectLst>
            <a:outerShdw blurRad="63500" dist="38100" dir="5400000" algn="t" rotWithShape="0">
              <a:srgbClr val="000000">
                <a:alpha val="39999"/>
              </a:srgbClr>
            </a:outerShdw>
          </a:effectLst>
        </p:spPr>
        <p:txBody>
          <a:bodyPr anchor="ctr"/>
          <a:lstStyle/>
          <a:p>
            <a:pPr indent="-342900" algn="ctr">
              <a:buFont typeface="Calibri" pitchFamily="-111" charset="0"/>
              <a:buAutoNum type="arabicPeriod"/>
              <a:defRPr/>
            </a:pPr>
            <a:endParaRPr lang="en-US">
              <a:solidFill>
                <a:srgbClr val="FFFFFF"/>
              </a:solidFill>
              <a:latin typeface="Calibri" pitchFamily="-111" charset="0"/>
            </a:endParaRPr>
          </a:p>
        </p:txBody>
      </p:sp>
      <p:sp>
        <p:nvSpPr>
          <p:cNvPr id="5128" name="Rektangel 93"/>
          <p:cNvSpPr>
            <a:spLocks noChangeArrowheads="1"/>
          </p:cNvSpPr>
          <p:nvPr/>
        </p:nvSpPr>
        <p:spPr bwMode="auto">
          <a:xfrm>
            <a:off x="5638800" y="1689100"/>
            <a:ext cx="1954213" cy="738664"/>
          </a:xfrm>
          <a:prstGeom prst="rect">
            <a:avLst/>
          </a:prstGeom>
          <a:noFill/>
          <a:ln w="9525">
            <a:noFill/>
            <a:miter lim="800000"/>
            <a:headEnd/>
            <a:tailEnd/>
          </a:ln>
        </p:spPr>
        <p:txBody>
          <a:bodyPr>
            <a:spAutoFit/>
          </a:bodyPr>
          <a:lstStyle/>
          <a:p>
            <a:pPr defTabSz="801688">
              <a:spcBef>
                <a:spcPct val="20000"/>
              </a:spcBef>
            </a:pPr>
            <a:r>
              <a:rPr lang="en-US" sz="1400" noProof="1" smtClean="0">
                <a:solidFill>
                  <a:srgbClr val="080808"/>
                </a:solidFill>
                <a:latin typeface="Calibri" pitchFamily="-111" charset="0"/>
                <a:cs typeface="Arial" charset="0"/>
              </a:rPr>
              <a:t>Israelites entered and controlled parts of Canaan</a:t>
            </a:r>
            <a:endParaRPr lang="en-US" sz="1400" noProof="1">
              <a:solidFill>
                <a:srgbClr val="080808"/>
              </a:solidFill>
              <a:latin typeface="Calibri" pitchFamily="-111" charset="0"/>
              <a:cs typeface="Arial" charset="0"/>
            </a:endParaRPr>
          </a:p>
        </p:txBody>
      </p:sp>
      <p:sp>
        <p:nvSpPr>
          <p:cNvPr id="95" name="Nedadgående pil 94"/>
          <p:cNvSpPr>
            <a:spLocks noChangeArrowheads="1"/>
          </p:cNvSpPr>
          <p:nvPr/>
        </p:nvSpPr>
        <p:spPr bwMode="auto">
          <a:xfrm>
            <a:off x="6330950" y="2713038"/>
            <a:ext cx="249238" cy="538162"/>
          </a:xfrm>
          <a:prstGeom prst="downArrow">
            <a:avLst>
              <a:gd name="adj1" fmla="val 50000"/>
              <a:gd name="adj2" fmla="val 50002"/>
            </a:avLst>
          </a:prstGeom>
          <a:gradFill rotWithShape="1">
            <a:gsLst>
              <a:gs pos="0">
                <a:srgbClr val="FFC000"/>
              </a:gs>
              <a:gs pos="100000">
                <a:srgbClr val="E36119"/>
              </a:gs>
            </a:gsLst>
            <a:lin ang="2700000" scaled="1"/>
          </a:gradFill>
          <a:ln w="9525">
            <a:solidFill>
              <a:srgbClr val="FC7E00"/>
            </a:solidFill>
            <a:miter lim="800000"/>
            <a:headEnd/>
            <a:tailEnd/>
          </a:ln>
          <a:effectLst>
            <a:outerShdw blurRad="63500" dist="38100" dir="5400000" algn="t" rotWithShape="0">
              <a:srgbClr val="000000">
                <a:alpha val="39999"/>
              </a:srgbClr>
            </a:outerShdw>
          </a:effectLst>
        </p:spPr>
        <p:txBody>
          <a:bodyPr anchor="ctr"/>
          <a:lstStyle/>
          <a:p>
            <a:pPr indent="-342900" algn="ctr">
              <a:buFont typeface="Calibri" pitchFamily="-111" charset="0"/>
              <a:buAutoNum type="arabicPeriod"/>
              <a:defRPr/>
            </a:pPr>
            <a:endParaRPr lang="en-US">
              <a:solidFill>
                <a:srgbClr val="FFFFFF"/>
              </a:solidFill>
              <a:latin typeface="Calibri" pitchFamily="-111" charset="0"/>
            </a:endParaRPr>
          </a:p>
        </p:txBody>
      </p:sp>
      <p:sp>
        <p:nvSpPr>
          <p:cNvPr id="5132" name="Rektangel 98"/>
          <p:cNvSpPr>
            <a:spLocks noChangeArrowheads="1"/>
          </p:cNvSpPr>
          <p:nvPr/>
        </p:nvSpPr>
        <p:spPr bwMode="auto">
          <a:xfrm>
            <a:off x="4189413" y="4197350"/>
            <a:ext cx="1954212" cy="738664"/>
          </a:xfrm>
          <a:prstGeom prst="rect">
            <a:avLst/>
          </a:prstGeom>
          <a:noFill/>
          <a:ln w="9525">
            <a:noFill/>
            <a:miter lim="800000"/>
            <a:headEnd/>
            <a:tailEnd/>
          </a:ln>
        </p:spPr>
        <p:txBody>
          <a:bodyPr>
            <a:spAutoFit/>
          </a:bodyPr>
          <a:lstStyle/>
          <a:p>
            <a:pPr defTabSz="801688">
              <a:spcBef>
                <a:spcPct val="20000"/>
              </a:spcBef>
            </a:pPr>
            <a:r>
              <a:rPr lang="en-US" sz="1400" noProof="1" smtClean="0">
                <a:solidFill>
                  <a:srgbClr val="080808"/>
                </a:solidFill>
                <a:latin typeface="Calibri" pitchFamily="-111" charset="0"/>
                <a:cs typeface="Arial" charset="0"/>
              </a:rPr>
              <a:t>Moses brings Israelites the Ten Commandments</a:t>
            </a:r>
            <a:endParaRPr lang="en-US" sz="1400" noProof="1">
              <a:solidFill>
                <a:srgbClr val="080808"/>
              </a:solidFill>
              <a:latin typeface="Calibri" pitchFamily="-111" charset="0"/>
              <a:cs typeface="Arial" charset="0"/>
            </a:endParaRPr>
          </a:p>
        </p:txBody>
      </p:sp>
      <p:sp>
        <p:nvSpPr>
          <p:cNvPr id="100" name="Nedadgående pil 99"/>
          <p:cNvSpPr>
            <a:spLocks noChangeArrowheads="1"/>
          </p:cNvSpPr>
          <p:nvPr/>
        </p:nvSpPr>
        <p:spPr bwMode="auto">
          <a:xfrm rot="10800000">
            <a:off x="4968875" y="3587750"/>
            <a:ext cx="249238" cy="538163"/>
          </a:xfrm>
          <a:prstGeom prst="downArrow">
            <a:avLst>
              <a:gd name="adj1" fmla="val 50000"/>
              <a:gd name="adj2" fmla="val 50002"/>
            </a:avLst>
          </a:prstGeom>
          <a:gradFill rotWithShape="1">
            <a:gsLst>
              <a:gs pos="0">
                <a:srgbClr val="FFC000"/>
              </a:gs>
              <a:gs pos="100000">
                <a:srgbClr val="E36119"/>
              </a:gs>
            </a:gsLst>
            <a:lin ang="2700000" scaled="1"/>
          </a:gradFill>
          <a:ln w="9525">
            <a:solidFill>
              <a:srgbClr val="FC7E00"/>
            </a:solidFill>
            <a:miter lim="800000"/>
            <a:headEnd/>
            <a:tailEnd/>
          </a:ln>
          <a:effectLst>
            <a:outerShdw blurRad="63500" dist="38100" dir="5400000" algn="t" rotWithShape="0">
              <a:srgbClr val="000000">
                <a:alpha val="39999"/>
              </a:srgbClr>
            </a:outerShdw>
          </a:effectLst>
        </p:spPr>
        <p:txBody>
          <a:bodyPr anchor="ctr"/>
          <a:lstStyle/>
          <a:p>
            <a:pPr indent="-342900" algn="ctr">
              <a:buFont typeface="Calibri" pitchFamily="-111" charset="0"/>
              <a:buAutoNum type="arabicPeriod"/>
              <a:defRPr/>
            </a:pPr>
            <a:endParaRPr lang="en-US">
              <a:solidFill>
                <a:srgbClr val="FFFFFF"/>
              </a:solidFill>
              <a:latin typeface="Calibri" pitchFamily="-111" charset="0"/>
            </a:endParaRPr>
          </a:p>
        </p:txBody>
      </p:sp>
      <p:sp>
        <p:nvSpPr>
          <p:cNvPr id="5134" name="Rektangel 100"/>
          <p:cNvSpPr>
            <a:spLocks noChangeArrowheads="1"/>
          </p:cNvSpPr>
          <p:nvPr/>
        </p:nvSpPr>
        <p:spPr bwMode="auto">
          <a:xfrm>
            <a:off x="6856413" y="4179888"/>
            <a:ext cx="1954212" cy="523220"/>
          </a:xfrm>
          <a:prstGeom prst="rect">
            <a:avLst/>
          </a:prstGeom>
          <a:noFill/>
          <a:ln w="9525">
            <a:noFill/>
            <a:miter lim="800000"/>
            <a:headEnd/>
            <a:tailEnd/>
          </a:ln>
        </p:spPr>
        <p:txBody>
          <a:bodyPr>
            <a:spAutoFit/>
          </a:bodyPr>
          <a:lstStyle/>
          <a:p>
            <a:pPr defTabSz="801688">
              <a:spcBef>
                <a:spcPct val="20000"/>
              </a:spcBef>
            </a:pPr>
            <a:r>
              <a:rPr lang="en-US" sz="1400" noProof="1" smtClean="0">
                <a:solidFill>
                  <a:srgbClr val="080808"/>
                </a:solidFill>
                <a:latin typeface="Calibri" pitchFamily="-111" charset="0"/>
                <a:cs typeface="Arial" charset="0"/>
              </a:rPr>
              <a:t>Saul chosen as the 1</a:t>
            </a:r>
            <a:r>
              <a:rPr lang="en-US" sz="1400" baseline="30000" noProof="1" smtClean="0">
                <a:solidFill>
                  <a:srgbClr val="080808"/>
                </a:solidFill>
                <a:latin typeface="Calibri" pitchFamily="-111" charset="0"/>
                <a:cs typeface="Arial" charset="0"/>
              </a:rPr>
              <a:t>st</a:t>
            </a:r>
            <a:r>
              <a:rPr lang="en-US" sz="1400" noProof="1" smtClean="0">
                <a:solidFill>
                  <a:srgbClr val="080808"/>
                </a:solidFill>
                <a:latin typeface="Calibri" pitchFamily="-111" charset="0"/>
                <a:cs typeface="Arial" charset="0"/>
              </a:rPr>
              <a:t> King of the Israelites</a:t>
            </a:r>
            <a:endParaRPr lang="en-US" sz="1400" noProof="1">
              <a:solidFill>
                <a:srgbClr val="080808"/>
              </a:solidFill>
              <a:latin typeface="Calibri" pitchFamily="-111" charset="0"/>
              <a:cs typeface="Arial" charset="0"/>
            </a:endParaRPr>
          </a:p>
        </p:txBody>
      </p:sp>
      <p:sp>
        <p:nvSpPr>
          <p:cNvPr id="5135" name="Rectangle 8"/>
          <p:cNvSpPr>
            <a:spLocks noChangeArrowheads="1"/>
          </p:cNvSpPr>
          <p:nvPr/>
        </p:nvSpPr>
        <p:spPr bwMode="gray">
          <a:xfrm>
            <a:off x="314325" y="195263"/>
            <a:ext cx="8520113" cy="600075"/>
          </a:xfrm>
          <a:prstGeom prst="rect">
            <a:avLst/>
          </a:prstGeom>
          <a:noFill/>
          <a:ln w="9525">
            <a:noFill/>
            <a:miter lim="800000"/>
            <a:headEnd/>
            <a:tailEnd/>
          </a:ln>
        </p:spPr>
        <p:txBody>
          <a:bodyPr lIns="0" rIns="0" anchor="ctr"/>
          <a:lstStyle/>
          <a:p>
            <a:pPr algn="ctr"/>
            <a:r>
              <a:rPr lang="de-DE" sz="2400" b="1" dirty="0" smtClean="0">
                <a:solidFill>
                  <a:srgbClr val="080808"/>
                </a:solidFill>
                <a:latin typeface="Calibri" pitchFamily="-111" charset="0"/>
              </a:rPr>
              <a:t>Historical Chronology of the Palestinian Biblical National Identity</a:t>
            </a:r>
            <a:endParaRPr lang="de-DE" sz="2400" b="1" dirty="0">
              <a:solidFill>
                <a:srgbClr val="080808"/>
              </a:solidFill>
              <a:latin typeface="Calibri" pitchFamily="-111" charset="0"/>
            </a:endParaRPr>
          </a:p>
        </p:txBody>
      </p:sp>
      <p:sp>
        <p:nvSpPr>
          <p:cNvPr id="39" name="Nedadgående pil 99"/>
          <p:cNvSpPr>
            <a:spLocks noChangeArrowheads="1"/>
          </p:cNvSpPr>
          <p:nvPr/>
        </p:nvSpPr>
        <p:spPr bwMode="auto">
          <a:xfrm rot="10800000">
            <a:off x="7638844" y="3621397"/>
            <a:ext cx="249238" cy="538163"/>
          </a:xfrm>
          <a:prstGeom prst="downArrow">
            <a:avLst>
              <a:gd name="adj1" fmla="val 50000"/>
              <a:gd name="adj2" fmla="val 50002"/>
            </a:avLst>
          </a:prstGeom>
          <a:gradFill rotWithShape="1">
            <a:gsLst>
              <a:gs pos="0">
                <a:srgbClr val="FFC000"/>
              </a:gs>
              <a:gs pos="100000">
                <a:srgbClr val="E36119"/>
              </a:gs>
            </a:gsLst>
            <a:lin ang="2700000" scaled="1"/>
          </a:gradFill>
          <a:ln w="9525">
            <a:solidFill>
              <a:srgbClr val="FC7E00"/>
            </a:solidFill>
            <a:miter lim="800000"/>
            <a:headEnd/>
            <a:tailEnd/>
          </a:ln>
          <a:effectLst>
            <a:outerShdw blurRad="63500" dist="38100" dir="5400000" algn="t" rotWithShape="0">
              <a:srgbClr val="000000">
                <a:alpha val="39999"/>
              </a:srgbClr>
            </a:outerShdw>
          </a:effectLst>
        </p:spPr>
        <p:txBody>
          <a:bodyPr anchor="ctr"/>
          <a:lstStyle/>
          <a:p>
            <a:pPr indent="-342900" algn="ctr">
              <a:buFont typeface="Calibri" pitchFamily="-111" charset="0"/>
              <a:buAutoNum type="arabicPeriod"/>
              <a:defRPr/>
            </a:pPr>
            <a:endParaRPr lang="en-US">
              <a:solidFill>
                <a:srgbClr val="FFFFFF"/>
              </a:solidFill>
              <a:latin typeface="Calibri" pitchFamily="-111"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9" name="Rectangle 135"/>
          <p:cNvSpPr>
            <a:spLocks noChangeArrowheads="1"/>
          </p:cNvSpPr>
          <p:nvPr/>
        </p:nvSpPr>
        <p:spPr bwMode="auto">
          <a:xfrm>
            <a:off x="276225" y="3502025"/>
            <a:ext cx="8366125" cy="320675"/>
          </a:xfrm>
          <a:prstGeom prst="rect">
            <a:avLst/>
          </a:prstGeom>
          <a:gradFill rotWithShape="1">
            <a:gsLst>
              <a:gs pos="0">
                <a:schemeClr val="accent1">
                  <a:lumMod val="10000"/>
                </a:schemeClr>
              </a:gs>
              <a:gs pos="100000">
                <a:schemeClr val="tx2">
                  <a:alpha val="0"/>
                </a:schemeClr>
              </a:gs>
            </a:gsLst>
            <a:lin ang="5400000" scaled="1"/>
          </a:gradFill>
          <a:ln w="9525">
            <a:noFill/>
            <a:miter lim="800000"/>
            <a:headEnd/>
            <a:tailEnd/>
          </a:ln>
        </p:spPr>
        <p:txBody>
          <a:bodyPr wrap="none" anchor="ctr"/>
          <a:lstStyle/>
          <a:p>
            <a:pPr>
              <a:defRPr/>
            </a:pPr>
            <a:endParaRPr lang="en-US">
              <a:latin typeface="Calibri" pitchFamily="-111" charset="0"/>
            </a:endParaRPr>
          </a:p>
        </p:txBody>
      </p:sp>
      <p:grpSp>
        <p:nvGrpSpPr>
          <p:cNvPr id="2" name="Gruppe 107"/>
          <p:cNvGrpSpPr>
            <a:grpSpLocks/>
          </p:cNvGrpSpPr>
          <p:nvPr/>
        </p:nvGrpSpPr>
        <p:grpSpPr bwMode="auto">
          <a:xfrm>
            <a:off x="266700" y="3201988"/>
            <a:ext cx="8582025" cy="457200"/>
            <a:chOff x="282575" y="3461036"/>
            <a:chExt cx="8582155" cy="457200"/>
          </a:xfrm>
        </p:grpSpPr>
        <p:sp>
          <p:nvSpPr>
            <p:cNvPr id="5147" name="Pentagon 104"/>
            <p:cNvSpPr>
              <a:spLocks noChangeArrowheads="1"/>
            </p:cNvSpPr>
            <p:nvPr/>
          </p:nvSpPr>
          <p:spPr bwMode="auto">
            <a:xfrm>
              <a:off x="7370870" y="3461036"/>
              <a:ext cx="1457347" cy="457200"/>
            </a:xfrm>
            <a:prstGeom prst="homePlate">
              <a:avLst>
                <a:gd name="adj" fmla="val 40317"/>
              </a:avLst>
            </a:prstGeom>
            <a:gradFill rotWithShape="1">
              <a:gsLst>
                <a:gs pos="0">
                  <a:srgbClr val="C0FF4D"/>
                </a:gs>
                <a:gs pos="100000">
                  <a:srgbClr val="A4D329"/>
                </a:gs>
              </a:gsLst>
              <a:lin ang="5400000" scaled="1"/>
            </a:gradFill>
            <a:ln w="19050">
              <a:solidFill>
                <a:srgbClr val="92D050"/>
              </a:solidFill>
              <a:round/>
              <a:headEnd/>
              <a:tailEnd/>
            </a:ln>
          </p:spPr>
          <p:txBody>
            <a:bodyPr anchor="ctr"/>
            <a:lstStyle/>
            <a:p>
              <a:pPr indent="-342900" algn="ctr" defTabSz="914400">
                <a:buFont typeface="Calibri" pitchFamily="-111" charset="0"/>
                <a:buAutoNum type="arabicPeriod"/>
              </a:pPr>
              <a:endParaRPr lang="en-US" noProof="1">
                <a:latin typeface="Calibri" pitchFamily="-111" charset="0"/>
              </a:endParaRPr>
            </a:p>
          </p:txBody>
        </p:sp>
        <p:grpSp>
          <p:nvGrpSpPr>
            <p:cNvPr id="3" name="Gruppe 62"/>
            <p:cNvGrpSpPr>
              <a:grpSpLocks/>
            </p:cNvGrpSpPr>
            <p:nvPr/>
          </p:nvGrpSpPr>
          <p:grpSpPr bwMode="auto">
            <a:xfrm>
              <a:off x="282575" y="3461036"/>
              <a:ext cx="7213730" cy="457200"/>
              <a:chOff x="282575" y="3462341"/>
              <a:chExt cx="7213730" cy="457200"/>
            </a:xfrm>
          </p:grpSpPr>
          <p:grpSp>
            <p:nvGrpSpPr>
              <p:cNvPr id="4" name="Gruppe 75"/>
              <p:cNvGrpSpPr>
                <a:grpSpLocks/>
              </p:cNvGrpSpPr>
              <p:nvPr/>
            </p:nvGrpSpPr>
            <p:grpSpPr bwMode="auto">
              <a:xfrm>
                <a:off x="282575" y="3462341"/>
                <a:ext cx="7080380" cy="457200"/>
                <a:chOff x="272143" y="2949958"/>
                <a:chExt cx="8556211" cy="457921"/>
              </a:xfrm>
            </p:grpSpPr>
            <p:sp>
              <p:nvSpPr>
                <p:cNvPr id="5156" name="Rectangle 445"/>
                <p:cNvSpPr>
                  <a:spLocks noChangeArrowheads="1"/>
                </p:cNvSpPr>
                <p:nvPr/>
              </p:nvSpPr>
              <p:spPr bwMode="auto">
                <a:xfrm>
                  <a:off x="1985299" y="2949958"/>
                  <a:ext cx="1707400" cy="457921"/>
                </a:xfrm>
                <a:prstGeom prst="rect">
                  <a:avLst/>
                </a:prstGeom>
                <a:gradFill rotWithShape="1">
                  <a:gsLst>
                    <a:gs pos="0">
                      <a:srgbClr val="C0FF4D"/>
                    </a:gs>
                    <a:gs pos="100000">
                      <a:srgbClr val="A4D329"/>
                    </a:gs>
                  </a:gsLst>
                  <a:lin ang="5400000" scaled="1"/>
                </a:gradFill>
                <a:ln w="19050">
                  <a:solidFill>
                    <a:srgbClr val="92D050"/>
                  </a:solidFill>
                  <a:round/>
                  <a:headEnd/>
                  <a:tailEnd/>
                </a:ln>
              </p:spPr>
              <p:txBody>
                <a:bodyPr anchor="ctr"/>
                <a:lstStyle/>
                <a:p>
                  <a:pPr indent="-342900" algn="ctr" defTabSz="914400"/>
                  <a:endParaRPr lang="en-US" noProof="1">
                    <a:latin typeface="Calibri" pitchFamily="-111" charset="0"/>
                  </a:endParaRPr>
                </a:p>
              </p:txBody>
            </p:sp>
            <p:sp>
              <p:nvSpPr>
                <p:cNvPr id="5157" name="Rectangle 446"/>
                <p:cNvSpPr>
                  <a:spLocks noChangeArrowheads="1"/>
                </p:cNvSpPr>
                <p:nvPr/>
              </p:nvSpPr>
              <p:spPr bwMode="auto">
                <a:xfrm>
                  <a:off x="3694616" y="2949958"/>
                  <a:ext cx="1709319" cy="457921"/>
                </a:xfrm>
                <a:prstGeom prst="rect">
                  <a:avLst/>
                </a:prstGeom>
                <a:gradFill rotWithShape="1">
                  <a:gsLst>
                    <a:gs pos="0">
                      <a:srgbClr val="C0FF4D"/>
                    </a:gs>
                    <a:gs pos="100000">
                      <a:srgbClr val="A4D329"/>
                    </a:gs>
                  </a:gsLst>
                  <a:lin ang="5400000" scaled="1"/>
                </a:gradFill>
                <a:ln w="19050">
                  <a:solidFill>
                    <a:srgbClr val="92D050"/>
                  </a:solidFill>
                  <a:round/>
                  <a:headEnd/>
                  <a:tailEnd/>
                </a:ln>
              </p:spPr>
              <p:txBody>
                <a:bodyPr anchor="ctr"/>
                <a:lstStyle/>
                <a:p>
                  <a:pPr indent="-342900" algn="ctr" defTabSz="914400"/>
                  <a:endParaRPr lang="en-US" noProof="1">
                    <a:latin typeface="Calibri" pitchFamily="-111" charset="0"/>
                  </a:endParaRPr>
                </a:p>
              </p:txBody>
            </p:sp>
            <p:sp>
              <p:nvSpPr>
                <p:cNvPr id="5158" name="Rectangle 447"/>
                <p:cNvSpPr>
                  <a:spLocks noChangeArrowheads="1"/>
                </p:cNvSpPr>
                <p:nvPr/>
              </p:nvSpPr>
              <p:spPr bwMode="auto">
                <a:xfrm>
                  <a:off x="5405853" y="2949958"/>
                  <a:ext cx="1709319" cy="457921"/>
                </a:xfrm>
                <a:prstGeom prst="rect">
                  <a:avLst/>
                </a:prstGeom>
                <a:gradFill rotWithShape="1">
                  <a:gsLst>
                    <a:gs pos="0">
                      <a:srgbClr val="C0FF4D"/>
                    </a:gs>
                    <a:gs pos="100000">
                      <a:srgbClr val="A4D329"/>
                    </a:gs>
                  </a:gsLst>
                  <a:lin ang="5400000" scaled="1"/>
                </a:gradFill>
                <a:ln w="19050">
                  <a:solidFill>
                    <a:srgbClr val="92D050"/>
                  </a:solidFill>
                  <a:round/>
                  <a:headEnd/>
                  <a:tailEnd/>
                </a:ln>
              </p:spPr>
              <p:txBody>
                <a:bodyPr anchor="ctr"/>
                <a:lstStyle/>
                <a:p>
                  <a:pPr indent="-342900" algn="ctr" defTabSz="914400"/>
                  <a:endParaRPr lang="en-US" noProof="1">
                    <a:latin typeface="Calibri" pitchFamily="-111" charset="0"/>
                  </a:endParaRPr>
                </a:p>
              </p:txBody>
            </p:sp>
            <p:sp>
              <p:nvSpPr>
                <p:cNvPr id="5159" name="Rectangle 448"/>
                <p:cNvSpPr>
                  <a:spLocks noChangeArrowheads="1"/>
                </p:cNvSpPr>
                <p:nvPr/>
              </p:nvSpPr>
              <p:spPr bwMode="auto">
                <a:xfrm>
                  <a:off x="7119009" y="2949958"/>
                  <a:ext cx="1709318" cy="457921"/>
                </a:xfrm>
                <a:prstGeom prst="rect">
                  <a:avLst/>
                </a:prstGeom>
                <a:gradFill rotWithShape="1">
                  <a:gsLst>
                    <a:gs pos="0">
                      <a:srgbClr val="C0FF4D"/>
                    </a:gs>
                    <a:gs pos="100000">
                      <a:srgbClr val="A4D329"/>
                    </a:gs>
                  </a:gsLst>
                  <a:lin ang="5400000" scaled="1"/>
                </a:gradFill>
                <a:ln w="19050">
                  <a:solidFill>
                    <a:srgbClr val="92D050"/>
                  </a:solidFill>
                  <a:round/>
                  <a:headEnd/>
                  <a:tailEnd/>
                </a:ln>
              </p:spPr>
              <p:txBody>
                <a:bodyPr anchor="ctr"/>
                <a:lstStyle/>
                <a:p>
                  <a:pPr indent="-342900" algn="ctr" defTabSz="914400"/>
                  <a:endParaRPr lang="en-US" noProof="1">
                    <a:latin typeface="Calibri" pitchFamily="-111" charset="0"/>
                  </a:endParaRPr>
                </a:p>
              </p:txBody>
            </p:sp>
            <p:sp>
              <p:nvSpPr>
                <p:cNvPr id="5160" name="Rectangle 445"/>
                <p:cNvSpPr>
                  <a:spLocks noChangeArrowheads="1"/>
                </p:cNvSpPr>
                <p:nvPr/>
              </p:nvSpPr>
              <p:spPr bwMode="auto">
                <a:xfrm>
                  <a:off x="272143" y="2949958"/>
                  <a:ext cx="1707400" cy="457921"/>
                </a:xfrm>
                <a:prstGeom prst="rect">
                  <a:avLst/>
                </a:prstGeom>
                <a:gradFill rotWithShape="1">
                  <a:gsLst>
                    <a:gs pos="0">
                      <a:srgbClr val="C0FF4D"/>
                    </a:gs>
                    <a:gs pos="100000">
                      <a:srgbClr val="A4D329"/>
                    </a:gs>
                  </a:gsLst>
                  <a:lin ang="5400000" scaled="1"/>
                </a:gradFill>
                <a:ln w="19050">
                  <a:solidFill>
                    <a:srgbClr val="92D050"/>
                  </a:solidFill>
                  <a:round/>
                  <a:headEnd/>
                  <a:tailEnd/>
                </a:ln>
              </p:spPr>
              <p:txBody>
                <a:bodyPr anchor="ctr"/>
                <a:lstStyle/>
                <a:p>
                  <a:pPr indent="-342900" algn="ctr" defTabSz="914400"/>
                  <a:endParaRPr lang="en-US" noProof="1">
                    <a:latin typeface="Calibri" pitchFamily="-111" charset="0"/>
                  </a:endParaRPr>
                </a:p>
              </p:txBody>
            </p:sp>
          </p:grpSp>
          <p:sp>
            <p:nvSpPr>
              <p:cNvPr id="5151" name="Rectangle 445"/>
              <p:cNvSpPr>
                <a:spLocks noChangeArrowheads="1"/>
              </p:cNvSpPr>
              <p:nvPr/>
            </p:nvSpPr>
            <p:spPr bwMode="auto">
              <a:xfrm>
                <a:off x="1833586" y="3556003"/>
                <a:ext cx="1412896" cy="300038"/>
              </a:xfrm>
              <a:prstGeom prst="rect">
                <a:avLst/>
              </a:prstGeom>
              <a:noFill/>
              <a:ln w="19050">
                <a:noFill/>
                <a:round/>
                <a:headEnd/>
                <a:tailEnd/>
              </a:ln>
            </p:spPr>
            <p:txBody>
              <a:bodyPr anchor="ctr"/>
              <a:lstStyle/>
              <a:p>
                <a:pPr indent="-342900" algn="ctr" defTabSz="914400"/>
                <a:endParaRPr lang="en-US" noProof="1">
                  <a:latin typeface="Calibri" pitchFamily="-111" charset="0"/>
                </a:endParaRPr>
              </a:p>
            </p:txBody>
          </p:sp>
          <p:sp>
            <p:nvSpPr>
              <p:cNvPr id="5152" name="Rectangle 446"/>
              <p:cNvSpPr>
                <a:spLocks noChangeArrowheads="1"/>
              </p:cNvSpPr>
              <p:nvPr/>
            </p:nvSpPr>
            <p:spPr bwMode="auto">
              <a:xfrm>
                <a:off x="3248070" y="3556003"/>
                <a:ext cx="1414484" cy="300038"/>
              </a:xfrm>
              <a:prstGeom prst="rect">
                <a:avLst/>
              </a:prstGeom>
              <a:noFill/>
              <a:ln w="19050">
                <a:noFill/>
                <a:round/>
                <a:headEnd/>
                <a:tailEnd/>
              </a:ln>
            </p:spPr>
            <p:txBody>
              <a:bodyPr anchor="ctr"/>
              <a:lstStyle/>
              <a:p>
                <a:pPr indent="-342900" algn="ctr" defTabSz="914400"/>
                <a:endParaRPr lang="en-US" noProof="1">
                  <a:latin typeface="Calibri" pitchFamily="-111" charset="0"/>
                </a:endParaRPr>
              </a:p>
            </p:txBody>
          </p:sp>
          <p:sp>
            <p:nvSpPr>
              <p:cNvPr id="5153" name="Rectangle 447"/>
              <p:cNvSpPr>
                <a:spLocks noChangeArrowheads="1"/>
              </p:cNvSpPr>
              <p:nvPr/>
            </p:nvSpPr>
            <p:spPr bwMode="auto">
              <a:xfrm>
                <a:off x="4664141" y="3556003"/>
                <a:ext cx="1414484" cy="300038"/>
              </a:xfrm>
              <a:prstGeom prst="rect">
                <a:avLst/>
              </a:prstGeom>
              <a:noFill/>
              <a:ln w="19050">
                <a:noFill/>
                <a:round/>
                <a:headEnd/>
                <a:tailEnd/>
              </a:ln>
            </p:spPr>
            <p:txBody>
              <a:bodyPr anchor="ctr"/>
              <a:lstStyle/>
              <a:p>
                <a:pPr indent="-342900" algn="ctr" defTabSz="914400"/>
                <a:r>
                  <a:rPr lang="en-US" noProof="1" smtClean="0">
                    <a:latin typeface="Calibri" pitchFamily="-111" charset="0"/>
                  </a:rPr>
                  <a:t>900 B.C.</a:t>
                </a:r>
                <a:endParaRPr lang="en-US" noProof="1">
                  <a:latin typeface="Calibri" pitchFamily="-111" charset="0"/>
                </a:endParaRPr>
              </a:p>
            </p:txBody>
          </p:sp>
          <p:sp>
            <p:nvSpPr>
              <p:cNvPr id="5154" name="Rectangle 448"/>
              <p:cNvSpPr>
                <a:spLocks noChangeArrowheads="1"/>
              </p:cNvSpPr>
              <p:nvPr/>
            </p:nvSpPr>
            <p:spPr bwMode="auto">
              <a:xfrm>
                <a:off x="6081801" y="3556003"/>
                <a:ext cx="1414483" cy="300038"/>
              </a:xfrm>
              <a:prstGeom prst="rect">
                <a:avLst/>
              </a:prstGeom>
              <a:noFill/>
              <a:ln w="19050">
                <a:noFill/>
                <a:round/>
                <a:headEnd/>
                <a:tailEnd/>
              </a:ln>
            </p:spPr>
            <p:txBody>
              <a:bodyPr anchor="ctr"/>
              <a:lstStyle/>
              <a:p>
                <a:pPr indent="-342900" algn="ctr" defTabSz="914400"/>
                <a:endParaRPr lang="en-US" noProof="1">
                  <a:latin typeface="Calibri" pitchFamily="-111" charset="0"/>
                </a:endParaRPr>
              </a:p>
            </p:txBody>
          </p:sp>
          <p:sp>
            <p:nvSpPr>
              <p:cNvPr id="5155" name="Rectangle 445"/>
              <p:cNvSpPr>
                <a:spLocks noChangeArrowheads="1"/>
              </p:cNvSpPr>
              <p:nvPr/>
            </p:nvSpPr>
            <p:spPr bwMode="auto">
              <a:xfrm>
                <a:off x="409577" y="3556003"/>
                <a:ext cx="1412896" cy="300038"/>
              </a:xfrm>
              <a:prstGeom prst="rect">
                <a:avLst/>
              </a:prstGeom>
              <a:noFill/>
              <a:ln w="19050">
                <a:noFill/>
                <a:round/>
                <a:headEnd/>
                <a:tailEnd/>
              </a:ln>
            </p:spPr>
            <p:txBody>
              <a:bodyPr anchor="ctr"/>
              <a:lstStyle/>
              <a:p>
                <a:pPr indent="-342900" algn="ctr" defTabSz="914400"/>
                <a:r>
                  <a:rPr lang="en-US" noProof="1" smtClean="0">
                    <a:latin typeface="Calibri" pitchFamily="-111" charset="0"/>
                  </a:rPr>
                  <a:t>1000 B.C.</a:t>
                </a:r>
                <a:endParaRPr lang="en-US" noProof="1">
                  <a:latin typeface="Calibri" pitchFamily="-111" charset="0"/>
                </a:endParaRPr>
              </a:p>
            </p:txBody>
          </p:sp>
        </p:grpSp>
        <p:sp>
          <p:nvSpPr>
            <p:cNvPr id="5149" name="Rectangle 448"/>
            <p:cNvSpPr>
              <a:spLocks noChangeArrowheads="1"/>
            </p:cNvSpPr>
            <p:nvPr/>
          </p:nvSpPr>
          <p:spPr bwMode="auto">
            <a:xfrm>
              <a:off x="7450247" y="3556286"/>
              <a:ext cx="1414483" cy="300037"/>
            </a:xfrm>
            <a:prstGeom prst="rect">
              <a:avLst/>
            </a:prstGeom>
            <a:noFill/>
            <a:ln w="19050">
              <a:noFill/>
              <a:round/>
              <a:headEnd/>
              <a:tailEnd/>
            </a:ln>
          </p:spPr>
          <p:txBody>
            <a:bodyPr anchor="ctr"/>
            <a:lstStyle/>
            <a:p>
              <a:pPr indent="-342900" algn="ctr" defTabSz="914400"/>
              <a:r>
                <a:rPr lang="en-US" noProof="1" smtClean="0">
                  <a:latin typeface="Calibri" pitchFamily="-111" charset="0"/>
                </a:rPr>
                <a:t>722 B.C.</a:t>
              </a:r>
              <a:endParaRPr lang="en-US" noProof="1">
                <a:latin typeface="Calibri" pitchFamily="-111" charset="0"/>
              </a:endParaRPr>
            </a:p>
          </p:txBody>
        </p:sp>
      </p:grpSp>
      <p:sp>
        <p:nvSpPr>
          <p:cNvPr id="5124" name="Rektangel 82"/>
          <p:cNvSpPr>
            <a:spLocks noChangeArrowheads="1"/>
          </p:cNvSpPr>
          <p:nvPr/>
        </p:nvSpPr>
        <p:spPr bwMode="auto">
          <a:xfrm>
            <a:off x="304800" y="1722438"/>
            <a:ext cx="1954213" cy="738664"/>
          </a:xfrm>
          <a:prstGeom prst="rect">
            <a:avLst/>
          </a:prstGeom>
          <a:noFill/>
          <a:ln w="9525">
            <a:noFill/>
            <a:miter lim="800000"/>
            <a:headEnd/>
            <a:tailEnd/>
          </a:ln>
        </p:spPr>
        <p:txBody>
          <a:bodyPr>
            <a:spAutoFit/>
          </a:bodyPr>
          <a:lstStyle/>
          <a:p>
            <a:pPr defTabSz="801688">
              <a:spcBef>
                <a:spcPct val="20000"/>
              </a:spcBef>
            </a:pPr>
            <a:r>
              <a:rPr lang="en-US" sz="1400" noProof="1" smtClean="0">
                <a:solidFill>
                  <a:srgbClr val="080808"/>
                </a:solidFill>
                <a:latin typeface="Calibri" pitchFamily="-111" charset="0"/>
                <a:cs typeface="Arial" charset="0"/>
              </a:rPr>
              <a:t>King David unites the 12 tribes and entered Jerusalem</a:t>
            </a:r>
            <a:endParaRPr lang="en-US" sz="1400" noProof="1">
              <a:solidFill>
                <a:srgbClr val="080808"/>
              </a:solidFill>
              <a:latin typeface="Calibri" pitchFamily="-111" charset="0"/>
              <a:cs typeface="Arial" charset="0"/>
            </a:endParaRPr>
          </a:p>
        </p:txBody>
      </p:sp>
      <p:sp>
        <p:nvSpPr>
          <p:cNvPr id="91" name="Nedadgående pil 90"/>
          <p:cNvSpPr>
            <a:spLocks noChangeArrowheads="1"/>
          </p:cNvSpPr>
          <p:nvPr/>
        </p:nvSpPr>
        <p:spPr bwMode="auto">
          <a:xfrm>
            <a:off x="898525" y="2746375"/>
            <a:ext cx="250825" cy="538163"/>
          </a:xfrm>
          <a:prstGeom prst="downArrow">
            <a:avLst>
              <a:gd name="adj1" fmla="val 50000"/>
              <a:gd name="adj2" fmla="val 50004"/>
            </a:avLst>
          </a:prstGeom>
          <a:gradFill rotWithShape="1">
            <a:gsLst>
              <a:gs pos="0">
                <a:srgbClr val="FFC000"/>
              </a:gs>
              <a:gs pos="100000">
                <a:srgbClr val="E36119"/>
              </a:gs>
            </a:gsLst>
            <a:lin ang="2700000" scaled="1"/>
          </a:gradFill>
          <a:ln w="9525">
            <a:solidFill>
              <a:srgbClr val="FC7E00"/>
            </a:solidFill>
            <a:miter lim="800000"/>
            <a:headEnd/>
            <a:tailEnd/>
          </a:ln>
          <a:effectLst>
            <a:outerShdw blurRad="63500" dist="38100" dir="5400000" algn="t" rotWithShape="0">
              <a:srgbClr val="000000">
                <a:alpha val="39999"/>
              </a:srgbClr>
            </a:outerShdw>
          </a:effectLst>
        </p:spPr>
        <p:txBody>
          <a:bodyPr anchor="ctr"/>
          <a:lstStyle/>
          <a:p>
            <a:pPr indent="-342900" algn="ctr">
              <a:buFont typeface="Calibri" pitchFamily="-111" charset="0"/>
              <a:buAutoNum type="arabicPeriod"/>
              <a:defRPr/>
            </a:pPr>
            <a:endParaRPr lang="en-US">
              <a:solidFill>
                <a:srgbClr val="FFFFFF"/>
              </a:solidFill>
              <a:latin typeface="Calibri" pitchFamily="-111" charset="0"/>
            </a:endParaRPr>
          </a:p>
        </p:txBody>
      </p:sp>
      <p:sp>
        <p:nvSpPr>
          <p:cNvPr id="5126" name="Rektangel 91"/>
          <p:cNvSpPr>
            <a:spLocks noChangeArrowheads="1"/>
          </p:cNvSpPr>
          <p:nvPr/>
        </p:nvSpPr>
        <p:spPr bwMode="auto">
          <a:xfrm>
            <a:off x="2830513" y="1081170"/>
            <a:ext cx="1954212" cy="1384995"/>
          </a:xfrm>
          <a:prstGeom prst="rect">
            <a:avLst/>
          </a:prstGeom>
          <a:noFill/>
          <a:ln w="9525">
            <a:noFill/>
            <a:miter lim="800000"/>
            <a:headEnd/>
            <a:tailEnd/>
          </a:ln>
        </p:spPr>
        <p:txBody>
          <a:bodyPr>
            <a:spAutoFit/>
          </a:bodyPr>
          <a:lstStyle/>
          <a:p>
            <a:pPr defTabSz="801688">
              <a:spcBef>
                <a:spcPct val="20000"/>
              </a:spcBef>
            </a:pPr>
            <a:r>
              <a:rPr lang="en-US" sz="1400" noProof="1" smtClean="0">
                <a:solidFill>
                  <a:srgbClr val="080808"/>
                </a:solidFill>
                <a:latin typeface="Calibri" pitchFamily="-111" charset="0"/>
                <a:cs typeface="Arial" charset="0"/>
              </a:rPr>
              <a:t>King Solomon dies. The 12 tribes break into 2 groups forming the Kingdom of Israel in the north, and the Kingdom of Judah in the south.</a:t>
            </a:r>
            <a:endParaRPr lang="en-US" sz="1400" noProof="1">
              <a:solidFill>
                <a:srgbClr val="080808"/>
              </a:solidFill>
              <a:latin typeface="Calibri" pitchFamily="-111" charset="0"/>
              <a:cs typeface="Arial" charset="0"/>
            </a:endParaRPr>
          </a:p>
        </p:txBody>
      </p:sp>
      <p:sp>
        <p:nvSpPr>
          <p:cNvPr id="93" name="Nedadgående pil 92"/>
          <p:cNvSpPr>
            <a:spLocks noChangeArrowheads="1"/>
          </p:cNvSpPr>
          <p:nvPr/>
        </p:nvSpPr>
        <p:spPr bwMode="auto">
          <a:xfrm>
            <a:off x="3522663" y="2746375"/>
            <a:ext cx="249237" cy="538163"/>
          </a:xfrm>
          <a:prstGeom prst="downArrow">
            <a:avLst>
              <a:gd name="adj1" fmla="val 50000"/>
              <a:gd name="adj2" fmla="val 50002"/>
            </a:avLst>
          </a:prstGeom>
          <a:gradFill rotWithShape="1">
            <a:gsLst>
              <a:gs pos="0">
                <a:srgbClr val="FFC000"/>
              </a:gs>
              <a:gs pos="100000">
                <a:srgbClr val="E36119"/>
              </a:gs>
            </a:gsLst>
            <a:lin ang="2700000" scaled="1"/>
          </a:gradFill>
          <a:ln w="9525">
            <a:solidFill>
              <a:srgbClr val="FC7E00"/>
            </a:solidFill>
            <a:miter lim="800000"/>
            <a:headEnd/>
            <a:tailEnd/>
          </a:ln>
          <a:effectLst>
            <a:outerShdw blurRad="63500" dist="38100" dir="5400000" algn="t" rotWithShape="0">
              <a:srgbClr val="000000">
                <a:alpha val="39999"/>
              </a:srgbClr>
            </a:outerShdw>
          </a:effectLst>
        </p:spPr>
        <p:txBody>
          <a:bodyPr anchor="ctr"/>
          <a:lstStyle/>
          <a:p>
            <a:pPr indent="-342900" algn="ctr">
              <a:buFont typeface="Calibri" pitchFamily="-111" charset="0"/>
              <a:buAutoNum type="arabicPeriod"/>
              <a:defRPr/>
            </a:pPr>
            <a:endParaRPr lang="en-US">
              <a:solidFill>
                <a:srgbClr val="FFFFFF"/>
              </a:solidFill>
              <a:latin typeface="Calibri" pitchFamily="-111" charset="0"/>
            </a:endParaRPr>
          </a:p>
        </p:txBody>
      </p:sp>
      <p:sp>
        <p:nvSpPr>
          <p:cNvPr id="5130" name="Rektangel 95"/>
          <p:cNvSpPr>
            <a:spLocks noChangeArrowheads="1"/>
          </p:cNvSpPr>
          <p:nvPr/>
        </p:nvSpPr>
        <p:spPr bwMode="auto">
          <a:xfrm>
            <a:off x="1370013" y="4175125"/>
            <a:ext cx="1954212" cy="738664"/>
          </a:xfrm>
          <a:prstGeom prst="rect">
            <a:avLst/>
          </a:prstGeom>
          <a:noFill/>
          <a:ln w="9525">
            <a:noFill/>
            <a:miter lim="800000"/>
            <a:headEnd/>
            <a:tailEnd/>
          </a:ln>
        </p:spPr>
        <p:txBody>
          <a:bodyPr>
            <a:spAutoFit/>
          </a:bodyPr>
          <a:lstStyle/>
          <a:p>
            <a:pPr defTabSz="801688">
              <a:spcBef>
                <a:spcPct val="20000"/>
              </a:spcBef>
            </a:pPr>
            <a:r>
              <a:rPr lang="en-US" sz="1400" noProof="1" smtClean="0">
                <a:solidFill>
                  <a:srgbClr val="080808"/>
                </a:solidFill>
                <a:latin typeface="Calibri" pitchFamily="-111" charset="0"/>
                <a:cs typeface="Arial" charset="0"/>
              </a:rPr>
              <a:t>David’s son Solomon became the King and builds a temple</a:t>
            </a:r>
            <a:endParaRPr lang="en-US" sz="1400" noProof="1">
              <a:solidFill>
                <a:srgbClr val="080808"/>
              </a:solidFill>
              <a:latin typeface="Calibri" pitchFamily="-111" charset="0"/>
              <a:cs typeface="Arial" charset="0"/>
            </a:endParaRPr>
          </a:p>
        </p:txBody>
      </p:sp>
      <p:sp>
        <p:nvSpPr>
          <p:cNvPr id="97" name="Nedadgående pil 96"/>
          <p:cNvSpPr>
            <a:spLocks noChangeArrowheads="1"/>
          </p:cNvSpPr>
          <p:nvPr/>
        </p:nvSpPr>
        <p:spPr bwMode="auto">
          <a:xfrm rot="10800000">
            <a:off x="2149475" y="3567113"/>
            <a:ext cx="249238" cy="538162"/>
          </a:xfrm>
          <a:prstGeom prst="downArrow">
            <a:avLst>
              <a:gd name="adj1" fmla="val 50000"/>
              <a:gd name="adj2" fmla="val 50002"/>
            </a:avLst>
          </a:prstGeom>
          <a:gradFill rotWithShape="1">
            <a:gsLst>
              <a:gs pos="0">
                <a:srgbClr val="FFC000"/>
              </a:gs>
              <a:gs pos="100000">
                <a:srgbClr val="E36119"/>
              </a:gs>
            </a:gsLst>
            <a:lin ang="2700000" scaled="1"/>
          </a:gradFill>
          <a:ln w="9525">
            <a:solidFill>
              <a:srgbClr val="FC7E00"/>
            </a:solidFill>
            <a:miter lim="800000"/>
            <a:headEnd/>
            <a:tailEnd/>
          </a:ln>
          <a:effectLst>
            <a:outerShdw blurRad="63500" dist="38100" dir="5400000" algn="t" rotWithShape="0">
              <a:srgbClr val="000000">
                <a:alpha val="39999"/>
              </a:srgbClr>
            </a:outerShdw>
          </a:effectLst>
        </p:spPr>
        <p:txBody>
          <a:bodyPr anchor="ctr"/>
          <a:lstStyle/>
          <a:p>
            <a:pPr indent="-342900" algn="ctr">
              <a:buFont typeface="Calibri" pitchFamily="-111" charset="0"/>
              <a:buAutoNum type="arabicPeriod"/>
              <a:defRPr/>
            </a:pPr>
            <a:endParaRPr lang="en-US">
              <a:solidFill>
                <a:srgbClr val="FFFFFF"/>
              </a:solidFill>
              <a:latin typeface="Calibri" pitchFamily="-111" charset="0"/>
            </a:endParaRPr>
          </a:p>
        </p:txBody>
      </p:sp>
      <p:sp>
        <p:nvSpPr>
          <p:cNvPr id="5132" name="Rektangel 98"/>
          <p:cNvSpPr>
            <a:spLocks noChangeArrowheads="1"/>
          </p:cNvSpPr>
          <p:nvPr/>
        </p:nvSpPr>
        <p:spPr bwMode="auto">
          <a:xfrm>
            <a:off x="4189413" y="4197350"/>
            <a:ext cx="1954212" cy="523220"/>
          </a:xfrm>
          <a:prstGeom prst="rect">
            <a:avLst/>
          </a:prstGeom>
          <a:noFill/>
          <a:ln w="9525">
            <a:noFill/>
            <a:miter lim="800000"/>
            <a:headEnd/>
            <a:tailEnd/>
          </a:ln>
        </p:spPr>
        <p:txBody>
          <a:bodyPr>
            <a:spAutoFit/>
          </a:bodyPr>
          <a:lstStyle/>
          <a:p>
            <a:pPr defTabSz="801688">
              <a:spcBef>
                <a:spcPct val="20000"/>
              </a:spcBef>
            </a:pPr>
            <a:r>
              <a:rPr lang="en-US" sz="1400" noProof="1" smtClean="0">
                <a:solidFill>
                  <a:srgbClr val="080808"/>
                </a:solidFill>
                <a:latin typeface="Calibri" pitchFamily="-111" charset="0"/>
                <a:cs typeface="Arial" charset="0"/>
              </a:rPr>
              <a:t>Assyrians conquer Babylon</a:t>
            </a:r>
            <a:endParaRPr lang="en-US" sz="1400" noProof="1">
              <a:solidFill>
                <a:srgbClr val="080808"/>
              </a:solidFill>
              <a:latin typeface="Calibri" pitchFamily="-111" charset="0"/>
              <a:cs typeface="Arial" charset="0"/>
            </a:endParaRPr>
          </a:p>
        </p:txBody>
      </p:sp>
      <p:sp>
        <p:nvSpPr>
          <p:cNvPr id="100" name="Nedadgående pil 99"/>
          <p:cNvSpPr>
            <a:spLocks noChangeArrowheads="1"/>
          </p:cNvSpPr>
          <p:nvPr/>
        </p:nvSpPr>
        <p:spPr bwMode="auto">
          <a:xfrm rot="10800000">
            <a:off x="4968875" y="3587750"/>
            <a:ext cx="249238" cy="538163"/>
          </a:xfrm>
          <a:prstGeom prst="downArrow">
            <a:avLst>
              <a:gd name="adj1" fmla="val 50000"/>
              <a:gd name="adj2" fmla="val 50002"/>
            </a:avLst>
          </a:prstGeom>
          <a:gradFill rotWithShape="1">
            <a:gsLst>
              <a:gs pos="0">
                <a:srgbClr val="FFC000"/>
              </a:gs>
              <a:gs pos="100000">
                <a:srgbClr val="E36119"/>
              </a:gs>
            </a:gsLst>
            <a:lin ang="2700000" scaled="1"/>
          </a:gradFill>
          <a:ln w="9525">
            <a:solidFill>
              <a:srgbClr val="FC7E00"/>
            </a:solidFill>
            <a:miter lim="800000"/>
            <a:headEnd/>
            <a:tailEnd/>
          </a:ln>
          <a:effectLst>
            <a:outerShdw blurRad="63500" dist="38100" dir="5400000" algn="t" rotWithShape="0">
              <a:srgbClr val="000000">
                <a:alpha val="39999"/>
              </a:srgbClr>
            </a:outerShdw>
          </a:effectLst>
        </p:spPr>
        <p:txBody>
          <a:bodyPr anchor="ctr"/>
          <a:lstStyle/>
          <a:p>
            <a:pPr indent="-342900" algn="ctr">
              <a:buFont typeface="Calibri" pitchFamily="-111" charset="0"/>
              <a:buAutoNum type="arabicPeriod"/>
              <a:defRPr/>
            </a:pPr>
            <a:endParaRPr lang="en-US">
              <a:solidFill>
                <a:srgbClr val="FFFFFF"/>
              </a:solidFill>
              <a:latin typeface="Calibri" pitchFamily="-111" charset="0"/>
            </a:endParaRPr>
          </a:p>
        </p:txBody>
      </p:sp>
      <p:sp>
        <p:nvSpPr>
          <p:cNvPr id="5134" name="Rektangel 100"/>
          <p:cNvSpPr>
            <a:spLocks noChangeArrowheads="1"/>
          </p:cNvSpPr>
          <p:nvPr/>
        </p:nvSpPr>
        <p:spPr bwMode="auto">
          <a:xfrm>
            <a:off x="6856413" y="4179888"/>
            <a:ext cx="1954212" cy="2031325"/>
          </a:xfrm>
          <a:prstGeom prst="rect">
            <a:avLst/>
          </a:prstGeom>
          <a:noFill/>
          <a:ln w="9525">
            <a:noFill/>
            <a:miter lim="800000"/>
            <a:headEnd/>
            <a:tailEnd/>
          </a:ln>
        </p:spPr>
        <p:txBody>
          <a:bodyPr>
            <a:spAutoFit/>
          </a:bodyPr>
          <a:lstStyle/>
          <a:p>
            <a:pPr defTabSz="801688">
              <a:spcBef>
                <a:spcPct val="20000"/>
              </a:spcBef>
            </a:pPr>
            <a:r>
              <a:rPr lang="en-US" sz="1400" noProof="1" smtClean="0">
                <a:solidFill>
                  <a:srgbClr val="080808"/>
                </a:solidFill>
                <a:latin typeface="Calibri" pitchFamily="-111" charset="0"/>
                <a:cs typeface="Arial" charset="0"/>
              </a:rPr>
              <a:t>Assyrians conquer the Kingdom of Israel. The 10 tribes of Israel are forced to move to other lands. They mix with other cultures and disappear. They are now referred to as the 10 lost tribes.</a:t>
            </a:r>
            <a:endParaRPr lang="en-US" sz="1400" noProof="1">
              <a:solidFill>
                <a:srgbClr val="080808"/>
              </a:solidFill>
              <a:latin typeface="Calibri" pitchFamily="-111" charset="0"/>
              <a:cs typeface="Arial" charset="0"/>
            </a:endParaRPr>
          </a:p>
        </p:txBody>
      </p:sp>
      <p:sp>
        <p:nvSpPr>
          <p:cNvPr id="39" name="Nedadgående pil 99"/>
          <p:cNvSpPr>
            <a:spLocks noChangeArrowheads="1"/>
          </p:cNvSpPr>
          <p:nvPr/>
        </p:nvSpPr>
        <p:spPr bwMode="auto">
          <a:xfrm rot="10800000">
            <a:off x="7638844" y="3621397"/>
            <a:ext cx="249238" cy="538163"/>
          </a:xfrm>
          <a:prstGeom prst="downArrow">
            <a:avLst>
              <a:gd name="adj1" fmla="val 50000"/>
              <a:gd name="adj2" fmla="val 50002"/>
            </a:avLst>
          </a:prstGeom>
          <a:gradFill rotWithShape="1">
            <a:gsLst>
              <a:gs pos="0">
                <a:srgbClr val="FFC000"/>
              </a:gs>
              <a:gs pos="100000">
                <a:srgbClr val="E36119"/>
              </a:gs>
            </a:gsLst>
            <a:lin ang="2700000" scaled="1"/>
          </a:gradFill>
          <a:ln w="9525">
            <a:solidFill>
              <a:srgbClr val="FC7E00"/>
            </a:solidFill>
            <a:miter lim="800000"/>
            <a:headEnd/>
            <a:tailEnd/>
          </a:ln>
          <a:effectLst>
            <a:outerShdw blurRad="63500" dist="38100" dir="5400000" algn="t" rotWithShape="0">
              <a:srgbClr val="000000">
                <a:alpha val="39999"/>
              </a:srgbClr>
            </a:outerShdw>
          </a:effectLst>
        </p:spPr>
        <p:txBody>
          <a:bodyPr anchor="ctr"/>
          <a:lstStyle/>
          <a:p>
            <a:pPr indent="-342900" algn="ctr">
              <a:buFont typeface="Calibri" pitchFamily="-111" charset="0"/>
              <a:buAutoNum type="arabicPeriod"/>
              <a:defRPr/>
            </a:pPr>
            <a:endParaRPr lang="en-US">
              <a:solidFill>
                <a:srgbClr val="FFFFFF"/>
              </a:solidFill>
              <a:latin typeface="Calibri" pitchFamily="-111"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9" name="Rectangle 135"/>
          <p:cNvSpPr>
            <a:spLocks noChangeArrowheads="1"/>
          </p:cNvSpPr>
          <p:nvPr/>
        </p:nvSpPr>
        <p:spPr bwMode="auto">
          <a:xfrm>
            <a:off x="276225" y="3502025"/>
            <a:ext cx="8366125" cy="320675"/>
          </a:xfrm>
          <a:prstGeom prst="rect">
            <a:avLst/>
          </a:prstGeom>
          <a:gradFill rotWithShape="1">
            <a:gsLst>
              <a:gs pos="0">
                <a:schemeClr val="accent1">
                  <a:lumMod val="10000"/>
                </a:schemeClr>
              </a:gs>
              <a:gs pos="100000">
                <a:schemeClr val="tx2">
                  <a:alpha val="0"/>
                </a:schemeClr>
              </a:gs>
            </a:gsLst>
            <a:lin ang="5400000" scaled="1"/>
          </a:gradFill>
          <a:ln w="9525">
            <a:noFill/>
            <a:miter lim="800000"/>
            <a:headEnd/>
            <a:tailEnd/>
          </a:ln>
        </p:spPr>
        <p:txBody>
          <a:bodyPr wrap="none" anchor="ctr"/>
          <a:lstStyle/>
          <a:p>
            <a:pPr>
              <a:defRPr/>
            </a:pPr>
            <a:endParaRPr lang="en-US">
              <a:latin typeface="Calibri" pitchFamily="-111" charset="0"/>
            </a:endParaRPr>
          </a:p>
        </p:txBody>
      </p:sp>
      <p:grpSp>
        <p:nvGrpSpPr>
          <p:cNvPr id="2" name="Gruppe 107"/>
          <p:cNvGrpSpPr>
            <a:grpSpLocks/>
          </p:cNvGrpSpPr>
          <p:nvPr/>
        </p:nvGrpSpPr>
        <p:grpSpPr bwMode="auto">
          <a:xfrm>
            <a:off x="266700" y="3201988"/>
            <a:ext cx="8582025" cy="457200"/>
            <a:chOff x="282575" y="3461036"/>
            <a:chExt cx="8582155" cy="457200"/>
          </a:xfrm>
        </p:grpSpPr>
        <p:sp>
          <p:nvSpPr>
            <p:cNvPr id="5147" name="Pentagon 104"/>
            <p:cNvSpPr>
              <a:spLocks noChangeArrowheads="1"/>
            </p:cNvSpPr>
            <p:nvPr/>
          </p:nvSpPr>
          <p:spPr bwMode="auto">
            <a:xfrm>
              <a:off x="7370870" y="3461036"/>
              <a:ext cx="1457347" cy="457200"/>
            </a:xfrm>
            <a:prstGeom prst="homePlate">
              <a:avLst>
                <a:gd name="adj" fmla="val 40317"/>
              </a:avLst>
            </a:prstGeom>
            <a:gradFill rotWithShape="1">
              <a:gsLst>
                <a:gs pos="0">
                  <a:srgbClr val="C0FF4D"/>
                </a:gs>
                <a:gs pos="100000">
                  <a:srgbClr val="A4D329"/>
                </a:gs>
              </a:gsLst>
              <a:lin ang="5400000" scaled="1"/>
            </a:gradFill>
            <a:ln w="19050">
              <a:solidFill>
                <a:srgbClr val="92D050"/>
              </a:solidFill>
              <a:round/>
              <a:headEnd/>
              <a:tailEnd/>
            </a:ln>
          </p:spPr>
          <p:txBody>
            <a:bodyPr anchor="ctr"/>
            <a:lstStyle/>
            <a:p>
              <a:pPr indent="-342900" algn="ctr" defTabSz="914400">
                <a:buFont typeface="Calibri" pitchFamily="-111" charset="0"/>
                <a:buAutoNum type="arabicPeriod"/>
              </a:pPr>
              <a:endParaRPr lang="en-US" noProof="1">
                <a:latin typeface="Calibri" pitchFamily="-111" charset="0"/>
              </a:endParaRPr>
            </a:p>
          </p:txBody>
        </p:sp>
        <p:grpSp>
          <p:nvGrpSpPr>
            <p:cNvPr id="3" name="Gruppe 62"/>
            <p:cNvGrpSpPr>
              <a:grpSpLocks/>
            </p:cNvGrpSpPr>
            <p:nvPr/>
          </p:nvGrpSpPr>
          <p:grpSpPr bwMode="auto">
            <a:xfrm>
              <a:off x="282575" y="3461036"/>
              <a:ext cx="7213730" cy="457200"/>
              <a:chOff x="282575" y="3462341"/>
              <a:chExt cx="7213730" cy="457200"/>
            </a:xfrm>
          </p:grpSpPr>
          <p:grpSp>
            <p:nvGrpSpPr>
              <p:cNvPr id="4" name="Gruppe 75"/>
              <p:cNvGrpSpPr>
                <a:grpSpLocks/>
              </p:cNvGrpSpPr>
              <p:nvPr/>
            </p:nvGrpSpPr>
            <p:grpSpPr bwMode="auto">
              <a:xfrm>
                <a:off x="282575" y="3462341"/>
                <a:ext cx="7080380" cy="457200"/>
                <a:chOff x="272143" y="2949958"/>
                <a:chExt cx="8556211" cy="457921"/>
              </a:xfrm>
            </p:grpSpPr>
            <p:sp>
              <p:nvSpPr>
                <p:cNvPr id="5156" name="Rectangle 445"/>
                <p:cNvSpPr>
                  <a:spLocks noChangeArrowheads="1"/>
                </p:cNvSpPr>
                <p:nvPr/>
              </p:nvSpPr>
              <p:spPr bwMode="auto">
                <a:xfrm>
                  <a:off x="1985299" y="2949958"/>
                  <a:ext cx="1707400" cy="457921"/>
                </a:xfrm>
                <a:prstGeom prst="rect">
                  <a:avLst/>
                </a:prstGeom>
                <a:gradFill rotWithShape="1">
                  <a:gsLst>
                    <a:gs pos="0">
                      <a:srgbClr val="C0FF4D"/>
                    </a:gs>
                    <a:gs pos="100000">
                      <a:srgbClr val="A4D329"/>
                    </a:gs>
                  </a:gsLst>
                  <a:lin ang="5400000" scaled="1"/>
                </a:gradFill>
                <a:ln w="19050">
                  <a:solidFill>
                    <a:srgbClr val="92D050"/>
                  </a:solidFill>
                  <a:round/>
                  <a:headEnd/>
                  <a:tailEnd/>
                </a:ln>
              </p:spPr>
              <p:txBody>
                <a:bodyPr anchor="ctr"/>
                <a:lstStyle/>
                <a:p>
                  <a:pPr indent="-342900" algn="ctr" defTabSz="914400"/>
                  <a:endParaRPr lang="en-US" noProof="1">
                    <a:latin typeface="Calibri" pitchFamily="-111" charset="0"/>
                  </a:endParaRPr>
                </a:p>
              </p:txBody>
            </p:sp>
            <p:sp>
              <p:nvSpPr>
                <p:cNvPr id="5157" name="Rectangle 446"/>
                <p:cNvSpPr>
                  <a:spLocks noChangeArrowheads="1"/>
                </p:cNvSpPr>
                <p:nvPr/>
              </p:nvSpPr>
              <p:spPr bwMode="auto">
                <a:xfrm>
                  <a:off x="3694616" y="2949958"/>
                  <a:ext cx="1709319" cy="457921"/>
                </a:xfrm>
                <a:prstGeom prst="rect">
                  <a:avLst/>
                </a:prstGeom>
                <a:gradFill rotWithShape="1">
                  <a:gsLst>
                    <a:gs pos="0">
                      <a:srgbClr val="C0FF4D"/>
                    </a:gs>
                    <a:gs pos="100000">
                      <a:srgbClr val="A4D329"/>
                    </a:gs>
                  </a:gsLst>
                  <a:lin ang="5400000" scaled="1"/>
                </a:gradFill>
                <a:ln w="19050">
                  <a:solidFill>
                    <a:srgbClr val="92D050"/>
                  </a:solidFill>
                  <a:round/>
                  <a:headEnd/>
                  <a:tailEnd/>
                </a:ln>
              </p:spPr>
              <p:txBody>
                <a:bodyPr anchor="ctr"/>
                <a:lstStyle/>
                <a:p>
                  <a:pPr indent="-342900" algn="ctr" defTabSz="914400"/>
                  <a:endParaRPr lang="en-US" noProof="1">
                    <a:latin typeface="Calibri" pitchFamily="-111" charset="0"/>
                  </a:endParaRPr>
                </a:p>
              </p:txBody>
            </p:sp>
            <p:sp>
              <p:nvSpPr>
                <p:cNvPr id="5158" name="Rectangle 447"/>
                <p:cNvSpPr>
                  <a:spLocks noChangeArrowheads="1"/>
                </p:cNvSpPr>
                <p:nvPr/>
              </p:nvSpPr>
              <p:spPr bwMode="auto">
                <a:xfrm>
                  <a:off x="5405853" y="2949958"/>
                  <a:ext cx="1709319" cy="457921"/>
                </a:xfrm>
                <a:prstGeom prst="rect">
                  <a:avLst/>
                </a:prstGeom>
                <a:gradFill rotWithShape="1">
                  <a:gsLst>
                    <a:gs pos="0">
                      <a:srgbClr val="C0FF4D"/>
                    </a:gs>
                    <a:gs pos="100000">
                      <a:srgbClr val="A4D329"/>
                    </a:gs>
                  </a:gsLst>
                  <a:lin ang="5400000" scaled="1"/>
                </a:gradFill>
                <a:ln w="19050">
                  <a:solidFill>
                    <a:srgbClr val="92D050"/>
                  </a:solidFill>
                  <a:round/>
                  <a:headEnd/>
                  <a:tailEnd/>
                </a:ln>
              </p:spPr>
              <p:txBody>
                <a:bodyPr anchor="ctr"/>
                <a:lstStyle/>
                <a:p>
                  <a:pPr indent="-342900" algn="ctr" defTabSz="914400"/>
                  <a:endParaRPr lang="en-US" noProof="1">
                    <a:latin typeface="Calibri" pitchFamily="-111" charset="0"/>
                  </a:endParaRPr>
                </a:p>
              </p:txBody>
            </p:sp>
            <p:sp>
              <p:nvSpPr>
                <p:cNvPr id="5159" name="Rectangle 448"/>
                <p:cNvSpPr>
                  <a:spLocks noChangeArrowheads="1"/>
                </p:cNvSpPr>
                <p:nvPr/>
              </p:nvSpPr>
              <p:spPr bwMode="auto">
                <a:xfrm>
                  <a:off x="7119009" y="2949958"/>
                  <a:ext cx="1709318" cy="457921"/>
                </a:xfrm>
                <a:prstGeom prst="rect">
                  <a:avLst/>
                </a:prstGeom>
                <a:gradFill rotWithShape="1">
                  <a:gsLst>
                    <a:gs pos="0">
                      <a:srgbClr val="C0FF4D"/>
                    </a:gs>
                    <a:gs pos="100000">
                      <a:srgbClr val="A4D329"/>
                    </a:gs>
                  </a:gsLst>
                  <a:lin ang="5400000" scaled="1"/>
                </a:gradFill>
                <a:ln w="19050">
                  <a:solidFill>
                    <a:srgbClr val="92D050"/>
                  </a:solidFill>
                  <a:round/>
                  <a:headEnd/>
                  <a:tailEnd/>
                </a:ln>
              </p:spPr>
              <p:txBody>
                <a:bodyPr anchor="ctr"/>
                <a:lstStyle/>
                <a:p>
                  <a:pPr indent="-342900" algn="ctr" defTabSz="914400"/>
                  <a:endParaRPr lang="en-US" noProof="1">
                    <a:latin typeface="Calibri" pitchFamily="-111" charset="0"/>
                  </a:endParaRPr>
                </a:p>
              </p:txBody>
            </p:sp>
            <p:sp>
              <p:nvSpPr>
                <p:cNvPr id="5160" name="Rectangle 445"/>
                <p:cNvSpPr>
                  <a:spLocks noChangeArrowheads="1"/>
                </p:cNvSpPr>
                <p:nvPr/>
              </p:nvSpPr>
              <p:spPr bwMode="auto">
                <a:xfrm>
                  <a:off x="272143" y="2949958"/>
                  <a:ext cx="1707400" cy="457921"/>
                </a:xfrm>
                <a:prstGeom prst="rect">
                  <a:avLst/>
                </a:prstGeom>
                <a:gradFill rotWithShape="1">
                  <a:gsLst>
                    <a:gs pos="0">
                      <a:srgbClr val="C0FF4D"/>
                    </a:gs>
                    <a:gs pos="100000">
                      <a:srgbClr val="A4D329"/>
                    </a:gs>
                  </a:gsLst>
                  <a:lin ang="5400000" scaled="1"/>
                </a:gradFill>
                <a:ln w="19050">
                  <a:solidFill>
                    <a:srgbClr val="92D050"/>
                  </a:solidFill>
                  <a:round/>
                  <a:headEnd/>
                  <a:tailEnd/>
                </a:ln>
              </p:spPr>
              <p:txBody>
                <a:bodyPr anchor="ctr"/>
                <a:lstStyle/>
                <a:p>
                  <a:pPr indent="-342900" algn="ctr" defTabSz="914400"/>
                  <a:endParaRPr lang="en-US" noProof="1">
                    <a:latin typeface="Calibri" pitchFamily="-111" charset="0"/>
                  </a:endParaRPr>
                </a:p>
              </p:txBody>
            </p:sp>
          </p:grpSp>
          <p:sp>
            <p:nvSpPr>
              <p:cNvPr id="5151" name="Rectangle 445"/>
              <p:cNvSpPr>
                <a:spLocks noChangeArrowheads="1"/>
              </p:cNvSpPr>
              <p:nvPr/>
            </p:nvSpPr>
            <p:spPr bwMode="auto">
              <a:xfrm>
                <a:off x="1833586" y="3556003"/>
                <a:ext cx="1412896" cy="300038"/>
              </a:xfrm>
              <a:prstGeom prst="rect">
                <a:avLst/>
              </a:prstGeom>
              <a:noFill/>
              <a:ln w="19050">
                <a:noFill/>
                <a:round/>
                <a:headEnd/>
                <a:tailEnd/>
              </a:ln>
            </p:spPr>
            <p:txBody>
              <a:bodyPr anchor="ctr"/>
              <a:lstStyle/>
              <a:p>
                <a:pPr indent="-342900" algn="ctr" defTabSz="914400"/>
                <a:r>
                  <a:rPr lang="en-US" noProof="1" smtClean="0">
                    <a:latin typeface="Calibri" pitchFamily="-111" charset="0"/>
                  </a:rPr>
                  <a:t>600 B.C.</a:t>
                </a:r>
                <a:endParaRPr lang="en-US" noProof="1">
                  <a:latin typeface="Calibri" pitchFamily="-111" charset="0"/>
                </a:endParaRPr>
              </a:p>
            </p:txBody>
          </p:sp>
          <p:sp>
            <p:nvSpPr>
              <p:cNvPr id="5152" name="Rectangle 446"/>
              <p:cNvSpPr>
                <a:spLocks noChangeArrowheads="1"/>
              </p:cNvSpPr>
              <p:nvPr/>
            </p:nvSpPr>
            <p:spPr bwMode="auto">
              <a:xfrm>
                <a:off x="3248070" y="3556003"/>
                <a:ext cx="1414484" cy="300038"/>
              </a:xfrm>
              <a:prstGeom prst="rect">
                <a:avLst/>
              </a:prstGeom>
              <a:noFill/>
              <a:ln w="19050">
                <a:noFill/>
                <a:round/>
                <a:headEnd/>
                <a:tailEnd/>
              </a:ln>
            </p:spPr>
            <p:txBody>
              <a:bodyPr anchor="ctr"/>
              <a:lstStyle/>
              <a:p>
                <a:pPr indent="-342900" algn="ctr" defTabSz="914400"/>
                <a:r>
                  <a:rPr lang="en-US" noProof="1" smtClean="0">
                    <a:latin typeface="Calibri" pitchFamily="-111" charset="0"/>
                  </a:rPr>
                  <a:t>597 B.C.</a:t>
                </a:r>
                <a:endParaRPr lang="en-US" noProof="1">
                  <a:latin typeface="Calibri" pitchFamily="-111" charset="0"/>
                </a:endParaRPr>
              </a:p>
            </p:txBody>
          </p:sp>
          <p:sp>
            <p:nvSpPr>
              <p:cNvPr id="5153" name="Rectangle 447"/>
              <p:cNvSpPr>
                <a:spLocks noChangeArrowheads="1"/>
              </p:cNvSpPr>
              <p:nvPr/>
            </p:nvSpPr>
            <p:spPr bwMode="auto">
              <a:xfrm>
                <a:off x="4664141" y="3556003"/>
                <a:ext cx="1414484" cy="300038"/>
              </a:xfrm>
              <a:prstGeom prst="rect">
                <a:avLst/>
              </a:prstGeom>
              <a:noFill/>
              <a:ln w="19050">
                <a:noFill/>
                <a:round/>
                <a:headEnd/>
                <a:tailEnd/>
              </a:ln>
            </p:spPr>
            <p:txBody>
              <a:bodyPr anchor="ctr"/>
              <a:lstStyle/>
              <a:p>
                <a:pPr indent="-342900" algn="ctr" defTabSz="914400"/>
                <a:r>
                  <a:rPr lang="en-US" noProof="1" smtClean="0">
                    <a:latin typeface="Calibri" pitchFamily="-111" charset="0"/>
                  </a:rPr>
                  <a:t>539 B.C.</a:t>
                </a:r>
                <a:endParaRPr lang="en-US" noProof="1">
                  <a:latin typeface="Calibri" pitchFamily="-111" charset="0"/>
                </a:endParaRPr>
              </a:p>
            </p:txBody>
          </p:sp>
          <p:sp>
            <p:nvSpPr>
              <p:cNvPr id="5154" name="Rectangle 448"/>
              <p:cNvSpPr>
                <a:spLocks noChangeArrowheads="1"/>
              </p:cNvSpPr>
              <p:nvPr/>
            </p:nvSpPr>
            <p:spPr bwMode="auto">
              <a:xfrm>
                <a:off x="6081801" y="3556003"/>
                <a:ext cx="1414483" cy="300038"/>
              </a:xfrm>
              <a:prstGeom prst="rect">
                <a:avLst/>
              </a:prstGeom>
              <a:noFill/>
              <a:ln w="19050">
                <a:noFill/>
                <a:round/>
                <a:headEnd/>
                <a:tailEnd/>
              </a:ln>
            </p:spPr>
            <p:txBody>
              <a:bodyPr anchor="ctr"/>
              <a:lstStyle/>
              <a:p>
                <a:pPr indent="-342900" algn="ctr" defTabSz="914400"/>
                <a:r>
                  <a:rPr lang="en-US" noProof="1" smtClean="0">
                    <a:latin typeface="Calibri" pitchFamily="-111" charset="0"/>
                  </a:rPr>
                  <a:t>B.C.A.D.</a:t>
                </a:r>
                <a:endParaRPr lang="en-US" noProof="1">
                  <a:latin typeface="Calibri" pitchFamily="-111" charset="0"/>
                </a:endParaRPr>
              </a:p>
            </p:txBody>
          </p:sp>
          <p:sp>
            <p:nvSpPr>
              <p:cNvPr id="5155" name="Rectangle 445"/>
              <p:cNvSpPr>
                <a:spLocks noChangeArrowheads="1"/>
              </p:cNvSpPr>
              <p:nvPr/>
            </p:nvSpPr>
            <p:spPr bwMode="auto">
              <a:xfrm>
                <a:off x="409577" y="3556003"/>
                <a:ext cx="1412896" cy="300038"/>
              </a:xfrm>
              <a:prstGeom prst="rect">
                <a:avLst/>
              </a:prstGeom>
              <a:noFill/>
              <a:ln w="19050">
                <a:noFill/>
                <a:round/>
                <a:headEnd/>
                <a:tailEnd/>
              </a:ln>
            </p:spPr>
            <p:txBody>
              <a:bodyPr anchor="ctr"/>
              <a:lstStyle/>
              <a:p>
                <a:pPr indent="-342900" algn="ctr" defTabSz="914400"/>
                <a:r>
                  <a:rPr lang="en-US" noProof="1" smtClean="0">
                    <a:latin typeface="Calibri" pitchFamily="-111" charset="0"/>
                  </a:rPr>
                  <a:t>650 B.C.</a:t>
                </a:r>
                <a:endParaRPr lang="en-US" noProof="1">
                  <a:latin typeface="Calibri" pitchFamily="-111" charset="0"/>
                </a:endParaRPr>
              </a:p>
            </p:txBody>
          </p:sp>
        </p:grpSp>
        <p:sp>
          <p:nvSpPr>
            <p:cNvPr id="5149" name="Rectangle 448"/>
            <p:cNvSpPr>
              <a:spLocks noChangeArrowheads="1"/>
            </p:cNvSpPr>
            <p:nvPr/>
          </p:nvSpPr>
          <p:spPr bwMode="auto">
            <a:xfrm>
              <a:off x="7450247" y="3556286"/>
              <a:ext cx="1414483" cy="300037"/>
            </a:xfrm>
            <a:prstGeom prst="rect">
              <a:avLst/>
            </a:prstGeom>
            <a:noFill/>
            <a:ln w="19050">
              <a:noFill/>
              <a:round/>
              <a:headEnd/>
              <a:tailEnd/>
            </a:ln>
          </p:spPr>
          <p:txBody>
            <a:bodyPr anchor="ctr"/>
            <a:lstStyle/>
            <a:p>
              <a:pPr indent="-342900" algn="ctr" defTabSz="914400"/>
              <a:r>
                <a:rPr lang="en-US" noProof="1" smtClean="0">
                  <a:latin typeface="Calibri" pitchFamily="-111" charset="0"/>
                </a:rPr>
                <a:t>70 A.D.</a:t>
              </a:r>
              <a:endParaRPr lang="en-US" noProof="1">
                <a:latin typeface="Calibri" pitchFamily="-111" charset="0"/>
              </a:endParaRPr>
            </a:p>
          </p:txBody>
        </p:sp>
      </p:grpSp>
      <p:sp>
        <p:nvSpPr>
          <p:cNvPr id="5124" name="Rektangel 82"/>
          <p:cNvSpPr>
            <a:spLocks noChangeArrowheads="1"/>
          </p:cNvSpPr>
          <p:nvPr/>
        </p:nvSpPr>
        <p:spPr bwMode="auto">
          <a:xfrm>
            <a:off x="304800" y="1722438"/>
            <a:ext cx="1954213" cy="523220"/>
          </a:xfrm>
          <a:prstGeom prst="rect">
            <a:avLst/>
          </a:prstGeom>
          <a:noFill/>
          <a:ln w="9525">
            <a:noFill/>
            <a:miter lim="800000"/>
            <a:headEnd/>
            <a:tailEnd/>
          </a:ln>
        </p:spPr>
        <p:txBody>
          <a:bodyPr>
            <a:spAutoFit/>
          </a:bodyPr>
          <a:lstStyle/>
          <a:p>
            <a:pPr defTabSz="801688">
              <a:spcBef>
                <a:spcPct val="20000"/>
              </a:spcBef>
            </a:pPr>
            <a:r>
              <a:rPr lang="en-US" sz="1400" noProof="1" smtClean="0">
                <a:solidFill>
                  <a:srgbClr val="080808"/>
                </a:solidFill>
                <a:latin typeface="Calibri" pitchFamily="-111" charset="0"/>
                <a:cs typeface="Arial" charset="0"/>
              </a:rPr>
              <a:t>Conquered cities rebel against Assyria</a:t>
            </a:r>
            <a:endParaRPr lang="en-US" sz="1400" noProof="1">
              <a:solidFill>
                <a:srgbClr val="080808"/>
              </a:solidFill>
              <a:latin typeface="Calibri" pitchFamily="-111" charset="0"/>
              <a:cs typeface="Arial" charset="0"/>
            </a:endParaRPr>
          </a:p>
        </p:txBody>
      </p:sp>
      <p:sp>
        <p:nvSpPr>
          <p:cNvPr id="91" name="Nedadgående pil 90"/>
          <p:cNvSpPr>
            <a:spLocks noChangeArrowheads="1"/>
          </p:cNvSpPr>
          <p:nvPr/>
        </p:nvSpPr>
        <p:spPr bwMode="auto">
          <a:xfrm>
            <a:off x="898525" y="2746375"/>
            <a:ext cx="250825" cy="538163"/>
          </a:xfrm>
          <a:prstGeom prst="downArrow">
            <a:avLst>
              <a:gd name="adj1" fmla="val 50000"/>
              <a:gd name="adj2" fmla="val 50004"/>
            </a:avLst>
          </a:prstGeom>
          <a:gradFill rotWithShape="1">
            <a:gsLst>
              <a:gs pos="0">
                <a:srgbClr val="FFC000"/>
              </a:gs>
              <a:gs pos="100000">
                <a:srgbClr val="E36119"/>
              </a:gs>
            </a:gsLst>
            <a:lin ang="2700000" scaled="1"/>
          </a:gradFill>
          <a:ln w="9525">
            <a:solidFill>
              <a:srgbClr val="FC7E00"/>
            </a:solidFill>
            <a:miter lim="800000"/>
            <a:headEnd/>
            <a:tailEnd/>
          </a:ln>
          <a:effectLst>
            <a:outerShdw blurRad="63500" dist="38100" dir="5400000" algn="t" rotWithShape="0">
              <a:srgbClr val="000000">
                <a:alpha val="39999"/>
              </a:srgbClr>
            </a:outerShdw>
          </a:effectLst>
        </p:spPr>
        <p:txBody>
          <a:bodyPr anchor="ctr"/>
          <a:lstStyle/>
          <a:p>
            <a:pPr indent="-342900" algn="ctr">
              <a:buFont typeface="Calibri" pitchFamily="-111" charset="0"/>
              <a:buAutoNum type="arabicPeriod"/>
              <a:defRPr/>
            </a:pPr>
            <a:endParaRPr lang="en-US">
              <a:solidFill>
                <a:srgbClr val="FFFFFF"/>
              </a:solidFill>
              <a:latin typeface="Calibri" pitchFamily="-111" charset="0"/>
            </a:endParaRPr>
          </a:p>
        </p:txBody>
      </p:sp>
      <p:sp>
        <p:nvSpPr>
          <p:cNvPr id="5126" name="Rektangel 91"/>
          <p:cNvSpPr>
            <a:spLocks noChangeArrowheads="1"/>
          </p:cNvSpPr>
          <p:nvPr/>
        </p:nvSpPr>
        <p:spPr bwMode="auto">
          <a:xfrm>
            <a:off x="2830513" y="238023"/>
            <a:ext cx="1954212" cy="2462213"/>
          </a:xfrm>
          <a:prstGeom prst="rect">
            <a:avLst/>
          </a:prstGeom>
          <a:noFill/>
          <a:ln w="9525">
            <a:noFill/>
            <a:miter lim="800000"/>
            <a:headEnd/>
            <a:tailEnd/>
          </a:ln>
        </p:spPr>
        <p:txBody>
          <a:bodyPr>
            <a:spAutoFit/>
          </a:bodyPr>
          <a:lstStyle/>
          <a:p>
            <a:pPr defTabSz="801688">
              <a:spcBef>
                <a:spcPct val="20000"/>
              </a:spcBef>
            </a:pPr>
            <a:r>
              <a:rPr lang="en-US" sz="1400" noProof="1" smtClean="0">
                <a:solidFill>
                  <a:srgbClr val="080808"/>
                </a:solidFill>
                <a:latin typeface="Calibri" pitchFamily="-111" charset="0"/>
                <a:cs typeface="Arial" charset="0"/>
              </a:rPr>
              <a:t>Babylonians conquer Jerusalem. Nebuchadnezzar burns down the temple in Jerusalem about 586 B.C.. Jews were taken to Babylon as slaves. (This is referred to as the Diaspora, the scattering of Jews around the World.</a:t>
            </a:r>
            <a:endParaRPr lang="en-US" sz="1400" noProof="1">
              <a:solidFill>
                <a:srgbClr val="080808"/>
              </a:solidFill>
              <a:latin typeface="Calibri" pitchFamily="-111" charset="0"/>
              <a:cs typeface="Arial" charset="0"/>
            </a:endParaRPr>
          </a:p>
        </p:txBody>
      </p:sp>
      <p:sp>
        <p:nvSpPr>
          <p:cNvPr id="93" name="Nedadgående pil 92"/>
          <p:cNvSpPr>
            <a:spLocks noChangeArrowheads="1"/>
          </p:cNvSpPr>
          <p:nvPr/>
        </p:nvSpPr>
        <p:spPr bwMode="auto">
          <a:xfrm>
            <a:off x="3522663" y="2746375"/>
            <a:ext cx="249237" cy="538163"/>
          </a:xfrm>
          <a:prstGeom prst="downArrow">
            <a:avLst>
              <a:gd name="adj1" fmla="val 50000"/>
              <a:gd name="adj2" fmla="val 50002"/>
            </a:avLst>
          </a:prstGeom>
          <a:gradFill rotWithShape="1">
            <a:gsLst>
              <a:gs pos="0">
                <a:srgbClr val="FFC000"/>
              </a:gs>
              <a:gs pos="100000">
                <a:srgbClr val="E36119"/>
              </a:gs>
            </a:gsLst>
            <a:lin ang="2700000" scaled="1"/>
          </a:gradFill>
          <a:ln w="9525">
            <a:solidFill>
              <a:srgbClr val="FC7E00"/>
            </a:solidFill>
            <a:miter lim="800000"/>
            <a:headEnd/>
            <a:tailEnd/>
          </a:ln>
          <a:effectLst>
            <a:outerShdw blurRad="63500" dist="38100" dir="5400000" algn="t" rotWithShape="0">
              <a:srgbClr val="000000">
                <a:alpha val="39999"/>
              </a:srgbClr>
            </a:outerShdw>
          </a:effectLst>
        </p:spPr>
        <p:txBody>
          <a:bodyPr anchor="ctr"/>
          <a:lstStyle/>
          <a:p>
            <a:pPr indent="-342900" algn="ctr">
              <a:buFont typeface="Calibri" pitchFamily="-111" charset="0"/>
              <a:buAutoNum type="arabicPeriod"/>
              <a:defRPr/>
            </a:pPr>
            <a:endParaRPr lang="en-US">
              <a:solidFill>
                <a:srgbClr val="FFFFFF"/>
              </a:solidFill>
              <a:latin typeface="Calibri" pitchFamily="-111" charset="0"/>
            </a:endParaRPr>
          </a:p>
        </p:txBody>
      </p:sp>
      <p:sp>
        <p:nvSpPr>
          <p:cNvPr id="5130" name="Rektangel 95"/>
          <p:cNvSpPr>
            <a:spLocks noChangeArrowheads="1"/>
          </p:cNvSpPr>
          <p:nvPr/>
        </p:nvSpPr>
        <p:spPr bwMode="auto">
          <a:xfrm>
            <a:off x="1370013" y="4175125"/>
            <a:ext cx="1954212" cy="1212640"/>
          </a:xfrm>
          <a:prstGeom prst="rect">
            <a:avLst/>
          </a:prstGeom>
          <a:noFill/>
          <a:ln w="9525">
            <a:noFill/>
            <a:miter lim="800000"/>
            <a:headEnd/>
            <a:tailEnd/>
          </a:ln>
        </p:spPr>
        <p:txBody>
          <a:bodyPr>
            <a:spAutoFit/>
          </a:bodyPr>
          <a:lstStyle/>
          <a:p>
            <a:pPr defTabSz="801688">
              <a:spcBef>
                <a:spcPct val="20000"/>
              </a:spcBef>
            </a:pPr>
            <a:r>
              <a:rPr lang="en-US" sz="1400" noProof="1" smtClean="0">
                <a:solidFill>
                  <a:srgbClr val="080808"/>
                </a:solidFill>
                <a:latin typeface="Calibri" pitchFamily="-111" charset="0"/>
                <a:cs typeface="Arial" charset="0"/>
              </a:rPr>
              <a:t>Judah is captured by the Babylonians. Many of its leading citizens are taken to Babylon.</a:t>
            </a:r>
          </a:p>
          <a:p>
            <a:pPr defTabSz="801688">
              <a:spcBef>
                <a:spcPct val="20000"/>
              </a:spcBef>
            </a:pPr>
            <a:endParaRPr lang="en-US" sz="1400" noProof="1">
              <a:solidFill>
                <a:srgbClr val="080808"/>
              </a:solidFill>
              <a:latin typeface="Calibri" pitchFamily="-111" charset="0"/>
              <a:cs typeface="Arial" charset="0"/>
            </a:endParaRPr>
          </a:p>
        </p:txBody>
      </p:sp>
      <p:sp>
        <p:nvSpPr>
          <p:cNvPr id="97" name="Nedadgående pil 96"/>
          <p:cNvSpPr>
            <a:spLocks noChangeArrowheads="1"/>
          </p:cNvSpPr>
          <p:nvPr/>
        </p:nvSpPr>
        <p:spPr bwMode="auto">
          <a:xfrm rot="10800000">
            <a:off x="2149475" y="3567113"/>
            <a:ext cx="249238" cy="538162"/>
          </a:xfrm>
          <a:prstGeom prst="downArrow">
            <a:avLst>
              <a:gd name="adj1" fmla="val 50000"/>
              <a:gd name="adj2" fmla="val 50002"/>
            </a:avLst>
          </a:prstGeom>
          <a:gradFill rotWithShape="1">
            <a:gsLst>
              <a:gs pos="0">
                <a:srgbClr val="FFC000"/>
              </a:gs>
              <a:gs pos="100000">
                <a:srgbClr val="E36119"/>
              </a:gs>
            </a:gsLst>
            <a:lin ang="2700000" scaled="1"/>
          </a:gradFill>
          <a:ln w="9525">
            <a:solidFill>
              <a:srgbClr val="FC7E00"/>
            </a:solidFill>
            <a:miter lim="800000"/>
            <a:headEnd/>
            <a:tailEnd/>
          </a:ln>
          <a:effectLst>
            <a:outerShdw blurRad="63500" dist="38100" dir="5400000" algn="t" rotWithShape="0">
              <a:srgbClr val="000000">
                <a:alpha val="39999"/>
              </a:srgbClr>
            </a:outerShdw>
          </a:effectLst>
        </p:spPr>
        <p:txBody>
          <a:bodyPr anchor="ctr"/>
          <a:lstStyle/>
          <a:p>
            <a:pPr indent="-342900" algn="ctr">
              <a:buFont typeface="Calibri" pitchFamily="-111" charset="0"/>
              <a:buAutoNum type="arabicPeriod"/>
              <a:defRPr/>
            </a:pPr>
            <a:endParaRPr lang="en-US">
              <a:solidFill>
                <a:srgbClr val="FFFFFF"/>
              </a:solidFill>
              <a:latin typeface="Calibri" pitchFamily="-111" charset="0"/>
            </a:endParaRPr>
          </a:p>
        </p:txBody>
      </p:sp>
      <p:sp>
        <p:nvSpPr>
          <p:cNvPr id="5132" name="Rektangel 98"/>
          <p:cNvSpPr>
            <a:spLocks noChangeArrowheads="1"/>
          </p:cNvSpPr>
          <p:nvPr/>
        </p:nvSpPr>
        <p:spPr bwMode="auto">
          <a:xfrm>
            <a:off x="4189413" y="4197350"/>
            <a:ext cx="1954212" cy="1169551"/>
          </a:xfrm>
          <a:prstGeom prst="rect">
            <a:avLst/>
          </a:prstGeom>
          <a:noFill/>
          <a:ln w="9525">
            <a:noFill/>
            <a:miter lim="800000"/>
            <a:headEnd/>
            <a:tailEnd/>
          </a:ln>
        </p:spPr>
        <p:txBody>
          <a:bodyPr>
            <a:spAutoFit/>
          </a:bodyPr>
          <a:lstStyle/>
          <a:p>
            <a:pPr defTabSz="801688">
              <a:spcBef>
                <a:spcPct val="20000"/>
              </a:spcBef>
            </a:pPr>
            <a:r>
              <a:rPr lang="en-US" sz="1400" noProof="1" smtClean="0">
                <a:solidFill>
                  <a:srgbClr val="080808"/>
                </a:solidFill>
                <a:latin typeface="Calibri" pitchFamily="-111" charset="0"/>
                <a:cs typeface="Arial" charset="0"/>
              </a:rPr>
              <a:t>The Persians conquer Babylon and the Jews are allowed to return to Judah. Jews build 2</a:t>
            </a:r>
            <a:r>
              <a:rPr lang="en-US" sz="1400" baseline="30000" noProof="1" smtClean="0">
                <a:solidFill>
                  <a:srgbClr val="080808"/>
                </a:solidFill>
                <a:latin typeface="Calibri" pitchFamily="-111" charset="0"/>
                <a:cs typeface="Arial" charset="0"/>
              </a:rPr>
              <a:t>nd</a:t>
            </a:r>
            <a:r>
              <a:rPr lang="en-US" sz="1400" noProof="1" smtClean="0">
                <a:solidFill>
                  <a:srgbClr val="080808"/>
                </a:solidFill>
                <a:latin typeface="Calibri" pitchFamily="-111" charset="0"/>
                <a:cs typeface="Arial" charset="0"/>
              </a:rPr>
              <a:t> Temple in 515 B.C.</a:t>
            </a:r>
            <a:endParaRPr lang="en-US" sz="1400" noProof="1">
              <a:solidFill>
                <a:srgbClr val="080808"/>
              </a:solidFill>
              <a:latin typeface="Calibri" pitchFamily="-111" charset="0"/>
              <a:cs typeface="Arial" charset="0"/>
            </a:endParaRPr>
          </a:p>
        </p:txBody>
      </p:sp>
      <p:sp>
        <p:nvSpPr>
          <p:cNvPr id="100" name="Nedadgående pil 99"/>
          <p:cNvSpPr>
            <a:spLocks noChangeArrowheads="1"/>
          </p:cNvSpPr>
          <p:nvPr/>
        </p:nvSpPr>
        <p:spPr bwMode="auto">
          <a:xfrm rot="10800000">
            <a:off x="4968875" y="3587750"/>
            <a:ext cx="249238" cy="538163"/>
          </a:xfrm>
          <a:prstGeom prst="downArrow">
            <a:avLst>
              <a:gd name="adj1" fmla="val 50000"/>
              <a:gd name="adj2" fmla="val 50002"/>
            </a:avLst>
          </a:prstGeom>
          <a:gradFill rotWithShape="1">
            <a:gsLst>
              <a:gs pos="0">
                <a:srgbClr val="FFC000"/>
              </a:gs>
              <a:gs pos="100000">
                <a:srgbClr val="E36119"/>
              </a:gs>
            </a:gsLst>
            <a:lin ang="2700000" scaled="1"/>
          </a:gradFill>
          <a:ln w="9525">
            <a:solidFill>
              <a:srgbClr val="FC7E00"/>
            </a:solidFill>
            <a:miter lim="800000"/>
            <a:headEnd/>
            <a:tailEnd/>
          </a:ln>
          <a:effectLst>
            <a:outerShdw blurRad="63500" dist="38100" dir="5400000" algn="t" rotWithShape="0">
              <a:srgbClr val="000000">
                <a:alpha val="39999"/>
              </a:srgbClr>
            </a:outerShdw>
          </a:effectLst>
        </p:spPr>
        <p:txBody>
          <a:bodyPr anchor="ctr"/>
          <a:lstStyle/>
          <a:p>
            <a:pPr indent="-342900" algn="ctr">
              <a:buFont typeface="Calibri" pitchFamily="-111" charset="0"/>
              <a:buAutoNum type="arabicPeriod"/>
              <a:defRPr/>
            </a:pPr>
            <a:endParaRPr lang="en-US">
              <a:solidFill>
                <a:srgbClr val="FFFFFF"/>
              </a:solidFill>
              <a:latin typeface="Calibri" pitchFamily="-111" charset="0"/>
            </a:endParaRPr>
          </a:p>
        </p:txBody>
      </p:sp>
      <p:sp>
        <p:nvSpPr>
          <p:cNvPr id="5134" name="Rektangel 100"/>
          <p:cNvSpPr>
            <a:spLocks noChangeArrowheads="1"/>
          </p:cNvSpPr>
          <p:nvPr/>
        </p:nvSpPr>
        <p:spPr bwMode="auto">
          <a:xfrm>
            <a:off x="6856413" y="4179888"/>
            <a:ext cx="1954212" cy="523220"/>
          </a:xfrm>
          <a:prstGeom prst="rect">
            <a:avLst/>
          </a:prstGeom>
          <a:noFill/>
          <a:ln w="9525">
            <a:noFill/>
            <a:miter lim="800000"/>
            <a:headEnd/>
            <a:tailEnd/>
          </a:ln>
        </p:spPr>
        <p:txBody>
          <a:bodyPr>
            <a:spAutoFit/>
          </a:bodyPr>
          <a:lstStyle/>
          <a:p>
            <a:pPr defTabSz="801688">
              <a:spcBef>
                <a:spcPct val="20000"/>
              </a:spcBef>
            </a:pPr>
            <a:r>
              <a:rPr lang="en-US" sz="1400" noProof="1" smtClean="0">
                <a:solidFill>
                  <a:srgbClr val="080808"/>
                </a:solidFill>
                <a:latin typeface="Calibri" pitchFamily="-111" charset="0"/>
                <a:cs typeface="Arial" charset="0"/>
              </a:rPr>
              <a:t>The Romans destroy the 2</a:t>
            </a:r>
            <a:r>
              <a:rPr lang="en-US" sz="1400" baseline="30000" noProof="1" smtClean="0">
                <a:solidFill>
                  <a:srgbClr val="080808"/>
                </a:solidFill>
                <a:latin typeface="Calibri" pitchFamily="-111" charset="0"/>
                <a:cs typeface="Arial" charset="0"/>
              </a:rPr>
              <a:t>nd</a:t>
            </a:r>
            <a:r>
              <a:rPr lang="en-US" sz="1400" noProof="1" smtClean="0">
                <a:solidFill>
                  <a:srgbClr val="080808"/>
                </a:solidFill>
                <a:latin typeface="Calibri" pitchFamily="-111" charset="0"/>
                <a:cs typeface="Arial" charset="0"/>
              </a:rPr>
              <a:t> Temple.</a:t>
            </a:r>
            <a:endParaRPr lang="en-US" sz="1400" noProof="1">
              <a:solidFill>
                <a:srgbClr val="080808"/>
              </a:solidFill>
              <a:latin typeface="Calibri" pitchFamily="-111" charset="0"/>
              <a:cs typeface="Arial" charset="0"/>
            </a:endParaRPr>
          </a:p>
        </p:txBody>
      </p:sp>
      <p:sp>
        <p:nvSpPr>
          <p:cNvPr id="39" name="Nedadgående pil 99"/>
          <p:cNvSpPr>
            <a:spLocks noChangeArrowheads="1"/>
          </p:cNvSpPr>
          <p:nvPr/>
        </p:nvSpPr>
        <p:spPr bwMode="auto">
          <a:xfrm rot="10800000">
            <a:off x="7638844" y="3621397"/>
            <a:ext cx="249238" cy="538163"/>
          </a:xfrm>
          <a:prstGeom prst="downArrow">
            <a:avLst>
              <a:gd name="adj1" fmla="val 50000"/>
              <a:gd name="adj2" fmla="val 50002"/>
            </a:avLst>
          </a:prstGeom>
          <a:gradFill rotWithShape="1">
            <a:gsLst>
              <a:gs pos="0">
                <a:srgbClr val="FFC000"/>
              </a:gs>
              <a:gs pos="100000">
                <a:srgbClr val="E36119"/>
              </a:gs>
            </a:gsLst>
            <a:lin ang="2700000" scaled="1"/>
          </a:gradFill>
          <a:ln w="9525">
            <a:solidFill>
              <a:srgbClr val="FC7E00"/>
            </a:solidFill>
            <a:miter lim="800000"/>
            <a:headEnd/>
            <a:tailEnd/>
          </a:ln>
          <a:effectLst>
            <a:outerShdw blurRad="63500" dist="38100" dir="5400000" algn="t" rotWithShape="0">
              <a:srgbClr val="000000">
                <a:alpha val="39999"/>
              </a:srgbClr>
            </a:outerShdw>
          </a:effectLst>
        </p:spPr>
        <p:txBody>
          <a:bodyPr anchor="ctr"/>
          <a:lstStyle/>
          <a:p>
            <a:pPr indent="-342900" algn="ctr">
              <a:buFont typeface="Calibri" pitchFamily="-111" charset="0"/>
              <a:buAutoNum type="arabicPeriod"/>
              <a:defRPr/>
            </a:pPr>
            <a:endParaRPr lang="en-US">
              <a:solidFill>
                <a:srgbClr val="FFFFFF"/>
              </a:solidFill>
              <a:latin typeface="Calibri" pitchFamily="-111"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Rectangle 3"/>
          <p:cNvSpPr/>
          <p:nvPr/>
        </p:nvSpPr>
        <p:spPr>
          <a:xfrm>
            <a:off x="1270659" y="534389"/>
            <a:ext cx="87877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smtClean="0">
                <a:solidFill>
                  <a:srgbClr val="080808"/>
                </a:solidFill>
              </a:rPr>
              <a:t>Adam &amp; Eve</a:t>
            </a:r>
            <a:endParaRPr lang="en-US" sz="1000" dirty="0">
              <a:solidFill>
                <a:srgbClr val="080808"/>
              </a:solidFill>
            </a:endParaRPr>
          </a:p>
        </p:txBody>
      </p:sp>
      <p:sp>
        <p:nvSpPr>
          <p:cNvPr id="5" name="Rectangle 4"/>
          <p:cNvSpPr/>
          <p:nvPr/>
        </p:nvSpPr>
        <p:spPr>
          <a:xfrm>
            <a:off x="1518063" y="1233053"/>
            <a:ext cx="87877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smtClean="0">
                <a:solidFill>
                  <a:srgbClr val="080808"/>
                </a:solidFill>
              </a:rPr>
              <a:t>Cain</a:t>
            </a:r>
            <a:endParaRPr lang="en-US" sz="1000" dirty="0">
              <a:solidFill>
                <a:srgbClr val="080808"/>
              </a:solidFill>
            </a:endParaRPr>
          </a:p>
        </p:txBody>
      </p:sp>
      <p:sp>
        <p:nvSpPr>
          <p:cNvPr id="6" name="Rectangle 5"/>
          <p:cNvSpPr/>
          <p:nvPr/>
        </p:nvSpPr>
        <p:spPr>
          <a:xfrm>
            <a:off x="506680" y="1242949"/>
            <a:ext cx="87877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smtClean="0">
                <a:solidFill>
                  <a:srgbClr val="080808"/>
                </a:solidFill>
              </a:rPr>
              <a:t>Abel</a:t>
            </a:r>
            <a:endParaRPr lang="en-US" sz="1000" dirty="0">
              <a:solidFill>
                <a:srgbClr val="080808"/>
              </a:solidFill>
            </a:endParaRPr>
          </a:p>
        </p:txBody>
      </p:sp>
      <p:sp>
        <p:nvSpPr>
          <p:cNvPr id="7" name="Rectangle 6"/>
          <p:cNvSpPr/>
          <p:nvPr/>
        </p:nvSpPr>
        <p:spPr>
          <a:xfrm>
            <a:off x="2523504" y="1264721"/>
            <a:ext cx="87877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smtClean="0">
                <a:solidFill>
                  <a:srgbClr val="080808"/>
                </a:solidFill>
              </a:rPr>
              <a:t>Seth</a:t>
            </a:r>
            <a:endParaRPr lang="en-US" sz="1000" dirty="0">
              <a:solidFill>
                <a:srgbClr val="080808"/>
              </a:solidFill>
            </a:endParaRPr>
          </a:p>
        </p:txBody>
      </p:sp>
      <p:sp>
        <p:nvSpPr>
          <p:cNvPr id="9" name="Rectangle 8"/>
          <p:cNvSpPr/>
          <p:nvPr/>
        </p:nvSpPr>
        <p:spPr>
          <a:xfrm>
            <a:off x="2519547" y="1818902"/>
            <a:ext cx="87877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err="1" smtClean="0">
                <a:solidFill>
                  <a:srgbClr val="080808"/>
                </a:solidFill>
              </a:rPr>
              <a:t>Lamech</a:t>
            </a:r>
            <a:endParaRPr lang="en-US" sz="1000" dirty="0">
              <a:solidFill>
                <a:srgbClr val="080808"/>
              </a:solidFill>
            </a:endParaRPr>
          </a:p>
        </p:txBody>
      </p:sp>
      <p:sp>
        <p:nvSpPr>
          <p:cNvPr id="10" name="Rectangle 9"/>
          <p:cNvSpPr/>
          <p:nvPr/>
        </p:nvSpPr>
        <p:spPr>
          <a:xfrm>
            <a:off x="3906980" y="2885702"/>
            <a:ext cx="87877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smtClean="0">
                <a:solidFill>
                  <a:srgbClr val="080808"/>
                </a:solidFill>
              </a:rPr>
              <a:t>Ham</a:t>
            </a:r>
            <a:endParaRPr lang="en-US" sz="1000" dirty="0">
              <a:solidFill>
                <a:srgbClr val="080808"/>
              </a:solidFill>
            </a:endParaRPr>
          </a:p>
        </p:txBody>
      </p:sp>
      <p:sp>
        <p:nvSpPr>
          <p:cNvPr id="11" name="Rectangle 10"/>
          <p:cNvSpPr/>
          <p:nvPr/>
        </p:nvSpPr>
        <p:spPr>
          <a:xfrm>
            <a:off x="2539339" y="2349334"/>
            <a:ext cx="87877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smtClean="0">
                <a:solidFill>
                  <a:srgbClr val="080808"/>
                </a:solidFill>
              </a:rPr>
              <a:t>Noah</a:t>
            </a:r>
            <a:endParaRPr lang="en-US" sz="1000" dirty="0">
              <a:solidFill>
                <a:srgbClr val="080808"/>
              </a:solidFill>
            </a:endParaRPr>
          </a:p>
        </p:txBody>
      </p:sp>
      <p:sp>
        <p:nvSpPr>
          <p:cNvPr id="12" name="Rectangle 11"/>
          <p:cNvSpPr/>
          <p:nvPr/>
        </p:nvSpPr>
        <p:spPr>
          <a:xfrm>
            <a:off x="2537361" y="2869869"/>
            <a:ext cx="87877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smtClean="0">
                <a:solidFill>
                  <a:srgbClr val="080808"/>
                </a:solidFill>
              </a:rPr>
              <a:t>Japheth</a:t>
            </a:r>
            <a:endParaRPr lang="en-US" sz="1000" dirty="0">
              <a:solidFill>
                <a:srgbClr val="080808"/>
              </a:solidFill>
            </a:endParaRPr>
          </a:p>
        </p:txBody>
      </p:sp>
      <p:sp>
        <p:nvSpPr>
          <p:cNvPr id="13" name="Rectangle 12"/>
          <p:cNvSpPr/>
          <p:nvPr/>
        </p:nvSpPr>
        <p:spPr>
          <a:xfrm>
            <a:off x="955963" y="2867892"/>
            <a:ext cx="87877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smtClean="0">
                <a:solidFill>
                  <a:srgbClr val="080808"/>
                </a:solidFill>
              </a:rPr>
              <a:t>Shem</a:t>
            </a:r>
            <a:endParaRPr lang="en-US" sz="1000" dirty="0">
              <a:solidFill>
                <a:srgbClr val="080808"/>
              </a:solidFill>
            </a:endParaRPr>
          </a:p>
        </p:txBody>
      </p:sp>
      <p:sp>
        <p:nvSpPr>
          <p:cNvPr id="14" name="Rectangle 13"/>
          <p:cNvSpPr/>
          <p:nvPr/>
        </p:nvSpPr>
        <p:spPr>
          <a:xfrm>
            <a:off x="977734" y="3507180"/>
            <a:ext cx="87877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smtClean="0">
                <a:solidFill>
                  <a:srgbClr val="080808"/>
                </a:solidFill>
              </a:rPr>
              <a:t>Abraham</a:t>
            </a:r>
            <a:endParaRPr lang="en-US" sz="1000" dirty="0">
              <a:solidFill>
                <a:srgbClr val="080808"/>
              </a:solidFill>
            </a:endParaRPr>
          </a:p>
        </p:txBody>
      </p:sp>
      <p:sp>
        <p:nvSpPr>
          <p:cNvPr id="15" name="Rectangle 14"/>
          <p:cNvSpPr/>
          <p:nvPr/>
        </p:nvSpPr>
        <p:spPr>
          <a:xfrm>
            <a:off x="4977740" y="3528950"/>
            <a:ext cx="87877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err="1" smtClean="0">
                <a:solidFill>
                  <a:srgbClr val="080808"/>
                </a:solidFill>
              </a:rPr>
              <a:t>Mizraim</a:t>
            </a:r>
            <a:endParaRPr lang="en-US" sz="1000" dirty="0">
              <a:solidFill>
                <a:srgbClr val="080808"/>
              </a:solidFill>
            </a:endParaRPr>
          </a:p>
        </p:txBody>
      </p:sp>
      <p:sp>
        <p:nvSpPr>
          <p:cNvPr id="18" name="Rectangle 17"/>
          <p:cNvSpPr/>
          <p:nvPr/>
        </p:nvSpPr>
        <p:spPr>
          <a:xfrm>
            <a:off x="981693" y="4140526"/>
            <a:ext cx="87877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err="1" smtClean="0">
                <a:solidFill>
                  <a:srgbClr val="080808"/>
                </a:solidFill>
              </a:rPr>
              <a:t>Issac</a:t>
            </a:r>
            <a:endParaRPr lang="en-US" sz="1000" dirty="0">
              <a:solidFill>
                <a:srgbClr val="080808"/>
              </a:solidFill>
            </a:endParaRPr>
          </a:p>
        </p:txBody>
      </p:sp>
      <p:sp>
        <p:nvSpPr>
          <p:cNvPr id="19" name="Rectangle 18"/>
          <p:cNvSpPr/>
          <p:nvPr/>
        </p:nvSpPr>
        <p:spPr>
          <a:xfrm>
            <a:off x="6014851" y="3556657"/>
            <a:ext cx="87877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err="1" smtClean="0">
                <a:solidFill>
                  <a:srgbClr val="080808"/>
                </a:solidFill>
              </a:rPr>
              <a:t>Phut</a:t>
            </a:r>
            <a:endParaRPr lang="en-US" sz="1000" dirty="0">
              <a:solidFill>
                <a:srgbClr val="080808"/>
              </a:solidFill>
            </a:endParaRPr>
          </a:p>
        </p:txBody>
      </p:sp>
      <p:sp>
        <p:nvSpPr>
          <p:cNvPr id="21" name="Rectangle 20"/>
          <p:cNvSpPr/>
          <p:nvPr/>
        </p:nvSpPr>
        <p:spPr>
          <a:xfrm>
            <a:off x="1571499" y="4811484"/>
            <a:ext cx="87877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smtClean="0">
                <a:solidFill>
                  <a:srgbClr val="080808"/>
                </a:solidFill>
              </a:rPr>
              <a:t>Esau</a:t>
            </a:r>
            <a:endParaRPr lang="en-US" sz="1000" dirty="0">
              <a:solidFill>
                <a:srgbClr val="080808"/>
              </a:solidFill>
            </a:endParaRPr>
          </a:p>
        </p:txBody>
      </p:sp>
      <p:sp>
        <p:nvSpPr>
          <p:cNvPr id="22" name="Rectangle 21"/>
          <p:cNvSpPr/>
          <p:nvPr/>
        </p:nvSpPr>
        <p:spPr>
          <a:xfrm>
            <a:off x="213755" y="5890157"/>
            <a:ext cx="62741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err="1" smtClean="0">
                <a:solidFill>
                  <a:srgbClr val="080808"/>
                </a:solidFill>
              </a:rPr>
              <a:t>Napitali</a:t>
            </a:r>
            <a:endParaRPr lang="en-US" sz="1000" dirty="0">
              <a:solidFill>
                <a:srgbClr val="080808"/>
              </a:solidFill>
            </a:endParaRPr>
          </a:p>
        </p:txBody>
      </p:sp>
      <p:sp>
        <p:nvSpPr>
          <p:cNvPr id="23" name="Rectangle 22"/>
          <p:cNvSpPr/>
          <p:nvPr/>
        </p:nvSpPr>
        <p:spPr>
          <a:xfrm>
            <a:off x="308759" y="4807527"/>
            <a:ext cx="87877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smtClean="0">
                <a:solidFill>
                  <a:srgbClr val="00B0F0"/>
                </a:solidFill>
              </a:rPr>
              <a:t>Jacob</a:t>
            </a:r>
            <a:endParaRPr lang="en-US" sz="1000" dirty="0">
              <a:solidFill>
                <a:srgbClr val="00B0F0"/>
              </a:solidFill>
            </a:endParaRPr>
          </a:p>
        </p:txBody>
      </p:sp>
      <p:sp>
        <p:nvSpPr>
          <p:cNvPr id="25" name="Rectangle 24"/>
          <p:cNvSpPr/>
          <p:nvPr/>
        </p:nvSpPr>
        <p:spPr>
          <a:xfrm>
            <a:off x="2844139" y="4138551"/>
            <a:ext cx="87877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smtClean="0">
                <a:solidFill>
                  <a:srgbClr val="00B050"/>
                </a:solidFill>
              </a:rPr>
              <a:t>Ishmael</a:t>
            </a:r>
            <a:endParaRPr lang="en-US" sz="1000" dirty="0">
              <a:solidFill>
                <a:srgbClr val="00B050"/>
              </a:solidFill>
            </a:endParaRPr>
          </a:p>
        </p:txBody>
      </p:sp>
      <p:sp>
        <p:nvSpPr>
          <p:cNvPr id="26" name="Rectangle 25"/>
          <p:cNvSpPr/>
          <p:nvPr/>
        </p:nvSpPr>
        <p:spPr>
          <a:xfrm>
            <a:off x="7069776" y="3568534"/>
            <a:ext cx="87877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smtClean="0">
                <a:solidFill>
                  <a:srgbClr val="00B050"/>
                </a:solidFill>
              </a:rPr>
              <a:t>Canaan</a:t>
            </a:r>
            <a:endParaRPr lang="en-US" sz="1000" dirty="0">
              <a:solidFill>
                <a:srgbClr val="00B050"/>
              </a:solidFill>
            </a:endParaRPr>
          </a:p>
        </p:txBody>
      </p:sp>
      <p:sp>
        <p:nvSpPr>
          <p:cNvPr id="27" name="Rectangle 26"/>
          <p:cNvSpPr/>
          <p:nvPr/>
        </p:nvSpPr>
        <p:spPr>
          <a:xfrm>
            <a:off x="3918856" y="3528950"/>
            <a:ext cx="87877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smtClean="0">
                <a:solidFill>
                  <a:srgbClr val="080808"/>
                </a:solidFill>
              </a:rPr>
              <a:t>Cush</a:t>
            </a:r>
            <a:endParaRPr lang="en-US" sz="1000" dirty="0">
              <a:solidFill>
                <a:srgbClr val="080808"/>
              </a:solidFill>
            </a:endParaRPr>
          </a:p>
        </p:txBody>
      </p:sp>
      <p:sp>
        <p:nvSpPr>
          <p:cNvPr id="32" name="Rectangle 31"/>
          <p:cNvSpPr/>
          <p:nvPr/>
        </p:nvSpPr>
        <p:spPr>
          <a:xfrm>
            <a:off x="914400" y="5900056"/>
            <a:ext cx="62741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smtClean="0">
                <a:solidFill>
                  <a:srgbClr val="080808"/>
                </a:solidFill>
              </a:rPr>
              <a:t>Dan</a:t>
            </a:r>
            <a:endParaRPr lang="en-US" sz="1000" dirty="0">
              <a:solidFill>
                <a:srgbClr val="080808"/>
              </a:solidFill>
            </a:endParaRPr>
          </a:p>
        </p:txBody>
      </p:sp>
      <p:sp>
        <p:nvSpPr>
          <p:cNvPr id="33" name="Rectangle 32"/>
          <p:cNvSpPr/>
          <p:nvPr/>
        </p:nvSpPr>
        <p:spPr>
          <a:xfrm>
            <a:off x="8156365" y="5945577"/>
            <a:ext cx="62741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smtClean="0">
                <a:solidFill>
                  <a:srgbClr val="080808"/>
                </a:solidFill>
              </a:rPr>
              <a:t>Asher</a:t>
            </a:r>
            <a:endParaRPr lang="en-US" sz="1000" dirty="0">
              <a:solidFill>
                <a:srgbClr val="080808"/>
              </a:solidFill>
            </a:endParaRPr>
          </a:p>
        </p:txBody>
      </p:sp>
      <p:sp>
        <p:nvSpPr>
          <p:cNvPr id="34" name="Rectangle 33"/>
          <p:cNvSpPr/>
          <p:nvPr/>
        </p:nvSpPr>
        <p:spPr>
          <a:xfrm>
            <a:off x="6004956" y="5943598"/>
            <a:ext cx="62741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smtClean="0">
                <a:solidFill>
                  <a:srgbClr val="080808"/>
                </a:solidFill>
              </a:rPr>
              <a:t>Levi</a:t>
            </a:r>
            <a:endParaRPr lang="en-US" sz="1000" dirty="0">
              <a:solidFill>
                <a:srgbClr val="080808"/>
              </a:solidFill>
            </a:endParaRPr>
          </a:p>
        </p:txBody>
      </p:sp>
      <p:sp>
        <p:nvSpPr>
          <p:cNvPr id="35" name="Rectangle 34"/>
          <p:cNvSpPr/>
          <p:nvPr/>
        </p:nvSpPr>
        <p:spPr>
          <a:xfrm>
            <a:off x="4601687" y="5953493"/>
            <a:ext cx="62741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smtClean="0">
                <a:solidFill>
                  <a:srgbClr val="080808"/>
                </a:solidFill>
              </a:rPr>
              <a:t>Simon</a:t>
            </a:r>
            <a:endParaRPr lang="en-US" sz="1000" dirty="0">
              <a:solidFill>
                <a:srgbClr val="080808"/>
              </a:solidFill>
            </a:endParaRPr>
          </a:p>
        </p:txBody>
      </p:sp>
      <p:sp>
        <p:nvSpPr>
          <p:cNvPr id="36" name="Rectangle 35"/>
          <p:cNvSpPr/>
          <p:nvPr/>
        </p:nvSpPr>
        <p:spPr>
          <a:xfrm>
            <a:off x="1615047" y="5927765"/>
            <a:ext cx="702622"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smtClean="0">
                <a:solidFill>
                  <a:srgbClr val="080808"/>
                </a:solidFill>
              </a:rPr>
              <a:t>Benjamin</a:t>
            </a:r>
            <a:endParaRPr lang="en-US" sz="1000" dirty="0">
              <a:solidFill>
                <a:srgbClr val="080808"/>
              </a:solidFill>
            </a:endParaRPr>
          </a:p>
        </p:txBody>
      </p:sp>
      <p:sp>
        <p:nvSpPr>
          <p:cNvPr id="37" name="Rectangle 36"/>
          <p:cNvSpPr/>
          <p:nvPr/>
        </p:nvSpPr>
        <p:spPr>
          <a:xfrm>
            <a:off x="2400794" y="5925786"/>
            <a:ext cx="62741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smtClean="0">
                <a:solidFill>
                  <a:srgbClr val="080808"/>
                </a:solidFill>
              </a:rPr>
              <a:t>Joseph</a:t>
            </a:r>
            <a:endParaRPr lang="en-US" sz="1000" dirty="0">
              <a:solidFill>
                <a:srgbClr val="080808"/>
              </a:solidFill>
            </a:endParaRPr>
          </a:p>
        </p:txBody>
      </p:sp>
      <p:sp>
        <p:nvSpPr>
          <p:cNvPr id="38" name="Rectangle 37"/>
          <p:cNvSpPr/>
          <p:nvPr/>
        </p:nvSpPr>
        <p:spPr>
          <a:xfrm>
            <a:off x="3137064" y="5931724"/>
            <a:ext cx="62741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smtClean="0">
                <a:solidFill>
                  <a:srgbClr val="080808"/>
                </a:solidFill>
              </a:rPr>
              <a:t>Issachar</a:t>
            </a:r>
            <a:endParaRPr lang="en-US" sz="1000" dirty="0">
              <a:solidFill>
                <a:srgbClr val="080808"/>
              </a:solidFill>
            </a:endParaRPr>
          </a:p>
        </p:txBody>
      </p:sp>
      <p:sp>
        <p:nvSpPr>
          <p:cNvPr id="39" name="Rectangle 38"/>
          <p:cNvSpPr/>
          <p:nvPr/>
        </p:nvSpPr>
        <p:spPr>
          <a:xfrm>
            <a:off x="3871356" y="5947556"/>
            <a:ext cx="62741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smtClean="0">
                <a:solidFill>
                  <a:srgbClr val="080808"/>
                </a:solidFill>
              </a:rPr>
              <a:t>Reuben</a:t>
            </a:r>
            <a:endParaRPr lang="en-US" sz="1000" dirty="0">
              <a:solidFill>
                <a:srgbClr val="080808"/>
              </a:solidFill>
            </a:endParaRPr>
          </a:p>
        </p:txBody>
      </p:sp>
      <p:sp>
        <p:nvSpPr>
          <p:cNvPr id="40" name="Rectangle 39"/>
          <p:cNvSpPr/>
          <p:nvPr/>
        </p:nvSpPr>
        <p:spPr>
          <a:xfrm>
            <a:off x="5318164" y="5939639"/>
            <a:ext cx="62741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err="1" smtClean="0">
                <a:solidFill>
                  <a:srgbClr val="080808"/>
                </a:solidFill>
              </a:rPr>
              <a:t>Zebulun</a:t>
            </a:r>
            <a:endParaRPr lang="en-US" sz="1000" dirty="0">
              <a:solidFill>
                <a:srgbClr val="080808"/>
              </a:solidFill>
            </a:endParaRPr>
          </a:p>
        </p:txBody>
      </p:sp>
      <p:sp>
        <p:nvSpPr>
          <p:cNvPr id="41" name="Rectangle 40"/>
          <p:cNvSpPr/>
          <p:nvPr/>
        </p:nvSpPr>
        <p:spPr>
          <a:xfrm>
            <a:off x="6729348" y="5949534"/>
            <a:ext cx="62741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smtClean="0">
                <a:solidFill>
                  <a:srgbClr val="080808"/>
                </a:solidFill>
              </a:rPr>
              <a:t>Judah</a:t>
            </a:r>
            <a:endParaRPr lang="en-US" sz="1000" dirty="0">
              <a:solidFill>
                <a:srgbClr val="080808"/>
              </a:solidFill>
            </a:endParaRPr>
          </a:p>
        </p:txBody>
      </p:sp>
      <p:sp>
        <p:nvSpPr>
          <p:cNvPr id="42" name="Rectangle 41"/>
          <p:cNvSpPr/>
          <p:nvPr/>
        </p:nvSpPr>
        <p:spPr>
          <a:xfrm>
            <a:off x="7439890" y="5941619"/>
            <a:ext cx="62741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smtClean="0">
                <a:solidFill>
                  <a:srgbClr val="080808"/>
                </a:solidFill>
              </a:rPr>
              <a:t>Gad</a:t>
            </a:r>
            <a:endParaRPr lang="en-US" sz="1000" dirty="0">
              <a:solidFill>
                <a:srgbClr val="080808"/>
              </a:solidFill>
            </a:endParaRPr>
          </a:p>
        </p:txBody>
      </p:sp>
      <p:cxnSp>
        <p:nvCxnSpPr>
          <p:cNvPr id="44" name="Straight Arrow Connector 43"/>
          <p:cNvCxnSpPr>
            <a:stCxn id="4" idx="2"/>
          </p:cNvCxnSpPr>
          <p:nvPr/>
        </p:nvCxnSpPr>
        <p:spPr>
          <a:xfrm rot="5400000">
            <a:off x="1217222" y="754083"/>
            <a:ext cx="403761" cy="58189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7" name="Straight Arrow Connector 46"/>
          <p:cNvCxnSpPr>
            <a:stCxn id="4" idx="2"/>
            <a:endCxn id="5" idx="0"/>
          </p:cNvCxnSpPr>
          <p:nvPr/>
        </p:nvCxnSpPr>
        <p:spPr>
          <a:xfrm rot="16200000" flipH="1">
            <a:off x="1638797" y="914398"/>
            <a:ext cx="389905" cy="24740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2" name="Straight Arrow Connector 51"/>
          <p:cNvCxnSpPr>
            <a:stCxn id="4" idx="2"/>
            <a:endCxn id="7" idx="0"/>
          </p:cNvCxnSpPr>
          <p:nvPr/>
        </p:nvCxnSpPr>
        <p:spPr>
          <a:xfrm rot="16200000" flipH="1">
            <a:off x="2125683" y="427511"/>
            <a:ext cx="421573" cy="125284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9" name="Straight Arrow Connector 58"/>
          <p:cNvCxnSpPr>
            <a:stCxn id="7" idx="2"/>
            <a:endCxn id="9" idx="0"/>
          </p:cNvCxnSpPr>
          <p:nvPr/>
        </p:nvCxnSpPr>
        <p:spPr>
          <a:xfrm rot="5400000">
            <a:off x="2838203" y="1694213"/>
            <a:ext cx="245422" cy="395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61" name="Straight Arrow Connector 60"/>
          <p:cNvCxnSpPr/>
          <p:nvPr/>
        </p:nvCxnSpPr>
        <p:spPr>
          <a:xfrm rot="5400000">
            <a:off x="2836224" y="2214749"/>
            <a:ext cx="245422" cy="395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62" name="Straight Arrow Connector 61"/>
          <p:cNvCxnSpPr/>
          <p:nvPr/>
        </p:nvCxnSpPr>
        <p:spPr>
          <a:xfrm rot="5400000">
            <a:off x="2824349" y="2772889"/>
            <a:ext cx="245422" cy="395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63" name="Straight Arrow Connector 62"/>
          <p:cNvCxnSpPr/>
          <p:nvPr/>
        </p:nvCxnSpPr>
        <p:spPr>
          <a:xfrm rot="5400000">
            <a:off x="4249387" y="3378531"/>
            <a:ext cx="245422" cy="395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67" name="Straight Arrow Connector 66"/>
          <p:cNvCxnSpPr>
            <a:stCxn id="11" idx="2"/>
            <a:endCxn id="10" idx="0"/>
          </p:cNvCxnSpPr>
          <p:nvPr/>
        </p:nvCxnSpPr>
        <p:spPr>
          <a:xfrm rot="16200000" flipH="1">
            <a:off x="3548743" y="2088076"/>
            <a:ext cx="227609" cy="136764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71" name="Straight Arrow Connector 70"/>
          <p:cNvCxnSpPr>
            <a:stCxn id="11" idx="2"/>
            <a:endCxn id="13" idx="0"/>
          </p:cNvCxnSpPr>
          <p:nvPr/>
        </p:nvCxnSpPr>
        <p:spPr>
          <a:xfrm rot="5400000">
            <a:off x="2082140" y="1971304"/>
            <a:ext cx="209799" cy="158337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73" name="Straight Arrow Connector 72"/>
          <p:cNvCxnSpPr/>
          <p:nvPr/>
        </p:nvCxnSpPr>
        <p:spPr>
          <a:xfrm rot="5400000">
            <a:off x="1266702" y="3340928"/>
            <a:ext cx="245422" cy="395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74" name="Straight Arrow Connector 73"/>
          <p:cNvCxnSpPr/>
          <p:nvPr/>
        </p:nvCxnSpPr>
        <p:spPr>
          <a:xfrm rot="5400000">
            <a:off x="1278577" y="3970320"/>
            <a:ext cx="245422" cy="395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76" name="Straight Arrow Connector 75"/>
          <p:cNvCxnSpPr>
            <a:stCxn id="10" idx="2"/>
            <a:endCxn id="15" idx="0"/>
          </p:cNvCxnSpPr>
          <p:nvPr/>
        </p:nvCxnSpPr>
        <p:spPr>
          <a:xfrm rot="16200000" flipH="1">
            <a:off x="4714504" y="2826325"/>
            <a:ext cx="334489" cy="107076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80" name="Straight Arrow Connector 79"/>
          <p:cNvCxnSpPr>
            <a:stCxn id="10" idx="2"/>
            <a:endCxn id="19" idx="0"/>
          </p:cNvCxnSpPr>
          <p:nvPr/>
        </p:nvCxnSpPr>
        <p:spPr>
          <a:xfrm rot="16200000" flipH="1">
            <a:off x="5219205" y="2321623"/>
            <a:ext cx="362196" cy="210787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83" name="Straight Arrow Connector 82"/>
          <p:cNvCxnSpPr>
            <a:stCxn id="10" idx="2"/>
            <a:endCxn id="26" idx="0"/>
          </p:cNvCxnSpPr>
          <p:nvPr/>
        </p:nvCxnSpPr>
        <p:spPr>
          <a:xfrm rot="16200000" flipH="1">
            <a:off x="5740730" y="1800099"/>
            <a:ext cx="374073" cy="316279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86" name="Straight Arrow Connector 85"/>
          <p:cNvCxnSpPr>
            <a:stCxn id="18" idx="2"/>
            <a:endCxn id="23" idx="0"/>
          </p:cNvCxnSpPr>
          <p:nvPr/>
        </p:nvCxnSpPr>
        <p:spPr>
          <a:xfrm rot="5400000">
            <a:off x="905493" y="4291939"/>
            <a:ext cx="358242" cy="67293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89" name="Straight Arrow Connector 88"/>
          <p:cNvCxnSpPr>
            <a:stCxn id="18" idx="2"/>
            <a:endCxn id="21" idx="0"/>
          </p:cNvCxnSpPr>
          <p:nvPr/>
        </p:nvCxnSpPr>
        <p:spPr>
          <a:xfrm rot="16200000" flipH="1">
            <a:off x="1534885" y="4335481"/>
            <a:ext cx="362199" cy="58980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92" name="Straight Arrow Connector 91"/>
          <p:cNvCxnSpPr>
            <a:stCxn id="14" idx="2"/>
            <a:endCxn id="25" idx="0"/>
          </p:cNvCxnSpPr>
          <p:nvPr/>
        </p:nvCxnSpPr>
        <p:spPr>
          <a:xfrm rot="16200000" flipH="1">
            <a:off x="2189018" y="3044042"/>
            <a:ext cx="322612" cy="186640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95" name="Straight Arrow Connector 94"/>
          <p:cNvCxnSpPr>
            <a:stCxn id="23" idx="2"/>
            <a:endCxn id="22" idx="0"/>
          </p:cNvCxnSpPr>
          <p:nvPr/>
        </p:nvCxnSpPr>
        <p:spPr>
          <a:xfrm rot="5400000">
            <a:off x="250870" y="5392879"/>
            <a:ext cx="773871" cy="22068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98" name="Straight Arrow Connector 97"/>
          <p:cNvCxnSpPr>
            <a:stCxn id="23" idx="2"/>
            <a:endCxn id="32" idx="0"/>
          </p:cNvCxnSpPr>
          <p:nvPr/>
        </p:nvCxnSpPr>
        <p:spPr>
          <a:xfrm rot="16200000" flipH="1">
            <a:off x="596242" y="5268190"/>
            <a:ext cx="783770" cy="47996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01" name="Straight Arrow Connector 100"/>
          <p:cNvCxnSpPr>
            <a:stCxn id="23" idx="2"/>
            <a:endCxn id="36" idx="0"/>
          </p:cNvCxnSpPr>
          <p:nvPr/>
        </p:nvCxnSpPr>
        <p:spPr>
          <a:xfrm rot="16200000" flipH="1">
            <a:off x="951513" y="4912919"/>
            <a:ext cx="811479" cy="121821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04" name="Straight Arrow Connector 103"/>
          <p:cNvCxnSpPr>
            <a:stCxn id="23" idx="2"/>
            <a:endCxn id="37" idx="0"/>
          </p:cNvCxnSpPr>
          <p:nvPr/>
        </p:nvCxnSpPr>
        <p:spPr>
          <a:xfrm rot="16200000" flipH="1">
            <a:off x="1326574" y="4537858"/>
            <a:ext cx="809500" cy="196635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08" name="Straight Arrow Connector 107"/>
          <p:cNvCxnSpPr>
            <a:stCxn id="23" idx="2"/>
            <a:endCxn id="38" idx="0"/>
          </p:cNvCxnSpPr>
          <p:nvPr/>
        </p:nvCxnSpPr>
        <p:spPr>
          <a:xfrm rot="16200000" flipH="1">
            <a:off x="1691740" y="4172692"/>
            <a:ext cx="815438" cy="270262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11" name="Straight Arrow Connector 110"/>
          <p:cNvCxnSpPr>
            <a:stCxn id="23" idx="2"/>
            <a:endCxn id="39" idx="0"/>
          </p:cNvCxnSpPr>
          <p:nvPr/>
        </p:nvCxnSpPr>
        <p:spPr>
          <a:xfrm rot="16200000" flipH="1">
            <a:off x="2050970" y="3813462"/>
            <a:ext cx="831270" cy="343691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14" name="Straight Arrow Connector 113"/>
          <p:cNvCxnSpPr>
            <a:stCxn id="23" idx="2"/>
            <a:endCxn id="35" idx="0"/>
          </p:cNvCxnSpPr>
          <p:nvPr/>
        </p:nvCxnSpPr>
        <p:spPr>
          <a:xfrm rot="16200000" flipH="1">
            <a:off x="2413168" y="3451265"/>
            <a:ext cx="837207" cy="416724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17" name="Straight Arrow Connector 116"/>
          <p:cNvCxnSpPr>
            <a:stCxn id="23" idx="2"/>
            <a:endCxn id="40" idx="0"/>
          </p:cNvCxnSpPr>
          <p:nvPr/>
        </p:nvCxnSpPr>
        <p:spPr>
          <a:xfrm rot="16200000" flipH="1">
            <a:off x="2778333" y="3086099"/>
            <a:ext cx="823353" cy="488372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20" name="Straight Arrow Connector 119"/>
          <p:cNvCxnSpPr>
            <a:stCxn id="23" idx="2"/>
            <a:endCxn id="34" idx="0"/>
          </p:cNvCxnSpPr>
          <p:nvPr/>
        </p:nvCxnSpPr>
        <p:spPr>
          <a:xfrm rot="16200000" flipH="1">
            <a:off x="3119749" y="2744683"/>
            <a:ext cx="827312" cy="557051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23" name="Straight Arrow Connector 122"/>
          <p:cNvCxnSpPr>
            <a:stCxn id="23" idx="2"/>
            <a:endCxn id="41" idx="0"/>
          </p:cNvCxnSpPr>
          <p:nvPr/>
        </p:nvCxnSpPr>
        <p:spPr>
          <a:xfrm rot="16200000" flipH="1">
            <a:off x="3478977" y="2385455"/>
            <a:ext cx="833248" cy="6294909"/>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26" name="Straight Arrow Connector 125"/>
          <p:cNvCxnSpPr>
            <a:stCxn id="23" idx="2"/>
            <a:endCxn id="42" idx="0"/>
          </p:cNvCxnSpPr>
          <p:nvPr/>
        </p:nvCxnSpPr>
        <p:spPr>
          <a:xfrm rot="16200000" flipH="1">
            <a:off x="3838206" y="2026226"/>
            <a:ext cx="825333" cy="700545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29" name="Straight Arrow Connector 128"/>
          <p:cNvCxnSpPr>
            <a:stCxn id="23" idx="2"/>
            <a:endCxn id="33" idx="0"/>
          </p:cNvCxnSpPr>
          <p:nvPr/>
        </p:nvCxnSpPr>
        <p:spPr>
          <a:xfrm rot="16200000" flipH="1">
            <a:off x="4194465" y="1669968"/>
            <a:ext cx="829291" cy="772192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32" name="Rectangle 8"/>
          <p:cNvSpPr>
            <a:spLocks noChangeArrowheads="1"/>
          </p:cNvSpPr>
          <p:nvPr/>
        </p:nvSpPr>
        <p:spPr bwMode="gray">
          <a:xfrm>
            <a:off x="2541319" y="195264"/>
            <a:ext cx="6293119" cy="564758"/>
          </a:xfrm>
          <a:prstGeom prst="rect">
            <a:avLst/>
          </a:prstGeom>
          <a:noFill/>
          <a:ln w="9525">
            <a:noFill/>
            <a:miter lim="800000"/>
            <a:headEnd/>
            <a:tailEnd/>
          </a:ln>
        </p:spPr>
        <p:txBody>
          <a:bodyPr lIns="0" rIns="0" anchor="ctr"/>
          <a:lstStyle/>
          <a:p>
            <a:pPr algn="ctr"/>
            <a:r>
              <a:rPr lang="de-DE" sz="2400" b="1" dirty="0" smtClean="0">
                <a:solidFill>
                  <a:srgbClr val="080808"/>
                </a:solidFill>
                <a:latin typeface="Calibri" pitchFamily="-111" charset="0"/>
              </a:rPr>
              <a:t>Ethnicity Structure in Palestine</a:t>
            </a:r>
            <a:endParaRPr lang="de-DE" sz="2400" b="1" dirty="0">
              <a:solidFill>
                <a:srgbClr val="080808"/>
              </a:solidFill>
              <a:latin typeface="Calibri" pitchFamily="-111"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p:cNvSpPr/>
          <p:nvPr/>
        </p:nvSpPr>
        <p:spPr>
          <a:xfrm>
            <a:off x="296882" y="2814448"/>
            <a:ext cx="62741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err="1" smtClean="0">
                <a:solidFill>
                  <a:srgbClr val="080808"/>
                </a:solidFill>
              </a:rPr>
              <a:t>Zidon</a:t>
            </a:r>
            <a:endParaRPr lang="en-US" sz="1000" dirty="0">
              <a:solidFill>
                <a:srgbClr val="080808"/>
              </a:solidFill>
            </a:endParaRPr>
          </a:p>
        </p:txBody>
      </p:sp>
      <p:sp>
        <p:nvSpPr>
          <p:cNvPr id="23" name="Rectangle 22"/>
          <p:cNvSpPr/>
          <p:nvPr/>
        </p:nvSpPr>
        <p:spPr>
          <a:xfrm>
            <a:off x="380011" y="1672441"/>
            <a:ext cx="87877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smtClean="0">
                <a:solidFill>
                  <a:srgbClr val="080808"/>
                </a:solidFill>
              </a:rPr>
              <a:t>Canaan</a:t>
            </a:r>
            <a:endParaRPr lang="en-US" sz="1000" dirty="0">
              <a:solidFill>
                <a:srgbClr val="080808"/>
              </a:solidFill>
            </a:endParaRPr>
          </a:p>
        </p:txBody>
      </p:sp>
      <p:sp>
        <p:nvSpPr>
          <p:cNvPr id="32" name="Rectangle 31"/>
          <p:cNvSpPr/>
          <p:nvPr/>
        </p:nvSpPr>
        <p:spPr>
          <a:xfrm>
            <a:off x="997528" y="2800595"/>
            <a:ext cx="62741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smtClean="0">
                <a:solidFill>
                  <a:srgbClr val="080808"/>
                </a:solidFill>
              </a:rPr>
              <a:t>Heath</a:t>
            </a:r>
            <a:endParaRPr lang="en-US" sz="1000" dirty="0">
              <a:solidFill>
                <a:srgbClr val="080808"/>
              </a:solidFill>
            </a:endParaRPr>
          </a:p>
        </p:txBody>
      </p:sp>
      <p:sp>
        <p:nvSpPr>
          <p:cNvPr id="34" name="Rectangle 33"/>
          <p:cNvSpPr/>
          <p:nvPr/>
        </p:nvSpPr>
        <p:spPr>
          <a:xfrm>
            <a:off x="6088083" y="2820387"/>
            <a:ext cx="62741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err="1" smtClean="0">
                <a:solidFill>
                  <a:srgbClr val="080808"/>
                </a:solidFill>
              </a:rPr>
              <a:t>Arvadite</a:t>
            </a:r>
            <a:endParaRPr lang="en-US" sz="1000" dirty="0">
              <a:solidFill>
                <a:srgbClr val="080808"/>
              </a:solidFill>
            </a:endParaRPr>
          </a:p>
        </p:txBody>
      </p:sp>
      <p:sp>
        <p:nvSpPr>
          <p:cNvPr id="35" name="Rectangle 34"/>
          <p:cNvSpPr/>
          <p:nvPr/>
        </p:nvSpPr>
        <p:spPr>
          <a:xfrm>
            <a:off x="4661063" y="2830283"/>
            <a:ext cx="62741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err="1" smtClean="0">
                <a:solidFill>
                  <a:srgbClr val="080808"/>
                </a:solidFill>
              </a:rPr>
              <a:t>Arkite</a:t>
            </a:r>
            <a:endParaRPr lang="en-US" sz="1000" dirty="0">
              <a:solidFill>
                <a:srgbClr val="080808"/>
              </a:solidFill>
            </a:endParaRPr>
          </a:p>
        </p:txBody>
      </p:sp>
      <p:sp>
        <p:nvSpPr>
          <p:cNvPr id="36" name="Rectangle 35"/>
          <p:cNvSpPr/>
          <p:nvPr/>
        </p:nvSpPr>
        <p:spPr>
          <a:xfrm>
            <a:off x="1710049" y="2816429"/>
            <a:ext cx="702622"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err="1" smtClean="0">
                <a:solidFill>
                  <a:srgbClr val="080808"/>
                </a:solidFill>
              </a:rPr>
              <a:t>Jebusit</a:t>
            </a:r>
            <a:endParaRPr lang="en-US" sz="1000" dirty="0">
              <a:solidFill>
                <a:srgbClr val="080808"/>
              </a:solidFill>
            </a:endParaRPr>
          </a:p>
        </p:txBody>
      </p:sp>
      <p:sp>
        <p:nvSpPr>
          <p:cNvPr id="37" name="Rectangle 36"/>
          <p:cNvSpPr/>
          <p:nvPr/>
        </p:nvSpPr>
        <p:spPr>
          <a:xfrm>
            <a:off x="2519547" y="2814450"/>
            <a:ext cx="62741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smtClean="0">
                <a:solidFill>
                  <a:srgbClr val="080808"/>
                </a:solidFill>
              </a:rPr>
              <a:t>Amorite</a:t>
            </a:r>
            <a:endParaRPr lang="en-US" sz="1000" dirty="0">
              <a:solidFill>
                <a:srgbClr val="080808"/>
              </a:solidFill>
            </a:endParaRPr>
          </a:p>
        </p:txBody>
      </p:sp>
      <p:sp>
        <p:nvSpPr>
          <p:cNvPr id="38" name="Rectangle 37"/>
          <p:cNvSpPr/>
          <p:nvPr/>
        </p:nvSpPr>
        <p:spPr>
          <a:xfrm>
            <a:off x="3208313" y="2820389"/>
            <a:ext cx="663043"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err="1" smtClean="0">
                <a:solidFill>
                  <a:srgbClr val="080808"/>
                </a:solidFill>
              </a:rPr>
              <a:t>Girgasite</a:t>
            </a:r>
            <a:endParaRPr lang="en-US" sz="1000" dirty="0">
              <a:solidFill>
                <a:srgbClr val="080808"/>
              </a:solidFill>
            </a:endParaRPr>
          </a:p>
        </p:txBody>
      </p:sp>
      <p:sp>
        <p:nvSpPr>
          <p:cNvPr id="39" name="Rectangle 38"/>
          <p:cNvSpPr/>
          <p:nvPr/>
        </p:nvSpPr>
        <p:spPr>
          <a:xfrm>
            <a:off x="3918857" y="2824346"/>
            <a:ext cx="62741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err="1" smtClean="0">
                <a:solidFill>
                  <a:srgbClr val="080808"/>
                </a:solidFill>
              </a:rPr>
              <a:t>Havite</a:t>
            </a:r>
            <a:endParaRPr lang="en-US" sz="1000" dirty="0">
              <a:solidFill>
                <a:srgbClr val="080808"/>
              </a:solidFill>
            </a:endParaRPr>
          </a:p>
        </p:txBody>
      </p:sp>
      <p:sp>
        <p:nvSpPr>
          <p:cNvPr id="40" name="Rectangle 39"/>
          <p:cNvSpPr/>
          <p:nvPr/>
        </p:nvSpPr>
        <p:spPr>
          <a:xfrm>
            <a:off x="5377541" y="2816429"/>
            <a:ext cx="627415"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err="1" smtClean="0">
                <a:solidFill>
                  <a:srgbClr val="080808"/>
                </a:solidFill>
              </a:rPr>
              <a:t>Sinite</a:t>
            </a:r>
            <a:endParaRPr lang="en-US" sz="1000" dirty="0">
              <a:solidFill>
                <a:srgbClr val="080808"/>
              </a:solidFill>
            </a:endParaRPr>
          </a:p>
        </p:txBody>
      </p:sp>
      <p:sp>
        <p:nvSpPr>
          <p:cNvPr id="41" name="Rectangle 40"/>
          <p:cNvSpPr/>
          <p:nvPr/>
        </p:nvSpPr>
        <p:spPr>
          <a:xfrm>
            <a:off x="6788724" y="2826325"/>
            <a:ext cx="645229"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err="1" smtClean="0">
                <a:solidFill>
                  <a:srgbClr val="080808"/>
                </a:solidFill>
              </a:rPr>
              <a:t>Zamarite</a:t>
            </a:r>
            <a:endParaRPr lang="en-US" sz="1000" dirty="0">
              <a:solidFill>
                <a:srgbClr val="080808"/>
              </a:solidFill>
            </a:endParaRPr>
          </a:p>
        </p:txBody>
      </p:sp>
      <p:sp>
        <p:nvSpPr>
          <p:cNvPr id="42" name="Rectangle 41"/>
          <p:cNvSpPr/>
          <p:nvPr/>
        </p:nvSpPr>
        <p:spPr>
          <a:xfrm>
            <a:off x="7523018" y="2818408"/>
            <a:ext cx="777834"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err="1" smtClean="0">
                <a:solidFill>
                  <a:srgbClr val="080808"/>
                </a:solidFill>
              </a:rPr>
              <a:t>Hamathite</a:t>
            </a:r>
            <a:endParaRPr lang="en-US" sz="1000" dirty="0">
              <a:solidFill>
                <a:srgbClr val="080808"/>
              </a:solidFill>
            </a:endParaRPr>
          </a:p>
        </p:txBody>
      </p:sp>
      <p:cxnSp>
        <p:nvCxnSpPr>
          <p:cNvPr id="95" name="Straight Arrow Connector 94"/>
          <p:cNvCxnSpPr>
            <a:stCxn id="23" idx="2"/>
            <a:endCxn id="22" idx="0"/>
          </p:cNvCxnSpPr>
          <p:nvPr/>
        </p:nvCxnSpPr>
        <p:spPr>
          <a:xfrm rot="5400000">
            <a:off x="298371" y="2293420"/>
            <a:ext cx="833248" cy="208809"/>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98" name="Straight Arrow Connector 97"/>
          <p:cNvCxnSpPr>
            <a:stCxn id="23" idx="2"/>
            <a:endCxn id="32" idx="0"/>
          </p:cNvCxnSpPr>
          <p:nvPr/>
        </p:nvCxnSpPr>
        <p:spPr>
          <a:xfrm rot="16200000" flipH="1">
            <a:off x="655620" y="2144978"/>
            <a:ext cx="819395" cy="49183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01" name="Straight Arrow Connector 100"/>
          <p:cNvCxnSpPr>
            <a:stCxn id="23" idx="2"/>
            <a:endCxn id="36" idx="0"/>
          </p:cNvCxnSpPr>
          <p:nvPr/>
        </p:nvCxnSpPr>
        <p:spPr>
          <a:xfrm rot="16200000" flipH="1">
            <a:off x="1022765" y="1777833"/>
            <a:ext cx="835229" cy="124196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04" name="Straight Arrow Connector 103"/>
          <p:cNvCxnSpPr>
            <a:stCxn id="23" idx="2"/>
            <a:endCxn id="37" idx="0"/>
          </p:cNvCxnSpPr>
          <p:nvPr/>
        </p:nvCxnSpPr>
        <p:spPr>
          <a:xfrm rot="16200000" flipH="1">
            <a:off x="1409702" y="1390897"/>
            <a:ext cx="833250" cy="20138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08" name="Straight Arrow Connector 107"/>
          <p:cNvCxnSpPr>
            <a:stCxn id="23" idx="2"/>
            <a:endCxn id="38" idx="0"/>
          </p:cNvCxnSpPr>
          <p:nvPr/>
        </p:nvCxnSpPr>
        <p:spPr>
          <a:xfrm rot="16200000" flipH="1">
            <a:off x="1760023" y="1040576"/>
            <a:ext cx="839189" cy="272043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11" name="Straight Arrow Connector 110"/>
          <p:cNvCxnSpPr>
            <a:stCxn id="23" idx="2"/>
            <a:endCxn id="39" idx="0"/>
          </p:cNvCxnSpPr>
          <p:nvPr/>
        </p:nvCxnSpPr>
        <p:spPr>
          <a:xfrm rot="16200000" flipH="1">
            <a:off x="2104409" y="696190"/>
            <a:ext cx="843146" cy="341316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14" name="Straight Arrow Connector 113"/>
          <p:cNvCxnSpPr>
            <a:stCxn id="23" idx="2"/>
            <a:endCxn id="35" idx="0"/>
          </p:cNvCxnSpPr>
          <p:nvPr/>
        </p:nvCxnSpPr>
        <p:spPr>
          <a:xfrm rot="16200000" flipH="1">
            <a:off x="2472544" y="328055"/>
            <a:ext cx="849083" cy="415537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17" name="Straight Arrow Connector 116"/>
          <p:cNvCxnSpPr>
            <a:stCxn id="23" idx="2"/>
            <a:endCxn id="40" idx="0"/>
          </p:cNvCxnSpPr>
          <p:nvPr/>
        </p:nvCxnSpPr>
        <p:spPr>
          <a:xfrm rot="16200000" flipH="1">
            <a:off x="2837710" y="-37111"/>
            <a:ext cx="835229" cy="487185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20" name="Straight Arrow Connector 119"/>
          <p:cNvCxnSpPr>
            <a:stCxn id="23" idx="2"/>
            <a:endCxn id="34" idx="0"/>
          </p:cNvCxnSpPr>
          <p:nvPr/>
        </p:nvCxnSpPr>
        <p:spPr>
          <a:xfrm rot="16200000" flipH="1">
            <a:off x="3191002" y="-390403"/>
            <a:ext cx="839187" cy="558239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23" name="Straight Arrow Connector 122"/>
          <p:cNvCxnSpPr>
            <a:stCxn id="23" idx="2"/>
            <a:endCxn id="41" idx="0"/>
          </p:cNvCxnSpPr>
          <p:nvPr/>
        </p:nvCxnSpPr>
        <p:spPr>
          <a:xfrm rot="16200000" flipH="1">
            <a:off x="3542807" y="-742208"/>
            <a:ext cx="845125" cy="629194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26" name="Straight Arrow Connector 125"/>
          <p:cNvCxnSpPr>
            <a:stCxn id="23" idx="2"/>
            <a:endCxn id="42" idx="0"/>
          </p:cNvCxnSpPr>
          <p:nvPr/>
        </p:nvCxnSpPr>
        <p:spPr>
          <a:xfrm rot="16200000" flipH="1">
            <a:off x="3947063" y="-1146464"/>
            <a:ext cx="837208" cy="709253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32" name="Rectangle 8"/>
          <p:cNvSpPr>
            <a:spLocks noChangeArrowheads="1"/>
          </p:cNvSpPr>
          <p:nvPr/>
        </p:nvSpPr>
        <p:spPr bwMode="gray">
          <a:xfrm>
            <a:off x="2541319" y="195264"/>
            <a:ext cx="6293119" cy="564758"/>
          </a:xfrm>
          <a:prstGeom prst="rect">
            <a:avLst/>
          </a:prstGeom>
          <a:noFill/>
          <a:ln w="9525">
            <a:noFill/>
            <a:miter lim="800000"/>
            <a:headEnd/>
            <a:tailEnd/>
          </a:ln>
        </p:spPr>
        <p:txBody>
          <a:bodyPr lIns="0" rIns="0" anchor="ctr"/>
          <a:lstStyle/>
          <a:p>
            <a:pPr algn="ctr"/>
            <a:r>
              <a:rPr lang="de-DE" sz="2400" b="1" dirty="0" smtClean="0">
                <a:solidFill>
                  <a:srgbClr val="080808"/>
                </a:solidFill>
                <a:latin typeface="Calibri" pitchFamily="-111" charset="0"/>
              </a:rPr>
              <a:t>Ethnicity Structure in Palestine (cont.)</a:t>
            </a:r>
            <a:endParaRPr lang="de-DE" sz="2400" b="1" dirty="0">
              <a:solidFill>
                <a:srgbClr val="080808"/>
              </a:solidFill>
              <a:latin typeface="Calibri" pitchFamily="-111" charset="0"/>
            </a:endParaRPr>
          </a:p>
        </p:txBody>
      </p:sp>
      <p:sp>
        <p:nvSpPr>
          <p:cNvPr id="138" name="Rectangle 137"/>
          <p:cNvSpPr/>
          <p:nvPr/>
        </p:nvSpPr>
        <p:spPr>
          <a:xfrm>
            <a:off x="247402" y="3738744"/>
            <a:ext cx="678873"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err="1" smtClean="0">
                <a:solidFill>
                  <a:srgbClr val="080808"/>
                </a:solidFill>
              </a:rPr>
              <a:t>Sidonians</a:t>
            </a:r>
            <a:endParaRPr lang="en-US" sz="1000" dirty="0">
              <a:solidFill>
                <a:srgbClr val="080808"/>
              </a:solidFill>
            </a:endParaRPr>
          </a:p>
        </p:txBody>
      </p:sp>
      <p:sp>
        <p:nvSpPr>
          <p:cNvPr id="139" name="Rectangle 138"/>
          <p:cNvSpPr/>
          <p:nvPr/>
        </p:nvSpPr>
        <p:spPr>
          <a:xfrm>
            <a:off x="1054923" y="3750619"/>
            <a:ext cx="833254" cy="308759"/>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dirty="0" smtClean="0">
                <a:solidFill>
                  <a:srgbClr val="080808"/>
                </a:solidFill>
              </a:rPr>
              <a:t>Phoenicians</a:t>
            </a:r>
            <a:endParaRPr lang="en-US" sz="1000" dirty="0">
              <a:solidFill>
                <a:srgbClr val="080808"/>
              </a:solidFill>
            </a:endParaRPr>
          </a:p>
        </p:txBody>
      </p:sp>
      <p:cxnSp>
        <p:nvCxnSpPr>
          <p:cNvPr id="141" name="Straight Arrow Connector 140"/>
          <p:cNvCxnSpPr>
            <a:stCxn id="22" idx="2"/>
            <a:endCxn id="138" idx="0"/>
          </p:cNvCxnSpPr>
          <p:nvPr/>
        </p:nvCxnSpPr>
        <p:spPr>
          <a:xfrm rot="5400000">
            <a:off x="290947" y="3419100"/>
            <a:ext cx="615537" cy="2375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44" name="Straight Arrow Connector 143"/>
          <p:cNvCxnSpPr>
            <a:stCxn id="22" idx="2"/>
            <a:endCxn id="139" idx="0"/>
          </p:cNvCxnSpPr>
          <p:nvPr/>
        </p:nvCxnSpPr>
        <p:spPr>
          <a:xfrm rot="16200000" flipH="1">
            <a:off x="727364" y="3006433"/>
            <a:ext cx="627412" cy="86096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D:\Documents and Settings\y.najjar\My Documents\My Scans\scan0001.jpg"/>
          <p:cNvPicPr>
            <a:picLocks noChangeAspect="1" noChangeArrowheads="1"/>
          </p:cNvPicPr>
          <p:nvPr/>
        </p:nvPicPr>
        <p:blipFill>
          <a:blip r:embed="rId2"/>
          <a:srcRect/>
          <a:stretch>
            <a:fillRect/>
          </a:stretch>
        </p:blipFill>
        <p:spPr bwMode="auto">
          <a:xfrm>
            <a:off x="1521176" y="1190008"/>
            <a:ext cx="7622824" cy="5513613"/>
          </a:xfrm>
          <a:prstGeom prst="rect">
            <a:avLst/>
          </a:prstGeom>
          <a:noFill/>
        </p:spPr>
      </p:pic>
      <p:sp>
        <p:nvSpPr>
          <p:cNvPr id="4" name="Rectangle 8"/>
          <p:cNvSpPr>
            <a:spLocks noChangeArrowheads="1"/>
          </p:cNvSpPr>
          <p:nvPr/>
        </p:nvSpPr>
        <p:spPr bwMode="gray">
          <a:xfrm>
            <a:off x="1389412" y="230890"/>
            <a:ext cx="6293119" cy="564758"/>
          </a:xfrm>
          <a:prstGeom prst="rect">
            <a:avLst/>
          </a:prstGeom>
          <a:noFill/>
          <a:ln w="9525">
            <a:noFill/>
            <a:miter lim="800000"/>
            <a:headEnd/>
            <a:tailEnd/>
          </a:ln>
        </p:spPr>
        <p:txBody>
          <a:bodyPr lIns="0" rIns="0" anchor="ctr"/>
          <a:lstStyle/>
          <a:p>
            <a:pPr algn="ctr"/>
            <a:r>
              <a:rPr lang="de-DE" sz="2400" b="1" dirty="0" smtClean="0">
                <a:solidFill>
                  <a:srgbClr val="080808"/>
                </a:solidFill>
                <a:latin typeface="Calibri" pitchFamily="-111" charset="0"/>
              </a:rPr>
              <a:t>Territorial Land Before World War I</a:t>
            </a:r>
            <a:endParaRPr lang="de-DE" sz="2400" b="1" dirty="0">
              <a:solidFill>
                <a:srgbClr val="080808"/>
              </a:solidFill>
              <a:latin typeface="Calibri" pitchFamily="-111"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 name="Oval 30"/>
          <p:cNvSpPr/>
          <p:nvPr/>
        </p:nvSpPr>
        <p:spPr>
          <a:xfrm>
            <a:off x="2683823" y="2030680"/>
            <a:ext cx="3289465" cy="3218213"/>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4" name="Oval 43"/>
          <p:cNvSpPr/>
          <p:nvPr/>
        </p:nvSpPr>
        <p:spPr>
          <a:xfrm>
            <a:off x="5814953" y="2814453"/>
            <a:ext cx="2307770" cy="161108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1" name="TextBox 50"/>
          <p:cNvSpPr txBox="1"/>
          <p:nvPr/>
        </p:nvSpPr>
        <p:spPr>
          <a:xfrm>
            <a:off x="6278087" y="2976749"/>
            <a:ext cx="1535876" cy="1384995"/>
          </a:xfrm>
          <a:prstGeom prst="rect">
            <a:avLst/>
          </a:prstGeom>
          <a:noFill/>
        </p:spPr>
        <p:txBody>
          <a:bodyPr wrap="square" rtlCol="0">
            <a:spAutoFit/>
          </a:bodyPr>
          <a:lstStyle/>
          <a:p>
            <a:r>
              <a:rPr lang="en-US" sz="1400" dirty="0" smtClean="0">
                <a:solidFill>
                  <a:srgbClr val="080808"/>
                </a:solidFill>
              </a:rPr>
              <a:t>Communication Skills: </a:t>
            </a:r>
          </a:p>
          <a:p>
            <a:r>
              <a:rPr lang="en-US" sz="1400" dirty="0" smtClean="0">
                <a:solidFill>
                  <a:srgbClr val="00B050"/>
                </a:solidFill>
              </a:rPr>
              <a:t>Language</a:t>
            </a:r>
          </a:p>
          <a:p>
            <a:r>
              <a:rPr lang="en-US" sz="1400" dirty="0" smtClean="0">
                <a:solidFill>
                  <a:srgbClr val="00B050"/>
                </a:solidFill>
              </a:rPr>
              <a:t>Charisma</a:t>
            </a:r>
          </a:p>
          <a:p>
            <a:r>
              <a:rPr lang="en-US" sz="1400" dirty="0" smtClean="0">
                <a:solidFill>
                  <a:srgbClr val="00B0F0"/>
                </a:solidFill>
              </a:rPr>
              <a:t>Propaganda</a:t>
            </a:r>
          </a:p>
          <a:p>
            <a:r>
              <a:rPr lang="en-US" sz="1400" dirty="0" smtClean="0">
                <a:solidFill>
                  <a:srgbClr val="00B0F0"/>
                </a:solidFill>
              </a:rPr>
              <a:t>Media</a:t>
            </a:r>
            <a:endParaRPr lang="en-US" sz="1400" dirty="0">
              <a:solidFill>
                <a:srgbClr val="00B0F0"/>
              </a:solidFill>
            </a:endParaRPr>
          </a:p>
        </p:txBody>
      </p:sp>
      <p:sp>
        <p:nvSpPr>
          <p:cNvPr id="52" name="TextBox 51"/>
          <p:cNvSpPr txBox="1"/>
          <p:nvPr/>
        </p:nvSpPr>
        <p:spPr>
          <a:xfrm>
            <a:off x="2873829" y="3479469"/>
            <a:ext cx="2980705" cy="523220"/>
          </a:xfrm>
          <a:prstGeom prst="rect">
            <a:avLst/>
          </a:prstGeom>
          <a:noFill/>
        </p:spPr>
        <p:txBody>
          <a:bodyPr wrap="square" rtlCol="0">
            <a:spAutoFit/>
          </a:bodyPr>
          <a:lstStyle/>
          <a:p>
            <a:pPr algn="ctr"/>
            <a:r>
              <a:rPr lang="en-US" sz="1400" dirty="0" smtClean="0">
                <a:solidFill>
                  <a:srgbClr val="080808"/>
                </a:solidFill>
              </a:rPr>
              <a:t>Spatial Dimension of Conflict Resolutions</a:t>
            </a:r>
            <a:endParaRPr lang="en-US" sz="1400" dirty="0">
              <a:solidFill>
                <a:srgbClr val="080808"/>
              </a:solidFill>
            </a:endParaRPr>
          </a:p>
        </p:txBody>
      </p:sp>
      <p:sp>
        <p:nvSpPr>
          <p:cNvPr id="53" name="Rectangle 8"/>
          <p:cNvSpPr>
            <a:spLocks noChangeArrowheads="1"/>
          </p:cNvSpPr>
          <p:nvPr/>
        </p:nvSpPr>
        <p:spPr bwMode="gray">
          <a:xfrm>
            <a:off x="1246908" y="0"/>
            <a:ext cx="6293119" cy="564758"/>
          </a:xfrm>
          <a:prstGeom prst="rect">
            <a:avLst/>
          </a:prstGeom>
          <a:noFill/>
          <a:ln w="9525">
            <a:noFill/>
            <a:miter lim="800000"/>
            <a:headEnd/>
            <a:tailEnd/>
          </a:ln>
        </p:spPr>
        <p:txBody>
          <a:bodyPr lIns="0" rIns="0" anchor="ctr"/>
          <a:lstStyle/>
          <a:p>
            <a:pPr algn="ctr"/>
            <a:r>
              <a:rPr lang="de-DE" sz="2400" b="1" dirty="0" smtClean="0">
                <a:solidFill>
                  <a:srgbClr val="080808"/>
                </a:solidFill>
                <a:latin typeface="Calibri" pitchFamily="-111" charset="0"/>
              </a:rPr>
              <a:t>Conflict Resolution Structure</a:t>
            </a:r>
            <a:endParaRPr lang="de-DE" sz="2400" b="1" dirty="0">
              <a:solidFill>
                <a:srgbClr val="080808"/>
              </a:solidFill>
              <a:latin typeface="Calibri" pitchFamily="-111" charset="0"/>
            </a:endParaRPr>
          </a:p>
        </p:txBody>
      </p:sp>
      <p:sp>
        <p:nvSpPr>
          <p:cNvPr id="13" name="Oval 12"/>
          <p:cNvSpPr/>
          <p:nvPr/>
        </p:nvSpPr>
        <p:spPr>
          <a:xfrm>
            <a:off x="3129150" y="627414"/>
            <a:ext cx="2307770" cy="161108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Oval 13"/>
          <p:cNvSpPr/>
          <p:nvPr/>
        </p:nvSpPr>
        <p:spPr>
          <a:xfrm>
            <a:off x="585851" y="2897580"/>
            <a:ext cx="2307770" cy="161108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Oval 14"/>
          <p:cNvSpPr/>
          <p:nvPr/>
        </p:nvSpPr>
        <p:spPr>
          <a:xfrm>
            <a:off x="3220194" y="5068785"/>
            <a:ext cx="2307770" cy="161108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9" name="TextBox 48"/>
          <p:cNvSpPr txBox="1"/>
          <p:nvPr/>
        </p:nvSpPr>
        <p:spPr>
          <a:xfrm>
            <a:off x="3905003" y="5365668"/>
            <a:ext cx="1189512" cy="954107"/>
          </a:xfrm>
          <a:prstGeom prst="rect">
            <a:avLst/>
          </a:prstGeom>
          <a:noFill/>
        </p:spPr>
        <p:txBody>
          <a:bodyPr wrap="square" rtlCol="0">
            <a:spAutoFit/>
          </a:bodyPr>
          <a:lstStyle/>
          <a:p>
            <a:r>
              <a:rPr lang="en-US" sz="1400" dirty="0" smtClean="0">
                <a:solidFill>
                  <a:srgbClr val="00B050"/>
                </a:solidFill>
              </a:rPr>
              <a:t>Historical Facts: Archeology</a:t>
            </a:r>
          </a:p>
          <a:p>
            <a:r>
              <a:rPr lang="en-US" sz="1400" dirty="0" smtClean="0">
                <a:solidFill>
                  <a:srgbClr val="00B050"/>
                </a:solidFill>
              </a:rPr>
              <a:t>Landmarks</a:t>
            </a:r>
            <a:endParaRPr lang="en-US" sz="1400" dirty="0">
              <a:solidFill>
                <a:srgbClr val="00B050"/>
              </a:solidFill>
            </a:endParaRPr>
          </a:p>
        </p:txBody>
      </p:sp>
      <p:sp>
        <p:nvSpPr>
          <p:cNvPr id="50" name="TextBox 49"/>
          <p:cNvSpPr txBox="1"/>
          <p:nvPr/>
        </p:nvSpPr>
        <p:spPr>
          <a:xfrm>
            <a:off x="1104405" y="3121233"/>
            <a:ext cx="1292431" cy="1169551"/>
          </a:xfrm>
          <a:prstGeom prst="rect">
            <a:avLst/>
          </a:prstGeom>
          <a:noFill/>
        </p:spPr>
        <p:txBody>
          <a:bodyPr wrap="square" rtlCol="0">
            <a:spAutoFit/>
          </a:bodyPr>
          <a:lstStyle/>
          <a:p>
            <a:r>
              <a:rPr lang="en-US" sz="1400" dirty="0" smtClean="0">
                <a:solidFill>
                  <a:srgbClr val="00B0F0"/>
                </a:solidFill>
              </a:rPr>
              <a:t>Interest</a:t>
            </a:r>
            <a:r>
              <a:rPr lang="en-US" sz="1400" dirty="0" smtClean="0">
                <a:solidFill>
                  <a:srgbClr val="080808"/>
                </a:solidFill>
              </a:rPr>
              <a:t> and </a:t>
            </a:r>
            <a:r>
              <a:rPr lang="en-US" sz="1400" dirty="0" smtClean="0">
                <a:solidFill>
                  <a:srgbClr val="00B050"/>
                </a:solidFill>
              </a:rPr>
              <a:t>Connectivity: Local</a:t>
            </a:r>
          </a:p>
          <a:p>
            <a:r>
              <a:rPr lang="en-US" sz="1400" dirty="0" smtClean="0">
                <a:solidFill>
                  <a:srgbClr val="00B050"/>
                </a:solidFill>
              </a:rPr>
              <a:t>Regional</a:t>
            </a:r>
          </a:p>
          <a:p>
            <a:r>
              <a:rPr lang="en-US" sz="1400" dirty="0" smtClean="0">
                <a:solidFill>
                  <a:srgbClr val="00B050"/>
                </a:solidFill>
              </a:rPr>
              <a:t>International</a:t>
            </a:r>
            <a:endParaRPr lang="en-US" sz="1400" dirty="0">
              <a:solidFill>
                <a:srgbClr val="00B050"/>
              </a:solidFill>
            </a:endParaRPr>
          </a:p>
        </p:txBody>
      </p:sp>
      <p:sp>
        <p:nvSpPr>
          <p:cNvPr id="47" name="TextBox 46"/>
          <p:cNvSpPr txBox="1"/>
          <p:nvPr/>
        </p:nvSpPr>
        <p:spPr>
          <a:xfrm>
            <a:off x="3811980" y="807520"/>
            <a:ext cx="1270660" cy="1169551"/>
          </a:xfrm>
          <a:prstGeom prst="rect">
            <a:avLst/>
          </a:prstGeom>
          <a:noFill/>
        </p:spPr>
        <p:txBody>
          <a:bodyPr wrap="square" rtlCol="0">
            <a:spAutoFit/>
          </a:bodyPr>
          <a:lstStyle/>
          <a:p>
            <a:r>
              <a:rPr lang="en-US" sz="1400" dirty="0" smtClean="0">
                <a:solidFill>
                  <a:srgbClr val="080808"/>
                </a:solidFill>
              </a:rPr>
              <a:t>Power: </a:t>
            </a:r>
            <a:r>
              <a:rPr lang="en-US" sz="1400" dirty="0" smtClean="0">
                <a:solidFill>
                  <a:srgbClr val="00B0F0"/>
                </a:solidFill>
              </a:rPr>
              <a:t>Military</a:t>
            </a:r>
          </a:p>
          <a:p>
            <a:r>
              <a:rPr lang="en-US" sz="1400" dirty="0" smtClean="0">
                <a:solidFill>
                  <a:srgbClr val="00B0F0"/>
                </a:solidFill>
              </a:rPr>
              <a:t>Political</a:t>
            </a:r>
          </a:p>
          <a:p>
            <a:r>
              <a:rPr lang="en-US" sz="1400" dirty="0" smtClean="0">
                <a:solidFill>
                  <a:srgbClr val="00B0F0"/>
                </a:solidFill>
              </a:rPr>
              <a:t>Economical</a:t>
            </a:r>
          </a:p>
          <a:p>
            <a:r>
              <a:rPr lang="en-US" sz="1400" dirty="0" smtClean="0">
                <a:solidFill>
                  <a:srgbClr val="00B050"/>
                </a:solidFill>
              </a:rPr>
              <a:t>Demography</a:t>
            </a:r>
            <a:endParaRPr lang="en-US" sz="1400" dirty="0">
              <a:solidFill>
                <a:srgbClr val="00B050"/>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8"/>
          <p:cNvSpPr>
            <a:spLocks noChangeArrowheads="1"/>
          </p:cNvSpPr>
          <p:nvPr/>
        </p:nvSpPr>
        <p:spPr bwMode="gray">
          <a:xfrm>
            <a:off x="1389412" y="230890"/>
            <a:ext cx="6293119" cy="564758"/>
          </a:xfrm>
          <a:prstGeom prst="rect">
            <a:avLst/>
          </a:prstGeom>
          <a:noFill/>
          <a:ln w="9525">
            <a:noFill/>
            <a:miter lim="800000"/>
            <a:headEnd/>
            <a:tailEnd/>
          </a:ln>
        </p:spPr>
        <p:txBody>
          <a:bodyPr lIns="0" rIns="0" anchor="ctr"/>
          <a:lstStyle/>
          <a:p>
            <a:pPr algn="ctr"/>
            <a:r>
              <a:rPr lang="de-DE" sz="2400" b="1" dirty="0" smtClean="0">
                <a:solidFill>
                  <a:srgbClr val="080808"/>
                </a:solidFill>
                <a:latin typeface="Calibri" pitchFamily="-111" charset="0"/>
              </a:rPr>
              <a:t>Resources and Consumption Behaviors</a:t>
            </a:r>
            <a:endParaRPr lang="de-DE" sz="2400" b="1" dirty="0">
              <a:solidFill>
                <a:srgbClr val="080808"/>
              </a:solidFill>
              <a:latin typeface="Calibri" pitchFamily="-111" charset="0"/>
            </a:endParaRPr>
          </a:p>
        </p:txBody>
      </p:sp>
      <p:pic>
        <p:nvPicPr>
          <p:cNvPr id="2050" name="Picture 2" descr="D:\Documents and Settings\y.najjar\My Documents\My Scans\scan0002.jpg"/>
          <p:cNvPicPr>
            <a:picLocks noChangeAspect="1" noChangeArrowheads="1"/>
          </p:cNvPicPr>
          <p:nvPr/>
        </p:nvPicPr>
        <p:blipFill>
          <a:blip r:embed="rId2"/>
          <a:srcRect/>
          <a:stretch>
            <a:fillRect/>
          </a:stretch>
        </p:blipFill>
        <p:spPr bwMode="auto">
          <a:xfrm>
            <a:off x="1092529" y="1026929"/>
            <a:ext cx="7113319" cy="5145086"/>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www.passia.org/palestine_facts/MAPS/newpdf/Water--Resources.gif"/>
          <p:cNvPicPr>
            <a:picLocks noChangeAspect="1" noChangeArrowheads="1"/>
          </p:cNvPicPr>
          <p:nvPr/>
        </p:nvPicPr>
        <p:blipFill>
          <a:blip r:embed="rId2"/>
          <a:srcRect/>
          <a:stretch>
            <a:fillRect/>
          </a:stretch>
        </p:blipFill>
        <p:spPr bwMode="auto">
          <a:xfrm>
            <a:off x="214950" y="558140"/>
            <a:ext cx="3985338" cy="6081973"/>
          </a:xfrm>
          <a:prstGeom prst="rect">
            <a:avLst/>
          </a:prstGeom>
          <a:noFill/>
        </p:spPr>
      </p:pic>
      <p:pic>
        <p:nvPicPr>
          <p:cNvPr id="47108" name="Picture 4" descr="http://www.passia.org/palestine_facts/MAPS/newpdf/Surface-Water.gif"/>
          <p:cNvPicPr>
            <a:picLocks noChangeAspect="1" noChangeArrowheads="1"/>
          </p:cNvPicPr>
          <p:nvPr/>
        </p:nvPicPr>
        <p:blipFill>
          <a:blip r:embed="rId3"/>
          <a:srcRect/>
          <a:stretch>
            <a:fillRect/>
          </a:stretch>
        </p:blipFill>
        <p:spPr bwMode="auto">
          <a:xfrm>
            <a:off x="4762005" y="428703"/>
            <a:ext cx="3875397" cy="5782092"/>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8"/>
          <p:cNvSpPr>
            <a:spLocks noChangeArrowheads="1"/>
          </p:cNvSpPr>
          <p:nvPr/>
        </p:nvSpPr>
        <p:spPr bwMode="gray">
          <a:xfrm>
            <a:off x="1389412" y="230890"/>
            <a:ext cx="6293119" cy="564758"/>
          </a:xfrm>
          <a:prstGeom prst="rect">
            <a:avLst/>
          </a:prstGeom>
          <a:noFill/>
          <a:ln w="9525">
            <a:noFill/>
            <a:miter lim="800000"/>
            <a:headEnd/>
            <a:tailEnd/>
          </a:ln>
        </p:spPr>
        <p:txBody>
          <a:bodyPr lIns="0" rIns="0" anchor="ctr"/>
          <a:lstStyle/>
          <a:p>
            <a:pPr algn="ctr"/>
            <a:r>
              <a:rPr lang="de-DE" sz="2400" b="1" dirty="0" smtClean="0">
                <a:solidFill>
                  <a:srgbClr val="080808"/>
                </a:solidFill>
                <a:latin typeface="Calibri" pitchFamily="-111" charset="0"/>
              </a:rPr>
              <a:t>Zionist Intrusion Into Palestine</a:t>
            </a:r>
            <a:endParaRPr lang="de-DE" sz="2400" b="1" dirty="0">
              <a:solidFill>
                <a:srgbClr val="080808"/>
              </a:solidFill>
              <a:latin typeface="Calibri" pitchFamily="-111" charset="0"/>
            </a:endParaRPr>
          </a:p>
        </p:txBody>
      </p:sp>
      <p:pic>
        <p:nvPicPr>
          <p:cNvPr id="3074" name="Picture 2" descr="D:\Documents and Settings\y.najjar\My Documents\My Scans\scan0003.jpg"/>
          <p:cNvPicPr>
            <a:picLocks noChangeAspect="1" noChangeArrowheads="1"/>
          </p:cNvPicPr>
          <p:nvPr/>
        </p:nvPicPr>
        <p:blipFill>
          <a:blip r:embed="rId2"/>
          <a:srcRect/>
          <a:stretch>
            <a:fillRect/>
          </a:stretch>
        </p:blipFill>
        <p:spPr bwMode="auto">
          <a:xfrm>
            <a:off x="1294412" y="712519"/>
            <a:ext cx="5961412" cy="5937030"/>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passia.org/images/pal_facts_MAPS/first_zionist_colony_in_palestine_1878.gif"/>
          <p:cNvPicPr>
            <a:picLocks noChangeAspect="1" noChangeArrowheads="1"/>
          </p:cNvPicPr>
          <p:nvPr/>
        </p:nvPicPr>
        <p:blipFill>
          <a:blip r:embed="rId2"/>
          <a:srcRect/>
          <a:stretch>
            <a:fillRect/>
          </a:stretch>
        </p:blipFill>
        <p:spPr bwMode="auto">
          <a:xfrm>
            <a:off x="190005" y="624760"/>
            <a:ext cx="4180115" cy="5634351"/>
          </a:xfrm>
          <a:prstGeom prst="rect">
            <a:avLst/>
          </a:prstGeom>
          <a:noFill/>
        </p:spPr>
      </p:pic>
      <p:pic>
        <p:nvPicPr>
          <p:cNvPr id="1028" name="Picture 4" descr="http://www.passia.org/palestine_facts/MAPS/newpdf/JewishSettlements-188.gif"/>
          <p:cNvPicPr>
            <a:picLocks noChangeAspect="1" noChangeArrowheads="1"/>
          </p:cNvPicPr>
          <p:nvPr/>
        </p:nvPicPr>
        <p:blipFill>
          <a:blip r:embed="rId3"/>
          <a:srcRect/>
          <a:stretch>
            <a:fillRect/>
          </a:stretch>
        </p:blipFill>
        <p:spPr bwMode="auto">
          <a:xfrm>
            <a:off x="4716086" y="370265"/>
            <a:ext cx="3917275" cy="6167102"/>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www.passia.org/palestine_facts/MAPS/newpdf/Sykes-Picot-1916.gif"/>
          <p:cNvPicPr>
            <a:picLocks noChangeAspect="1" noChangeArrowheads="1"/>
          </p:cNvPicPr>
          <p:nvPr/>
        </p:nvPicPr>
        <p:blipFill>
          <a:blip r:embed="rId2"/>
          <a:srcRect/>
          <a:stretch>
            <a:fillRect/>
          </a:stretch>
        </p:blipFill>
        <p:spPr bwMode="auto">
          <a:xfrm>
            <a:off x="1" y="1141297"/>
            <a:ext cx="3240962" cy="4368854"/>
          </a:xfrm>
          <a:prstGeom prst="rect">
            <a:avLst/>
          </a:prstGeom>
          <a:noFill/>
        </p:spPr>
      </p:pic>
      <p:pic>
        <p:nvPicPr>
          <p:cNvPr id="45060" name="Picture 4" descr="http://www.passia.org/palestine_facts/MAPS/newpdf/Landownership_UN-Partition.gif"/>
          <p:cNvPicPr>
            <a:picLocks noChangeAspect="1" noChangeArrowheads="1"/>
          </p:cNvPicPr>
          <p:nvPr/>
        </p:nvPicPr>
        <p:blipFill>
          <a:blip r:embed="rId3"/>
          <a:srcRect/>
          <a:stretch>
            <a:fillRect/>
          </a:stretch>
        </p:blipFill>
        <p:spPr bwMode="auto">
          <a:xfrm>
            <a:off x="3314411" y="919442"/>
            <a:ext cx="5330825" cy="4851966"/>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www.passia.org/palestine_facts/MAPS/newpdf/AllonPlan-1967.gif"/>
          <p:cNvPicPr>
            <a:picLocks noChangeAspect="1" noChangeArrowheads="1"/>
          </p:cNvPicPr>
          <p:nvPr/>
        </p:nvPicPr>
        <p:blipFill>
          <a:blip r:embed="rId2"/>
          <a:srcRect/>
          <a:stretch>
            <a:fillRect/>
          </a:stretch>
        </p:blipFill>
        <p:spPr bwMode="auto">
          <a:xfrm>
            <a:off x="161337" y="555290"/>
            <a:ext cx="2296856" cy="5524875"/>
          </a:xfrm>
          <a:prstGeom prst="rect">
            <a:avLst/>
          </a:prstGeom>
          <a:noFill/>
        </p:spPr>
      </p:pic>
      <p:pic>
        <p:nvPicPr>
          <p:cNvPr id="46084" name="Picture 4" descr="http://www.passia.org/palestine_facts/MAPS/newpdf/Oslo-II.gif"/>
          <p:cNvPicPr>
            <a:picLocks noChangeAspect="1" noChangeArrowheads="1"/>
          </p:cNvPicPr>
          <p:nvPr/>
        </p:nvPicPr>
        <p:blipFill>
          <a:blip r:embed="rId3"/>
          <a:srcRect/>
          <a:stretch>
            <a:fillRect/>
          </a:stretch>
        </p:blipFill>
        <p:spPr bwMode="auto">
          <a:xfrm>
            <a:off x="2624446" y="201723"/>
            <a:ext cx="1793175" cy="3153032"/>
          </a:xfrm>
          <a:prstGeom prst="rect">
            <a:avLst/>
          </a:prstGeom>
          <a:noFill/>
        </p:spPr>
      </p:pic>
      <p:pic>
        <p:nvPicPr>
          <p:cNvPr id="46086" name="Picture 6" descr="http://www.passia.org/palestine_facts/MAPS/newpdf/Wye1998.gif"/>
          <p:cNvPicPr>
            <a:picLocks noChangeAspect="1" noChangeArrowheads="1"/>
          </p:cNvPicPr>
          <p:nvPr/>
        </p:nvPicPr>
        <p:blipFill>
          <a:blip r:embed="rId4"/>
          <a:srcRect/>
          <a:stretch>
            <a:fillRect/>
          </a:stretch>
        </p:blipFill>
        <p:spPr bwMode="auto">
          <a:xfrm>
            <a:off x="4714505" y="171319"/>
            <a:ext cx="1874908" cy="3146068"/>
          </a:xfrm>
          <a:prstGeom prst="rect">
            <a:avLst/>
          </a:prstGeom>
          <a:noFill/>
        </p:spPr>
      </p:pic>
      <p:pic>
        <p:nvPicPr>
          <p:cNvPr id="46088" name="Picture 8" descr="http://www.passia.org/palestine_facts/MAPS/newpdf/Sharm-sheikh1999.gif"/>
          <p:cNvPicPr>
            <a:picLocks noChangeAspect="1" noChangeArrowheads="1"/>
          </p:cNvPicPr>
          <p:nvPr/>
        </p:nvPicPr>
        <p:blipFill>
          <a:blip r:embed="rId5"/>
          <a:srcRect/>
          <a:stretch>
            <a:fillRect/>
          </a:stretch>
        </p:blipFill>
        <p:spPr bwMode="auto">
          <a:xfrm>
            <a:off x="6958940" y="197250"/>
            <a:ext cx="1840676" cy="3163467"/>
          </a:xfrm>
          <a:prstGeom prst="rect">
            <a:avLst/>
          </a:prstGeom>
          <a:noFill/>
        </p:spPr>
      </p:pic>
      <p:pic>
        <p:nvPicPr>
          <p:cNvPr id="46090" name="Picture 10" descr="http://www.passia.org/palestine_facts/MAPS/newpdf/WBGSCampDavid2000.gif"/>
          <p:cNvPicPr>
            <a:picLocks noChangeAspect="1" noChangeArrowheads="1"/>
          </p:cNvPicPr>
          <p:nvPr/>
        </p:nvPicPr>
        <p:blipFill>
          <a:blip r:embed="rId6"/>
          <a:srcRect/>
          <a:stretch>
            <a:fillRect/>
          </a:stretch>
        </p:blipFill>
        <p:spPr bwMode="auto">
          <a:xfrm>
            <a:off x="2566268" y="3633849"/>
            <a:ext cx="1919219" cy="2992582"/>
          </a:xfrm>
          <a:prstGeom prst="rect">
            <a:avLst/>
          </a:prstGeom>
          <a:noFill/>
        </p:spPr>
      </p:pic>
      <p:pic>
        <p:nvPicPr>
          <p:cNvPr id="46092" name="Picture 12" descr="http://www.passia.org/palestine_facts/MAPS/newpdf/Taba2001.gif"/>
          <p:cNvPicPr>
            <a:picLocks noChangeAspect="1" noChangeArrowheads="1"/>
          </p:cNvPicPr>
          <p:nvPr/>
        </p:nvPicPr>
        <p:blipFill>
          <a:blip r:embed="rId7"/>
          <a:srcRect/>
          <a:stretch>
            <a:fillRect/>
          </a:stretch>
        </p:blipFill>
        <p:spPr bwMode="auto">
          <a:xfrm>
            <a:off x="4605835" y="3649526"/>
            <a:ext cx="2032471" cy="2917529"/>
          </a:xfrm>
          <a:prstGeom prst="rect">
            <a:avLst/>
          </a:prstGeom>
          <a:noFill/>
        </p:spPr>
      </p:pic>
      <p:pic>
        <p:nvPicPr>
          <p:cNvPr id="46094" name="Picture 14" descr="http://www.passia.org/palestine_facts/MAPS/newpdf/WestBankWall.jpg"/>
          <p:cNvPicPr>
            <a:picLocks noChangeAspect="1" noChangeArrowheads="1"/>
          </p:cNvPicPr>
          <p:nvPr/>
        </p:nvPicPr>
        <p:blipFill>
          <a:blip r:embed="rId8"/>
          <a:srcRect/>
          <a:stretch>
            <a:fillRect/>
          </a:stretch>
        </p:blipFill>
        <p:spPr bwMode="auto">
          <a:xfrm>
            <a:off x="6837640" y="3671503"/>
            <a:ext cx="2045104" cy="2776798"/>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58140" y="356260"/>
            <a:ext cx="8229600" cy="5909310"/>
          </a:xfrm>
          <a:prstGeom prst="rect">
            <a:avLst/>
          </a:prstGeom>
        </p:spPr>
        <p:txBody>
          <a:bodyPr wrap="square">
            <a:spAutoFit/>
          </a:bodyPr>
          <a:lstStyle/>
          <a:p>
            <a:endParaRPr lang="en-US" b="1" dirty="0" smtClean="0">
              <a:solidFill>
                <a:srgbClr val="000000"/>
              </a:solidFill>
              <a:latin typeface="Arial"/>
              <a:ea typeface="Times New Roman"/>
            </a:endParaRPr>
          </a:p>
          <a:p>
            <a:pPr lvl="0"/>
            <a:endParaRPr lang="en-US" b="1" dirty="0" smtClean="0">
              <a:solidFill>
                <a:srgbClr val="000000"/>
              </a:solidFill>
              <a:latin typeface="Arial"/>
              <a:ea typeface="Times New Roman"/>
            </a:endParaRPr>
          </a:p>
          <a:p>
            <a:r>
              <a:rPr lang="en-US" b="1" dirty="0" smtClean="0">
                <a:solidFill>
                  <a:srgbClr val="000000"/>
                </a:solidFill>
                <a:latin typeface="Arial"/>
                <a:ea typeface="Times New Roman"/>
              </a:rPr>
              <a:t>Goals of these Plans as indicated by these maps:</a:t>
            </a:r>
          </a:p>
          <a:p>
            <a:endParaRPr lang="en-US" dirty="0" smtClean="0">
              <a:solidFill>
                <a:srgbClr val="000000"/>
              </a:solidFill>
              <a:latin typeface="Arial"/>
              <a:ea typeface="Times New Roman"/>
            </a:endParaRPr>
          </a:p>
          <a:p>
            <a:pPr marL="342900" indent="-342900"/>
            <a:r>
              <a:rPr lang="en-US" dirty="0" smtClean="0">
                <a:solidFill>
                  <a:srgbClr val="000000"/>
                </a:solidFill>
                <a:latin typeface="Arial"/>
                <a:ea typeface="Times New Roman"/>
              </a:rPr>
              <a:t>1. Maximization </a:t>
            </a:r>
            <a:r>
              <a:rPr lang="en-US" dirty="0" smtClean="0">
                <a:solidFill>
                  <a:srgbClr val="000000"/>
                </a:solidFill>
                <a:latin typeface="Arial"/>
                <a:ea typeface="Times New Roman"/>
              </a:rPr>
              <a:t>of Israeli security.</a:t>
            </a:r>
          </a:p>
          <a:p>
            <a:pPr marL="342900" indent="-342900">
              <a:buAutoNum type="arabicPeriod"/>
            </a:pPr>
            <a:endParaRPr lang="en-US" dirty="0" smtClean="0">
              <a:solidFill>
                <a:srgbClr val="000000"/>
              </a:solidFill>
              <a:latin typeface="Arial"/>
              <a:ea typeface="Times New Roman"/>
            </a:endParaRPr>
          </a:p>
          <a:p>
            <a:r>
              <a:rPr lang="en-US" dirty="0" smtClean="0">
                <a:solidFill>
                  <a:srgbClr val="000000"/>
                </a:solidFill>
                <a:latin typeface="Arial"/>
              </a:rPr>
              <a:t>2.</a:t>
            </a:r>
            <a:r>
              <a:rPr lang="en-US" dirty="0" smtClean="0">
                <a:solidFill>
                  <a:srgbClr val="000000"/>
                </a:solidFill>
                <a:latin typeface="Arial"/>
                <a:ea typeface="Times New Roman"/>
              </a:rPr>
              <a:t> Minimizing the inclusion of Arab inhabitants.</a:t>
            </a:r>
          </a:p>
          <a:p>
            <a:endParaRPr lang="en-US" dirty="0" smtClean="0">
              <a:solidFill>
                <a:srgbClr val="000000"/>
              </a:solidFill>
              <a:latin typeface="Arial"/>
              <a:ea typeface="Times New Roman"/>
            </a:endParaRPr>
          </a:p>
          <a:p>
            <a:r>
              <a:rPr lang="en-US" dirty="0" smtClean="0">
                <a:solidFill>
                  <a:srgbClr val="000000"/>
                </a:solidFill>
                <a:latin typeface="Arial"/>
              </a:rPr>
              <a:t>3.</a:t>
            </a:r>
            <a:r>
              <a:rPr lang="en-US" dirty="0" smtClean="0">
                <a:solidFill>
                  <a:srgbClr val="000000"/>
                </a:solidFill>
                <a:latin typeface="Arial"/>
                <a:ea typeface="Times New Roman"/>
              </a:rPr>
              <a:t> Annexation of the strategically important and sparsely </a:t>
            </a:r>
          </a:p>
          <a:p>
            <a:r>
              <a:rPr lang="en-US" dirty="0" smtClean="0">
                <a:solidFill>
                  <a:srgbClr val="000000"/>
                </a:solidFill>
                <a:latin typeface="Arial"/>
                <a:ea typeface="Times New Roman"/>
              </a:rPr>
              <a:t>    populated Jordan Valley.</a:t>
            </a:r>
          </a:p>
          <a:p>
            <a:r>
              <a:rPr lang="en-US" dirty="0" smtClean="0">
                <a:solidFill>
                  <a:srgbClr val="000000"/>
                </a:solidFill>
                <a:latin typeface="Arial"/>
              </a:rPr>
              <a:t>4. </a:t>
            </a:r>
            <a:r>
              <a:rPr lang="en-US" dirty="0" smtClean="0">
                <a:solidFill>
                  <a:srgbClr val="000000"/>
                </a:solidFill>
                <a:latin typeface="Arial"/>
                <a:ea typeface="Times New Roman"/>
              </a:rPr>
              <a:t>Consolidation of the Jerusalem corridor.</a:t>
            </a:r>
          </a:p>
          <a:p>
            <a:endParaRPr lang="en-US" dirty="0" smtClean="0">
              <a:solidFill>
                <a:srgbClr val="000000"/>
              </a:solidFill>
              <a:latin typeface="Arial"/>
              <a:ea typeface="Times New Roman"/>
            </a:endParaRPr>
          </a:p>
          <a:p>
            <a:r>
              <a:rPr lang="en-US" dirty="0" smtClean="0">
                <a:solidFill>
                  <a:srgbClr val="000000"/>
                </a:solidFill>
                <a:latin typeface="Arial"/>
              </a:rPr>
              <a:t>5.</a:t>
            </a:r>
            <a:r>
              <a:rPr lang="en-US" dirty="0" smtClean="0">
                <a:solidFill>
                  <a:srgbClr val="000000"/>
                </a:solidFill>
                <a:latin typeface="Arial"/>
                <a:ea typeface="Times New Roman"/>
              </a:rPr>
              <a:t> Cantonization of the rest of the West Bank and Gaza Strip. </a:t>
            </a:r>
          </a:p>
          <a:p>
            <a:endParaRPr lang="en-US" dirty="0" smtClean="0">
              <a:solidFill>
                <a:srgbClr val="000000"/>
              </a:solidFill>
              <a:latin typeface="Arial"/>
              <a:ea typeface="Times New Roman"/>
            </a:endParaRPr>
          </a:p>
          <a:p>
            <a:endParaRPr lang="en-US" dirty="0" smtClean="0">
              <a:solidFill>
                <a:srgbClr val="000000"/>
              </a:solidFill>
              <a:latin typeface="Arial"/>
              <a:ea typeface="Times New Roman"/>
            </a:endParaRPr>
          </a:p>
          <a:p>
            <a:r>
              <a:rPr lang="en-US" b="1" dirty="0" smtClean="0">
                <a:solidFill>
                  <a:srgbClr val="000000"/>
                </a:solidFill>
                <a:latin typeface="Arial"/>
                <a:ea typeface="Times New Roman"/>
              </a:rPr>
              <a:t>Result:</a:t>
            </a:r>
          </a:p>
          <a:p>
            <a:endParaRPr lang="en-US" b="1" dirty="0" smtClean="0">
              <a:solidFill>
                <a:srgbClr val="000000"/>
              </a:solidFill>
              <a:latin typeface="Arial"/>
              <a:ea typeface="Times New Roman"/>
            </a:endParaRPr>
          </a:p>
          <a:p>
            <a:r>
              <a:rPr lang="en-US" dirty="0" smtClean="0">
                <a:solidFill>
                  <a:srgbClr val="000000"/>
                </a:solidFill>
                <a:latin typeface="Arial"/>
                <a:ea typeface="Times New Roman"/>
              </a:rPr>
              <a:t>No viable Palestinian State. Instead Palestinians can have autonomy type of Palestinian self-administration territories and  economic peace by which Palestinian Territories will supply cheap labor to Israeli low payment jobs and become a consumption market to Israeli products. . </a:t>
            </a: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t>
            </a:r>
            <a:endParaRPr lang="en-US" dirty="0"/>
          </a:p>
        </p:txBody>
      </p:sp>
      <p:sp>
        <p:nvSpPr>
          <p:cNvPr id="3" name="Content Placeholder 2"/>
          <p:cNvSpPr>
            <a:spLocks noGrp="1"/>
          </p:cNvSpPr>
          <p:nvPr>
            <p:ph idx="1"/>
          </p:nvPr>
        </p:nvSpPr>
        <p:spPr>
          <a:xfrm>
            <a:off x="457200" y="570016"/>
            <a:ext cx="8229600" cy="5556147"/>
          </a:xfrm>
        </p:spPr>
        <p:txBody>
          <a:bodyPr/>
          <a:lstStyle/>
          <a:p>
            <a:pPr marL="0" lvl="0" indent="0" defTabSz="914400" eaLnBrk="0" hangingPunct="0">
              <a:spcBef>
                <a:spcPct val="30000"/>
              </a:spcBef>
              <a:buNone/>
            </a:pPr>
            <a:r>
              <a:rPr lang="en-US" sz="4000" dirty="0" smtClean="0">
                <a:solidFill>
                  <a:prstClr val="black"/>
                </a:solidFill>
                <a:ea typeface="ＭＳ Ｐゴシック" pitchFamily="-111" charset="-128"/>
              </a:rPr>
              <a:t>Conclusion and Recommendations</a:t>
            </a:r>
          </a:p>
        </p:txBody>
      </p:sp>
      <p:sp>
        <p:nvSpPr>
          <p:cNvPr id="4" name="Rectangle 3"/>
          <p:cNvSpPr/>
          <p:nvPr/>
        </p:nvSpPr>
        <p:spPr>
          <a:xfrm>
            <a:off x="296883" y="1163781"/>
            <a:ext cx="8217725" cy="3145476"/>
          </a:xfrm>
          <a:prstGeom prst="rect">
            <a:avLst/>
          </a:prstGeom>
        </p:spPr>
        <p:txBody>
          <a:bodyPr wrap="square">
            <a:spAutoFit/>
          </a:bodyPr>
          <a:lstStyle/>
          <a:p>
            <a:pPr lvl="0" defTabSz="914400" eaLnBrk="0" hangingPunct="0">
              <a:spcBef>
                <a:spcPct val="30000"/>
              </a:spcBef>
            </a:pPr>
            <a:endParaRPr lang="en-US" sz="3200" dirty="0" smtClean="0">
              <a:solidFill>
                <a:prstClr val="black"/>
              </a:solidFill>
              <a:latin typeface="Calibri"/>
              <a:ea typeface="ＭＳ Ｐゴシック" pitchFamily="-111" charset="-128"/>
            </a:endParaRPr>
          </a:p>
          <a:p>
            <a:pPr lvl="0" defTabSz="914400" eaLnBrk="0" hangingPunct="0">
              <a:spcBef>
                <a:spcPct val="30000"/>
              </a:spcBef>
              <a:buFont typeface="Arial" pitchFamily="34" charset="0"/>
              <a:buChar char="•"/>
            </a:pPr>
            <a:r>
              <a:rPr lang="en-US" sz="3200" dirty="0" smtClean="0">
                <a:solidFill>
                  <a:prstClr val="black"/>
                </a:solidFill>
                <a:latin typeface="Calibri"/>
                <a:ea typeface="ＭＳ Ｐゴシック" pitchFamily="-111" charset="-128"/>
              </a:rPr>
              <a:t>Geography Curriculum</a:t>
            </a:r>
          </a:p>
          <a:p>
            <a:pPr lvl="0" defTabSz="914400" eaLnBrk="0" hangingPunct="0">
              <a:spcBef>
                <a:spcPct val="30000"/>
              </a:spcBef>
              <a:buFont typeface="Arial" pitchFamily="34" charset="0"/>
              <a:buChar char="•"/>
            </a:pPr>
            <a:r>
              <a:rPr lang="en-US" sz="3200" dirty="0" smtClean="0">
                <a:solidFill>
                  <a:prstClr val="black"/>
                </a:solidFill>
                <a:latin typeface="Calibri"/>
                <a:ea typeface="ＭＳ Ｐゴシック" pitchFamily="-111" charset="-128"/>
              </a:rPr>
              <a:t>Research and Publication</a:t>
            </a:r>
          </a:p>
          <a:p>
            <a:pPr lvl="0" defTabSz="914400" eaLnBrk="0" hangingPunct="0">
              <a:spcBef>
                <a:spcPct val="30000"/>
              </a:spcBef>
              <a:buFont typeface="Arial" pitchFamily="34" charset="0"/>
              <a:buChar char="•"/>
            </a:pPr>
            <a:r>
              <a:rPr lang="en-US" sz="3200" dirty="0" smtClean="0">
                <a:solidFill>
                  <a:prstClr val="black"/>
                </a:solidFill>
                <a:latin typeface="Calibri"/>
                <a:ea typeface="ＭＳ Ｐゴシック" pitchFamily="-111" charset="-128"/>
              </a:rPr>
              <a:t>Community Involvement</a:t>
            </a:r>
          </a:p>
          <a:p>
            <a:pPr lvl="0" defTabSz="914400" eaLnBrk="0" hangingPunct="0">
              <a:spcBef>
                <a:spcPct val="30000"/>
              </a:spcBef>
              <a:buFont typeface="Arial" pitchFamily="34" charset="0"/>
              <a:buChar char="•"/>
            </a:pPr>
            <a:r>
              <a:rPr lang="en-US" sz="3200" dirty="0" smtClean="0">
                <a:solidFill>
                  <a:prstClr val="black"/>
                </a:solidFill>
                <a:latin typeface="Calibri"/>
                <a:ea typeface="ＭＳ Ｐゴシック" pitchFamily="-111" charset="-128"/>
              </a:rPr>
              <a:t>Active  Association for Geographers</a:t>
            </a:r>
            <a:endParaRPr lang="en-US" sz="3200" dirty="0">
              <a:solidFill>
                <a:prstClr val="black"/>
              </a:solidFill>
              <a:latin typeface="Calibri"/>
              <a:ea typeface="ＭＳ Ｐゴシック" pitchFamily="-111" charset="-128"/>
            </a:endParaRPr>
          </a:p>
        </p:txBody>
      </p:sp>
    </p:spTree>
  </p:cSld>
  <p:clrMapOvr>
    <a:masterClrMapping/>
  </p:clrMapOvr>
</p:sld>
</file>

<file path=ppt/theme/theme1.xml><?xml version="1.0" encoding="utf-8"?>
<a:theme xmlns:a="http://schemas.openxmlformats.org/drawingml/2006/main" name="Slideshop_Timeline_photos_2003">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Brugerdefineret design">
  <a:themeElements>
    <a:clrScheme name="Kont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ont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ont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Kontortema">
  <a:themeElements>
    <a:clrScheme name="Brugerdefineret 6">
      <a:dk1>
        <a:srgbClr val="FFFCF9"/>
      </a:dk1>
      <a:lt1>
        <a:sysClr val="window" lastClr="FFFFFF"/>
      </a:lt1>
      <a:dk2>
        <a:srgbClr val="D7D8D9"/>
      </a:dk2>
      <a:lt2>
        <a:srgbClr val="FFFFFF"/>
      </a:lt2>
      <a:accent1>
        <a:srgbClr val="E6E6E6"/>
      </a:accent1>
      <a:accent2>
        <a:srgbClr val="F9AF18"/>
      </a:accent2>
      <a:accent3>
        <a:srgbClr val="78C5DD"/>
      </a:accent3>
      <a:accent4>
        <a:srgbClr val="0081BE"/>
      </a:accent4>
      <a:accent5>
        <a:srgbClr val="FAB900"/>
      </a:accent5>
      <a:accent6>
        <a:srgbClr val="E7711C"/>
      </a:accent6>
      <a:hlink>
        <a:srgbClr val="7EB220"/>
      </a:hlink>
      <a:folHlink>
        <a:srgbClr val="7EB22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Kontortema">
  <a:themeElements>
    <a:clrScheme name="Kont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ont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ont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36" ma:contentTypeDescription="Create a new document." ma:contentTypeScope="" ma:versionID="e4a5fc713301fd121d9c49aa2472189d"/>
</file>

<file path=customXml/item2.xml><?xml version="1.0" encoding="utf-8"?>
<p:properties xmlns:p="http://schemas.microsoft.com/office/2006/metadata/properties" xmlns:xsi="http://www.w3.org/2001/XMLSchema-instance" xmlns:pc="http://schemas.microsoft.com/office/infopath/2007/PartnerControls"/>
</file>

<file path=customXml/item3.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C5FE76B8-1044-42AD-918A-D7EF0474F297}">
  <ds:schemaRefs>
    <ds:schemaRef ds:uri="http://schemas.microsoft.com/office/2006/metadata/contentType"/>
    <ds:schemaRef ds:uri="http://schemas.microsoft.com/office/2006/metadata/properties/metaAttributes"/>
  </ds:schemaRefs>
</ds:datastoreItem>
</file>

<file path=customXml/itemProps2.xml><?xml version="1.0" encoding="utf-8"?>
<ds:datastoreItem xmlns:ds="http://schemas.openxmlformats.org/officeDocument/2006/customXml" ds:itemID="{04B92636-0791-4339-AF4A-5DCB8A125CEC}">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F00C406F-0874-4420-AECD-03F18EDBB8A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Slideshop_Timeline_photos_2003</Template>
  <TotalTime>591</TotalTime>
  <Words>1101</Words>
  <Application>Microsoft Office PowerPoint</Application>
  <PresentationFormat>On-screen Show (4:3)</PresentationFormat>
  <Paragraphs>214</Paragraphs>
  <Slides>20</Slides>
  <Notes>7</Notes>
  <HiddenSlides>0</HiddenSlides>
  <MMClips>0</MMClips>
  <ScaleCrop>false</ScaleCrop>
  <HeadingPairs>
    <vt:vector size="4" baseType="variant">
      <vt:variant>
        <vt:lpstr>Theme</vt:lpstr>
      </vt:variant>
      <vt:variant>
        <vt:i4>3</vt:i4>
      </vt:variant>
      <vt:variant>
        <vt:lpstr>Slide Titles</vt:lpstr>
      </vt:variant>
      <vt:variant>
        <vt:i4>20</vt:i4>
      </vt:variant>
    </vt:vector>
  </HeadingPairs>
  <TitlesOfParts>
    <vt:vector size="23" baseType="lpstr">
      <vt:lpstr>Slideshop_Timeline_photos_2003</vt:lpstr>
      <vt:lpstr>Brugerdefineret design</vt:lpstr>
      <vt:lpstr>2_Kontortema</vt:lpstr>
      <vt:lpstr>ThTT</vt:lpstr>
      <vt:lpstr>Pr</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C</vt:lpstr>
    </vt:vector>
  </TitlesOfParts>
  <Company>Qatar University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QU Member</dc:creator>
  <cp:lastModifiedBy>NAJJAR</cp:lastModifiedBy>
  <cp:revision>76</cp:revision>
  <dcterms:created xsi:type="dcterms:W3CDTF">2010-06-09T13:52:20Z</dcterms:created>
  <dcterms:modified xsi:type="dcterms:W3CDTF">2010-07-09T12:02:07Z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TC018754739991</vt:lpwstr>
  </property>
</Properties>
</file>