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emf" ContentType="image/x-emf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80" r:id="rId4"/>
    <p:sldMasterId id="2147483693" r:id="rId5"/>
    <p:sldMasterId id="2147483712" r:id="rId6"/>
    <p:sldMasterId id="2147483733" r:id="rId7"/>
    <p:sldMasterId id="2147483745" r:id="rId8"/>
    <p:sldMasterId id="2147483747" r:id="rId9"/>
    <p:sldMasterId id="2147483756" r:id="rId10"/>
  </p:sldMasterIdLst>
  <p:notesMasterIdLst>
    <p:notesMasterId r:id="rId12"/>
  </p:notesMasterIdLst>
  <p:sldIdLst>
    <p:sldId id="262" r:id="rId11"/>
    <p:sldId id="257" r:id="rId13"/>
    <p:sldId id="258" r:id="rId14"/>
    <p:sldId id="260" r:id="rId15"/>
    <p:sldId id="263" r:id="rId16"/>
    <p:sldId id="264" r:id="rId17"/>
    <p:sldId id="267" r:id="rId18"/>
    <p:sldId id="268" r:id="rId19"/>
    <p:sldId id="291" r:id="rId20"/>
    <p:sldId id="290" r:id="rId21"/>
    <p:sldId id="292" r:id="rId22"/>
    <p:sldId id="293" r:id="rId23"/>
    <p:sldId id="296" r:id="rId24"/>
    <p:sldId id="298" r:id="rId25"/>
    <p:sldId id="299" r:id="rId26"/>
    <p:sldId id="300" r:id="rId27"/>
    <p:sldId id="301" r:id="rId28"/>
    <p:sldId id="344" r:id="rId29"/>
    <p:sldId id="345" r:id="rId30"/>
    <p:sldId id="346" r:id="rId31"/>
    <p:sldId id="347" r:id="rId32"/>
    <p:sldId id="348" r:id="rId33"/>
    <p:sldId id="350" r:id="rId34"/>
    <p:sldId id="351" r:id="rId35"/>
    <p:sldId id="352" r:id="rId36"/>
    <p:sldId id="349" r:id="rId37"/>
    <p:sldId id="302" r:id="rId38"/>
    <p:sldId id="357" r:id="rId39"/>
    <p:sldId id="303" r:id="rId40"/>
    <p:sldId id="358" r:id="rId41"/>
    <p:sldId id="359" r:id="rId42"/>
    <p:sldId id="360" r:id="rId43"/>
    <p:sldId id="361" r:id="rId44"/>
    <p:sldId id="362" r:id="rId45"/>
    <p:sldId id="363" r:id="rId46"/>
    <p:sldId id="259" r:id="rId47"/>
    <p:sldId id="270" r:id="rId48"/>
    <p:sldId id="269" r:id="rId49"/>
    <p:sldId id="288" r:id="rId50"/>
    <p:sldId id="366" r:id="rId51"/>
    <p:sldId id="372" r:id="rId52"/>
    <p:sldId id="364" r:id="rId53"/>
    <p:sldId id="286" r:id="rId54"/>
    <p:sldId id="294" r:id="rId55"/>
    <p:sldId id="368" r:id="rId56"/>
    <p:sldId id="297" r:id="rId57"/>
    <p:sldId id="369" r:id="rId58"/>
    <p:sldId id="370" r:id="rId59"/>
    <p:sldId id="371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2DCB0"/>
    <a:srgbClr val="BDD5AC"/>
    <a:srgbClr val="AAC09B"/>
    <a:srgbClr val="B3C5E6"/>
    <a:srgbClr val="ACBDDC"/>
    <a:srgbClr val="4472C4"/>
    <a:srgbClr val="416DBB"/>
    <a:srgbClr val="5B7AB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82" autoAdjust="0"/>
    <p:restoredTop sz="93979" autoAdjust="0"/>
  </p:normalViewPr>
  <p:slideViewPr>
    <p:cSldViewPr snapToGrid="0">
      <p:cViewPr varScale="1">
        <p:scale>
          <a:sx n="83" d="100"/>
          <a:sy n="83" d="100"/>
        </p:scale>
        <p:origin x="3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3" Type="http://schemas.openxmlformats.org/officeDocument/2006/relationships/tableStyles" Target="tableStyles.xml"/><Relationship Id="rId62" Type="http://schemas.openxmlformats.org/officeDocument/2006/relationships/viewProps" Target="viewProps.xml"/><Relationship Id="rId61" Type="http://schemas.openxmlformats.org/officeDocument/2006/relationships/presProps" Target="presProps.xml"/><Relationship Id="rId60" Type="http://schemas.openxmlformats.org/officeDocument/2006/relationships/slide" Target="slides/slide49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48.xml"/><Relationship Id="rId58" Type="http://schemas.openxmlformats.org/officeDocument/2006/relationships/slide" Target="slides/slide47.xml"/><Relationship Id="rId57" Type="http://schemas.openxmlformats.org/officeDocument/2006/relationships/slide" Target="slides/slide46.xml"/><Relationship Id="rId56" Type="http://schemas.openxmlformats.org/officeDocument/2006/relationships/slide" Target="slides/slide45.xml"/><Relationship Id="rId55" Type="http://schemas.openxmlformats.org/officeDocument/2006/relationships/slide" Target="slides/slide44.xml"/><Relationship Id="rId54" Type="http://schemas.openxmlformats.org/officeDocument/2006/relationships/slide" Target="slides/slide43.xml"/><Relationship Id="rId53" Type="http://schemas.openxmlformats.org/officeDocument/2006/relationships/slide" Target="slides/slide42.xml"/><Relationship Id="rId52" Type="http://schemas.openxmlformats.org/officeDocument/2006/relationships/slide" Target="slides/slide41.xml"/><Relationship Id="rId51" Type="http://schemas.openxmlformats.org/officeDocument/2006/relationships/slide" Target="slides/slide40.xml"/><Relationship Id="rId50" Type="http://schemas.openxmlformats.org/officeDocument/2006/relationships/slide" Target="slides/slide39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38.xml"/><Relationship Id="rId48" Type="http://schemas.openxmlformats.org/officeDocument/2006/relationships/slide" Target="slides/slide37.xml"/><Relationship Id="rId47" Type="http://schemas.openxmlformats.org/officeDocument/2006/relationships/slide" Target="slides/slide36.xml"/><Relationship Id="rId46" Type="http://schemas.openxmlformats.org/officeDocument/2006/relationships/slide" Target="slides/slide35.xml"/><Relationship Id="rId45" Type="http://schemas.openxmlformats.org/officeDocument/2006/relationships/slide" Target="slides/slide34.xml"/><Relationship Id="rId44" Type="http://schemas.openxmlformats.org/officeDocument/2006/relationships/slide" Target="slides/slide33.xml"/><Relationship Id="rId43" Type="http://schemas.openxmlformats.org/officeDocument/2006/relationships/slide" Target="slides/slide32.xml"/><Relationship Id="rId42" Type="http://schemas.openxmlformats.org/officeDocument/2006/relationships/slide" Target="slides/slide31.xml"/><Relationship Id="rId41" Type="http://schemas.openxmlformats.org/officeDocument/2006/relationships/slide" Target="slides/slide30.xml"/><Relationship Id="rId40" Type="http://schemas.openxmlformats.org/officeDocument/2006/relationships/slide" Target="slides/slide29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28.xml"/><Relationship Id="rId38" Type="http://schemas.openxmlformats.org/officeDocument/2006/relationships/slide" Target="slides/slide27.xml"/><Relationship Id="rId37" Type="http://schemas.openxmlformats.org/officeDocument/2006/relationships/slide" Target="slides/slide26.xml"/><Relationship Id="rId36" Type="http://schemas.openxmlformats.org/officeDocument/2006/relationships/slide" Target="slides/slide25.xml"/><Relationship Id="rId35" Type="http://schemas.openxmlformats.org/officeDocument/2006/relationships/slide" Target="slides/slide24.xml"/><Relationship Id="rId34" Type="http://schemas.openxmlformats.org/officeDocument/2006/relationships/slide" Target="slides/slide23.xml"/><Relationship Id="rId33" Type="http://schemas.openxmlformats.org/officeDocument/2006/relationships/slide" Target="slides/slide22.xml"/><Relationship Id="rId32" Type="http://schemas.openxmlformats.org/officeDocument/2006/relationships/slide" Target="slides/slide21.xml"/><Relationship Id="rId31" Type="http://schemas.openxmlformats.org/officeDocument/2006/relationships/slide" Target="slides/slide20.xml"/><Relationship Id="rId30" Type="http://schemas.openxmlformats.org/officeDocument/2006/relationships/slide" Target="slides/slide19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8.xml"/><Relationship Id="rId28" Type="http://schemas.openxmlformats.org/officeDocument/2006/relationships/slide" Target="slides/slide17.xml"/><Relationship Id="rId27" Type="http://schemas.openxmlformats.org/officeDocument/2006/relationships/slide" Target="slides/slide16.xml"/><Relationship Id="rId26" Type="http://schemas.openxmlformats.org/officeDocument/2006/relationships/slide" Target="slides/slide15.xml"/><Relationship Id="rId25" Type="http://schemas.openxmlformats.org/officeDocument/2006/relationships/slide" Target="slides/slide14.xml"/><Relationship Id="rId24" Type="http://schemas.openxmlformats.org/officeDocument/2006/relationships/slide" Target="slides/slide13.xml"/><Relationship Id="rId23" Type="http://schemas.openxmlformats.org/officeDocument/2006/relationships/slide" Target="slides/slide12.xml"/><Relationship Id="rId22" Type="http://schemas.openxmlformats.org/officeDocument/2006/relationships/slide" Target="slides/slide11.xml"/><Relationship Id="rId21" Type="http://schemas.openxmlformats.org/officeDocument/2006/relationships/slide" Target="slides/slide10.xml"/><Relationship Id="rId20" Type="http://schemas.openxmlformats.org/officeDocument/2006/relationships/slide" Target="slides/slide9.xml"/><Relationship Id="rId2" Type="http://schemas.openxmlformats.org/officeDocument/2006/relationships/theme" Target="theme/theme1.xml"/><Relationship Id="rId19" Type="http://schemas.openxmlformats.org/officeDocument/2006/relationships/slide" Target="slides/slide8.xml"/><Relationship Id="rId18" Type="http://schemas.openxmlformats.org/officeDocument/2006/relationships/slide" Target="slides/slide7.xml"/><Relationship Id="rId17" Type="http://schemas.openxmlformats.org/officeDocument/2006/relationships/slide" Target="slides/slide6.xml"/><Relationship Id="rId16" Type="http://schemas.openxmlformats.org/officeDocument/2006/relationships/slide" Target="slides/slide5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3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1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DFD63-4B10-4143-8354-0741022C35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2A97E-212C-48B1-A5E1-1A4051B0465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336304E-FDE3-4B4F-A3B7-EBE87F3FA5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5A6995-277D-4C47-B075-AD85F466DE5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2A97E-212C-48B1-A5E1-1A4051B0465B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E2A97E-212C-48B1-A5E1-1A4051B046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58d3b44f08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58d3b44f08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5A6995-277D-4C47-B075-AD85F466DE5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9" name="Google Shape;3629;g956160e29b_0_8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0" name="Google Shape;3630;g956160e29b_0_8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3" Type="http://schemas.microsoft.com/office/2007/relationships/hdphoto" Target="../media/image14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2.svg"/><Relationship Id="rId5" Type="http://schemas.openxmlformats.org/officeDocument/2006/relationships/image" Target="../media/image16.png"/><Relationship Id="rId4" Type="http://schemas.openxmlformats.org/officeDocument/2006/relationships/image" Target="../media/image1.svg"/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svg"/><Relationship Id="rId6" Type="http://schemas.openxmlformats.org/officeDocument/2006/relationships/image" Target="../media/image18.png"/><Relationship Id="rId5" Type="http://schemas.openxmlformats.org/officeDocument/2006/relationships/image" Target="../media/image3.svg"/><Relationship Id="rId4" Type="http://schemas.openxmlformats.org/officeDocument/2006/relationships/image" Target="../media/image17.png"/><Relationship Id="rId3" Type="http://schemas.microsoft.com/office/2007/relationships/hdphoto" Target="../media/image14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3" Type="http://schemas.microsoft.com/office/2007/relationships/hdphoto" Target="../media/image14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F01E-F52A-431B-8869-BD22AC11B3B1}" type="datetimeFigureOut">
              <a:rPr lang="en-US" smtClean="0">
                <a:solidFill>
                  <a:srgbClr val="000000"/>
                </a:solidFill>
              </a:rPr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3ADC-4470-4E8C-B02B-6F9DDA20857C}" type="slidenum">
              <a:rPr lang="en-US" smtClean="0">
                <a:solidFill>
                  <a:srgbClr val="595959"/>
                </a:solidFill>
              </a:rPr>
            </a:fld>
            <a:endParaRPr lang="en-US"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anchor="b">
            <a:noAutofit/>
          </a:bodyPr>
          <a:lstStyle>
            <a:lvl1pPr algn="l">
              <a:defRPr sz="5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r>
              <a:rPr lang="en-US" noProof="0" dirty="0"/>
              <a:t>Title comes here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72999" y="1312605"/>
            <a:ext cx="1745251" cy="673365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Title comes here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Dummy Text Comes Here</a:t>
            </a:r>
            <a:endParaRPr lang="en-US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469638" y="6260507"/>
            <a:ext cx="1075427" cy="414929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2C567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2C567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  <a:p>
            <a:pPr lvl="1"/>
            <a:r>
              <a:rPr lang="en-US" noProof="0"/>
              <a:t>Second level</a:t>
            </a:r>
            <a:endParaRPr lang="en-US" noProof="0"/>
          </a:p>
          <a:p>
            <a:pPr lvl="2"/>
            <a:r>
              <a:rPr lang="en-US" noProof="0"/>
              <a:t>Third level</a:t>
            </a:r>
            <a:endParaRPr lang="en-US" noProof="0"/>
          </a:p>
          <a:p>
            <a:pPr lvl="3"/>
            <a:r>
              <a:rPr lang="en-US" noProof="0"/>
              <a:t>Fourth level</a:t>
            </a:r>
            <a:endParaRPr lang="en-US" noProof="0"/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 rot="8650774">
            <a:off x="5037655" y="4336093"/>
            <a:ext cx="1905000" cy="2354263"/>
            <a:chOff x="11114088" y="2241550"/>
            <a:chExt cx="1905000" cy="2354263"/>
          </a:xfrm>
          <a:solidFill>
            <a:schemeClr val="bg2"/>
          </a:solidFill>
        </p:grpSpPr>
        <p:sp>
          <p:nvSpPr>
            <p:cNvPr id="11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7"/>
            <p:cNvSpPr/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" name="Oval 14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  <a:p>
            <a:pPr lvl="1"/>
            <a:r>
              <a:rPr lang="en-US" noProof="0"/>
              <a:t>Second level</a:t>
            </a:r>
            <a:endParaRPr lang="en-US" noProof="0"/>
          </a:p>
          <a:p>
            <a:pPr lvl="2"/>
            <a:r>
              <a:rPr lang="en-US" noProof="0"/>
              <a:t>Third level</a:t>
            </a:r>
            <a:endParaRPr lang="en-US" noProof="0"/>
          </a:p>
          <a:p>
            <a:pPr lvl="3"/>
            <a:r>
              <a:rPr lang="en-US" noProof="0"/>
              <a:t>Fourth level</a:t>
            </a:r>
            <a:endParaRPr lang="en-US" noProof="0"/>
          </a:p>
          <a:p>
            <a:pPr lvl="4"/>
            <a:r>
              <a:rPr lang="en-US" noProof="0"/>
              <a:t>Fifth level</a:t>
            </a:r>
            <a:endParaRPr lang="en-US" noProof="0"/>
          </a:p>
        </p:txBody>
      </p:sp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7854462" y="988536"/>
            <a:ext cx="4329129" cy="48809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Oval 3"/>
          <p:cNvSpPr/>
          <p:nvPr userDrawn="1"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455212" y="988536"/>
            <a:ext cx="4884848" cy="48848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/>
          <p:cNvSpPr>
            <a:spLocks noChangeAspect="1"/>
          </p:cNvSpPr>
          <p:nvPr userDrawn="1"/>
        </p:nvSpPr>
        <p:spPr>
          <a:xfrm>
            <a:off x="9833702" y="1823757"/>
            <a:ext cx="832104" cy="83210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  <a:endParaRPr lang="en-US" noProof="0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Oval 3"/>
          <p:cNvSpPr>
            <a:spLocks noChangeAspect="1"/>
          </p:cNvSpPr>
          <p:nvPr userDrawn="1"/>
        </p:nvSpPr>
        <p:spPr>
          <a:xfrm>
            <a:off x="1526011" y="1823757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20" name="Content Placeholder 2"/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21" name="Content Placeholder 2"/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6599236" y="4707908"/>
            <a:ext cx="5592763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-82063" y="1648186"/>
            <a:ext cx="5709139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934" y="2863158"/>
            <a:ext cx="4074002" cy="2846648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F395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309370" y="1903728"/>
            <a:ext cx="3445566" cy="495389"/>
          </a:xfrm>
        </p:spPr>
        <p:txBody>
          <a:bodyPr lIns="0" tIns="0" rIns="0" bIns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Topic 01 comes here</a:t>
            </a:r>
            <a:endParaRPr lang="en-US" noProof="0"/>
          </a:p>
        </p:txBody>
      </p:sp>
      <p:sp>
        <p:nvSpPr>
          <p:cNvPr id="23" name="Content Placeholder 2"/>
          <p:cNvSpPr>
            <a:spLocks noGrp="1"/>
          </p:cNvSpPr>
          <p:nvPr>
            <p:ph idx="19"/>
          </p:nvPr>
        </p:nvSpPr>
        <p:spPr>
          <a:xfrm>
            <a:off x="7327918" y="1648186"/>
            <a:ext cx="4074002" cy="2834508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25" name="Content Placeholder 2"/>
          <p:cNvSpPr>
            <a:spLocks noGrp="1"/>
          </p:cNvSpPr>
          <p:nvPr>
            <p:ph idx="20" hasCustomPrompt="1"/>
          </p:nvPr>
        </p:nvSpPr>
        <p:spPr>
          <a:xfrm>
            <a:off x="7475709" y="4963450"/>
            <a:ext cx="3445566" cy="495389"/>
          </a:xfrm>
        </p:spPr>
        <p:txBody>
          <a:bodyPr lIns="0" tIns="0" rIns="0" bIns="0" anchor="ctr">
            <a:noAutofit/>
          </a:bodyPr>
          <a:lstStyle>
            <a:lvl1pPr marL="0" indent="0" algn="l">
              <a:buNone/>
              <a:defRPr sz="1800" b="1" cap="all" baseline="0">
                <a:solidFill>
                  <a:schemeClr val="accent4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Topic 02 comes here</a:t>
            </a:r>
            <a:endParaRPr lang="en-US" noProof="0"/>
          </a:p>
        </p:txBody>
      </p:sp>
      <p:sp>
        <p:nvSpPr>
          <p:cNvPr id="21" name="Oval 20"/>
          <p:cNvSpPr>
            <a:spLocks noChangeAspect="1"/>
          </p:cNvSpPr>
          <p:nvPr userDrawn="1"/>
        </p:nvSpPr>
        <p:spPr>
          <a:xfrm>
            <a:off x="5084763" y="1652762"/>
            <a:ext cx="1001899" cy="100189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21" hasCustomPrompt="1"/>
          </p:nvPr>
        </p:nvSpPr>
        <p:spPr>
          <a:xfrm>
            <a:off x="5282969" y="1850968"/>
            <a:ext cx="605487" cy="605487"/>
          </a:xfrm>
          <a:prstGeom prst="rect">
            <a:avLst/>
          </a:prstGeom>
          <a:noFill/>
        </p:spPr>
        <p:txBody>
          <a:bodyPr lIns="0" rIns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  <a:endParaRPr lang="en-US" noProof="0" dirty="0"/>
          </a:p>
        </p:txBody>
      </p:sp>
      <p:sp>
        <p:nvSpPr>
          <p:cNvPr id="28" name="Oval 27"/>
          <p:cNvSpPr>
            <a:spLocks noChangeAspect="1"/>
          </p:cNvSpPr>
          <p:nvPr userDrawn="1"/>
        </p:nvSpPr>
        <p:spPr>
          <a:xfrm>
            <a:off x="6100576" y="4707907"/>
            <a:ext cx="1001899" cy="1001899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Picture Placeholder 11"/>
          <p:cNvSpPr>
            <a:spLocks noGrp="1"/>
          </p:cNvSpPr>
          <p:nvPr>
            <p:ph type="pic" sz="quarter" idx="22" hasCustomPrompt="1"/>
          </p:nvPr>
        </p:nvSpPr>
        <p:spPr>
          <a:xfrm>
            <a:off x="6298782" y="4906113"/>
            <a:ext cx="605487" cy="605487"/>
          </a:xfrm>
          <a:prstGeom prst="rect">
            <a:avLst/>
          </a:prstGeom>
          <a:noFill/>
        </p:spPr>
        <p:txBody>
          <a:bodyPr lIns="0" rIns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Oval 8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2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7"/>
            <p:cNvSpPr/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Oval 8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2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7"/>
            <p:cNvSpPr/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447800" y="1847056"/>
            <a:ext cx="9296400" cy="316388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Oval 8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2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7"/>
            <p:cNvSpPr/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36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7"/>
            <p:cNvSpPr/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" name="Oval 22"/>
          <p:cNvSpPr/>
          <p:nvPr userDrawn="1"/>
        </p:nvSpPr>
        <p:spPr>
          <a:xfrm>
            <a:off x="954140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3807539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6646275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/>
          <p:cNvSpPr/>
          <p:nvPr userDrawn="1"/>
        </p:nvSpPr>
        <p:spPr>
          <a:xfrm>
            <a:off x="9498658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/>
          <p:cNvSpPr/>
          <p:nvPr userDrawn="1"/>
        </p:nvSpPr>
        <p:spPr>
          <a:xfrm>
            <a:off x="4011967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eform: Shape 20"/>
          <p:cNvSpPr/>
          <p:nvPr userDrawn="1"/>
        </p:nvSpPr>
        <p:spPr>
          <a:xfrm>
            <a:off x="6850703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/>
          <p:cNvSpPr/>
          <p:nvPr userDrawn="1"/>
        </p:nvSpPr>
        <p:spPr>
          <a:xfrm>
            <a:off x="9703086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/>
          <p:cNvSpPr/>
          <p:nvPr userDrawn="1"/>
        </p:nvSpPr>
        <p:spPr>
          <a:xfrm>
            <a:off x="1158568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anchor="b">
            <a:noAutofit/>
          </a:bodyPr>
          <a:lstStyle>
            <a:lvl1pPr>
              <a:defRPr sz="3200" b="1" cap="all" baseline="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Oval 8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103638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957037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795773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648156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524454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28" name="Content Placeholder 2"/>
          <p:cNvSpPr>
            <a:spLocks noGrp="1"/>
          </p:cNvSpPr>
          <p:nvPr>
            <p:ph idx="17" hasCustomPrompt="1"/>
          </p:nvPr>
        </p:nvSpPr>
        <p:spPr>
          <a:xfrm>
            <a:off x="524454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 dirty="0"/>
              <a:t>Executive 01</a:t>
            </a:r>
            <a:endParaRPr lang="en-US" noProof="0" dirty="0"/>
          </a:p>
        </p:txBody>
      </p:sp>
      <p:sp>
        <p:nvSpPr>
          <p:cNvPr id="29" name="Content Placeholder 2"/>
          <p:cNvSpPr>
            <a:spLocks noGrp="1"/>
          </p:cNvSpPr>
          <p:nvPr>
            <p:ph idx="18"/>
          </p:nvPr>
        </p:nvSpPr>
        <p:spPr>
          <a:xfrm>
            <a:off x="3377853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30" name="Content Placeholder 2"/>
          <p:cNvSpPr>
            <a:spLocks noGrp="1"/>
          </p:cNvSpPr>
          <p:nvPr>
            <p:ph idx="19" hasCustomPrompt="1"/>
          </p:nvPr>
        </p:nvSpPr>
        <p:spPr>
          <a:xfrm>
            <a:off x="3377853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 dirty="0"/>
              <a:t>Executive 01</a:t>
            </a:r>
            <a:endParaRPr lang="en-US" noProof="0" dirty="0"/>
          </a:p>
        </p:txBody>
      </p:sp>
      <p:sp>
        <p:nvSpPr>
          <p:cNvPr id="31" name="Content Placeholder 2"/>
          <p:cNvSpPr>
            <a:spLocks noGrp="1"/>
          </p:cNvSpPr>
          <p:nvPr>
            <p:ph idx="20"/>
          </p:nvPr>
        </p:nvSpPr>
        <p:spPr>
          <a:xfrm>
            <a:off x="6216589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32" name="Content Placeholder 2"/>
          <p:cNvSpPr>
            <a:spLocks noGrp="1"/>
          </p:cNvSpPr>
          <p:nvPr>
            <p:ph idx="21" hasCustomPrompt="1"/>
          </p:nvPr>
        </p:nvSpPr>
        <p:spPr>
          <a:xfrm>
            <a:off x="6216589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 dirty="0"/>
              <a:t>Executive 01</a:t>
            </a:r>
            <a:endParaRPr lang="en-US" noProof="0" dirty="0"/>
          </a:p>
        </p:txBody>
      </p:sp>
      <p:sp>
        <p:nvSpPr>
          <p:cNvPr id="33" name="Content Placeholder 2"/>
          <p:cNvSpPr>
            <a:spLocks noGrp="1"/>
          </p:cNvSpPr>
          <p:nvPr>
            <p:ph idx="22"/>
          </p:nvPr>
        </p:nvSpPr>
        <p:spPr>
          <a:xfrm>
            <a:off x="9068972" y="4052306"/>
            <a:ext cx="2588705" cy="1749005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34" name="Content Placeholder 2"/>
          <p:cNvSpPr>
            <a:spLocks noGrp="1"/>
          </p:cNvSpPr>
          <p:nvPr>
            <p:ph idx="23" hasCustomPrompt="1"/>
          </p:nvPr>
        </p:nvSpPr>
        <p:spPr>
          <a:xfrm>
            <a:off x="9068972" y="3539268"/>
            <a:ext cx="2588705" cy="495389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en-US" noProof="0" dirty="0"/>
              <a:t>Executive 01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email</a:t>
            </a:r>
            <a:endParaRPr lang="en-US" noProof="0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72999" y="1844881"/>
            <a:ext cx="1745251" cy="673365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/>
            <a:r>
              <a:rPr lang="en-US" noProof="0" dirty="0"/>
              <a:t>Website </a:t>
            </a:r>
            <a:r>
              <a:rPr lang="en-US" noProof="0" dirty="0" err="1"/>
              <a:t>url</a:t>
            </a:r>
            <a:r>
              <a:rPr lang="en-US" noProof="0" dirty="0"/>
              <a:t> here</a:t>
            </a:r>
            <a:endParaRPr lang="en-US" noProof="0" dirty="0"/>
          </a:p>
        </p:txBody>
      </p:sp>
      <p:pic>
        <p:nvPicPr>
          <p:cNvPr id="17" name="Graphic 16" descr="Envelope"/>
          <p:cNvPicPr>
            <a:picLocks noChangeAspect="1"/>
          </p:cNvPicPr>
          <p:nvPr userDrawn="1"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aphic 17" descr="Network"/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998" y="3309109"/>
            <a:ext cx="5163222" cy="673365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4"/>
                </a:solidFill>
                <a:ea typeface="+mn-ea"/>
                <a:cs typeface="+mn-cs"/>
              </a:defRPr>
            </a:lvl1pPr>
          </a:lstStyle>
          <a:p>
            <a:pPr marL="0"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email</a:t>
            </a:r>
            <a:endParaRPr lang="en-US" noProof="0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solidFill>
                  <a:schemeClr val="bg1"/>
                </a:solidFill>
              </a:defRPr>
            </a:lvl1pPr>
          </a:lstStyle>
          <a:p>
            <a:pPr marL="228600" lvl="0" indent="-228600"/>
            <a:r>
              <a:rPr lang="en-US" noProof="0" dirty="0"/>
              <a:t>Website </a:t>
            </a:r>
            <a:r>
              <a:rPr lang="en-US" noProof="0" dirty="0" err="1"/>
              <a:t>url</a:t>
            </a:r>
            <a:r>
              <a:rPr lang="en-US" noProof="0" dirty="0"/>
              <a:t> here</a:t>
            </a:r>
            <a:endParaRPr lang="en-US" noProof="0" dirty="0"/>
          </a:p>
        </p:txBody>
      </p:sp>
      <p:pic>
        <p:nvPicPr>
          <p:cNvPr id="18" name="Graphic 16" descr="Envelope"/>
          <p:cNvPicPr>
            <a:picLocks noChangeAspect="1"/>
          </p:cNvPicPr>
          <p:nvPr userDrawn="1"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23" name="Graphic 17" descr="Network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7744" y="3275218"/>
            <a:ext cx="5188475" cy="82662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754010" y="708293"/>
            <a:ext cx="5334029" cy="5334029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Title comes here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469638" y="6260507"/>
            <a:ext cx="1075427" cy="414929"/>
          </a:xfrm>
          <a:prstGeom prst="rect">
            <a:avLst/>
          </a:prstGeom>
        </p:spPr>
      </p:pic>
      <p:sp>
        <p:nvSpPr>
          <p:cNvPr id="11" name="Oval 10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2C567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2C567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 rot="16200000">
            <a:off x="1637386" y="1473117"/>
            <a:ext cx="8917229" cy="10769768"/>
            <a:chOff x="-1728305" y="-2049517"/>
            <a:chExt cx="8917229" cy="10769768"/>
          </a:xfrm>
        </p:grpSpPr>
        <p:sp>
          <p:nvSpPr>
            <p:cNvPr id="17" name="Oval 16"/>
            <p:cNvSpPr/>
            <p:nvPr userDrawn="1"/>
          </p:nvSpPr>
          <p:spPr>
            <a:xfrm>
              <a:off x="754010" y="708293"/>
              <a:ext cx="5334029" cy="5334029"/>
            </a:xfrm>
            <a:prstGeom prst="ellipse">
              <a:avLst/>
            </a:prstGeom>
            <a:solidFill>
              <a:schemeClr val="bg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8" name="Group 17"/>
            <p:cNvGrpSpPr/>
            <p:nvPr userDrawn="1"/>
          </p:nvGrpSpPr>
          <p:grpSpPr>
            <a:xfrm>
              <a:off x="-1728305" y="-2049517"/>
              <a:ext cx="8917229" cy="10769768"/>
              <a:chOff x="11114088" y="2241550"/>
              <a:chExt cx="1905000" cy="2354263"/>
            </a:xfrm>
            <a:solidFill>
              <a:schemeClr val="bg1">
                <a:alpha val="16000"/>
              </a:schemeClr>
            </a:solidFill>
          </p:grpSpPr>
          <p:sp>
            <p:nvSpPr>
              <p:cNvPr id="19" name="Freeform 5"/>
              <p:cNvSpPr/>
              <p:nvPr/>
            </p:nvSpPr>
            <p:spPr bwMode="auto">
              <a:xfrm>
                <a:off x="11114088" y="2241550"/>
                <a:ext cx="1905000" cy="2354263"/>
              </a:xfrm>
              <a:custGeom>
                <a:avLst/>
                <a:gdLst>
                  <a:gd name="T0" fmla="*/ 0 w 447"/>
                  <a:gd name="T1" fmla="*/ 264 h 553"/>
                  <a:gd name="T2" fmla="*/ 141 w 447"/>
                  <a:gd name="T3" fmla="*/ 48 h 553"/>
                  <a:gd name="T4" fmla="*/ 414 w 447"/>
                  <a:gd name="T5" fmla="*/ 67 h 553"/>
                  <a:gd name="T6" fmla="*/ 438 w 447"/>
                  <a:gd name="T7" fmla="*/ 98 h 553"/>
                  <a:gd name="T8" fmla="*/ 391 w 447"/>
                  <a:gd name="T9" fmla="*/ 111 h 553"/>
                  <a:gd name="T10" fmla="*/ 94 w 447"/>
                  <a:gd name="T11" fmla="*/ 149 h 553"/>
                  <a:gd name="T12" fmla="*/ 107 w 447"/>
                  <a:gd name="T13" fmla="*/ 424 h 553"/>
                  <a:gd name="T14" fmla="*/ 383 w 447"/>
                  <a:gd name="T15" fmla="*/ 453 h 553"/>
                  <a:gd name="T16" fmla="*/ 393 w 447"/>
                  <a:gd name="T17" fmla="*/ 446 h 553"/>
                  <a:gd name="T18" fmla="*/ 433 w 447"/>
                  <a:gd name="T19" fmla="*/ 449 h 553"/>
                  <a:gd name="T20" fmla="*/ 421 w 447"/>
                  <a:gd name="T21" fmla="*/ 485 h 553"/>
                  <a:gd name="T22" fmla="*/ 194 w 447"/>
                  <a:gd name="T23" fmla="*/ 531 h 553"/>
                  <a:gd name="T24" fmla="*/ 0 w 447"/>
                  <a:gd name="T25" fmla="*/ 264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7" h="553">
                    <a:moveTo>
                      <a:pt x="0" y="264"/>
                    </a:moveTo>
                    <a:cubicBezTo>
                      <a:pt x="5" y="176"/>
                      <a:pt x="49" y="96"/>
                      <a:pt x="141" y="48"/>
                    </a:cubicBezTo>
                    <a:cubicBezTo>
                      <a:pt x="235" y="0"/>
                      <a:pt x="327" y="9"/>
                      <a:pt x="414" y="67"/>
                    </a:cubicBezTo>
                    <a:cubicBezTo>
                      <a:pt x="425" y="75"/>
                      <a:pt x="439" y="82"/>
                      <a:pt x="438" y="98"/>
                    </a:cubicBezTo>
                    <a:cubicBezTo>
                      <a:pt x="437" y="120"/>
                      <a:pt x="413" y="127"/>
                      <a:pt x="391" y="111"/>
                    </a:cubicBezTo>
                    <a:cubicBezTo>
                      <a:pt x="294" y="40"/>
                      <a:pt x="166" y="56"/>
                      <a:pt x="94" y="149"/>
                    </a:cubicBezTo>
                    <a:cubicBezTo>
                      <a:pt x="30" y="231"/>
                      <a:pt x="36" y="349"/>
                      <a:pt x="107" y="424"/>
                    </a:cubicBezTo>
                    <a:cubicBezTo>
                      <a:pt x="180" y="502"/>
                      <a:pt x="296" y="514"/>
                      <a:pt x="383" y="453"/>
                    </a:cubicBezTo>
                    <a:cubicBezTo>
                      <a:pt x="386" y="451"/>
                      <a:pt x="390" y="449"/>
                      <a:pt x="393" y="446"/>
                    </a:cubicBezTo>
                    <a:cubicBezTo>
                      <a:pt x="407" y="433"/>
                      <a:pt x="420" y="433"/>
                      <a:pt x="433" y="449"/>
                    </a:cubicBezTo>
                    <a:cubicBezTo>
                      <a:pt x="447" y="467"/>
                      <a:pt x="433" y="477"/>
                      <a:pt x="421" y="485"/>
                    </a:cubicBezTo>
                    <a:cubicBezTo>
                      <a:pt x="353" y="537"/>
                      <a:pt x="277" y="553"/>
                      <a:pt x="194" y="531"/>
                    </a:cubicBezTo>
                    <a:cubicBezTo>
                      <a:pt x="79" y="501"/>
                      <a:pt x="1" y="397"/>
                      <a:pt x="0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Freeform 6"/>
              <p:cNvSpPr/>
              <p:nvPr/>
            </p:nvSpPr>
            <p:spPr bwMode="auto">
              <a:xfrm>
                <a:off x="11412538" y="2590800"/>
                <a:ext cx="835025" cy="1673225"/>
              </a:xfrm>
              <a:custGeom>
                <a:avLst/>
                <a:gdLst>
                  <a:gd name="T0" fmla="*/ 0 w 196"/>
                  <a:gd name="T1" fmla="*/ 198 h 393"/>
                  <a:gd name="T2" fmla="*/ 157 w 196"/>
                  <a:gd name="T3" fmla="*/ 8 h 393"/>
                  <a:gd name="T4" fmla="*/ 192 w 196"/>
                  <a:gd name="T5" fmla="*/ 22 h 393"/>
                  <a:gd name="T6" fmla="*/ 167 w 196"/>
                  <a:gd name="T7" fmla="*/ 56 h 393"/>
                  <a:gd name="T8" fmla="*/ 48 w 196"/>
                  <a:gd name="T9" fmla="*/ 198 h 393"/>
                  <a:gd name="T10" fmla="*/ 170 w 196"/>
                  <a:gd name="T11" fmla="*/ 339 h 393"/>
                  <a:gd name="T12" fmla="*/ 193 w 196"/>
                  <a:gd name="T13" fmla="*/ 372 h 393"/>
                  <a:gd name="T14" fmla="*/ 160 w 196"/>
                  <a:gd name="T15" fmla="*/ 387 h 393"/>
                  <a:gd name="T16" fmla="*/ 0 w 196"/>
                  <a:gd name="T17" fmla="*/ 198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393">
                    <a:moveTo>
                      <a:pt x="0" y="198"/>
                    </a:moveTo>
                    <a:cubicBezTo>
                      <a:pt x="0" y="103"/>
                      <a:pt x="64" y="26"/>
                      <a:pt x="157" y="8"/>
                    </a:cubicBezTo>
                    <a:cubicBezTo>
                      <a:pt x="171" y="6"/>
                      <a:pt x="188" y="0"/>
                      <a:pt x="192" y="22"/>
                    </a:cubicBezTo>
                    <a:cubicBezTo>
                      <a:pt x="196" y="41"/>
                      <a:pt x="190" y="52"/>
                      <a:pt x="167" y="56"/>
                    </a:cubicBezTo>
                    <a:cubicBezTo>
                      <a:pt x="95" y="70"/>
                      <a:pt x="47" y="129"/>
                      <a:pt x="48" y="198"/>
                    </a:cubicBezTo>
                    <a:cubicBezTo>
                      <a:pt x="48" y="267"/>
                      <a:pt x="97" y="325"/>
                      <a:pt x="170" y="339"/>
                    </a:cubicBezTo>
                    <a:cubicBezTo>
                      <a:pt x="191" y="343"/>
                      <a:pt x="195" y="354"/>
                      <a:pt x="193" y="372"/>
                    </a:cubicBezTo>
                    <a:cubicBezTo>
                      <a:pt x="190" y="393"/>
                      <a:pt x="174" y="389"/>
                      <a:pt x="160" y="387"/>
                    </a:cubicBezTo>
                    <a:cubicBezTo>
                      <a:pt x="70" y="375"/>
                      <a:pt x="0" y="293"/>
                      <a:pt x="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831850" y="1153348"/>
            <a:ext cx="10515600" cy="64854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4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7"/>
            <p:cNvSpPr/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938" y="365125"/>
            <a:ext cx="10837862" cy="1325563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515938" y="1825625"/>
            <a:ext cx="10837862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  <a:endParaRPr lang="en-US" noProof="0"/>
          </a:p>
          <a:p>
            <a:pPr lvl="1"/>
            <a:r>
              <a:rPr lang="en-US" noProof="0"/>
              <a:t>Second level</a:t>
            </a:r>
            <a:endParaRPr lang="en-US" noProof="0"/>
          </a:p>
          <a:p>
            <a:pPr lvl="2"/>
            <a:r>
              <a:rPr lang="en-US" noProof="0"/>
              <a:t>Third level</a:t>
            </a:r>
            <a:endParaRPr lang="en-US" noProof="0"/>
          </a:p>
          <a:p>
            <a:pPr lvl="3"/>
            <a:r>
              <a:rPr lang="en-US" noProof="0"/>
              <a:t>Fourth level</a:t>
            </a:r>
            <a:endParaRPr lang="en-US" noProof="0"/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9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 7"/>
            <p:cNvSpPr/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365125"/>
            <a:ext cx="10837862" cy="1325563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515938" y="1825625"/>
            <a:ext cx="5503862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  <a:endParaRPr lang="en-US" noProof="0"/>
          </a:p>
          <a:p>
            <a:pPr lvl="1"/>
            <a:r>
              <a:rPr lang="en-US" noProof="0"/>
              <a:t>Second level</a:t>
            </a:r>
            <a:endParaRPr lang="en-US" noProof="0"/>
          </a:p>
          <a:p>
            <a:pPr lvl="2"/>
            <a:r>
              <a:rPr lang="en-US" noProof="0"/>
              <a:t>Third level</a:t>
            </a:r>
            <a:endParaRPr lang="en-US" noProof="0"/>
          </a:p>
          <a:p>
            <a:pPr lvl="3"/>
            <a:r>
              <a:rPr lang="en-US" noProof="0"/>
              <a:t>Fourth level</a:t>
            </a:r>
            <a:endParaRPr lang="en-US" noProof="0"/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  <a:endParaRPr lang="en-US" noProof="0"/>
          </a:p>
          <a:p>
            <a:pPr lvl="1"/>
            <a:r>
              <a:rPr lang="en-US" noProof="0"/>
              <a:t>Second level</a:t>
            </a:r>
            <a:endParaRPr lang="en-US" noProof="0"/>
          </a:p>
          <a:p>
            <a:pPr lvl="2"/>
            <a:r>
              <a:rPr lang="en-US" noProof="0"/>
              <a:t>Third level</a:t>
            </a:r>
            <a:endParaRPr lang="en-US" noProof="0"/>
          </a:p>
          <a:p>
            <a:pPr lvl="3"/>
            <a:r>
              <a:rPr lang="en-US" noProof="0"/>
              <a:t>Fourth level</a:t>
            </a:r>
            <a:endParaRPr lang="en-US" noProof="0"/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2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7"/>
            <p:cNvSpPr/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365125"/>
            <a:ext cx="10837862" cy="1325563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51593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515938" y="2505075"/>
            <a:ext cx="5157787" cy="368458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  <a:endParaRPr lang="en-US" noProof="0"/>
          </a:p>
          <a:p>
            <a:pPr lvl="1"/>
            <a:r>
              <a:rPr lang="en-US" noProof="0"/>
              <a:t>Second level</a:t>
            </a:r>
            <a:endParaRPr lang="en-US" noProof="0"/>
          </a:p>
          <a:p>
            <a:pPr lvl="2"/>
            <a:r>
              <a:rPr lang="en-US" noProof="0"/>
              <a:t>Third level</a:t>
            </a:r>
            <a:endParaRPr lang="en-US" noProof="0"/>
          </a:p>
          <a:p>
            <a:pPr lvl="3"/>
            <a:r>
              <a:rPr lang="en-US" noProof="0"/>
              <a:t>Fourth level</a:t>
            </a:r>
            <a:endParaRPr lang="en-US" noProof="0"/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19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  <a:endParaRPr lang="en-US" noProof="0"/>
          </a:p>
          <a:p>
            <a:pPr lvl="1"/>
            <a:r>
              <a:rPr lang="en-US" noProof="0"/>
              <a:t>Second level</a:t>
            </a:r>
            <a:endParaRPr lang="en-US" noProof="0"/>
          </a:p>
          <a:p>
            <a:pPr lvl="2"/>
            <a:r>
              <a:rPr lang="en-US" noProof="0"/>
              <a:t>Third level</a:t>
            </a:r>
            <a:endParaRPr lang="en-US" noProof="0"/>
          </a:p>
          <a:p>
            <a:pPr lvl="3"/>
            <a:r>
              <a:rPr lang="en-US" noProof="0"/>
              <a:t>Fourth level</a:t>
            </a:r>
            <a:endParaRPr lang="en-US" noProof="0"/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idx="1"/>
          </p:nvPr>
        </p:nvSpPr>
        <p:spPr>
          <a:xfrm>
            <a:off x="6096000" y="768485"/>
            <a:ext cx="5305662" cy="5305662"/>
          </a:xfrm>
          <a:custGeom>
            <a:avLst/>
            <a:gdLst>
              <a:gd name="connsiteX0" fmla="*/ 2652831 w 5305662"/>
              <a:gd name="connsiteY0" fmla="*/ 0 h 5305662"/>
              <a:gd name="connsiteX1" fmla="*/ 5305662 w 5305662"/>
              <a:gd name="connsiteY1" fmla="*/ 2652831 h 5305662"/>
              <a:gd name="connsiteX2" fmla="*/ 2652831 w 5305662"/>
              <a:gd name="connsiteY2" fmla="*/ 5305662 h 5305662"/>
              <a:gd name="connsiteX3" fmla="*/ 0 w 5305662"/>
              <a:gd name="connsiteY3" fmla="*/ 2652831 h 5305662"/>
              <a:gd name="connsiteX4" fmla="*/ 2652831 w 5305662"/>
              <a:gd name="connsiteY4" fmla="*/ 0 h 530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5662" h="5305662">
                <a:moveTo>
                  <a:pt x="2652831" y="0"/>
                </a:moveTo>
                <a:cubicBezTo>
                  <a:pt x="4117949" y="0"/>
                  <a:pt x="5305662" y="1187713"/>
                  <a:pt x="5305662" y="2652831"/>
                </a:cubicBezTo>
                <a:cubicBezTo>
                  <a:pt x="5305662" y="4117949"/>
                  <a:pt x="4117949" y="5305662"/>
                  <a:pt x="2652831" y="5305662"/>
                </a:cubicBezTo>
                <a:cubicBezTo>
                  <a:pt x="1187713" y="5305662"/>
                  <a:pt x="0" y="4117949"/>
                  <a:pt x="0" y="2652831"/>
                </a:cubicBezTo>
                <a:cubicBezTo>
                  <a:pt x="0" y="1187713"/>
                  <a:pt x="1187713" y="0"/>
                  <a:pt x="2652831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 flipH="1">
            <a:off x="5400786" y="-2003509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0" name="Freeform 5"/>
            <p:cNvSpPr/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 6"/>
            <p:cNvSpPr/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 7"/>
            <p:cNvSpPr/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Rectangle 6"/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  <a:endParaRPr lang="en-US" noProof="0"/>
          </a:p>
          <a:p>
            <a:pPr lvl="1"/>
            <a:r>
              <a:rPr lang="en-US" noProof="0"/>
              <a:t>Second level</a:t>
            </a:r>
            <a:endParaRPr lang="en-US" noProof="0"/>
          </a:p>
          <a:p>
            <a:pPr lvl="2"/>
            <a:r>
              <a:rPr lang="en-US" noProof="0"/>
              <a:t>Third level</a:t>
            </a:r>
            <a:endParaRPr lang="en-US" noProof="0"/>
          </a:p>
          <a:p>
            <a:pPr lvl="3"/>
            <a:r>
              <a:rPr lang="en-US" noProof="0"/>
              <a:t>Fourth level</a:t>
            </a:r>
            <a:endParaRPr lang="en-US" noProof="0"/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  <a:endParaRPr lang="en-US" altLang="ko-KR" dirty="0"/>
          </a:p>
        </p:txBody>
      </p:sp>
      <p:sp>
        <p:nvSpPr>
          <p:cNvPr id="4" name="Rectangle 11"/>
          <p:cNvSpPr/>
          <p:nvPr userDrawn="1"/>
        </p:nvSpPr>
        <p:spPr>
          <a:xfrm>
            <a:off x="0" y="3860800"/>
            <a:ext cx="12192000" cy="299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905691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615156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324621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034358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905691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615176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324642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9034106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05691" y="4561418"/>
            <a:ext cx="2269892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3615176" y="4561418"/>
            <a:ext cx="2269892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6324642" y="4561418"/>
            <a:ext cx="2269892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9034106" y="4561418"/>
            <a:ext cx="2269892" cy="1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33116 h 6858000"/>
              <a:gd name="connsiteX3" fmla="*/ 11907421 w 12192000"/>
              <a:gd name="connsiteY3" fmla="*/ 754971 h 6858000"/>
              <a:gd name="connsiteX4" fmla="*/ 4835485 w 12192000"/>
              <a:gd name="connsiteY4" fmla="*/ 4225159 h 6858000"/>
              <a:gd name="connsiteX5" fmla="*/ 3131054 w 12192000"/>
              <a:gd name="connsiteY5" fmla="*/ 6545165 h 6858000"/>
              <a:gd name="connsiteX6" fmla="*/ 2967653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33116"/>
                </a:lnTo>
                <a:lnTo>
                  <a:pt x="11907421" y="754971"/>
                </a:lnTo>
                <a:cubicBezTo>
                  <a:pt x="9224455" y="1029960"/>
                  <a:pt x="6712117" y="2253165"/>
                  <a:pt x="4835485" y="4225159"/>
                </a:cubicBezTo>
                <a:cubicBezTo>
                  <a:pt x="4165259" y="4929443"/>
                  <a:pt x="3594441" y="5709981"/>
                  <a:pt x="3131054" y="6545165"/>
                </a:cubicBezTo>
                <a:lnTo>
                  <a:pt x="296765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lIns="1737360" tIns="2194560" anchor="t">
            <a:noAutofit/>
          </a:bodyPr>
          <a:lstStyle>
            <a:lvl1pPr marL="0" indent="0" algn="l">
              <a:buNone/>
              <a:defRPr sz="20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2001203" y="6053984"/>
            <a:ext cx="2190450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3" name="Oval 2"/>
          <p:cNvSpPr/>
          <p:nvPr userDrawn="1"/>
        </p:nvSpPr>
        <p:spPr>
          <a:xfrm>
            <a:off x="6995891" y="6038458"/>
            <a:ext cx="5061631" cy="51272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4" name="Oval 3"/>
          <p:cNvSpPr/>
          <p:nvPr userDrawn="1"/>
        </p:nvSpPr>
        <p:spPr>
          <a:xfrm>
            <a:off x="3704061" y="6037655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grpSp>
        <p:nvGrpSpPr>
          <p:cNvPr id="5" name="Graphic 14"/>
          <p:cNvGrpSpPr/>
          <p:nvPr userDrawn="1"/>
        </p:nvGrpSpPr>
        <p:grpSpPr>
          <a:xfrm>
            <a:off x="3733440" y="3000824"/>
            <a:ext cx="4163973" cy="3275036"/>
            <a:chOff x="2444748" y="555045"/>
            <a:chExt cx="7282048" cy="5727454"/>
          </a:xfrm>
        </p:grpSpPr>
        <p:sp>
          <p:nvSpPr>
            <p:cNvPr id="6" name="Freeform: Shape 5"/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8" name="Freeform: Shape 7"/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0" name="Freeform: Shape 9"/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1" name="Freeform: Shape 10"/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2" name="Freeform: Shape 11"/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-1" fmla="*/ 2536444 w 3976489"/>
                <a:gd name="connsiteY0-2" fmla="*/ 0 h 4238316"/>
                <a:gd name="connsiteX1-3" fmla="*/ 3976489 w 3976489"/>
                <a:gd name="connsiteY1-4" fmla="*/ 241371 h 4238316"/>
                <a:gd name="connsiteX2-5" fmla="*/ 3968307 w 3976489"/>
                <a:gd name="connsiteY2-6" fmla="*/ 4238316 h 4238316"/>
                <a:gd name="connsiteX3-7" fmla="*/ 0 w 3976489"/>
                <a:gd name="connsiteY3-8" fmla="*/ 4238316 h 4238316"/>
                <a:gd name="connsiteX0-9" fmla="*/ 2536444 w 3976489"/>
                <a:gd name="connsiteY0-10" fmla="*/ 0 h 4238316"/>
                <a:gd name="connsiteX1-11" fmla="*/ 3976489 w 3976489"/>
                <a:gd name="connsiteY1-12" fmla="*/ 213683 h 4238316"/>
                <a:gd name="connsiteX2-13" fmla="*/ 3968307 w 3976489"/>
                <a:gd name="connsiteY2-14" fmla="*/ 4238316 h 4238316"/>
                <a:gd name="connsiteX3-15" fmla="*/ 0 w 3976489"/>
                <a:gd name="connsiteY3-16" fmla="*/ 4238316 h 4238316"/>
                <a:gd name="connsiteX0-17" fmla="*/ 2473335 w 3976489"/>
                <a:gd name="connsiteY0-18" fmla="*/ 0 h 4035268"/>
                <a:gd name="connsiteX1-19" fmla="*/ 3976489 w 3976489"/>
                <a:gd name="connsiteY1-20" fmla="*/ 10635 h 4035268"/>
                <a:gd name="connsiteX2-21" fmla="*/ 3968307 w 3976489"/>
                <a:gd name="connsiteY2-22" fmla="*/ 4035268 h 4035268"/>
                <a:gd name="connsiteX3-23" fmla="*/ 0 w 3976489"/>
                <a:gd name="connsiteY3-24" fmla="*/ 4035268 h 40352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14" name="Group 13"/>
          <p:cNvGrpSpPr/>
          <p:nvPr userDrawn="1"/>
        </p:nvGrpSpPr>
        <p:grpSpPr>
          <a:xfrm>
            <a:off x="7589228" y="4156237"/>
            <a:ext cx="3879364" cy="2131448"/>
            <a:chOff x="-548507" y="477868"/>
            <a:chExt cx="11570449" cy="6357177"/>
          </a:xfrm>
        </p:grpSpPr>
        <p:sp>
          <p:nvSpPr>
            <p:cNvPr id="15" name="Freeform: Shape 14"/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7" name="Freeform: Shape 16"/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8" name="Freeform: Shape 17"/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9" name="Freeform: Shape 18"/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5" name="Rectangle: Rounded Corners 24"/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26" name="Rectangle: Rounded Corners 25"/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3" name="Rectangle: Rounded Corners 22"/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24" name="Rectangle: Rounded Corners 23"/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  <p:sp>
          <p:nvSpPr>
            <p:cNvPr id="22" name="Freeform: Shape 21"/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-1" fmla="*/ 2536444 w 3976489"/>
                <a:gd name="connsiteY0-2" fmla="*/ 0 h 4238316"/>
                <a:gd name="connsiteX1-3" fmla="*/ 3976489 w 3976489"/>
                <a:gd name="connsiteY1-4" fmla="*/ 241371 h 4238316"/>
                <a:gd name="connsiteX2-5" fmla="*/ 3968307 w 3976489"/>
                <a:gd name="connsiteY2-6" fmla="*/ 4238316 h 4238316"/>
                <a:gd name="connsiteX3-7" fmla="*/ 0 w 3976489"/>
                <a:gd name="connsiteY3-8" fmla="*/ 4238316 h 4238316"/>
                <a:gd name="connsiteX0-9" fmla="*/ 2536444 w 3976489"/>
                <a:gd name="connsiteY0-10" fmla="*/ 0 h 4238316"/>
                <a:gd name="connsiteX1-11" fmla="*/ 3976489 w 3976489"/>
                <a:gd name="connsiteY1-12" fmla="*/ 213683 h 4238316"/>
                <a:gd name="connsiteX2-13" fmla="*/ 3968307 w 3976489"/>
                <a:gd name="connsiteY2-14" fmla="*/ 4238316 h 4238316"/>
                <a:gd name="connsiteX3-15" fmla="*/ 0 w 3976489"/>
                <a:gd name="connsiteY3-16" fmla="*/ 4238316 h 4238316"/>
                <a:gd name="connsiteX0-17" fmla="*/ 2473335 w 3976489"/>
                <a:gd name="connsiteY0-18" fmla="*/ 0 h 4035268"/>
                <a:gd name="connsiteX1-19" fmla="*/ 3976489 w 3976489"/>
                <a:gd name="connsiteY1-20" fmla="*/ 10635 h 4035268"/>
                <a:gd name="connsiteX2-21" fmla="*/ 3968307 w 3976489"/>
                <a:gd name="connsiteY2-22" fmla="*/ 4035268 h 4035268"/>
                <a:gd name="connsiteX3-23" fmla="*/ 0 w 3976489"/>
                <a:gd name="connsiteY3-24" fmla="*/ 4035268 h 40352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769953" y="4150943"/>
            <a:ext cx="1533657" cy="2068863"/>
            <a:chOff x="5745956" y="3501865"/>
            <a:chExt cx="2146216" cy="2895189"/>
          </a:xfrm>
        </p:grpSpPr>
        <p:sp>
          <p:nvSpPr>
            <p:cNvPr id="28" name="Freeform: Shape 27"/>
            <p:cNvSpPr/>
            <p:nvPr/>
          </p:nvSpPr>
          <p:spPr>
            <a:xfrm>
              <a:off x="7498806" y="3501865"/>
              <a:ext cx="157347" cy="62939"/>
            </a:xfrm>
            <a:custGeom>
              <a:avLst/>
              <a:gdLst>
                <a:gd name="connsiteX0" fmla="*/ 45244 w 47625"/>
                <a:gd name="connsiteY0" fmla="*/ 13811 h 19050"/>
                <a:gd name="connsiteX1" fmla="*/ 45244 w 47625"/>
                <a:gd name="connsiteY1" fmla="*/ 13811 h 19050"/>
                <a:gd name="connsiteX2" fmla="*/ 38576 w 47625"/>
                <a:gd name="connsiteY2" fmla="*/ 20479 h 19050"/>
                <a:gd name="connsiteX3" fmla="*/ 13811 w 47625"/>
                <a:gd name="connsiteY3" fmla="*/ 20479 h 19050"/>
                <a:gd name="connsiteX4" fmla="*/ 7144 w 47625"/>
                <a:gd name="connsiteY4" fmla="*/ 13811 h 19050"/>
                <a:gd name="connsiteX5" fmla="*/ 7144 w 47625"/>
                <a:gd name="connsiteY5" fmla="*/ 13811 h 19050"/>
                <a:gd name="connsiteX6" fmla="*/ 13811 w 47625"/>
                <a:gd name="connsiteY6" fmla="*/ 7144 h 19050"/>
                <a:gd name="connsiteX7" fmla="*/ 38576 w 47625"/>
                <a:gd name="connsiteY7" fmla="*/ 7144 h 19050"/>
                <a:gd name="connsiteX8" fmla="*/ 45244 w 47625"/>
                <a:gd name="connsiteY8" fmla="*/ 1381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19050">
                  <a:moveTo>
                    <a:pt x="45244" y="13811"/>
                  </a:moveTo>
                  <a:lnTo>
                    <a:pt x="45244" y="13811"/>
                  </a:lnTo>
                  <a:cubicBezTo>
                    <a:pt x="45244" y="17621"/>
                    <a:pt x="42386" y="20479"/>
                    <a:pt x="38576" y="20479"/>
                  </a:cubicBezTo>
                  <a:lnTo>
                    <a:pt x="13811" y="20479"/>
                  </a:lnTo>
                  <a:cubicBezTo>
                    <a:pt x="10001" y="20479"/>
                    <a:pt x="7144" y="17621"/>
                    <a:pt x="7144" y="13811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38576" y="7144"/>
                  </a:lnTo>
                  <a:cubicBezTo>
                    <a:pt x="42386" y="8096"/>
                    <a:pt x="45244" y="10954"/>
                    <a:pt x="45244" y="13811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9" name="Freeform: Shape 28"/>
            <p:cNvSpPr/>
            <p:nvPr/>
          </p:nvSpPr>
          <p:spPr>
            <a:xfrm>
              <a:off x="7829233" y="3977052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0" name="Freeform: Shape 29"/>
            <p:cNvSpPr/>
            <p:nvPr/>
          </p:nvSpPr>
          <p:spPr>
            <a:xfrm>
              <a:off x="7829233" y="3838586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1" name="Freeform: Shape 30"/>
            <p:cNvSpPr/>
            <p:nvPr/>
          </p:nvSpPr>
          <p:spPr>
            <a:xfrm>
              <a:off x="5745956" y="3523892"/>
              <a:ext cx="2139922" cy="2863720"/>
            </a:xfrm>
            <a:custGeom>
              <a:avLst/>
              <a:gdLst>
                <a:gd name="connsiteX0" fmla="*/ 611029 w 647700"/>
                <a:gd name="connsiteY0" fmla="*/ 7144 h 866775"/>
                <a:gd name="connsiteX1" fmla="*/ 40481 w 647700"/>
                <a:gd name="connsiteY1" fmla="*/ 7144 h 866775"/>
                <a:gd name="connsiteX2" fmla="*/ 7144 w 647700"/>
                <a:gd name="connsiteY2" fmla="*/ 41434 h 866775"/>
                <a:gd name="connsiteX3" fmla="*/ 7144 w 647700"/>
                <a:gd name="connsiteY3" fmla="*/ 831056 h 866775"/>
                <a:gd name="connsiteX4" fmla="*/ 40481 w 647700"/>
                <a:gd name="connsiteY4" fmla="*/ 865346 h 866775"/>
                <a:gd name="connsiteX5" fmla="*/ 611029 w 647700"/>
                <a:gd name="connsiteY5" fmla="*/ 865346 h 866775"/>
                <a:gd name="connsiteX6" fmla="*/ 644366 w 647700"/>
                <a:gd name="connsiteY6" fmla="*/ 831056 h 866775"/>
                <a:gd name="connsiteX7" fmla="*/ 644366 w 647700"/>
                <a:gd name="connsiteY7" fmla="*/ 41434 h 866775"/>
                <a:gd name="connsiteX8" fmla="*/ 611029 w 647700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7700" h="866775">
                  <a:moveTo>
                    <a:pt x="611029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31056"/>
                  </a:lnTo>
                  <a:cubicBezTo>
                    <a:pt x="7144" y="850106"/>
                    <a:pt x="22384" y="865346"/>
                    <a:pt x="40481" y="865346"/>
                  </a:cubicBezTo>
                  <a:lnTo>
                    <a:pt x="611029" y="865346"/>
                  </a:lnTo>
                  <a:cubicBezTo>
                    <a:pt x="629126" y="865346"/>
                    <a:pt x="644366" y="850106"/>
                    <a:pt x="644366" y="831056"/>
                  </a:cubicBezTo>
                  <a:lnTo>
                    <a:pt x="644366" y="41434"/>
                  </a:lnTo>
                  <a:cubicBezTo>
                    <a:pt x="644366" y="23336"/>
                    <a:pt x="629126" y="7144"/>
                    <a:pt x="611029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2" name="Freeform: Shape 31"/>
            <p:cNvSpPr/>
            <p:nvPr/>
          </p:nvSpPr>
          <p:spPr>
            <a:xfrm>
              <a:off x="5755398" y="3533334"/>
              <a:ext cx="2108453" cy="2863720"/>
            </a:xfrm>
            <a:custGeom>
              <a:avLst/>
              <a:gdLst>
                <a:gd name="connsiteX0" fmla="*/ 605314 w 638175"/>
                <a:gd name="connsiteY0" fmla="*/ 7144 h 866775"/>
                <a:gd name="connsiteX1" fmla="*/ 40481 w 638175"/>
                <a:gd name="connsiteY1" fmla="*/ 7144 h 866775"/>
                <a:gd name="connsiteX2" fmla="*/ 7144 w 638175"/>
                <a:gd name="connsiteY2" fmla="*/ 41434 h 866775"/>
                <a:gd name="connsiteX3" fmla="*/ 7144 w 638175"/>
                <a:gd name="connsiteY3" fmla="*/ 826294 h 866775"/>
                <a:gd name="connsiteX4" fmla="*/ 40481 w 638175"/>
                <a:gd name="connsiteY4" fmla="*/ 860584 h 866775"/>
                <a:gd name="connsiteX5" fmla="*/ 604361 w 638175"/>
                <a:gd name="connsiteY5" fmla="*/ 860584 h 866775"/>
                <a:gd name="connsiteX6" fmla="*/ 637699 w 638175"/>
                <a:gd name="connsiteY6" fmla="*/ 826294 h 866775"/>
                <a:gd name="connsiteX7" fmla="*/ 637699 w 638175"/>
                <a:gd name="connsiteY7" fmla="*/ 41434 h 866775"/>
                <a:gd name="connsiteX8" fmla="*/ 605314 w 638175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175" h="866775">
                  <a:moveTo>
                    <a:pt x="605314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26294"/>
                  </a:lnTo>
                  <a:cubicBezTo>
                    <a:pt x="7144" y="845344"/>
                    <a:pt x="22384" y="860584"/>
                    <a:pt x="40481" y="860584"/>
                  </a:cubicBezTo>
                  <a:lnTo>
                    <a:pt x="604361" y="860584"/>
                  </a:lnTo>
                  <a:cubicBezTo>
                    <a:pt x="622459" y="860584"/>
                    <a:pt x="637699" y="845344"/>
                    <a:pt x="637699" y="826294"/>
                  </a:cubicBezTo>
                  <a:lnTo>
                    <a:pt x="637699" y="41434"/>
                  </a:lnTo>
                  <a:cubicBezTo>
                    <a:pt x="637699" y="22384"/>
                    <a:pt x="623411" y="7144"/>
                    <a:pt x="605314" y="7144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3" name="Freeform: Shape 32"/>
            <p:cNvSpPr/>
            <p:nvPr/>
          </p:nvSpPr>
          <p:spPr>
            <a:xfrm>
              <a:off x="5972536" y="3781941"/>
              <a:ext cx="1699350" cy="2360208"/>
            </a:xfrm>
            <a:custGeom>
              <a:avLst/>
              <a:gdLst>
                <a:gd name="connsiteX0" fmla="*/ 7144 w 514350"/>
                <a:gd name="connsiteY0" fmla="*/ 7144 h 714375"/>
                <a:gd name="connsiteX1" fmla="*/ 508159 w 514350"/>
                <a:gd name="connsiteY1" fmla="*/ 7144 h 714375"/>
                <a:gd name="connsiteX2" fmla="*/ 508159 w 514350"/>
                <a:gd name="connsiteY2" fmla="*/ 711041 h 714375"/>
                <a:gd name="connsiteX3" fmla="*/ 7144 w 514350"/>
                <a:gd name="connsiteY3" fmla="*/ 711041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714375">
                  <a:moveTo>
                    <a:pt x="7144" y="7144"/>
                  </a:moveTo>
                  <a:lnTo>
                    <a:pt x="508159" y="7144"/>
                  </a:lnTo>
                  <a:lnTo>
                    <a:pt x="508159" y="711041"/>
                  </a:lnTo>
                  <a:lnTo>
                    <a:pt x="7144" y="71104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4" name="Freeform: Shape 33"/>
            <p:cNvSpPr/>
            <p:nvPr/>
          </p:nvSpPr>
          <p:spPr>
            <a:xfrm>
              <a:off x="6537278" y="3804313"/>
              <a:ext cx="1119116" cy="2330356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-1" fmla="*/ 614149 w 1119116"/>
                <a:gd name="connsiteY0-2" fmla="*/ 0 h 2330356"/>
                <a:gd name="connsiteX1-3" fmla="*/ 1115704 w 1119116"/>
                <a:gd name="connsiteY1-4" fmla="*/ 3412 h 2330356"/>
                <a:gd name="connsiteX2-5" fmla="*/ 1119116 w 1119116"/>
                <a:gd name="connsiteY2-6" fmla="*/ 2330356 h 2330356"/>
                <a:gd name="connsiteX3-7" fmla="*/ 0 w 1119116"/>
                <a:gd name="connsiteY3-8" fmla="*/ 2330356 h 2330356"/>
                <a:gd name="connsiteX4-9" fmla="*/ 614149 w 1119116"/>
                <a:gd name="connsiteY4-10" fmla="*/ 0 h 23303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752948" y="6198983"/>
              <a:ext cx="113352" cy="113352"/>
              <a:chOff x="6768693" y="6038239"/>
              <a:chExt cx="147969" cy="147969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6768693" y="6038239"/>
                <a:ext cx="147969" cy="1479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</p:grpSp>
      <p:grpSp>
        <p:nvGrpSpPr>
          <p:cNvPr id="38" name="Group 37"/>
          <p:cNvGrpSpPr/>
          <p:nvPr userDrawn="1"/>
        </p:nvGrpSpPr>
        <p:grpSpPr>
          <a:xfrm>
            <a:off x="2702838" y="4880678"/>
            <a:ext cx="778728" cy="1368963"/>
            <a:chOff x="7182034" y="5192864"/>
            <a:chExt cx="825553" cy="1451279"/>
          </a:xfrm>
        </p:grpSpPr>
        <p:grpSp>
          <p:nvGrpSpPr>
            <p:cNvPr id="39" name="Group 3"/>
            <p:cNvGrpSpPr/>
            <p:nvPr/>
          </p:nvGrpSpPr>
          <p:grpSpPr>
            <a:xfrm>
              <a:off x="7182034" y="5192864"/>
              <a:ext cx="825553" cy="1451279"/>
              <a:chOff x="445712" y="1449040"/>
              <a:chExt cx="2113018" cy="3924176"/>
            </a:xfrm>
          </p:grpSpPr>
          <p:sp>
            <p:nvSpPr>
              <p:cNvPr id="42" name="Rounded Rectangle 4"/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43" name="Rectangle 5"/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grpSp>
            <p:nvGrpSpPr>
              <p:cNvPr id="44" name="Group 6"/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45" name="Oval 7"/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cs typeface="+mn-cs"/>
                  </a:endParaRPr>
                </a:p>
              </p:txBody>
            </p:sp>
            <p:sp>
              <p:nvSpPr>
                <p:cNvPr id="46" name="Rounded Rectangle 8"/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cs typeface="+mn-cs"/>
                  </a:endParaRPr>
                </a:p>
              </p:txBody>
            </p:sp>
          </p:grpSp>
        </p:grpSp>
        <p:sp>
          <p:nvSpPr>
            <p:cNvPr id="40" name="Freeform: Shape 39"/>
            <p:cNvSpPr/>
            <p:nvPr/>
          </p:nvSpPr>
          <p:spPr>
            <a:xfrm>
              <a:off x="7227509" y="5344413"/>
              <a:ext cx="734603" cy="1149173"/>
            </a:xfrm>
            <a:custGeom>
              <a:avLst/>
              <a:gdLst>
                <a:gd name="connsiteX0" fmla="*/ 7144 w 333375"/>
                <a:gd name="connsiteY0" fmla="*/ 7144 h 590550"/>
                <a:gd name="connsiteX1" fmla="*/ 331946 w 333375"/>
                <a:gd name="connsiteY1" fmla="*/ 7144 h 590550"/>
                <a:gd name="connsiteX2" fmla="*/ 331946 w 333375"/>
                <a:gd name="connsiteY2" fmla="*/ 586264 h 590550"/>
                <a:gd name="connsiteX3" fmla="*/ 7144 w 333375"/>
                <a:gd name="connsiteY3" fmla="*/ 586264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90550">
                  <a:moveTo>
                    <a:pt x="7144" y="7144"/>
                  </a:moveTo>
                  <a:lnTo>
                    <a:pt x="331946" y="7144"/>
                  </a:lnTo>
                  <a:lnTo>
                    <a:pt x="331946" y="586264"/>
                  </a:lnTo>
                  <a:lnTo>
                    <a:pt x="7144" y="5862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1" name="Freeform: Shape 40"/>
            <p:cNvSpPr/>
            <p:nvPr/>
          </p:nvSpPr>
          <p:spPr>
            <a:xfrm>
              <a:off x="7357552" y="5363794"/>
              <a:ext cx="604560" cy="1111721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-1" fmla="*/ 614149 w 1119116"/>
                <a:gd name="connsiteY0-2" fmla="*/ 0 h 2330356"/>
                <a:gd name="connsiteX1-3" fmla="*/ 1115704 w 1119116"/>
                <a:gd name="connsiteY1-4" fmla="*/ 3412 h 2330356"/>
                <a:gd name="connsiteX2-5" fmla="*/ 1119116 w 1119116"/>
                <a:gd name="connsiteY2-6" fmla="*/ 2330356 h 2330356"/>
                <a:gd name="connsiteX3-7" fmla="*/ 0 w 1119116"/>
                <a:gd name="connsiteY3-8" fmla="*/ 2330356 h 2330356"/>
                <a:gd name="connsiteX4-9" fmla="*/ 614149 w 1119116"/>
                <a:gd name="connsiteY4-10" fmla="*/ 0 h 23303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47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3914185" y="3214549"/>
            <a:ext cx="3809988" cy="21653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8" name="그림 개체 틀 2"/>
          <p:cNvSpPr>
            <a:spLocks noGrp="1"/>
          </p:cNvSpPr>
          <p:nvPr>
            <p:ph type="pic" sz="quarter" idx="10" hasCustomPrompt="1"/>
          </p:nvPr>
        </p:nvSpPr>
        <p:spPr>
          <a:xfrm>
            <a:off x="8149287" y="4270081"/>
            <a:ext cx="2754941" cy="175914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9" name="그림 개체 틀 2"/>
          <p:cNvSpPr>
            <a:spLocks noGrp="1"/>
          </p:cNvSpPr>
          <p:nvPr>
            <p:ph type="pic" sz="quarter" idx="42" hasCustomPrompt="1"/>
          </p:nvPr>
        </p:nvSpPr>
        <p:spPr>
          <a:xfrm>
            <a:off x="924950" y="4310470"/>
            <a:ext cx="1254034" cy="1721839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0" name="그림 개체 틀 2"/>
          <p:cNvSpPr>
            <a:spLocks noGrp="1"/>
          </p:cNvSpPr>
          <p:nvPr>
            <p:ph type="pic" sz="quarter" idx="43" hasCustomPrompt="1"/>
          </p:nvPr>
        </p:nvSpPr>
        <p:spPr>
          <a:xfrm>
            <a:off x="2751514" y="4990776"/>
            <a:ext cx="694662" cy="1116847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1" name="Text Placeholder 9"/>
          <p:cNvSpPr>
            <a:spLocks noGrp="1"/>
          </p:cNvSpPr>
          <p:nvPr>
            <p:ph type="body" sz="quarter" idx="44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430258" y="655456"/>
            <a:ext cx="6372712" cy="5822001"/>
            <a:chOff x="7192629" y="1828167"/>
            <a:chExt cx="3658514" cy="3342357"/>
          </a:xfrm>
          <a:solidFill>
            <a:schemeClr val="accent1">
              <a:alpha val="40000"/>
            </a:schemeClr>
          </a:solidFill>
        </p:grpSpPr>
        <p:sp>
          <p:nvSpPr>
            <p:cNvPr id="3" name="Freeform 16"/>
            <p:cNvSpPr/>
            <p:nvPr userDrawn="1"/>
          </p:nvSpPr>
          <p:spPr>
            <a:xfrm rot="14821187">
              <a:off x="7343358" y="1881591"/>
              <a:ext cx="3138204" cy="3439661"/>
            </a:xfrm>
            <a:custGeom>
              <a:avLst/>
              <a:gdLst>
                <a:gd name="connsiteX0" fmla="*/ 255022 w 1226229"/>
                <a:gd name="connsiteY0" fmla="*/ 3188 h 1344022"/>
                <a:gd name="connsiteX1" fmla="*/ 36909 w 1226229"/>
                <a:gd name="connsiteY1" fmla="*/ 959533 h 1344022"/>
                <a:gd name="connsiteX2" fmla="*/ 875808 w 1226229"/>
                <a:gd name="connsiteY2" fmla="*/ 1337038 h 1344022"/>
                <a:gd name="connsiteX3" fmla="*/ 1202978 w 1226229"/>
                <a:gd name="connsiteY3" fmla="*/ 674307 h 1344022"/>
                <a:gd name="connsiteX4" fmla="*/ 255022 w 1226229"/>
                <a:gd name="connsiteY4" fmla="*/ 3188 h 134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6229" h="1344022">
                  <a:moveTo>
                    <a:pt x="255022" y="3188"/>
                  </a:moveTo>
                  <a:cubicBezTo>
                    <a:pt x="60677" y="50726"/>
                    <a:pt x="-66555" y="737225"/>
                    <a:pt x="36909" y="959533"/>
                  </a:cubicBezTo>
                  <a:cubicBezTo>
                    <a:pt x="140373" y="1181841"/>
                    <a:pt x="681463" y="1384576"/>
                    <a:pt x="875808" y="1337038"/>
                  </a:cubicBezTo>
                  <a:cubicBezTo>
                    <a:pt x="1070153" y="1289500"/>
                    <a:pt x="1300850" y="896615"/>
                    <a:pt x="1202978" y="674307"/>
                  </a:cubicBezTo>
                  <a:cubicBezTo>
                    <a:pt x="1105106" y="451999"/>
                    <a:pt x="449367" y="-44350"/>
                    <a:pt x="255022" y="31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" name="Freeform 17"/>
            <p:cNvSpPr/>
            <p:nvPr userDrawn="1"/>
          </p:nvSpPr>
          <p:spPr>
            <a:xfrm rot="11086192">
              <a:off x="7805038" y="2070693"/>
              <a:ext cx="3046105" cy="2942250"/>
            </a:xfrm>
            <a:custGeom>
              <a:avLst/>
              <a:gdLst>
                <a:gd name="connsiteX0" fmla="*/ 51347 w 1697323"/>
                <a:gd name="connsiteY0" fmla="*/ 164668 h 1639454"/>
                <a:gd name="connsiteX1" fmla="*/ 613409 w 1697323"/>
                <a:gd name="connsiteY1" fmla="*/ 5277 h 1639454"/>
                <a:gd name="connsiteX2" fmla="*/ 1410364 w 1697323"/>
                <a:gd name="connsiteY2" fmla="*/ 324059 h 1639454"/>
                <a:gd name="connsiteX3" fmla="*/ 1628477 w 1697323"/>
                <a:gd name="connsiteY3" fmla="*/ 1313960 h 1639454"/>
                <a:gd name="connsiteX4" fmla="*/ 286239 w 1697323"/>
                <a:gd name="connsiteY4" fmla="*/ 1607574 h 1639454"/>
                <a:gd name="connsiteX5" fmla="*/ 51347 w 1697323"/>
                <a:gd name="connsiteY5" fmla="*/ 659618 h 1639454"/>
                <a:gd name="connsiteX6" fmla="*/ 51347 w 1697323"/>
                <a:gd name="connsiteY6" fmla="*/ 164668 h 16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97323" h="1639454">
                  <a:moveTo>
                    <a:pt x="51347" y="164668"/>
                  </a:moveTo>
                  <a:cubicBezTo>
                    <a:pt x="145024" y="55611"/>
                    <a:pt x="386906" y="-21288"/>
                    <a:pt x="613409" y="5277"/>
                  </a:cubicBezTo>
                  <a:cubicBezTo>
                    <a:pt x="839912" y="31842"/>
                    <a:pt x="1241186" y="105945"/>
                    <a:pt x="1410364" y="324059"/>
                  </a:cubicBezTo>
                  <a:cubicBezTo>
                    <a:pt x="1579542" y="542173"/>
                    <a:pt x="1815831" y="1100041"/>
                    <a:pt x="1628477" y="1313960"/>
                  </a:cubicBezTo>
                  <a:cubicBezTo>
                    <a:pt x="1441123" y="1527879"/>
                    <a:pt x="549094" y="1716631"/>
                    <a:pt x="286239" y="1607574"/>
                  </a:cubicBezTo>
                  <a:cubicBezTo>
                    <a:pt x="23384" y="1498517"/>
                    <a:pt x="89098" y="898704"/>
                    <a:pt x="51347" y="659618"/>
                  </a:cubicBezTo>
                  <a:cubicBezTo>
                    <a:pt x="13596" y="420532"/>
                    <a:pt x="-42330" y="273725"/>
                    <a:pt x="51347" y="1646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5" name="Freeform 18"/>
            <p:cNvSpPr/>
            <p:nvPr userDrawn="1"/>
          </p:nvSpPr>
          <p:spPr>
            <a:xfrm rot="1044868">
              <a:off x="7316937" y="1828167"/>
              <a:ext cx="3191046" cy="3082250"/>
            </a:xfrm>
            <a:custGeom>
              <a:avLst/>
              <a:gdLst>
                <a:gd name="connsiteX0" fmla="*/ 51347 w 1697323"/>
                <a:gd name="connsiteY0" fmla="*/ 164668 h 1639454"/>
                <a:gd name="connsiteX1" fmla="*/ 613409 w 1697323"/>
                <a:gd name="connsiteY1" fmla="*/ 5277 h 1639454"/>
                <a:gd name="connsiteX2" fmla="*/ 1410364 w 1697323"/>
                <a:gd name="connsiteY2" fmla="*/ 324059 h 1639454"/>
                <a:gd name="connsiteX3" fmla="*/ 1628477 w 1697323"/>
                <a:gd name="connsiteY3" fmla="*/ 1313960 h 1639454"/>
                <a:gd name="connsiteX4" fmla="*/ 286239 w 1697323"/>
                <a:gd name="connsiteY4" fmla="*/ 1607574 h 1639454"/>
                <a:gd name="connsiteX5" fmla="*/ 51347 w 1697323"/>
                <a:gd name="connsiteY5" fmla="*/ 659618 h 1639454"/>
                <a:gd name="connsiteX6" fmla="*/ 51347 w 1697323"/>
                <a:gd name="connsiteY6" fmla="*/ 164668 h 16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97323" h="1639454">
                  <a:moveTo>
                    <a:pt x="51347" y="164668"/>
                  </a:moveTo>
                  <a:cubicBezTo>
                    <a:pt x="145024" y="55611"/>
                    <a:pt x="386906" y="-21288"/>
                    <a:pt x="613409" y="5277"/>
                  </a:cubicBezTo>
                  <a:cubicBezTo>
                    <a:pt x="839912" y="31842"/>
                    <a:pt x="1241186" y="105945"/>
                    <a:pt x="1410364" y="324059"/>
                  </a:cubicBezTo>
                  <a:cubicBezTo>
                    <a:pt x="1579542" y="542173"/>
                    <a:pt x="1815831" y="1100041"/>
                    <a:pt x="1628477" y="1313960"/>
                  </a:cubicBezTo>
                  <a:cubicBezTo>
                    <a:pt x="1441123" y="1527879"/>
                    <a:pt x="549094" y="1716631"/>
                    <a:pt x="286239" y="1607574"/>
                  </a:cubicBezTo>
                  <a:cubicBezTo>
                    <a:pt x="23384" y="1498517"/>
                    <a:pt x="89098" y="898704"/>
                    <a:pt x="51347" y="659618"/>
                  </a:cubicBezTo>
                  <a:cubicBezTo>
                    <a:pt x="13596" y="420532"/>
                    <a:pt x="-42330" y="273725"/>
                    <a:pt x="51347" y="1646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6" name="Picture Placeholder 9"/>
          <p:cNvSpPr>
            <a:spLocks noGrp="1"/>
          </p:cNvSpPr>
          <p:nvPr>
            <p:ph type="pic" sz="quarter" idx="14" hasCustomPrompt="1"/>
          </p:nvPr>
        </p:nvSpPr>
        <p:spPr>
          <a:xfrm rot="245957">
            <a:off x="676837" y="926853"/>
            <a:ext cx="5305968" cy="5125064"/>
          </a:xfrm>
          <a:custGeom>
            <a:avLst/>
            <a:gdLst>
              <a:gd name="connsiteX0" fmla="*/ 3768999 w 5305968"/>
              <a:gd name="connsiteY0" fmla="*/ 464 h 5125064"/>
              <a:gd name="connsiteX1" fmla="*/ 4411163 w 5305968"/>
              <a:gd name="connsiteY1" fmla="*/ 99662 h 5125064"/>
              <a:gd name="connsiteX2" fmla="*/ 5145453 w 5305968"/>
              <a:gd name="connsiteY2" fmla="*/ 3063046 h 5125064"/>
              <a:gd name="connsiteX3" fmla="*/ 5145453 w 5305968"/>
              <a:gd name="connsiteY3" fmla="*/ 4610298 h 5125064"/>
              <a:gd name="connsiteX4" fmla="*/ 3388403 w 5305968"/>
              <a:gd name="connsiteY4" fmla="*/ 5108567 h 5125064"/>
              <a:gd name="connsiteX5" fmla="*/ 897060 w 5305968"/>
              <a:gd name="connsiteY5" fmla="*/ 4112030 h 5125064"/>
              <a:gd name="connsiteX6" fmla="*/ 215221 w 5305968"/>
              <a:gd name="connsiteY6" fmla="*/ 1017522 h 5125064"/>
              <a:gd name="connsiteX7" fmla="*/ 3768999 w 5305968"/>
              <a:gd name="connsiteY7" fmla="*/ 464 h 512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5968" h="5125064">
                <a:moveTo>
                  <a:pt x="3768999" y="464"/>
                </a:moveTo>
                <a:cubicBezTo>
                  <a:pt x="4033876" y="4546"/>
                  <a:pt x="4257093" y="35739"/>
                  <a:pt x="4411163" y="99662"/>
                </a:cubicBezTo>
                <a:cubicBezTo>
                  <a:pt x="5232868" y="440582"/>
                  <a:pt x="5027441" y="2315644"/>
                  <a:pt x="5145453" y="3063046"/>
                </a:cubicBezTo>
                <a:cubicBezTo>
                  <a:pt x="5263466" y="3810447"/>
                  <a:pt x="5438295" y="4269378"/>
                  <a:pt x="5145453" y="4610298"/>
                </a:cubicBezTo>
                <a:cubicBezTo>
                  <a:pt x="4852612" y="4951219"/>
                  <a:pt x="4096470" y="5191611"/>
                  <a:pt x="3388403" y="5108567"/>
                </a:cubicBezTo>
                <a:cubicBezTo>
                  <a:pt x="2680337" y="5025523"/>
                  <a:pt x="1425923" y="4793871"/>
                  <a:pt x="897060" y="4112030"/>
                </a:cubicBezTo>
                <a:cubicBezTo>
                  <a:pt x="368196" y="3430188"/>
                  <a:pt x="-370462" y="1686249"/>
                  <a:pt x="215221" y="1017522"/>
                </a:cubicBezTo>
                <a:cubicBezTo>
                  <a:pt x="691089" y="474181"/>
                  <a:pt x="2621195" y="-17223"/>
                  <a:pt x="3768999" y="4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ko-KR" altLang="en-U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ko-KR" dirty="0"/>
              <a:t>Place Your Picture Here Send To Back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9"/>
          <p:cNvSpPr>
            <a:spLocks noGrp="1"/>
          </p:cNvSpPr>
          <p:nvPr>
            <p:ph type="pic" idx="13" hasCustomPrompt="1"/>
          </p:nvPr>
        </p:nvSpPr>
        <p:spPr>
          <a:xfrm>
            <a:off x="4580115" y="329978"/>
            <a:ext cx="7362544" cy="6198044"/>
          </a:xfrm>
          <a:custGeom>
            <a:avLst/>
            <a:gdLst>
              <a:gd name="connsiteX0" fmla="*/ 195262 w 7362544"/>
              <a:gd name="connsiteY0" fmla="*/ 3294555 h 6198044"/>
              <a:gd name="connsiteX1" fmla="*/ 333335 w 7362544"/>
              <a:gd name="connsiteY1" fmla="*/ 3351746 h 6198044"/>
              <a:gd name="connsiteX2" fmla="*/ 2552833 w 7362544"/>
              <a:gd name="connsiteY2" fmla="*/ 5571245 h 6198044"/>
              <a:gd name="connsiteX3" fmla="*/ 2552833 w 7362544"/>
              <a:gd name="connsiteY3" fmla="*/ 5847389 h 6198044"/>
              <a:gd name="connsiteX4" fmla="*/ 2552833 w 7362544"/>
              <a:gd name="connsiteY4" fmla="*/ 5847388 h 6198044"/>
              <a:gd name="connsiteX5" fmla="*/ 2276689 w 7362544"/>
              <a:gd name="connsiteY5" fmla="*/ 5847388 h 6198044"/>
              <a:gd name="connsiteX6" fmla="*/ 57192 w 7362544"/>
              <a:gd name="connsiteY6" fmla="*/ 3627889 h 6198044"/>
              <a:gd name="connsiteX7" fmla="*/ 14298 w 7362544"/>
              <a:gd name="connsiteY7" fmla="*/ 3416340 h 6198044"/>
              <a:gd name="connsiteX8" fmla="*/ 57191 w 7362544"/>
              <a:gd name="connsiteY8" fmla="*/ 3351746 h 6198044"/>
              <a:gd name="connsiteX9" fmla="*/ 57192 w 7362544"/>
              <a:gd name="connsiteY9" fmla="*/ 3351746 h 6198044"/>
              <a:gd name="connsiteX10" fmla="*/ 121785 w 7362544"/>
              <a:gd name="connsiteY10" fmla="*/ 3308852 h 6198044"/>
              <a:gd name="connsiteX11" fmla="*/ 195262 w 7362544"/>
              <a:gd name="connsiteY11" fmla="*/ 3294555 h 6198044"/>
              <a:gd name="connsiteX12" fmla="*/ 717266 w 7362544"/>
              <a:gd name="connsiteY12" fmla="*/ 3143498 h 6198044"/>
              <a:gd name="connsiteX13" fmla="*/ 855337 w 7362544"/>
              <a:gd name="connsiteY13" fmla="*/ 3200689 h 6198044"/>
              <a:gd name="connsiteX14" fmla="*/ 3519359 w 7362544"/>
              <a:gd name="connsiteY14" fmla="*/ 5864711 h 6198044"/>
              <a:gd name="connsiteX15" fmla="*/ 3519359 w 7362544"/>
              <a:gd name="connsiteY15" fmla="*/ 6140854 h 6198044"/>
              <a:gd name="connsiteX16" fmla="*/ 3519358 w 7362544"/>
              <a:gd name="connsiteY16" fmla="*/ 6140853 h 6198044"/>
              <a:gd name="connsiteX17" fmla="*/ 3243215 w 7362544"/>
              <a:gd name="connsiteY17" fmla="*/ 6140853 h 6198044"/>
              <a:gd name="connsiteX18" fmla="*/ 579194 w 7362544"/>
              <a:gd name="connsiteY18" fmla="*/ 3476832 h 6198044"/>
              <a:gd name="connsiteX19" fmla="*/ 536301 w 7362544"/>
              <a:gd name="connsiteY19" fmla="*/ 3265282 h 6198044"/>
              <a:gd name="connsiteX20" fmla="*/ 579194 w 7362544"/>
              <a:gd name="connsiteY20" fmla="*/ 3200688 h 6198044"/>
              <a:gd name="connsiteX21" fmla="*/ 643787 w 7362544"/>
              <a:gd name="connsiteY21" fmla="*/ 3157795 h 6198044"/>
              <a:gd name="connsiteX22" fmla="*/ 717266 w 7362544"/>
              <a:gd name="connsiteY22" fmla="*/ 3143498 h 6198044"/>
              <a:gd name="connsiteX23" fmla="*/ 1518292 w 7362544"/>
              <a:gd name="connsiteY23" fmla="*/ 2598405 h 6198044"/>
              <a:gd name="connsiteX24" fmla="*/ 1656365 w 7362544"/>
              <a:gd name="connsiteY24" fmla="*/ 2655597 h 6198044"/>
              <a:gd name="connsiteX25" fmla="*/ 4761287 w 7362544"/>
              <a:gd name="connsiteY25" fmla="*/ 5760520 h 6198044"/>
              <a:gd name="connsiteX26" fmla="*/ 4761287 w 7362544"/>
              <a:gd name="connsiteY26" fmla="*/ 6036665 h 6198044"/>
              <a:gd name="connsiteX27" fmla="*/ 4761287 w 7362544"/>
              <a:gd name="connsiteY27" fmla="*/ 6036663 h 6198044"/>
              <a:gd name="connsiteX28" fmla="*/ 4485144 w 7362544"/>
              <a:gd name="connsiteY28" fmla="*/ 6036663 h 6198044"/>
              <a:gd name="connsiteX29" fmla="*/ 1380221 w 7362544"/>
              <a:gd name="connsiteY29" fmla="*/ 2931740 h 6198044"/>
              <a:gd name="connsiteX30" fmla="*/ 1337328 w 7362544"/>
              <a:gd name="connsiteY30" fmla="*/ 2720191 h 6198044"/>
              <a:gd name="connsiteX31" fmla="*/ 1380221 w 7362544"/>
              <a:gd name="connsiteY31" fmla="*/ 2655597 h 6198044"/>
              <a:gd name="connsiteX32" fmla="*/ 1380221 w 7362544"/>
              <a:gd name="connsiteY32" fmla="*/ 2655596 h 6198044"/>
              <a:gd name="connsiteX33" fmla="*/ 1444815 w 7362544"/>
              <a:gd name="connsiteY33" fmla="*/ 2612704 h 6198044"/>
              <a:gd name="connsiteX34" fmla="*/ 1518292 w 7362544"/>
              <a:gd name="connsiteY34" fmla="*/ 2598405 h 6198044"/>
              <a:gd name="connsiteX35" fmla="*/ 427420 w 7362544"/>
              <a:gd name="connsiteY35" fmla="*/ 2180593 h 6198044"/>
              <a:gd name="connsiteX36" fmla="*/ 565492 w 7362544"/>
              <a:gd name="connsiteY36" fmla="*/ 2237784 h 6198044"/>
              <a:gd name="connsiteX37" fmla="*/ 3670415 w 7362544"/>
              <a:gd name="connsiteY37" fmla="*/ 5342707 h 6198044"/>
              <a:gd name="connsiteX38" fmla="*/ 3670415 w 7362544"/>
              <a:gd name="connsiteY38" fmla="*/ 5618851 h 6198044"/>
              <a:gd name="connsiteX39" fmla="*/ 3670414 w 7362544"/>
              <a:gd name="connsiteY39" fmla="*/ 5618850 h 6198044"/>
              <a:gd name="connsiteX40" fmla="*/ 3394271 w 7362544"/>
              <a:gd name="connsiteY40" fmla="*/ 5618850 h 6198044"/>
              <a:gd name="connsiteX41" fmla="*/ 289349 w 7362544"/>
              <a:gd name="connsiteY41" fmla="*/ 2513927 h 6198044"/>
              <a:gd name="connsiteX42" fmla="*/ 246456 w 7362544"/>
              <a:gd name="connsiteY42" fmla="*/ 2302378 h 6198044"/>
              <a:gd name="connsiteX43" fmla="*/ 289349 w 7362544"/>
              <a:gd name="connsiteY43" fmla="*/ 2237784 h 6198044"/>
              <a:gd name="connsiteX44" fmla="*/ 353943 w 7362544"/>
              <a:gd name="connsiteY44" fmla="*/ 2194890 h 6198044"/>
              <a:gd name="connsiteX45" fmla="*/ 427420 w 7362544"/>
              <a:gd name="connsiteY45" fmla="*/ 2180593 h 6198044"/>
              <a:gd name="connsiteX46" fmla="*/ 1403566 w 7362544"/>
              <a:gd name="connsiteY46" fmla="*/ 1810620 h 6198044"/>
              <a:gd name="connsiteX47" fmla="*/ 1541638 w 7362544"/>
              <a:gd name="connsiteY47" fmla="*/ 1867811 h 6198044"/>
              <a:gd name="connsiteX48" fmla="*/ 4646561 w 7362544"/>
              <a:gd name="connsiteY48" fmla="*/ 4972734 h 6198044"/>
              <a:gd name="connsiteX49" fmla="*/ 4646561 w 7362544"/>
              <a:gd name="connsiteY49" fmla="*/ 5248878 h 6198044"/>
              <a:gd name="connsiteX50" fmla="*/ 4646560 w 7362544"/>
              <a:gd name="connsiteY50" fmla="*/ 5248877 h 6198044"/>
              <a:gd name="connsiteX51" fmla="*/ 4370417 w 7362544"/>
              <a:gd name="connsiteY51" fmla="*/ 5248877 h 6198044"/>
              <a:gd name="connsiteX52" fmla="*/ 1265495 w 7362544"/>
              <a:gd name="connsiteY52" fmla="*/ 2143954 h 6198044"/>
              <a:gd name="connsiteX53" fmla="*/ 1222602 w 7362544"/>
              <a:gd name="connsiteY53" fmla="*/ 1932405 h 6198044"/>
              <a:gd name="connsiteX54" fmla="*/ 1265495 w 7362544"/>
              <a:gd name="connsiteY54" fmla="*/ 1867811 h 6198044"/>
              <a:gd name="connsiteX55" fmla="*/ 1265495 w 7362544"/>
              <a:gd name="connsiteY55" fmla="*/ 1867811 h 6198044"/>
              <a:gd name="connsiteX56" fmla="*/ 1330089 w 7362544"/>
              <a:gd name="connsiteY56" fmla="*/ 1824918 h 6198044"/>
              <a:gd name="connsiteX57" fmla="*/ 1403566 w 7362544"/>
              <a:gd name="connsiteY57" fmla="*/ 1810620 h 6198044"/>
              <a:gd name="connsiteX58" fmla="*/ 2204593 w 7362544"/>
              <a:gd name="connsiteY58" fmla="*/ 1265529 h 6198044"/>
              <a:gd name="connsiteX59" fmla="*/ 2342664 w 7362544"/>
              <a:gd name="connsiteY59" fmla="*/ 1322720 h 6198044"/>
              <a:gd name="connsiteX60" fmla="*/ 5447589 w 7362544"/>
              <a:gd name="connsiteY60" fmla="*/ 4427643 h 6198044"/>
              <a:gd name="connsiteX61" fmla="*/ 5447589 w 7362544"/>
              <a:gd name="connsiteY61" fmla="*/ 4703786 h 6198044"/>
              <a:gd name="connsiteX62" fmla="*/ 5447588 w 7362544"/>
              <a:gd name="connsiteY62" fmla="*/ 4703785 h 6198044"/>
              <a:gd name="connsiteX63" fmla="*/ 5171444 w 7362544"/>
              <a:gd name="connsiteY63" fmla="*/ 4703785 h 6198044"/>
              <a:gd name="connsiteX64" fmla="*/ 2066521 w 7362544"/>
              <a:gd name="connsiteY64" fmla="*/ 1598863 h 6198044"/>
              <a:gd name="connsiteX65" fmla="*/ 2023628 w 7362544"/>
              <a:gd name="connsiteY65" fmla="*/ 1387313 h 6198044"/>
              <a:gd name="connsiteX66" fmla="*/ 2066522 w 7362544"/>
              <a:gd name="connsiteY66" fmla="*/ 1322720 h 6198044"/>
              <a:gd name="connsiteX67" fmla="*/ 2131116 w 7362544"/>
              <a:gd name="connsiteY67" fmla="*/ 1279826 h 6198044"/>
              <a:gd name="connsiteX68" fmla="*/ 2204593 w 7362544"/>
              <a:gd name="connsiteY68" fmla="*/ 1265529 h 6198044"/>
              <a:gd name="connsiteX69" fmla="*/ 2716239 w 7362544"/>
              <a:gd name="connsiteY69" fmla="*/ 1104113 h 6198044"/>
              <a:gd name="connsiteX70" fmla="*/ 2854310 w 7362544"/>
              <a:gd name="connsiteY70" fmla="*/ 1161304 h 6198044"/>
              <a:gd name="connsiteX71" fmla="*/ 5959234 w 7362544"/>
              <a:gd name="connsiteY71" fmla="*/ 4266228 h 6198044"/>
              <a:gd name="connsiteX72" fmla="*/ 5959234 w 7362544"/>
              <a:gd name="connsiteY72" fmla="*/ 4542371 h 6198044"/>
              <a:gd name="connsiteX73" fmla="*/ 5959233 w 7362544"/>
              <a:gd name="connsiteY73" fmla="*/ 4542371 h 6198044"/>
              <a:gd name="connsiteX74" fmla="*/ 5683089 w 7362544"/>
              <a:gd name="connsiteY74" fmla="*/ 4542371 h 6198044"/>
              <a:gd name="connsiteX75" fmla="*/ 2578167 w 7362544"/>
              <a:gd name="connsiteY75" fmla="*/ 1437447 h 6198044"/>
              <a:gd name="connsiteX76" fmla="*/ 2535273 w 7362544"/>
              <a:gd name="connsiteY76" fmla="*/ 1225898 h 6198044"/>
              <a:gd name="connsiteX77" fmla="*/ 2578167 w 7362544"/>
              <a:gd name="connsiteY77" fmla="*/ 1161305 h 6198044"/>
              <a:gd name="connsiteX78" fmla="*/ 2642761 w 7362544"/>
              <a:gd name="connsiteY78" fmla="*/ 1118411 h 6198044"/>
              <a:gd name="connsiteX79" fmla="*/ 2716239 w 7362544"/>
              <a:gd name="connsiteY79" fmla="*/ 1104113 h 6198044"/>
              <a:gd name="connsiteX80" fmla="*/ 1113722 w 7362544"/>
              <a:gd name="connsiteY80" fmla="*/ 847716 h 6198044"/>
              <a:gd name="connsiteX81" fmla="*/ 1251793 w 7362544"/>
              <a:gd name="connsiteY81" fmla="*/ 904907 h 6198044"/>
              <a:gd name="connsiteX82" fmla="*/ 4356716 w 7362544"/>
              <a:gd name="connsiteY82" fmla="*/ 4009829 h 6198044"/>
              <a:gd name="connsiteX83" fmla="*/ 4356716 w 7362544"/>
              <a:gd name="connsiteY83" fmla="*/ 4285973 h 6198044"/>
              <a:gd name="connsiteX84" fmla="*/ 4356715 w 7362544"/>
              <a:gd name="connsiteY84" fmla="*/ 4285972 h 6198044"/>
              <a:gd name="connsiteX85" fmla="*/ 4080572 w 7362544"/>
              <a:gd name="connsiteY85" fmla="*/ 4285972 h 6198044"/>
              <a:gd name="connsiteX86" fmla="*/ 975650 w 7362544"/>
              <a:gd name="connsiteY86" fmla="*/ 1181049 h 6198044"/>
              <a:gd name="connsiteX87" fmla="*/ 932757 w 7362544"/>
              <a:gd name="connsiteY87" fmla="*/ 969500 h 6198044"/>
              <a:gd name="connsiteX88" fmla="*/ 975650 w 7362544"/>
              <a:gd name="connsiteY88" fmla="*/ 904906 h 6198044"/>
              <a:gd name="connsiteX89" fmla="*/ 1040244 w 7362544"/>
              <a:gd name="connsiteY89" fmla="*/ 862013 h 6198044"/>
              <a:gd name="connsiteX90" fmla="*/ 1113722 w 7362544"/>
              <a:gd name="connsiteY90" fmla="*/ 847716 h 6198044"/>
              <a:gd name="connsiteX91" fmla="*/ 4947782 w 7362544"/>
              <a:gd name="connsiteY91" fmla="*/ 643418 h 6198044"/>
              <a:gd name="connsiteX92" fmla="*/ 5085855 w 7362544"/>
              <a:gd name="connsiteY92" fmla="*/ 700609 h 6198044"/>
              <a:gd name="connsiteX93" fmla="*/ 7305353 w 7362544"/>
              <a:gd name="connsiteY93" fmla="*/ 2920108 h 6198044"/>
              <a:gd name="connsiteX94" fmla="*/ 7305353 w 7362544"/>
              <a:gd name="connsiteY94" fmla="*/ 3196251 h 6198044"/>
              <a:gd name="connsiteX95" fmla="*/ 7305353 w 7362544"/>
              <a:gd name="connsiteY95" fmla="*/ 3196251 h 6198044"/>
              <a:gd name="connsiteX96" fmla="*/ 7029209 w 7362544"/>
              <a:gd name="connsiteY96" fmla="*/ 3196251 h 6198044"/>
              <a:gd name="connsiteX97" fmla="*/ 4809711 w 7362544"/>
              <a:gd name="connsiteY97" fmla="*/ 976753 h 6198044"/>
              <a:gd name="connsiteX98" fmla="*/ 4766817 w 7362544"/>
              <a:gd name="connsiteY98" fmla="*/ 765203 h 6198044"/>
              <a:gd name="connsiteX99" fmla="*/ 4809711 w 7362544"/>
              <a:gd name="connsiteY99" fmla="*/ 700609 h 6198044"/>
              <a:gd name="connsiteX100" fmla="*/ 4874305 w 7362544"/>
              <a:gd name="connsiteY100" fmla="*/ 657715 h 6198044"/>
              <a:gd name="connsiteX101" fmla="*/ 4947782 w 7362544"/>
              <a:gd name="connsiteY101" fmla="*/ 643418 h 6198044"/>
              <a:gd name="connsiteX102" fmla="*/ 2446599 w 7362544"/>
              <a:gd name="connsiteY102" fmla="*/ 161414 h 6198044"/>
              <a:gd name="connsiteX103" fmla="*/ 2584671 w 7362544"/>
              <a:gd name="connsiteY103" fmla="*/ 218606 h 6198044"/>
              <a:gd name="connsiteX104" fmla="*/ 5689594 w 7362544"/>
              <a:gd name="connsiteY104" fmla="*/ 3323528 h 6198044"/>
              <a:gd name="connsiteX105" fmla="*/ 5689594 w 7362544"/>
              <a:gd name="connsiteY105" fmla="*/ 3599672 h 6198044"/>
              <a:gd name="connsiteX106" fmla="*/ 5689594 w 7362544"/>
              <a:gd name="connsiteY106" fmla="*/ 3599671 h 6198044"/>
              <a:gd name="connsiteX107" fmla="*/ 5413450 w 7362544"/>
              <a:gd name="connsiteY107" fmla="*/ 3599671 h 6198044"/>
              <a:gd name="connsiteX108" fmla="*/ 2308528 w 7362544"/>
              <a:gd name="connsiteY108" fmla="*/ 494748 h 6198044"/>
              <a:gd name="connsiteX109" fmla="*/ 2265635 w 7362544"/>
              <a:gd name="connsiteY109" fmla="*/ 283199 h 6198044"/>
              <a:gd name="connsiteX110" fmla="*/ 2308528 w 7362544"/>
              <a:gd name="connsiteY110" fmla="*/ 218605 h 6198044"/>
              <a:gd name="connsiteX111" fmla="*/ 2373122 w 7362544"/>
              <a:gd name="connsiteY111" fmla="*/ 175712 h 6198044"/>
              <a:gd name="connsiteX112" fmla="*/ 2446599 w 7362544"/>
              <a:gd name="connsiteY112" fmla="*/ 161414 h 6198044"/>
              <a:gd name="connsiteX113" fmla="*/ 3671944 w 7362544"/>
              <a:gd name="connsiteY113" fmla="*/ 40640 h 6198044"/>
              <a:gd name="connsiteX114" fmla="*/ 3810016 w 7362544"/>
              <a:gd name="connsiteY114" fmla="*/ 97831 h 6198044"/>
              <a:gd name="connsiteX115" fmla="*/ 6914939 w 7362544"/>
              <a:gd name="connsiteY115" fmla="*/ 3202755 h 6198044"/>
              <a:gd name="connsiteX116" fmla="*/ 6914939 w 7362544"/>
              <a:gd name="connsiteY116" fmla="*/ 3478898 h 6198044"/>
              <a:gd name="connsiteX117" fmla="*/ 6914939 w 7362544"/>
              <a:gd name="connsiteY117" fmla="*/ 3478897 h 6198044"/>
              <a:gd name="connsiteX118" fmla="*/ 6638795 w 7362544"/>
              <a:gd name="connsiteY118" fmla="*/ 3478897 h 6198044"/>
              <a:gd name="connsiteX119" fmla="*/ 3533874 w 7362544"/>
              <a:gd name="connsiteY119" fmla="*/ 373974 h 6198044"/>
              <a:gd name="connsiteX120" fmla="*/ 3490980 w 7362544"/>
              <a:gd name="connsiteY120" fmla="*/ 162425 h 6198044"/>
              <a:gd name="connsiteX121" fmla="*/ 3533873 w 7362544"/>
              <a:gd name="connsiteY121" fmla="*/ 97830 h 6198044"/>
              <a:gd name="connsiteX122" fmla="*/ 3598467 w 7362544"/>
              <a:gd name="connsiteY122" fmla="*/ 54937 h 6198044"/>
              <a:gd name="connsiteX123" fmla="*/ 3671944 w 7362544"/>
              <a:gd name="connsiteY123" fmla="*/ 40640 h 6198044"/>
              <a:gd name="connsiteX124" fmla="*/ 2958245 w 7362544"/>
              <a:gd name="connsiteY124" fmla="*/ 0 h 6198044"/>
              <a:gd name="connsiteX125" fmla="*/ 3096316 w 7362544"/>
              <a:gd name="connsiteY125" fmla="*/ 57191 h 6198044"/>
              <a:gd name="connsiteX126" fmla="*/ 6201239 w 7362544"/>
              <a:gd name="connsiteY126" fmla="*/ 3162114 h 6198044"/>
              <a:gd name="connsiteX127" fmla="*/ 6201239 w 7362544"/>
              <a:gd name="connsiteY127" fmla="*/ 3438258 h 6198044"/>
              <a:gd name="connsiteX128" fmla="*/ 6201239 w 7362544"/>
              <a:gd name="connsiteY128" fmla="*/ 3438257 h 6198044"/>
              <a:gd name="connsiteX129" fmla="*/ 5925095 w 7362544"/>
              <a:gd name="connsiteY129" fmla="*/ 3438257 h 6198044"/>
              <a:gd name="connsiteX130" fmla="*/ 2820173 w 7362544"/>
              <a:gd name="connsiteY130" fmla="*/ 333335 h 6198044"/>
              <a:gd name="connsiteX131" fmla="*/ 2777280 w 7362544"/>
              <a:gd name="connsiteY131" fmla="*/ 121786 h 6198044"/>
              <a:gd name="connsiteX132" fmla="*/ 2820173 w 7362544"/>
              <a:gd name="connsiteY132" fmla="*/ 57191 h 6198044"/>
              <a:gd name="connsiteX133" fmla="*/ 2884767 w 7362544"/>
              <a:gd name="connsiteY133" fmla="*/ 14298 h 6198044"/>
              <a:gd name="connsiteX134" fmla="*/ 2958245 w 7362544"/>
              <a:gd name="connsiteY134" fmla="*/ 0 h 619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7362544" h="6198044">
                <a:moveTo>
                  <a:pt x="195262" y="3294555"/>
                </a:moveTo>
                <a:cubicBezTo>
                  <a:pt x="245234" y="3294555"/>
                  <a:pt x="295207" y="3313618"/>
                  <a:pt x="333335" y="3351746"/>
                </a:cubicBezTo>
                <a:lnTo>
                  <a:pt x="2552833" y="5571245"/>
                </a:lnTo>
                <a:cubicBezTo>
                  <a:pt x="2629088" y="5647501"/>
                  <a:pt x="2629088" y="5771133"/>
                  <a:pt x="2552833" y="5847389"/>
                </a:cubicBezTo>
                <a:lnTo>
                  <a:pt x="2552833" y="5847388"/>
                </a:lnTo>
                <a:cubicBezTo>
                  <a:pt x="2476577" y="5923642"/>
                  <a:pt x="2352944" y="5923643"/>
                  <a:pt x="2276689" y="5847388"/>
                </a:cubicBezTo>
                <a:lnTo>
                  <a:pt x="57192" y="3627889"/>
                </a:lnTo>
                <a:cubicBezTo>
                  <a:pt x="1" y="3570698"/>
                  <a:pt x="-14297" y="3486856"/>
                  <a:pt x="14298" y="3416340"/>
                </a:cubicBezTo>
                <a:lnTo>
                  <a:pt x="57191" y="3351746"/>
                </a:lnTo>
                <a:lnTo>
                  <a:pt x="57192" y="3351746"/>
                </a:lnTo>
                <a:lnTo>
                  <a:pt x="121785" y="3308852"/>
                </a:lnTo>
                <a:cubicBezTo>
                  <a:pt x="145290" y="3299321"/>
                  <a:pt x="170277" y="3294555"/>
                  <a:pt x="195262" y="3294555"/>
                </a:cubicBezTo>
                <a:close/>
                <a:moveTo>
                  <a:pt x="717266" y="3143498"/>
                </a:moveTo>
                <a:cubicBezTo>
                  <a:pt x="767238" y="3143498"/>
                  <a:pt x="817209" y="3162561"/>
                  <a:pt x="855337" y="3200689"/>
                </a:cubicBezTo>
                <a:lnTo>
                  <a:pt x="3519359" y="5864711"/>
                </a:lnTo>
                <a:cubicBezTo>
                  <a:pt x="3595614" y="5940966"/>
                  <a:pt x="3595614" y="6064599"/>
                  <a:pt x="3519359" y="6140854"/>
                </a:cubicBezTo>
                <a:lnTo>
                  <a:pt x="3519358" y="6140853"/>
                </a:lnTo>
                <a:cubicBezTo>
                  <a:pt x="3443103" y="6217108"/>
                  <a:pt x="3319469" y="6217108"/>
                  <a:pt x="3243215" y="6140853"/>
                </a:cubicBezTo>
                <a:lnTo>
                  <a:pt x="579194" y="3476832"/>
                </a:lnTo>
                <a:cubicBezTo>
                  <a:pt x="522003" y="3419640"/>
                  <a:pt x="507705" y="3335799"/>
                  <a:pt x="536301" y="3265282"/>
                </a:cubicBezTo>
                <a:lnTo>
                  <a:pt x="579194" y="3200688"/>
                </a:lnTo>
                <a:lnTo>
                  <a:pt x="643787" y="3157795"/>
                </a:lnTo>
                <a:cubicBezTo>
                  <a:pt x="667293" y="3148264"/>
                  <a:pt x="692279" y="3143498"/>
                  <a:pt x="717266" y="3143498"/>
                </a:cubicBezTo>
                <a:close/>
                <a:moveTo>
                  <a:pt x="1518292" y="2598405"/>
                </a:moveTo>
                <a:cubicBezTo>
                  <a:pt x="1568265" y="2598405"/>
                  <a:pt x="1618237" y="2617470"/>
                  <a:pt x="1656365" y="2655597"/>
                </a:cubicBezTo>
                <a:lnTo>
                  <a:pt x="4761287" y="5760520"/>
                </a:lnTo>
                <a:cubicBezTo>
                  <a:pt x="4837542" y="5836776"/>
                  <a:pt x="4837542" y="5960408"/>
                  <a:pt x="4761287" y="6036665"/>
                </a:cubicBezTo>
                <a:lnTo>
                  <a:pt x="4761287" y="6036663"/>
                </a:lnTo>
                <a:cubicBezTo>
                  <a:pt x="4685032" y="6112918"/>
                  <a:pt x="4561399" y="6112918"/>
                  <a:pt x="4485144" y="6036663"/>
                </a:cubicBezTo>
                <a:lnTo>
                  <a:pt x="1380221" y="2931740"/>
                </a:lnTo>
                <a:cubicBezTo>
                  <a:pt x="1323031" y="2874549"/>
                  <a:pt x="1308733" y="2790707"/>
                  <a:pt x="1337328" y="2720191"/>
                </a:cubicBezTo>
                <a:lnTo>
                  <a:pt x="1380221" y="2655597"/>
                </a:lnTo>
                <a:lnTo>
                  <a:pt x="1380221" y="2655596"/>
                </a:lnTo>
                <a:lnTo>
                  <a:pt x="1444815" y="2612704"/>
                </a:lnTo>
                <a:cubicBezTo>
                  <a:pt x="1468320" y="2603172"/>
                  <a:pt x="1493307" y="2598406"/>
                  <a:pt x="1518292" y="2598405"/>
                </a:cubicBezTo>
                <a:close/>
                <a:moveTo>
                  <a:pt x="427420" y="2180593"/>
                </a:moveTo>
                <a:cubicBezTo>
                  <a:pt x="477393" y="2180593"/>
                  <a:pt x="527364" y="2199656"/>
                  <a:pt x="565492" y="2237784"/>
                </a:cubicBezTo>
                <a:lnTo>
                  <a:pt x="3670415" y="5342707"/>
                </a:lnTo>
                <a:cubicBezTo>
                  <a:pt x="3746670" y="5418962"/>
                  <a:pt x="3746670" y="5542596"/>
                  <a:pt x="3670415" y="5618851"/>
                </a:cubicBezTo>
                <a:lnTo>
                  <a:pt x="3670414" y="5618850"/>
                </a:lnTo>
                <a:cubicBezTo>
                  <a:pt x="3594159" y="5695105"/>
                  <a:pt x="3470526" y="5695105"/>
                  <a:pt x="3394271" y="5618850"/>
                </a:cubicBezTo>
                <a:lnTo>
                  <a:pt x="289349" y="2513927"/>
                </a:lnTo>
                <a:cubicBezTo>
                  <a:pt x="232158" y="2456736"/>
                  <a:pt x="217860" y="2372894"/>
                  <a:pt x="246456" y="2302378"/>
                </a:cubicBezTo>
                <a:lnTo>
                  <a:pt x="289349" y="2237784"/>
                </a:lnTo>
                <a:lnTo>
                  <a:pt x="353943" y="2194890"/>
                </a:lnTo>
                <a:cubicBezTo>
                  <a:pt x="377448" y="2185358"/>
                  <a:pt x="402434" y="2180593"/>
                  <a:pt x="427420" y="2180593"/>
                </a:cubicBezTo>
                <a:close/>
                <a:moveTo>
                  <a:pt x="1403566" y="1810620"/>
                </a:moveTo>
                <a:cubicBezTo>
                  <a:pt x="1453539" y="1810620"/>
                  <a:pt x="1503511" y="1829684"/>
                  <a:pt x="1541638" y="1867811"/>
                </a:cubicBezTo>
                <a:lnTo>
                  <a:pt x="4646561" y="4972734"/>
                </a:lnTo>
                <a:cubicBezTo>
                  <a:pt x="4722816" y="5048989"/>
                  <a:pt x="4722816" y="5172623"/>
                  <a:pt x="4646561" y="5248878"/>
                </a:cubicBezTo>
                <a:lnTo>
                  <a:pt x="4646560" y="5248877"/>
                </a:lnTo>
                <a:cubicBezTo>
                  <a:pt x="4570305" y="5325132"/>
                  <a:pt x="4446672" y="5325132"/>
                  <a:pt x="4370417" y="5248877"/>
                </a:cubicBezTo>
                <a:lnTo>
                  <a:pt x="1265495" y="2143954"/>
                </a:lnTo>
                <a:cubicBezTo>
                  <a:pt x="1208304" y="2086763"/>
                  <a:pt x="1194006" y="2002921"/>
                  <a:pt x="1222602" y="1932405"/>
                </a:cubicBezTo>
                <a:lnTo>
                  <a:pt x="1265495" y="1867811"/>
                </a:lnTo>
                <a:lnTo>
                  <a:pt x="1265495" y="1867811"/>
                </a:lnTo>
                <a:lnTo>
                  <a:pt x="1330089" y="1824918"/>
                </a:lnTo>
                <a:cubicBezTo>
                  <a:pt x="1353594" y="1815386"/>
                  <a:pt x="1378580" y="1810620"/>
                  <a:pt x="1403566" y="1810620"/>
                </a:cubicBezTo>
                <a:close/>
                <a:moveTo>
                  <a:pt x="2204593" y="1265529"/>
                </a:moveTo>
                <a:cubicBezTo>
                  <a:pt x="2254565" y="1265528"/>
                  <a:pt x="2304537" y="1284592"/>
                  <a:pt x="2342664" y="1322720"/>
                </a:cubicBezTo>
                <a:lnTo>
                  <a:pt x="5447589" y="4427643"/>
                </a:lnTo>
                <a:cubicBezTo>
                  <a:pt x="5523844" y="4503898"/>
                  <a:pt x="5523843" y="4627530"/>
                  <a:pt x="5447589" y="4703786"/>
                </a:cubicBezTo>
                <a:lnTo>
                  <a:pt x="5447588" y="4703785"/>
                </a:lnTo>
                <a:cubicBezTo>
                  <a:pt x="5371333" y="4780041"/>
                  <a:pt x="5247700" y="4780041"/>
                  <a:pt x="5171444" y="4703785"/>
                </a:cubicBezTo>
                <a:lnTo>
                  <a:pt x="2066521" y="1598863"/>
                </a:lnTo>
                <a:cubicBezTo>
                  <a:pt x="2009332" y="1541671"/>
                  <a:pt x="1995034" y="1457829"/>
                  <a:pt x="2023628" y="1387313"/>
                </a:cubicBezTo>
                <a:lnTo>
                  <a:pt x="2066522" y="1322720"/>
                </a:lnTo>
                <a:lnTo>
                  <a:pt x="2131116" y="1279826"/>
                </a:lnTo>
                <a:cubicBezTo>
                  <a:pt x="2154622" y="1270294"/>
                  <a:pt x="2179608" y="1265528"/>
                  <a:pt x="2204593" y="1265529"/>
                </a:cubicBezTo>
                <a:close/>
                <a:moveTo>
                  <a:pt x="2716239" y="1104113"/>
                </a:moveTo>
                <a:cubicBezTo>
                  <a:pt x="2766210" y="1104113"/>
                  <a:pt x="2816183" y="1123177"/>
                  <a:pt x="2854310" y="1161304"/>
                </a:cubicBezTo>
                <a:lnTo>
                  <a:pt x="5959234" y="4266228"/>
                </a:lnTo>
                <a:cubicBezTo>
                  <a:pt x="6035489" y="4342483"/>
                  <a:pt x="6035488" y="4466116"/>
                  <a:pt x="5959234" y="4542371"/>
                </a:cubicBezTo>
                <a:lnTo>
                  <a:pt x="5959233" y="4542371"/>
                </a:lnTo>
                <a:cubicBezTo>
                  <a:pt x="5882978" y="4618626"/>
                  <a:pt x="5759344" y="4618626"/>
                  <a:pt x="5683089" y="4542371"/>
                </a:cubicBezTo>
                <a:lnTo>
                  <a:pt x="2578167" y="1437447"/>
                </a:lnTo>
                <a:cubicBezTo>
                  <a:pt x="2520976" y="1380256"/>
                  <a:pt x="2506678" y="1296415"/>
                  <a:pt x="2535273" y="1225898"/>
                </a:cubicBezTo>
                <a:lnTo>
                  <a:pt x="2578167" y="1161305"/>
                </a:lnTo>
                <a:lnTo>
                  <a:pt x="2642761" y="1118411"/>
                </a:lnTo>
                <a:cubicBezTo>
                  <a:pt x="2666267" y="1108880"/>
                  <a:pt x="2691252" y="1104113"/>
                  <a:pt x="2716239" y="1104113"/>
                </a:cubicBezTo>
                <a:close/>
                <a:moveTo>
                  <a:pt x="1113722" y="847716"/>
                </a:moveTo>
                <a:cubicBezTo>
                  <a:pt x="1163694" y="847715"/>
                  <a:pt x="1213666" y="866779"/>
                  <a:pt x="1251793" y="904907"/>
                </a:cubicBezTo>
                <a:lnTo>
                  <a:pt x="4356716" y="4009829"/>
                </a:lnTo>
                <a:cubicBezTo>
                  <a:pt x="4432971" y="4086085"/>
                  <a:pt x="4432971" y="4209718"/>
                  <a:pt x="4356716" y="4285973"/>
                </a:cubicBezTo>
                <a:lnTo>
                  <a:pt x="4356715" y="4285972"/>
                </a:lnTo>
                <a:cubicBezTo>
                  <a:pt x="4280461" y="4362227"/>
                  <a:pt x="4156827" y="4362227"/>
                  <a:pt x="4080572" y="4285972"/>
                </a:cubicBezTo>
                <a:lnTo>
                  <a:pt x="975650" y="1181049"/>
                </a:lnTo>
                <a:cubicBezTo>
                  <a:pt x="918459" y="1123859"/>
                  <a:pt x="904162" y="1040017"/>
                  <a:pt x="932757" y="969500"/>
                </a:cubicBezTo>
                <a:lnTo>
                  <a:pt x="975650" y="904906"/>
                </a:lnTo>
                <a:lnTo>
                  <a:pt x="1040244" y="862013"/>
                </a:lnTo>
                <a:cubicBezTo>
                  <a:pt x="1063750" y="852481"/>
                  <a:pt x="1088736" y="847716"/>
                  <a:pt x="1113722" y="847716"/>
                </a:cubicBezTo>
                <a:close/>
                <a:moveTo>
                  <a:pt x="4947782" y="643418"/>
                </a:moveTo>
                <a:cubicBezTo>
                  <a:pt x="4997755" y="643418"/>
                  <a:pt x="5047727" y="662481"/>
                  <a:pt x="5085855" y="700609"/>
                </a:cubicBezTo>
                <a:lnTo>
                  <a:pt x="7305353" y="2920108"/>
                </a:lnTo>
                <a:cubicBezTo>
                  <a:pt x="7381608" y="2996364"/>
                  <a:pt x="7381608" y="3119997"/>
                  <a:pt x="7305353" y="3196251"/>
                </a:cubicBezTo>
                <a:lnTo>
                  <a:pt x="7305353" y="3196251"/>
                </a:lnTo>
                <a:cubicBezTo>
                  <a:pt x="7229098" y="3272506"/>
                  <a:pt x="7105464" y="3272506"/>
                  <a:pt x="7029209" y="3196251"/>
                </a:cubicBezTo>
                <a:lnTo>
                  <a:pt x="4809711" y="976753"/>
                </a:lnTo>
                <a:cubicBezTo>
                  <a:pt x="4752520" y="919560"/>
                  <a:pt x="4738222" y="835720"/>
                  <a:pt x="4766817" y="765203"/>
                </a:cubicBezTo>
                <a:lnTo>
                  <a:pt x="4809711" y="700609"/>
                </a:lnTo>
                <a:lnTo>
                  <a:pt x="4874305" y="657715"/>
                </a:lnTo>
                <a:cubicBezTo>
                  <a:pt x="4897810" y="648184"/>
                  <a:pt x="4922796" y="643418"/>
                  <a:pt x="4947782" y="643418"/>
                </a:cubicBezTo>
                <a:close/>
                <a:moveTo>
                  <a:pt x="2446599" y="161414"/>
                </a:moveTo>
                <a:cubicBezTo>
                  <a:pt x="2496572" y="161414"/>
                  <a:pt x="2546544" y="180478"/>
                  <a:pt x="2584671" y="218606"/>
                </a:cubicBezTo>
                <a:lnTo>
                  <a:pt x="5689594" y="3323528"/>
                </a:lnTo>
                <a:cubicBezTo>
                  <a:pt x="5765849" y="3399784"/>
                  <a:pt x="5765849" y="3523417"/>
                  <a:pt x="5689594" y="3599672"/>
                </a:cubicBezTo>
                <a:lnTo>
                  <a:pt x="5689594" y="3599671"/>
                </a:lnTo>
                <a:cubicBezTo>
                  <a:pt x="5613339" y="3675926"/>
                  <a:pt x="5489705" y="3675926"/>
                  <a:pt x="5413450" y="3599671"/>
                </a:cubicBezTo>
                <a:lnTo>
                  <a:pt x="2308528" y="494748"/>
                </a:lnTo>
                <a:cubicBezTo>
                  <a:pt x="2251337" y="437558"/>
                  <a:pt x="2237039" y="353715"/>
                  <a:pt x="2265635" y="283199"/>
                </a:cubicBezTo>
                <a:lnTo>
                  <a:pt x="2308528" y="218605"/>
                </a:lnTo>
                <a:lnTo>
                  <a:pt x="2373122" y="175712"/>
                </a:lnTo>
                <a:cubicBezTo>
                  <a:pt x="2396627" y="166181"/>
                  <a:pt x="2421613" y="161414"/>
                  <a:pt x="2446599" y="161414"/>
                </a:cubicBezTo>
                <a:close/>
                <a:moveTo>
                  <a:pt x="3671944" y="40640"/>
                </a:moveTo>
                <a:cubicBezTo>
                  <a:pt x="3721917" y="40640"/>
                  <a:pt x="3771888" y="59704"/>
                  <a:pt x="3810016" y="97831"/>
                </a:cubicBezTo>
                <a:lnTo>
                  <a:pt x="6914939" y="3202755"/>
                </a:lnTo>
                <a:cubicBezTo>
                  <a:pt x="6991194" y="3279010"/>
                  <a:pt x="6991194" y="3402643"/>
                  <a:pt x="6914939" y="3478898"/>
                </a:cubicBezTo>
                <a:lnTo>
                  <a:pt x="6914939" y="3478897"/>
                </a:lnTo>
                <a:cubicBezTo>
                  <a:pt x="6838683" y="3555153"/>
                  <a:pt x="6715050" y="3555153"/>
                  <a:pt x="6638795" y="3478897"/>
                </a:cubicBezTo>
                <a:lnTo>
                  <a:pt x="3533874" y="373974"/>
                </a:lnTo>
                <a:cubicBezTo>
                  <a:pt x="3476682" y="316783"/>
                  <a:pt x="3462384" y="232941"/>
                  <a:pt x="3490980" y="162425"/>
                </a:cubicBezTo>
                <a:lnTo>
                  <a:pt x="3533873" y="97830"/>
                </a:lnTo>
                <a:lnTo>
                  <a:pt x="3598467" y="54937"/>
                </a:lnTo>
                <a:cubicBezTo>
                  <a:pt x="3621972" y="45406"/>
                  <a:pt x="3646957" y="40640"/>
                  <a:pt x="3671944" y="40640"/>
                </a:cubicBezTo>
                <a:close/>
                <a:moveTo>
                  <a:pt x="2958245" y="0"/>
                </a:moveTo>
                <a:cubicBezTo>
                  <a:pt x="3008217" y="1"/>
                  <a:pt x="3058189" y="19064"/>
                  <a:pt x="3096316" y="57191"/>
                </a:cubicBezTo>
                <a:lnTo>
                  <a:pt x="6201239" y="3162114"/>
                </a:lnTo>
                <a:cubicBezTo>
                  <a:pt x="6277494" y="3238369"/>
                  <a:pt x="6277494" y="3362003"/>
                  <a:pt x="6201239" y="3438258"/>
                </a:cubicBezTo>
                <a:lnTo>
                  <a:pt x="6201239" y="3438257"/>
                </a:lnTo>
                <a:cubicBezTo>
                  <a:pt x="6124984" y="3514512"/>
                  <a:pt x="6001350" y="3514512"/>
                  <a:pt x="5925095" y="3438257"/>
                </a:cubicBezTo>
                <a:lnTo>
                  <a:pt x="2820173" y="333335"/>
                </a:lnTo>
                <a:cubicBezTo>
                  <a:pt x="2762982" y="276144"/>
                  <a:pt x="2748684" y="192301"/>
                  <a:pt x="2777280" y="121786"/>
                </a:cubicBezTo>
                <a:lnTo>
                  <a:pt x="2820173" y="57191"/>
                </a:lnTo>
                <a:lnTo>
                  <a:pt x="2884767" y="14298"/>
                </a:lnTo>
                <a:cubicBezTo>
                  <a:pt x="2908272" y="4766"/>
                  <a:pt x="2933258" y="0"/>
                  <a:pt x="295824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303253"/>
            <a:ext cx="12192000" cy="22514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4592128"/>
            <a:ext cx="12192000" cy="1035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2162355"/>
            <a:ext cx="12192000" cy="1035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7677509" y="573702"/>
            <a:ext cx="3752490" cy="5710596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 sz="18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  <a:endParaRPr lang="en-US" altLang="ko-KR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8" name="TextBox 57"/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You can Resize without losing quality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You can Change Fill Color &amp;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Line Color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www.allppt.com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FREE 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PPT TEMPLATES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25404F2-BE9A-4460-8815-8F645183555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6E69268-9C8B-4EBF-A9EE-DC5DC2D48D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398145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grpSp>
        <p:nvGrpSpPr>
          <p:cNvPr id="17" name="Group 16"/>
          <p:cNvGrpSpPr/>
          <p:nvPr userDrawn="1"/>
        </p:nvGrpSpPr>
        <p:grpSpPr>
          <a:xfrm rot="12911792" flipH="1" flipV="1">
            <a:off x="2790331" y="4225532"/>
            <a:ext cx="706431" cy="492914"/>
            <a:chOff x="5405974" y="1533288"/>
            <a:chExt cx="608646" cy="424685"/>
          </a:xfrm>
        </p:grpSpPr>
        <p:sp>
          <p:nvSpPr>
            <p:cNvPr id="18" name="Trapezoid 17"/>
            <p:cNvSpPr/>
            <p:nvPr/>
          </p:nvSpPr>
          <p:spPr>
            <a:xfrm rot="5912136" flipH="1">
              <a:off x="5633173" y="1617814"/>
              <a:ext cx="141626" cy="93186"/>
            </a:xfrm>
            <a:prstGeom prst="trapezoid">
              <a:avLst>
                <a:gd name="adj" fmla="val 1238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9" name="Trapezoid 18"/>
            <p:cNvSpPr/>
            <p:nvPr/>
          </p:nvSpPr>
          <p:spPr>
            <a:xfrm rot="7277434" flipH="1">
              <a:off x="5857778" y="1735728"/>
              <a:ext cx="103331" cy="96694"/>
            </a:xfrm>
            <a:prstGeom prst="trapezoid">
              <a:avLst>
                <a:gd name="adj" fmla="val 1238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0" name="Trapezoid 19"/>
            <p:cNvSpPr/>
            <p:nvPr/>
          </p:nvSpPr>
          <p:spPr>
            <a:xfrm rot="5912136" flipH="1">
              <a:off x="5438996" y="1500266"/>
              <a:ext cx="200130" cy="266173"/>
            </a:xfrm>
            <a:prstGeom prst="trapezoid">
              <a:avLst>
                <a:gd name="adj" fmla="val 12383"/>
              </a:avLst>
            </a:prstGeom>
            <a:solidFill>
              <a:schemeClr val="accent2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1" name="Trapezoid 20"/>
            <p:cNvSpPr/>
            <p:nvPr/>
          </p:nvSpPr>
          <p:spPr>
            <a:xfrm rot="7277434" flipH="1">
              <a:off x="5727739" y="1619233"/>
              <a:ext cx="146016" cy="194202"/>
            </a:xfrm>
            <a:prstGeom prst="trapezoid">
              <a:avLst>
                <a:gd name="adj" fmla="val 12383"/>
              </a:avLst>
            </a:prstGeom>
            <a:solidFill>
              <a:schemeClr val="accent2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2" name="Trapezoid 21"/>
            <p:cNvSpPr/>
            <p:nvPr/>
          </p:nvSpPr>
          <p:spPr>
            <a:xfrm rot="8867088" flipH="1">
              <a:off x="5921123" y="1778027"/>
              <a:ext cx="93497" cy="179946"/>
            </a:xfrm>
            <a:prstGeom prst="trapezoid">
              <a:avLst>
                <a:gd name="adj" fmla="val 12383"/>
              </a:avLst>
            </a:prstGeom>
            <a:solidFill>
              <a:schemeClr val="accent2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rot="20269720">
            <a:off x="2788843" y="4597087"/>
            <a:ext cx="773065" cy="771576"/>
            <a:chOff x="7167947" y="1624190"/>
            <a:chExt cx="2677920" cy="2672764"/>
          </a:xfrm>
          <a:solidFill>
            <a:schemeClr val="bg1"/>
          </a:solidFill>
        </p:grpSpPr>
        <p:sp>
          <p:nvSpPr>
            <p:cNvPr id="24" name="Freeform: Shape 23"/>
            <p:cNvSpPr/>
            <p:nvPr/>
          </p:nvSpPr>
          <p:spPr>
            <a:xfrm>
              <a:off x="7167947" y="1624190"/>
              <a:ext cx="2677920" cy="2672764"/>
            </a:xfrm>
            <a:custGeom>
              <a:avLst/>
              <a:gdLst>
                <a:gd name="connsiteX0" fmla="*/ 2538684 w 2677922"/>
                <a:gd name="connsiteY0" fmla="*/ 1897505 h 2672762"/>
                <a:gd name="connsiteX1" fmla="*/ 2456643 w 2677922"/>
                <a:gd name="connsiteY1" fmla="*/ 1879446 h 2672762"/>
                <a:gd name="connsiteX2" fmla="*/ 2389566 w 2677922"/>
                <a:gd name="connsiteY2" fmla="*/ 1863966 h 2672762"/>
                <a:gd name="connsiteX3" fmla="*/ 2354479 w 2677922"/>
                <a:gd name="connsiteY3" fmla="*/ 1874802 h 2672762"/>
                <a:gd name="connsiteX4" fmla="*/ 2312170 w 2677922"/>
                <a:gd name="connsiteY4" fmla="*/ 1950651 h 2672762"/>
                <a:gd name="connsiteX5" fmla="*/ 2322489 w 2677922"/>
                <a:gd name="connsiteY5" fmla="*/ 1983157 h 2672762"/>
                <a:gd name="connsiteX6" fmla="*/ 2412785 w 2677922"/>
                <a:gd name="connsiteY6" fmla="*/ 2080161 h 2672762"/>
                <a:gd name="connsiteX7" fmla="*/ 2418461 w 2677922"/>
                <a:gd name="connsiteY7" fmla="*/ 2146722 h 2672762"/>
                <a:gd name="connsiteX8" fmla="*/ 2414849 w 2677922"/>
                <a:gd name="connsiteY8" fmla="*/ 2151882 h 2672762"/>
                <a:gd name="connsiteX9" fmla="*/ 2324037 w 2677922"/>
                <a:gd name="connsiteY9" fmla="*/ 2174585 h 2672762"/>
                <a:gd name="connsiteX10" fmla="*/ 2219294 w 2677922"/>
                <a:gd name="connsiteY10" fmla="*/ 2118859 h 2672762"/>
                <a:gd name="connsiteX11" fmla="*/ 2178531 w 2677922"/>
                <a:gd name="connsiteY11" fmla="*/ 2120407 h 2672762"/>
                <a:gd name="connsiteX12" fmla="*/ 2125386 w 2677922"/>
                <a:gd name="connsiteY12" fmla="*/ 2172521 h 2672762"/>
                <a:gd name="connsiteX13" fmla="*/ 2122806 w 2677922"/>
                <a:gd name="connsiteY13" fmla="*/ 2217411 h 2672762"/>
                <a:gd name="connsiteX14" fmla="*/ 2184723 w 2677922"/>
                <a:gd name="connsiteY14" fmla="*/ 2334538 h 2672762"/>
                <a:gd name="connsiteX15" fmla="*/ 2174404 w 2677922"/>
                <a:gd name="connsiteY15" fmla="*/ 2395423 h 2672762"/>
                <a:gd name="connsiteX16" fmla="*/ 2164084 w 2677922"/>
                <a:gd name="connsiteY16" fmla="*/ 2404711 h 2672762"/>
                <a:gd name="connsiteX17" fmla="*/ 2075336 w 2677922"/>
                <a:gd name="connsiteY17" fmla="*/ 2401615 h 2672762"/>
                <a:gd name="connsiteX18" fmla="*/ 1988652 w 2677922"/>
                <a:gd name="connsiteY18" fmla="*/ 2320606 h 2672762"/>
                <a:gd name="connsiteX19" fmla="*/ 1944277 w 2677922"/>
                <a:gd name="connsiteY19" fmla="*/ 2311835 h 2672762"/>
                <a:gd name="connsiteX20" fmla="*/ 1883392 w 2677922"/>
                <a:gd name="connsiteY20" fmla="*/ 2346405 h 2672762"/>
                <a:gd name="connsiteX21" fmla="*/ 1868429 w 2677922"/>
                <a:gd name="connsiteY21" fmla="*/ 2391811 h 2672762"/>
                <a:gd name="connsiteX22" fmla="*/ 1899388 w 2677922"/>
                <a:gd name="connsiteY22" fmla="*/ 2526997 h 2672762"/>
                <a:gd name="connsiteX23" fmla="*/ 1879264 w 2677922"/>
                <a:gd name="connsiteY23" fmla="*/ 2571887 h 2672762"/>
                <a:gd name="connsiteX24" fmla="*/ 1841082 w 2677922"/>
                <a:gd name="connsiteY24" fmla="*/ 2588915 h 2672762"/>
                <a:gd name="connsiteX25" fmla="*/ 1782777 w 2677922"/>
                <a:gd name="connsiteY25" fmla="*/ 2568276 h 2672762"/>
                <a:gd name="connsiteX26" fmla="*/ 1715184 w 2677922"/>
                <a:gd name="connsiteY26" fmla="*/ 2459404 h 2672762"/>
                <a:gd name="connsiteX27" fmla="*/ 1664618 w 2677922"/>
                <a:gd name="connsiteY27" fmla="*/ 2435669 h 2672762"/>
                <a:gd name="connsiteX28" fmla="*/ 1610440 w 2677922"/>
                <a:gd name="connsiteY28" fmla="*/ 2450117 h 2672762"/>
                <a:gd name="connsiteX29" fmla="*/ 1577418 w 2677922"/>
                <a:gd name="connsiteY29" fmla="*/ 2495007 h 2672762"/>
                <a:gd name="connsiteX30" fmla="*/ 1573806 w 2677922"/>
                <a:gd name="connsiteY30" fmla="*/ 2616777 h 2672762"/>
                <a:gd name="connsiteX31" fmla="*/ 1526852 w 2677922"/>
                <a:gd name="connsiteY31" fmla="*/ 2672503 h 2672762"/>
                <a:gd name="connsiteX32" fmla="*/ 1497441 w 2677922"/>
                <a:gd name="connsiteY32" fmla="*/ 2676115 h 2672762"/>
                <a:gd name="connsiteX33" fmla="*/ 1449972 w 2677922"/>
                <a:gd name="connsiteY33" fmla="*/ 2644124 h 2672762"/>
                <a:gd name="connsiteX34" fmla="*/ 1410241 w 2677922"/>
                <a:gd name="connsiteY34" fmla="*/ 2514614 h 2672762"/>
                <a:gd name="connsiteX35" fmla="*/ 1373091 w 2677922"/>
                <a:gd name="connsiteY35" fmla="*/ 2482623 h 2672762"/>
                <a:gd name="connsiteX36" fmla="*/ 1304982 w 2677922"/>
                <a:gd name="connsiteY36" fmla="*/ 2483139 h 2672762"/>
                <a:gd name="connsiteX37" fmla="*/ 1271959 w 2677922"/>
                <a:gd name="connsiteY37" fmla="*/ 2511518 h 2672762"/>
                <a:gd name="connsiteX38" fmla="*/ 1234293 w 2677922"/>
                <a:gd name="connsiteY38" fmla="*/ 2633805 h 2672762"/>
                <a:gd name="connsiteX39" fmla="*/ 1170828 w 2677922"/>
                <a:gd name="connsiteY39" fmla="*/ 2674567 h 2672762"/>
                <a:gd name="connsiteX40" fmla="*/ 1106847 w 2677922"/>
                <a:gd name="connsiteY40" fmla="*/ 2602330 h 2672762"/>
                <a:gd name="connsiteX41" fmla="*/ 1103751 w 2677922"/>
                <a:gd name="connsiteY41" fmla="*/ 2491395 h 2672762"/>
                <a:gd name="connsiteX42" fmla="*/ 1080532 w 2677922"/>
                <a:gd name="connsiteY42" fmla="*/ 2454244 h 2672762"/>
                <a:gd name="connsiteX43" fmla="*/ 1005199 w 2677922"/>
                <a:gd name="connsiteY43" fmla="*/ 2435153 h 2672762"/>
                <a:gd name="connsiteX44" fmla="*/ 969080 w 2677922"/>
                <a:gd name="connsiteY44" fmla="*/ 2454244 h 2672762"/>
                <a:gd name="connsiteX45" fmla="*/ 900456 w 2677922"/>
                <a:gd name="connsiteY45" fmla="*/ 2564148 h 2672762"/>
                <a:gd name="connsiteX46" fmla="*/ 836474 w 2677922"/>
                <a:gd name="connsiteY46" fmla="*/ 2587367 h 2672762"/>
                <a:gd name="connsiteX47" fmla="*/ 831830 w 2677922"/>
                <a:gd name="connsiteY47" fmla="*/ 2585819 h 2672762"/>
                <a:gd name="connsiteX48" fmla="*/ 785392 w 2677922"/>
                <a:gd name="connsiteY48" fmla="*/ 2504810 h 2672762"/>
                <a:gd name="connsiteX49" fmla="*/ 811707 w 2677922"/>
                <a:gd name="connsiteY49" fmla="*/ 2390779 h 2672762"/>
                <a:gd name="connsiteX50" fmla="*/ 794680 w 2677922"/>
                <a:gd name="connsiteY50" fmla="*/ 2344341 h 2672762"/>
                <a:gd name="connsiteX51" fmla="*/ 739470 w 2677922"/>
                <a:gd name="connsiteY51" fmla="*/ 2312351 h 2672762"/>
                <a:gd name="connsiteX52" fmla="*/ 689421 w 2677922"/>
                <a:gd name="connsiteY52" fmla="*/ 2321638 h 2672762"/>
                <a:gd name="connsiteX53" fmla="*/ 596029 w 2677922"/>
                <a:gd name="connsiteY53" fmla="*/ 2408838 h 2672762"/>
                <a:gd name="connsiteX54" fmla="*/ 530500 w 2677922"/>
                <a:gd name="connsiteY54" fmla="*/ 2415030 h 2672762"/>
                <a:gd name="connsiteX55" fmla="*/ 521212 w 2677922"/>
                <a:gd name="connsiteY55" fmla="*/ 2408838 h 2672762"/>
                <a:gd name="connsiteX56" fmla="*/ 500573 w 2677922"/>
                <a:gd name="connsiteY56" fmla="*/ 2322670 h 2672762"/>
                <a:gd name="connsiteX57" fmla="*/ 556298 w 2677922"/>
                <a:gd name="connsiteY57" fmla="*/ 2217927 h 2672762"/>
                <a:gd name="connsiteX58" fmla="*/ 552171 w 2677922"/>
                <a:gd name="connsiteY58" fmla="*/ 2168909 h 2672762"/>
                <a:gd name="connsiteX59" fmla="*/ 505733 w 2677922"/>
                <a:gd name="connsiteY59" fmla="*/ 2122987 h 2672762"/>
                <a:gd name="connsiteX60" fmla="*/ 457747 w 2677922"/>
                <a:gd name="connsiteY60" fmla="*/ 2119375 h 2672762"/>
                <a:gd name="connsiteX61" fmla="*/ 341652 w 2677922"/>
                <a:gd name="connsiteY61" fmla="*/ 2180777 h 2672762"/>
                <a:gd name="connsiteX62" fmla="*/ 278187 w 2677922"/>
                <a:gd name="connsiteY62" fmla="*/ 2168909 h 2672762"/>
                <a:gd name="connsiteX63" fmla="*/ 274059 w 2677922"/>
                <a:gd name="connsiteY63" fmla="*/ 2164265 h 2672762"/>
                <a:gd name="connsiteX64" fmla="*/ 276639 w 2677922"/>
                <a:gd name="connsiteY64" fmla="*/ 2069325 h 2672762"/>
                <a:gd name="connsiteX65" fmla="*/ 354551 w 2677922"/>
                <a:gd name="connsiteY65" fmla="*/ 1986253 h 2672762"/>
                <a:gd name="connsiteX66" fmla="*/ 363839 w 2677922"/>
                <a:gd name="connsiteY66" fmla="*/ 1940847 h 2672762"/>
                <a:gd name="connsiteX67" fmla="*/ 328237 w 2677922"/>
                <a:gd name="connsiteY67" fmla="*/ 1878930 h 2672762"/>
                <a:gd name="connsiteX68" fmla="*/ 283347 w 2677922"/>
                <a:gd name="connsiteY68" fmla="*/ 1866030 h 2672762"/>
                <a:gd name="connsiteX69" fmla="*/ 170864 w 2677922"/>
                <a:gd name="connsiteY69" fmla="*/ 1891829 h 2672762"/>
                <a:gd name="connsiteX70" fmla="*/ 155900 w 2677922"/>
                <a:gd name="connsiteY70" fmla="*/ 1895441 h 2672762"/>
                <a:gd name="connsiteX71" fmla="*/ 100175 w 2677922"/>
                <a:gd name="connsiteY71" fmla="*/ 1868094 h 2672762"/>
                <a:gd name="connsiteX72" fmla="*/ 87275 w 2677922"/>
                <a:gd name="connsiteY72" fmla="*/ 1838168 h 2672762"/>
                <a:gd name="connsiteX73" fmla="*/ 107915 w 2677922"/>
                <a:gd name="connsiteY73" fmla="*/ 1779862 h 2672762"/>
                <a:gd name="connsiteX74" fmla="*/ 213690 w 2677922"/>
                <a:gd name="connsiteY74" fmla="*/ 1713817 h 2672762"/>
                <a:gd name="connsiteX75" fmla="*/ 238972 w 2677922"/>
                <a:gd name="connsiteY75" fmla="*/ 1654480 h 2672762"/>
                <a:gd name="connsiteX76" fmla="*/ 222977 w 2677922"/>
                <a:gd name="connsiteY76" fmla="*/ 1600818 h 2672762"/>
                <a:gd name="connsiteX77" fmla="*/ 184279 w 2677922"/>
                <a:gd name="connsiteY77" fmla="*/ 1575019 h 2672762"/>
                <a:gd name="connsiteX78" fmla="*/ 59413 w 2677922"/>
                <a:gd name="connsiteY78" fmla="*/ 1571407 h 2672762"/>
                <a:gd name="connsiteX79" fmla="*/ 3687 w 2677922"/>
                <a:gd name="connsiteY79" fmla="*/ 1524453 h 2672762"/>
                <a:gd name="connsiteX80" fmla="*/ 1623 w 2677922"/>
                <a:gd name="connsiteY80" fmla="*/ 1513618 h 2672762"/>
                <a:gd name="connsiteX81" fmla="*/ 48577 w 2677922"/>
                <a:gd name="connsiteY81" fmla="*/ 1442413 h 2672762"/>
                <a:gd name="connsiteX82" fmla="*/ 160544 w 2677922"/>
                <a:gd name="connsiteY82" fmla="*/ 1408358 h 2672762"/>
                <a:gd name="connsiteX83" fmla="*/ 194083 w 2677922"/>
                <a:gd name="connsiteY83" fmla="*/ 1370692 h 2672762"/>
                <a:gd name="connsiteX84" fmla="*/ 192534 w 2677922"/>
                <a:gd name="connsiteY84" fmla="*/ 1298971 h 2672762"/>
                <a:gd name="connsiteX85" fmla="*/ 166220 w 2677922"/>
                <a:gd name="connsiteY85" fmla="*/ 1269560 h 2672762"/>
                <a:gd name="connsiteX86" fmla="*/ 47029 w 2677922"/>
                <a:gd name="connsiteY86" fmla="*/ 1232926 h 2672762"/>
                <a:gd name="connsiteX87" fmla="*/ 1623 w 2677922"/>
                <a:gd name="connsiteY87" fmla="*/ 1166881 h 2672762"/>
                <a:gd name="connsiteX88" fmla="*/ 6267 w 2677922"/>
                <a:gd name="connsiteY88" fmla="*/ 1139534 h 2672762"/>
                <a:gd name="connsiteX89" fmla="*/ 49093 w 2677922"/>
                <a:gd name="connsiteY89" fmla="*/ 1105480 h 2672762"/>
                <a:gd name="connsiteX90" fmla="*/ 164672 w 2677922"/>
                <a:gd name="connsiteY90" fmla="*/ 1101868 h 2672762"/>
                <a:gd name="connsiteX91" fmla="*/ 181699 w 2677922"/>
                <a:gd name="connsiteY91" fmla="*/ 1101352 h 2672762"/>
                <a:gd name="connsiteX92" fmla="*/ 227621 w 2677922"/>
                <a:gd name="connsiteY92" fmla="*/ 1065233 h 2672762"/>
                <a:gd name="connsiteX93" fmla="*/ 241036 w 2677922"/>
                <a:gd name="connsiteY93" fmla="*/ 1014152 h 2672762"/>
                <a:gd name="connsiteX94" fmla="*/ 219366 w 2677922"/>
                <a:gd name="connsiteY94" fmla="*/ 965650 h 2672762"/>
                <a:gd name="connsiteX95" fmla="*/ 113590 w 2677922"/>
                <a:gd name="connsiteY95" fmla="*/ 899605 h 2672762"/>
                <a:gd name="connsiteX96" fmla="*/ 89855 w 2677922"/>
                <a:gd name="connsiteY96" fmla="*/ 832012 h 2672762"/>
                <a:gd name="connsiteX97" fmla="*/ 104818 w 2677922"/>
                <a:gd name="connsiteY97" fmla="*/ 799505 h 2672762"/>
                <a:gd name="connsiteX98" fmla="*/ 151256 w 2677922"/>
                <a:gd name="connsiteY98" fmla="*/ 779898 h 2672762"/>
                <a:gd name="connsiteX99" fmla="*/ 283347 w 2677922"/>
                <a:gd name="connsiteY99" fmla="*/ 810341 h 2672762"/>
                <a:gd name="connsiteX100" fmla="*/ 331332 w 2677922"/>
                <a:gd name="connsiteY100" fmla="*/ 794345 h 2672762"/>
                <a:gd name="connsiteX101" fmla="*/ 363839 w 2677922"/>
                <a:gd name="connsiteY101" fmla="*/ 737588 h 2672762"/>
                <a:gd name="connsiteX102" fmla="*/ 354551 w 2677922"/>
                <a:gd name="connsiteY102" fmla="*/ 689086 h 2672762"/>
                <a:gd name="connsiteX103" fmla="*/ 266835 w 2677922"/>
                <a:gd name="connsiteY103" fmla="*/ 595694 h 2672762"/>
                <a:gd name="connsiteX104" fmla="*/ 261675 w 2677922"/>
                <a:gd name="connsiteY104" fmla="*/ 529133 h 2672762"/>
                <a:gd name="connsiteX105" fmla="*/ 270447 w 2677922"/>
                <a:gd name="connsiteY105" fmla="*/ 516233 h 2672762"/>
                <a:gd name="connsiteX106" fmla="*/ 349907 w 2677922"/>
                <a:gd name="connsiteY106" fmla="*/ 498690 h 2672762"/>
                <a:gd name="connsiteX107" fmla="*/ 457231 w 2677922"/>
                <a:gd name="connsiteY107" fmla="*/ 555964 h 2672762"/>
                <a:gd name="connsiteX108" fmla="*/ 507797 w 2677922"/>
                <a:gd name="connsiteY108" fmla="*/ 551320 h 2672762"/>
                <a:gd name="connsiteX109" fmla="*/ 551139 w 2677922"/>
                <a:gd name="connsiteY109" fmla="*/ 508494 h 2672762"/>
                <a:gd name="connsiteX110" fmla="*/ 556815 w 2677922"/>
                <a:gd name="connsiteY110" fmla="*/ 456896 h 2672762"/>
                <a:gd name="connsiteX111" fmla="*/ 494381 w 2677922"/>
                <a:gd name="connsiteY111" fmla="*/ 339769 h 2672762"/>
                <a:gd name="connsiteX112" fmla="*/ 505217 w 2677922"/>
                <a:gd name="connsiteY112" fmla="*/ 280432 h 2672762"/>
                <a:gd name="connsiteX113" fmla="*/ 537723 w 2677922"/>
                <a:gd name="connsiteY113" fmla="*/ 256181 h 2672762"/>
                <a:gd name="connsiteX114" fmla="*/ 590353 w 2677922"/>
                <a:gd name="connsiteY114" fmla="*/ 261857 h 2672762"/>
                <a:gd name="connsiteX115" fmla="*/ 679617 w 2677922"/>
                <a:gd name="connsiteY115" fmla="*/ 344929 h 2672762"/>
                <a:gd name="connsiteX116" fmla="*/ 754950 w 2677922"/>
                <a:gd name="connsiteY116" fmla="*/ 355765 h 2672762"/>
                <a:gd name="connsiteX117" fmla="*/ 797260 w 2677922"/>
                <a:gd name="connsiteY117" fmla="*/ 329450 h 2672762"/>
                <a:gd name="connsiteX118" fmla="*/ 811707 w 2677922"/>
                <a:gd name="connsiteY118" fmla="*/ 285076 h 2672762"/>
                <a:gd name="connsiteX119" fmla="*/ 781781 w 2677922"/>
                <a:gd name="connsiteY119" fmla="*/ 156081 h 2672762"/>
                <a:gd name="connsiteX120" fmla="*/ 807064 w 2677922"/>
                <a:gd name="connsiteY120" fmla="*/ 100872 h 2672762"/>
                <a:gd name="connsiteX121" fmla="*/ 841634 w 2677922"/>
                <a:gd name="connsiteY121" fmla="*/ 86424 h 2672762"/>
                <a:gd name="connsiteX122" fmla="*/ 896328 w 2677922"/>
                <a:gd name="connsiteY122" fmla="*/ 106031 h 2672762"/>
                <a:gd name="connsiteX123" fmla="*/ 965469 w 2677922"/>
                <a:gd name="connsiteY123" fmla="*/ 217483 h 2672762"/>
                <a:gd name="connsiteX124" fmla="*/ 1013455 w 2677922"/>
                <a:gd name="connsiteY124" fmla="*/ 240702 h 2672762"/>
                <a:gd name="connsiteX125" fmla="*/ 1077952 w 2677922"/>
                <a:gd name="connsiteY125" fmla="*/ 222642 h 2672762"/>
                <a:gd name="connsiteX126" fmla="*/ 1101687 w 2677922"/>
                <a:gd name="connsiteY126" fmla="*/ 188072 h 2672762"/>
                <a:gd name="connsiteX127" fmla="*/ 1106847 w 2677922"/>
                <a:gd name="connsiteY127" fmla="*/ 53918 h 2672762"/>
                <a:gd name="connsiteX128" fmla="*/ 1145029 w 2677922"/>
                <a:gd name="connsiteY128" fmla="*/ 4900 h 2672762"/>
                <a:gd name="connsiteX129" fmla="*/ 1158960 w 2677922"/>
                <a:gd name="connsiteY129" fmla="*/ 1804 h 2672762"/>
                <a:gd name="connsiteX130" fmla="*/ 1235841 w 2677922"/>
                <a:gd name="connsiteY130" fmla="*/ 48758 h 2672762"/>
                <a:gd name="connsiteX131" fmla="*/ 1269895 w 2677922"/>
                <a:gd name="connsiteY131" fmla="*/ 162273 h 2672762"/>
                <a:gd name="connsiteX132" fmla="*/ 1303434 w 2677922"/>
                <a:gd name="connsiteY132" fmla="*/ 192716 h 2672762"/>
                <a:gd name="connsiteX133" fmla="*/ 1376702 w 2677922"/>
                <a:gd name="connsiteY133" fmla="*/ 192716 h 2672762"/>
                <a:gd name="connsiteX134" fmla="*/ 1409209 w 2677922"/>
                <a:gd name="connsiteY134" fmla="*/ 163305 h 2672762"/>
                <a:gd name="connsiteX135" fmla="*/ 1447392 w 2677922"/>
                <a:gd name="connsiteY135" fmla="*/ 37922 h 2672762"/>
                <a:gd name="connsiteX136" fmla="*/ 1499505 w 2677922"/>
                <a:gd name="connsiteY136" fmla="*/ 256 h 2672762"/>
                <a:gd name="connsiteX137" fmla="*/ 1513436 w 2677922"/>
                <a:gd name="connsiteY137" fmla="*/ 772 h 2672762"/>
                <a:gd name="connsiteX138" fmla="*/ 1573290 w 2677922"/>
                <a:gd name="connsiteY138" fmla="*/ 65269 h 2672762"/>
                <a:gd name="connsiteX139" fmla="*/ 1576902 w 2677922"/>
                <a:gd name="connsiteY139" fmla="*/ 185492 h 2672762"/>
                <a:gd name="connsiteX140" fmla="*/ 1598057 w 2677922"/>
                <a:gd name="connsiteY140" fmla="*/ 220578 h 2672762"/>
                <a:gd name="connsiteX141" fmla="*/ 1674422 w 2677922"/>
                <a:gd name="connsiteY141" fmla="*/ 240702 h 2672762"/>
                <a:gd name="connsiteX142" fmla="*/ 1710540 w 2677922"/>
                <a:gd name="connsiteY142" fmla="*/ 221610 h 2672762"/>
                <a:gd name="connsiteX143" fmla="*/ 1779165 w 2677922"/>
                <a:gd name="connsiteY143" fmla="*/ 111707 h 2672762"/>
                <a:gd name="connsiteX144" fmla="*/ 1845726 w 2677922"/>
                <a:gd name="connsiteY144" fmla="*/ 88488 h 2672762"/>
                <a:gd name="connsiteX145" fmla="*/ 1857594 w 2677922"/>
                <a:gd name="connsiteY145" fmla="*/ 92616 h 2672762"/>
                <a:gd name="connsiteX146" fmla="*/ 1895260 w 2677922"/>
                <a:gd name="connsiteY146" fmla="*/ 166401 h 2672762"/>
                <a:gd name="connsiteX147" fmla="*/ 1868429 w 2677922"/>
                <a:gd name="connsiteY147" fmla="*/ 281980 h 2672762"/>
                <a:gd name="connsiteX148" fmla="*/ 1887004 w 2677922"/>
                <a:gd name="connsiteY148" fmla="*/ 332030 h 2672762"/>
                <a:gd name="connsiteX149" fmla="*/ 1946857 w 2677922"/>
                <a:gd name="connsiteY149" fmla="*/ 365052 h 2672762"/>
                <a:gd name="connsiteX150" fmla="*/ 1986588 w 2677922"/>
                <a:gd name="connsiteY150" fmla="*/ 355765 h 2672762"/>
                <a:gd name="connsiteX151" fmla="*/ 2081528 w 2677922"/>
                <a:gd name="connsiteY151" fmla="*/ 267532 h 2672762"/>
                <a:gd name="connsiteX152" fmla="*/ 2151701 w 2677922"/>
                <a:gd name="connsiteY152" fmla="*/ 261857 h 2672762"/>
                <a:gd name="connsiteX153" fmla="*/ 2155312 w 2677922"/>
                <a:gd name="connsiteY153" fmla="*/ 264437 h 2672762"/>
                <a:gd name="connsiteX154" fmla="*/ 2177500 w 2677922"/>
                <a:gd name="connsiteY154" fmla="*/ 353701 h 2672762"/>
                <a:gd name="connsiteX155" fmla="*/ 2122290 w 2677922"/>
                <a:gd name="connsiteY155" fmla="*/ 456896 h 2672762"/>
                <a:gd name="connsiteX156" fmla="*/ 2126934 w 2677922"/>
                <a:gd name="connsiteY156" fmla="*/ 505914 h 2672762"/>
                <a:gd name="connsiteX157" fmla="*/ 2173372 w 2677922"/>
                <a:gd name="connsiteY157" fmla="*/ 551836 h 2672762"/>
                <a:gd name="connsiteX158" fmla="*/ 2219810 w 2677922"/>
                <a:gd name="connsiteY158" fmla="*/ 555964 h 2672762"/>
                <a:gd name="connsiteX159" fmla="*/ 2336937 w 2677922"/>
                <a:gd name="connsiteY159" fmla="*/ 494046 h 2672762"/>
                <a:gd name="connsiteX160" fmla="*/ 2400917 w 2677922"/>
                <a:gd name="connsiteY160" fmla="*/ 507462 h 2672762"/>
                <a:gd name="connsiteX161" fmla="*/ 2420525 w 2677922"/>
                <a:gd name="connsiteY161" fmla="*/ 533777 h 2672762"/>
                <a:gd name="connsiteX162" fmla="*/ 2415365 w 2677922"/>
                <a:gd name="connsiteY162" fmla="*/ 591566 h 2672762"/>
                <a:gd name="connsiteX163" fmla="*/ 2321973 w 2677922"/>
                <a:gd name="connsiteY163" fmla="*/ 692182 h 2672762"/>
                <a:gd name="connsiteX164" fmla="*/ 2313718 w 2677922"/>
                <a:gd name="connsiteY164" fmla="*/ 733460 h 2672762"/>
                <a:gd name="connsiteX165" fmla="*/ 2349320 w 2677922"/>
                <a:gd name="connsiteY165" fmla="*/ 795377 h 2672762"/>
                <a:gd name="connsiteX166" fmla="*/ 2394726 w 2677922"/>
                <a:gd name="connsiteY166" fmla="*/ 810341 h 2672762"/>
                <a:gd name="connsiteX167" fmla="*/ 2526816 w 2677922"/>
                <a:gd name="connsiteY167" fmla="*/ 780414 h 2672762"/>
                <a:gd name="connsiteX168" fmla="*/ 2575834 w 2677922"/>
                <a:gd name="connsiteY168" fmla="*/ 803117 h 2672762"/>
                <a:gd name="connsiteX169" fmla="*/ 2591313 w 2677922"/>
                <a:gd name="connsiteY169" fmla="*/ 838719 h 2672762"/>
                <a:gd name="connsiteX170" fmla="*/ 2570158 w 2677922"/>
                <a:gd name="connsiteY170" fmla="*/ 896509 h 2672762"/>
                <a:gd name="connsiteX171" fmla="*/ 2461287 w 2677922"/>
                <a:gd name="connsiteY171" fmla="*/ 964102 h 2672762"/>
                <a:gd name="connsiteX172" fmla="*/ 2438068 w 2677922"/>
                <a:gd name="connsiteY172" fmla="*/ 1014668 h 2672762"/>
                <a:gd name="connsiteX173" fmla="*/ 2454063 w 2677922"/>
                <a:gd name="connsiteY173" fmla="*/ 1073489 h 2672762"/>
                <a:gd name="connsiteX174" fmla="*/ 2492762 w 2677922"/>
                <a:gd name="connsiteY174" fmla="*/ 1100836 h 2672762"/>
                <a:gd name="connsiteX175" fmla="*/ 2628464 w 2677922"/>
                <a:gd name="connsiteY175" fmla="*/ 1105996 h 2672762"/>
                <a:gd name="connsiteX176" fmla="*/ 2672322 w 2677922"/>
                <a:gd name="connsiteY176" fmla="*/ 1140566 h 2672762"/>
                <a:gd name="connsiteX177" fmla="*/ 2677998 w 2677922"/>
                <a:gd name="connsiteY177" fmla="*/ 1182360 h 2672762"/>
                <a:gd name="connsiteX178" fmla="*/ 2644459 w 2677922"/>
                <a:gd name="connsiteY178" fmla="*/ 1229830 h 2672762"/>
                <a:gd name="connsiteX179" fmla="*/ 2522172 w 2677922"/>
                <a:gd name="connsiteY179" fmla="*/ 1267497 h 2672762"/>
                <a:gd name="connsiteX180" fmla="*/ 2483990 w 2677922"/>
                <a:gd name="connsiteY180" fmla="*/ 1315998 h 2672762"/>
                <a:gd name="connsiteX181" fmla="*/ 2486570 w 2677922"/>
                <a:gd name="connsiteY181" fmla="*/ 1379980 h 2672762"/>
                <a:gd name="connsiteX182" fmla="*/ 2512885 w 2677922"/>
                <a:gd name="connsiteY182" fmla="*/ 1407842 h 2672762"/>
                <a:gd name="connsiteX183" fmla="*/ 2641363 w 2677922"/>
                <a:gd name="connsiteY183" fmla="*/ 1447057 h 2672762"/>
                <a:gd name="connsiteX184" fmla="*/ 2677998 w 2677922"/>
                <a:gd name="connsiteY184" fmla="*/ 1498138 h 2672762"/>
                <a:gd name="connsiteX185" fmla="*/ 2677998 w 2677922"/>
                <a:gd name="connsiteY185" fmla="*/ 1507426 h 2672762"/>
                <a:gd name="connsiteX186" fmla="*/ 2611952 w 2677922"/>
                <a:gd name="connsiteY186" fmla="*/ 1572955 h 2672762"/>
                <a:gd name="connsiteX187" fmla="*/ 2490182 w 2677922"/>
                <a:gd name="connsiteY187" fmla="*/ 1576567 h 2672762"/>
                <a:gd name="connsiteX188" fmla="*/ 2457675 w 2677922"/>
                <a:gd name="connsiteY188" fmla="*/ 1596690 h 2672762"/>
                <a:gd name="connsiteX189" fmla="*/ 2437036 w 2677922"/>
                <a:gd name="connsiteY189" fmla="*/ 1673055 h 2672762"/>
                <a:gd name="connsiteX190" fmla="*/ 2457159 w 2677922"/>
                <a:gd name="connsiteY190" fmla="*/ 1710205 h 2672762"/>
                <a:gd name="connsiteX191" fmla="*/ 2564483 w 2677922"/>
                <a:gd name="connsiteY191" fmla="*/ 1777282 h 2672762"/>
                <a:gd name="connsiteX192" fmla="*/ 2588733 w 2677922"/>
                <a:gd name="connsiteY192" fmla="*/ 1845907 h 2672762"/>
                <a:gd name="connsiteX193" fmla="*/ 2571706 w 2677922"/>
                <a:gd name="connsiteY193" fmla="*/ 1880994 h 2672762"/>
                <a:gd name="connsiteX194" fmla="*/ 2538684 w 2677922"/>
                <a:gd name="connsiteY194" fmla="*/ 1897505 h 2672762"/>
                <a:gd name="connsiteX195" fmla="*/ 1338521 w 2677922"/>
                <a:gd name="connsiteY195" fmla="*/ 2312867 h 2672762"/>
                <a:gd name="connsiteX196" fmla="*/ 2316814 w 2677922"/>
                <a:gd name="connsiteY196" fmla="*/ 1335605 h 2672762"/>
                <a:gd name="connsiteX197" fmla="*/ 1340068 w 2677922"/>
                <a:gd name="connsiteY197" fmla="*/ 359376 h 2672762"/>
                <a:gd name="connsiteX198" fmla="*/ 361775 w 2677922"/>
                <a:gd name="connsiteY198" fmla="*/ 1331994 h 2672762"/>
                <a:gd name="connsiteX199" fmla="*/ 1338521 w 2677922"/>
                <a:gd name="connsiteY199" fmla="*/ 2312867 h 2672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2677922" h="2672762">
                  <a:moveTo>
                    <a:pt x="2538684" y="1897505"/>
                  </a:moveTo>
                  <a:cubicBezTo>
                    <a:pt x="2511337" y="1891313"/>
                    <a:pt x="2483990" y="1885121"/>
                    <a:pt x="2456643" y="1879446"/>
                  </a:cubicBezTo>
                  <a:cubicBezTo>
                    <a:pt x="2434456" y="1874286"/>
                    <a:pt x="2411753" y="1869642"/>
                    <a:pt x="2389566" y="1863966"/>
                  </a:cubicBezTo>
                  <a:cubicBezTo>
                    <a:pt x="2375119" y="1860354"/>
                    <a:pt x="2363767" y="1864482"/>
                    <a:pt x="2354479" y="1874802"/>
                  </a:cubicBezTo>
                  <a:cubicBezTo>
                    <a:pt x="2335389" y="1896989"/>
                    <a:pt x="2320425" y="1922272"/>
                    <a:pt x="2312170" y="1950651"/>
                  </a:cubicBezTo>
                  <a:cubicBezTo>
                    <a:pt x="2308042" y="1964066"/>
                    <a:pt x="2314234" y="1973869"/>
                    <a:pt x="2322489" y="1983157"/>
                  </a:cubicBezTo>
                  <a:cubicBezTo>
                    <a:pt x="2352416" y="2015664"/>
                    <a:pt x="2382858" y="2048170"/>
                    <a:pt x="2412785" y="2080161"/>
                  </a:cubicBezTo>
                  <a:cubicBezTo>
                    <a:pt x="2435488" y="2104412"/>
                    <a:pt x="2436520" y="2118859"/>
                    <a:pt x="2418461" y="2146722"/>
                  </a:cubicBezTo>
                  <a:cubicBezTo>
                    <a:pt x="2417429" y="2148270"/>
                    <a:pt x="2416397" y="2150334"/>
                    <a:pt x="2414849" y="2151882"/>
                  </a:cubicBezTo>
                  <a:cubicBezTo>
                    <a:pt x="2380795" y="2197804"/>
                    <a:pt x="2365831" y="2198320"/>
                    <a:pt x="2324037" y="2174585"/>
                  </a:cubicBezTo>
                  <a:cubicBezTo>
                    <a:pt x="2289982" y="2154978"/>
                    <a:pt x="2253864" y="2137434"/>
                    <a:pt x="2219294" y="2118859"/>
                  </a:cubicBezTo>
                  <a:cubicBezTo>
                    <a:pt x="2204846" y="2111120"/>
                    <a:pt x="2191431" y="2111120"/>
                    <a:pt x="2178531" y="2120407"/>
                  </a:cubicBezTo>
                  <a:cubicBezTo>
                    <a:pt x="2157892" y="2134855"/>
                    <a:pt x="2140349" y="2152398"/>
                    <a:pt x="2125386" y="2172521"/>
                  </a:cubicBezTo>
                  <a:cubicBezTo>
                    <a:pt x="2114550" y="2186968"/>
                    <a:pt x="2114034" y="2201416"/>
                    <a:pt x="2122806" y="2217411"/>
                  </a:cubicBezTo>
                  <a:cubicBezTo>
                    <a:pt x="2143961" y="2256109"/>
                    <a:pt x="2164600" y="2295323"/>
                    <a:pt x="2184723" y="2334538"/>
                  </a:cubicBezTo>
                  <a:cubicBezTo>
                    <a:pt x="2198655" y="2361885"/>
                    <a:pt x="2196591" y="2374268"/>
                    <a:pt x="2174404" y="2395423"/>
                  </a:cubicBezTo>
                  <a:cubicBezTo>
                    <a:pt x="2170792" y="2398519"/>
                    <a:pt x="2167696" y="2402131"/>
                    <a:pt x="2164084" y="2404711"/>
                  </a:cubicBezTo>
                  <a:cubicBezTo>
                    <a:pt x="2131062" y="2428962"/>
                    <a:pt x="2114034" y="2440829"/>
                    <a:pt x="2075336" y="2401615"/>
                  </a:cubicBezTo>
                  <a:cubicBezTo>
                    <a:pt x="2047473" y="2373236"/>
                    <a:pt x="2017547" y="2347953"/>
                    <a:pt x="1988652" y="2320606"/>
                  </a:cubicBezTo>
                  <a:cubicBezTo>
                    <a:pt x="1975236" y="2307707"/>
                    <a:pt x="1960789" y="2305127"/>
                    <a:pt x="1944277" y="2311835"/>
                  </a:cubicBezTo>
                  <a:cubicBezTo>
                    <a:pt x="1922607" y="2320606"/>
                    <a:pt x="1901968" y="2331958"/>
                    <a:pt x="1883392" y="2346405"/>
                  </a:cubicBezTo>
                  <a:cubicBezTo>
                    <a:pt x="1867913" y="2358273"/>
                    <a:pt x="1863785" y="2373236"/>
                    <a:pt x="1868429" y="2391811"/>
                  </a:cubicBezTo>
                  <a:cubicBezTo>
                    <a:pt x="1879264" y="2436701"/>
                    <a:pt x="1889584" y="2482107"/>
                    <a:pt x="1899388" y="2526997"/>
                  </a:cubicBezTo>
                  <a:cubicBezTo>
                    <a:pt x="1903516" y="2546604"/>
                    <a:pt x="1896808" y="2561568"/>
                    <a:pt x="1879264" y="2571887"/>
                  </a:cubicBezTo>
                  <a:cubicBezTo>
                    <a:pt x="1867397" y="2579111"/>
                    <a:pt x="1854498" y="2584787"/>
                    <a:pt x="1841082" y="2588915"/>
                  </a:cubicBezTo>
                  <a:cubicBezTo>
                    <a:pt x="1813736" y="2597686"/>
                    <a:pt x="1798256" y="2592526"/>
                    <a:pt x="1782777" y="2568276"/>
                  </a:cubicBezTo>
                  <a:cubicBezTo>
                    <a:pt x="1760074" y="2532157"/>
                    <a:pt x="1736855" y="2496555"/>
                    <a:pt x="1715184" y="2459404"/>
                  </a:cubicBezTo>
                  <a:cubicBezTo>
                    <a:pt x="1703316" y="2439281"/>
                    <a:pt x="1687837" y="2431542"/>
                    <a:pt x="1664618" y="2435669"/>
                  </a:cubicBezTo>
                  <a:cubicBezTo>
                    <a:pt x="1646043" y="2439281"/>
                    <a:pt x="1627984" y="2443925"/>
                    <a:pt x="1610440" y="2450117"/>
                  </a:cubicBezTo>
                  <a:cubicBezTo>
                    <a:pt x="1586190" y="2458888"/>
                    <a:pt x="1578450" y="2469208"/>
                    <a:pt x="1577418" y="2495007"/>
                  </a:cubicBezTo>
                  <a:cubicBezTo>
                    <a:pt x="1575870" y="2535769"/>
                    <a:pt x="1574838" y="2576015"/>
                    <a:pt x="1573806" y="2616777"/>
                  </a:cubicBezTo>
                  <a:cubicBezTo>
                    <a:pt x="1572774" y="2653928"/>
                    <a:pt x="1563487" y="2665795"/>
                    <a:pt x="1526852" y="2672503"/>
                  </a:cubicBezTo>
                  <a:cubicBezTo>
                    <a:pt x="1517049" y="2674567"/>
                    <a:pt x="1507245" y="2675599"/>
                    <a:pt x="1497441" y="2676115"/>
                  </a:cubicBezTo>
                  <a:cubicBezTo>
                    <a:pt x="1473191" y="2677663"/>
                    <a:pt x="1457711" y="2667859"/>
                    <a:pt x="1449972" y="2644124"/>
                  </a:cubicBezTo>
                  <a:cubicBezTo>
                    <a:pt x="1436040" y="2600782"/>
                    <a:pt x="1422624" y="2557956"/>
                    <a:pt x="1410241" y="2514614"/>
                  </a:cubicBezTo>
                  <a:cubicBezTo>
                    <a:pt x="1404565" y="2495007"/>
                    <a:pt x="1392698" y="2485719"/>
                    <a:pt x="1373091" y="2482623"/>
                  </a:cubicBezTo>
                  <a:cubicBezTo>
                    <a:pt x="1350388" y="2479527"/>
                    <a:pt x="1327685" y="2479527"/>
                    <a:pt x="1304982" y="2483139"/>
                  </a:cubicBezTo>
                  <a:cubicBezTo>
                    <a:pt x="1287955" y="2485719"/>
                    <a:pt x="1277119" y="2494491"/>
                    <a:pt x="1271959" y="2511518"/>
                  </a:cubicBezTo>
                  <a:cubicBezTo>
                    <a:pt x="1260092" y="2552280"/>
                    <a:pt x="1247192" y="2593042"/>
                    <a:pt x="1234293" y="2633805"/>
                  </a:cubicBezTo>
                  <a:cubicBezTo>
                    <a:pt x="1222941" y="2670439"/>
                    <a:pt x="1208494" y="2679727"/>
                    <a:pt x="1170828" y="2674567"/>
                  </a:cubicBezTo>
                  <a:cubicBezTo>
                    <a:pt x="1114070" y="2666827"/>
                    <a:pt x="1107362" y="2659087"/>
                    <a:pt x="1106847" y="2602330"/>
                  </a:cubicBezTo>
                  <a:cubicBezTo>
                    <a:pt x="1106331" y="2565180"/>
                    <a:pt x="1104783" y="2528545"/>
                    <a:pt x="1103751" y="2491395"/>
                  </a:cubicBezTo>
                  <a:cubicBezTo>
                    <a:pt x="1103234" y="2474368"/>
                    <a:pt x="1096527" y="2460952"/>
                    <a:pt x="1080532" y="2454244"/>
                  </a:cubicBezTo>
                  <a:cubicBezTo>
                    <a:pt x="1056281" y="2443925"/>
                    <a:pt x="1031514" y="2436701"/>
                    <a:pt x="1005199" y="2435153"/>
                  </a:cubicBezTo>
                  <a:cubicBezTo>
                    <a:pt x="989203" y="2434121"/>
                    <a:pt x="977852" y="2440313"/>
                    <a:pt x="969080" y="2454244"/>
                  </a:cubicBezTo>
                  <a:cubicBezTo>
                    <a:pt x="946894" y="2491395"/>
                    <a:pt x="923159" y="2527513"/>
                    <a:pt x="900456" y="2564148"/>
                  </a:cubicBezTo>
                  <a:cubicBezTo>
                    <a:pt x="882396" y="2593042"/>
                    <a:pt x="868465" y="2598202"/>
                    <a:pt x="836474" y="2587367"/>
                  </a:cubicBezTo>
                  <a:cubicBezTo>
                    <a:pt x="834926" y="2586851"/>
                    <a:pt x="833379" y="2586335"/>
                    <a:pt x="831830" y="2585819"/>
                  </a:cubicBezTo>
                  <a:cubicBezTo>
                    <a:pt x="782297" y="2565696"/>
                    <a:pt x="772493" y="2554344"/>
                    <a:pt x="785392" y="2504810"/>
                  </a:cubicBezTo>
                  <a:cubicBezTo>
                    <a:pt x="795196" y="2467144"/>
                    <a:pt x="802420" y="2428962"/>
                    <a:pt x="811707" y="2390779"/>
                  </a:cubicBezTo>
                  <a:cubicBezTo>
                    <a:pt x="816351" y="2371172"/>
                    <a:pt x="811191" y="2356209"/>
                    <a:pt x="794680" y="2344341"/>
                  </a:cubicBezTo>
                  <a:cubicBezTo>
                    <a:pt x="777137" y="2331958"/>
                    <a:pt x="759078" y="2321122"/>
                    <a:pt x="739470" y="2312351"/>
                  </a:cubicBezTo>
                  <a:cubicBezTo>
                    <a:pt x="720895" y="2304095"/>
                    <a:pt x="704900" y="2307191"/>
                    <a:pt x="689421" y="2321638"/>
                  </a:cubicBezTo>
                  <a:cubicBezTo>
                    <a:pt x="658462" y="2351049"/>
                    <a:pt x="626988" y="2379944"/>
                    <a:pt x="596029" y="2408838"/>
                  </a:cubicBezTo>
                  <a:cubicBezTo>
                    <a:pt x="572810" y="2431026"/>
                    <a:pt x="557847" y="2432057"/>
                    <a:pt x="530500" y="2415030"/>
                  </a:cubicBezTo>
                  <a:cubicBezTo>
                    <a:pt x="527404" y="2412966"/>
                    <a:pt x="524308" y="2410902"/>
                    <a:pt x="521212" y="2408838"/>
                  </a:cubicBezTo>
                  <a:cubicBezTo>
                    <a:pt x="481482" y="2380460"/>
                    <a:pt x="477870" y="2365496"/>
                    <a:pt x="500573" y="2322670"/>
                  </a:cubicBezTo>
                  <a:cubicBezTo>
                    <a:pt x="519148" y="2287584"/>
                    <a:pt x="537207" y="2252497"/>
                    <a:pt x="556298" y="2217927"/>
                  </a:cubicBezTo>
                  <a:cubicBezTo>
                    <a:pt x="566102" y="2199868"/>
                    <a:pt x="564555" y="2184388"/>
                    <a:pt x="552171" y="2168909"/>
                  </a:cubicBezTo>
                  <a:cubicBezTo>
                    <a:pt x="538756" y="2151882"/>
                    <a:pt x="523276" y="2136402"/>
                    <a:pt x="505733" y="2122987"/>
                  </a:cubicBezTo>
                  <a:cubicBezTo>
                    <a:pt x="490254" y="2111120"/>
                    <a:pt x="474774" y="2110088"/>
                    <a:pt x="457747" y="2119375"/>
                  </a:cubicBezTo>
                  <a:cubicBezTo>
                    <a:pt x="419564" y="2140014"/>
                    <a:pt x="380866" y="2160653"/>
                    <a:pt x="341652" y="2180777"/>
                  </a:cubicBezTo>
                  <a:cubicBezTo>
                    <a:pt x="314305" y="2195224"/>
                    <a:pt x="298310" y="2191612"/>
                    <a:pt x="278187" y="2168909"/>
                  </a:cubicBezTo>
                  <a:cubicBezTo>
                    <a:pt x="276639" y="2167361"/>
                    <a:pt x="275607" y="2165813"/>
                    <a:pt x="274059" y="2164265"/>
                  </a:cubicBezTo>
                  <a:cubicBezTo>
                    <a:pt x="238456" y="2122987"/>
                    <a:pt x="238972" y="2108540"/>
                    <a:pt x="276639" y="2069325"/>
                  </a:cubicBezTo>
                  <a:cubicBezTo>
                    <a:pt x="302954" y="2041463"/>
                    <a:pt x="327721" y="2013084"/>
                    <a:pt x="354551" y="1986253"/>
                  </a:cubicBezTo>
                  <a:cubicBezTo>
                    <a:pt x="367967" y="1972322"/>
                    <a:pt x="370547" y="1957874"/>
                    <a:pt x="363839" y="1940847"/>
                  </a:cubicBezTo>
                  <a:cubicBezTo>
                    <a:pt x="355067" y="1918660"/>
                    <a:pt x="342684" y="1898021"/>
                    <a:pt x="328237" y="1878930"/>
                  </a:cubicBezTo>
                  <a:cubicBezTo>
                    <a:pt x="316369" y="1863450"/>
                    <a:pt x="300374" y="1861902"/>
                    <a:pt x="283347" y="1866030"/>
                  </a:cubicBezTo>
                  <a:cubicBezTo>
                    <a:pt x="245680" y="1874802"/>
                    <a:pt x="208530" y="1883573"/>
                    <a:pt x="170864" y="1891829"/>
                  </a:cubicBezTo>
                  <a:cubicBezTo>
                    <a:pt x="165704" y="1892861"/>
                    <a:pt x="160544" y="1894409"/>
                    <a:pt x="155900" y="1895441"/>
                  </a:cubicBezTo>
                  <a:cubicBezTo>
                    <a:pt x="127521" y="1900601"/>
                    <a:pt x="113074" y="1893893"/>
                    <a:pt x="100175" y="1868094"/>
                  </a:cubicBezTo>
                  <a:cubicBezTo>
                    <a:pt x="95531" y="1858291"/>
                    <a:pt x="90887" y="1848487"/>
                    <a:pt x="87275" y="1838168"/>
                  </a:cubicBezTo>
                  <a:cubicBezTo>
                    <a:pt x="77988" y="1810821"/>
                    <a:pt x="83147" y="1795341"/>
                    <a:pt x="107915" y="1779862"/>
                  </a:cubicBezTo>
                  <a:cubicBezTo>
                    <a:pt x="143001" y="1757675"/>
                    <a:pt x="178603" y="1735488"/>
                    <a:pt x="213690" y="1713817"/>
                  </a:cubicBezTo>
                  <a:cubicBezTo>
                    <a:pt x="241552" y="1696274"/>
                    <a:pt x="245680" y="1686470"/>
                    <a:pt x="238972" y="1654480"/>
                  </a:cubicBezTo>
                  <a:cubicBezTo>
                    <a:pt x="234845" y="1636420"/>
                    <a:pt x="230201" y="1617845"/>
                    <a:pt x="222977" y="1600818"/>
                  </a:cubicBezTo>
                  <a:cubicBezTo>
                    <a:pt x="215753" y="1583791"/>
                    <a:pt x="203370" y="1575535"/>
                    <a:pt x="184279" y="1575019"/>
                  </a:cubicBezTo>
                  <a:cubicBezTo>
                    <a:pt x="142485" y="1574503"/>
                    <a:pt x="101207" y="1572955"/>
                    <a:pt x="59413" y="1571407"/>
                  </a:cubicBezTo>
                  <a:cubicBezTo>
                    <a:pt x="21746" y="1570375"/>
                    <a:pt x="10395" y="1560572"/>
                    <a:pt x="3687" y="1524453"/>
                  </a:cubicBezTo>
                  <a:cubicBezTo>
                    <a:pt x="3171" y="1520841"/>
                    <a:pt x="2139" y="1517230"/>
                    <a:pt x="1623" y="1513618"/>
                  </a:cubicBezTo>
                  <a:cubicBezTo>
                    <a:pt x="-4053" y="1467696"/>
                    <a:pt x="3687" y="1455828"/>
                    <a:pt x="48577" y="1442413"/>
                  </a:cubicBezTo>
                  <a:cubicBezTo>
                    <a:pt x="85727" y="1431061"/>
                    <a:pt x="122877" y="1418678"/>
                    <a:pt x="160544" y="1408358"/>
                  </a:cubicBezTo>
                  <a:cubicBezTo>
                    <a:pt x="181183" y="1402683"/>
                    <a:pt x="192018" y="1390815"/>
                    <a:pt x="194083" y="1370692"/>
                  </a:cubicBezTo>
                  <a:cubicBezTo>
                    <a:pt x="196147" y="1346957"/>
                    <a:pt x="197178" y="1322706"/>
                    <a:pt x="192534" y="1298971"/>
                  </a:cubicBezTo>
                  <a:cubicBezTo>
                    <a:pt x="189954" y="1283492"/>
                    <a:pt x="181183" y="1274204"/>
                    <a:pt x="166220" y="1269560"/>
                  </a:cubicBezTo>
                  <a:cubicBezTo>
                    <a:pt x="126490" y="1257693"/>
                    <a:pt x="86759" y="1245310"/>
                    <a:pt x="47029" y="1232926"/>
                  </a:cubicBezTo>
                  <a:cubicBezTo>
                    <a:pt x="3687" y="1219511"/>
                    <a:pt x="-957" y="1212287"/>
                    <a:pt x="1623" y="1166881"/>
                  </a:cubicBezTo>
                  <a:cubicBezTo>
                    <a:pt x="2139" y="1157593"/>
                    <a:pt x="4203" y="1148306"/>
                    <a:pt x="6267" y="1139534"/>
                  </a:cubicBezTo>
                  <a:cubicBezTo>
                    <a:pt x="12459" y="1116831"/>
                    <a:pt x="25358" y="1106512"/>
                    <a:pt x="49093" y="1105480"/>
                  </a:cubicBezTo>
                  <a:cubicBezTo>
                    <a:pt x="87791" y="1103932"/>
                    <a:pt x="125974" y="1102900"/>
                    <a:pt x="164672" y="1101868"/>
                  </a:cubicBezTo>
                  <a:cubicBezTo>
                    <a:pt x="170348" y="1101868"/>
                    <a:pt x="176023" y="1101352"/>
                    <a:pt x="181699" y="1101352"/>
                  </a:cubicBezTo>
                  <a:cubicBezTo>
                    <a:pt x="207498" y="1102384"/>
                    <a:pt x="220913" y="1087936"/>
                    <a:pt x="227621" y="1065233"/>
                  </a:cubicBezTo>
                  <a:cubicBezTo>
                    <a:pt x="232781" y="1048206"/>
                    <a:pt x="237425" y="1031179"/>
                    <a:pt x="241036" y="1014152"/>
                  </a:cubicBezTo>
                  <a:cubicBezTo>
                    <a:pt x="245680" y="990417"/>
                    <a:pt x="240005" y="979065"/>
                    <a:pt x="219366" y="965650"/>
                  </a:cubicBezTo>
                  <a:cubicBezTo>
                    <a:pt x="184279" y="943463"/>
                    <a:pt x="148676" y="921276"/>
                    <a:pt x="113590" y="899605"/>
                  </a:cubicBezTo>
                  <a:cubicBezTo>
                    <a:pt x="82116" y="879997"/>
                    <a:pt x="77472" y="867614"/>
                    <a:pt x="89855" y="832012"/>
                  </a:cubicBezTo>
                  <a:cubicBezTo>
                    <a:pt x="93467" y="820660"/>
                    <a:pt x="98111" y="809309"/>
                    <a:pt x="104818" y="799505"/>
                  </a:cubicBezTo>
                  <a:cubicBezTo>
                    <a:pt x="115654" y="782994"/>
                    <a:pt x="130617" y="774738"/>
                    <a:pt x="151256" y="779898"/>
                  </a:cubicBezTo>
                  <a:cubicBezTo>
                    <a:pt x="195114" y="790217"/>
                    <a:pt x="239489" y="799505"/>
                    <a:pt x="283347" y="810341"/>
                  </a:cubicBezTo>
                  <a:cubicBezTo>
                    <a:pt x="303469" y="815500"/>
                    <a:pt x="318949" y="810857"/>
                    <a:pt x="331332" y="794345"/>
                  </a:cubicBezTo>
                  <a:cubicBezTo>
                    <a:pt x="344232" y="776802"/>
                    <a:pt x="355584" y="757711"/>
                    <a:pt x="363839" y="737588"/>
                  </a:cubicBezTo>
                  <a:cubicBezTo>
                    <a:pt x="371063" y="719529"/>
                    <a:pt x="368999" y="704049"/>
                    <a:pt x="354551" y="689086"/>
                  </a:cubicBezTo>
                  <a:cubicBezTo>
                    <a:pt x="324625" y="658643"/>
                    <a:pt x="296246" y="627169"/>
                    <a:pt x="266835" y="595694"/>
                  </a:cubicBezTo>
                  <a:cubicBezTo>
                    <a:pt x="244132" y="570927"/>
                    <a:pt x="243100" y="556996"/>
                    <a:pt x="261675" y="529133"/>
                  </a:cubicBezTo>
                  <a:cubicBezTo>
                    <a:pt x="264771" y="525005"/>
                    <a:pt x="267351" y="520361"/>
                    <a:pt x="270447" y="516233"/>
                  </a:cubicBezTo>
                  <a:cubicBezTo>
                    <a:pt x="296762" y="481663"/>
                    <a:pt x="311209" y="478567"/>
                    <a:pt x="349907" y="498690"/>
                  </a:cubicBezTo>
                  <a:cubicBezTo>
                    <a:pt x="386026" y="517781"/>
                    <a:pt x="422144" y="536357"/>
                    <a:pt x="457231" y="555964"/>
                  </a:cubicBezTo>
                  <a:cubicBezTo>
                    <a:pt x="475806" y="566283"/>
                    <a:pt x="492318" y="564219"/>
                    <a:pt x="507797" y="551320"/>
                  </a:cubicBezTo>
                  <a:cubicBezTo>
                    <a:pt x="523276" y="538421"/>
                    <a:pt x="537723" y="523973"/>
                    <a:pt x="551139" y="508494"/>
                  </a:cubicBezTo>
                  <a:cubicBezTo>
                    <a:pt x="564555" y="492499"/>
                    <a:pt x="567650" y="476503"/>
                    <a:pt x="556815" y="456896"/>
                  </a:cubicBezTo>
                  <a:cubicBezTo>
                    <a:pt x="535143" y="418198"/>
                    <a:pt x="515020" y="378983"/>
                    <a:pt x="494381" y="339769"/>
                  </a:cubicBezTo>
                  <a:cubicBezTo>
                    <a:pt x="480966" y="313970"/>
                    <a:pt x="484062" y="300039"/>
                    <a:pt x="505217" y="280432"/>
                  </a:cubicBezTo>
                  <a:cubicBezTo>
                    <a:pt x="515020" y="271144"/>
                    <a:pt x="525856" y="263405"/>
                    <a:pt x="537723" y="256181"/>
                  </a:cubicBezTo>
                  <a:cubicBezTo>
                    <a:pt x="558362" y="244313"/>
                    <a:pt x="572810" y="245861"/>
                    <a:pt x="590353" y="261857"/>
                  </a:cubicBezTo>
                  <a:cubicBezTo>
                    <a:pt x="620280" y="289203"/>
                    <a:pt x="650207" y="317066"/>
                    <a:pt x="679617" y="344929"/>
                  </a:cubicBezTo>
                  <a:cubicBezTo>
                    <a:pt x="710576" y="374340"/>
                    <a:pt x="717284" y="375372"/>
                    <a:pt x="754950" y="355765"/>
                  </a:cubicBezTo>
                  <a:cubicBezTo>
                    <a:pt x="769913" y="348025"/>
                    <a:pt x="783845" y="339769"/>
                    <a:pt x="797260" y="329450"/>
                  </a:cubicBezTo>
                  <a:cubicBezTo>
                    <a:pt x="811707" y="317582"/>
                    <a:pt x="816351" y="303651"/>
                    <a:pt x="811707" y="285076"/>
                  </a:cubicBezTo>
                  <a:cubicBezTo>
                    <a:pt x="800872" y="242249"/>
                    <a:pt x="791585" y="198907"/>
                    <a:pt x="781781" y="156081"/>
                  </a:cubicBezTo>
                  <a:cubicBezTo>
                    <a:pt x="775589" y="128218"/>
                    <a:pt x="782297" y="114287"/>
                    <a:pt x="807064" y="100872"/>
                  </a:cubicBezTo>
                  <a:cubicBezTo>
                    <a:pt x="818415" y="95196"/>
                    <a:pt x="829766" y="90552"/>
                    <a:pt x="841634" y="86424"/>
                  </a:cubicBezTo>
                  <a:cubicBezTo>
                    <a:pt x="866917" y="78685"/>
                    <a:pt x="881364" y="83328"/>
                    <a:pt x="896328" y="106031"/>
                  </a:cubicBezTo>
                  <a:cubicBezTo>
                    <a:pt x="920062" y="142666"/>
                    <a:pt x="943798" y="179300"/>
                    <a:pt x="965469" y="217483"/>
                  </a:cubicBezTo>
                  <a:cubicBezTo>
                    <a:pt x="976820" y="237090"/>
                    <a:pt x="992299" y="243797"/>
                    <a:pt x="1013455" y="240702"/>
                  </a:cubicBezTo>
                  <a:cubicBezTo>
                    <a:pt x="1035641" y="237090"/>
                    <a:pt x="1057313" y="231414"/>
                    <a:pt x="1077952" y="222642"/>
                  </a:cubicBezTo>
                  <a:cubicBezTo>
                    <a:pt x="1092915" y="215935"/>
                    <a:pt x="1101171" y="205615"/>
                    <a:pt x="1101687" y="188072"/>
                  </a:cubicBezTo>
                  <a:cubicBezTo>
                    <a:pt x="1102719" y="143182"/>
                    <a:pt x="1105298" y="98808"/>
                    <a:pt x="1106847" y="53918"/>
                  </a:cubicBezTo>
                  <a:cubicBezTo>
                    <a:pt x="1107878" y="25023"/>
                    <a:pt x="1117166" y="12640"/>
                    <a:pt x="1145029" y="4900"/>
                  </a:cubicBezTo>
                  <a:cubicBezTo>
                    <a:pt x="1149672" y="3868"/>
                    <a:pt x="1154316" y="2320"/>
                    <a:pt x="1158960" y="1804"/>
                  </a:cubicBezTo>
                  <a:cubicBezTo>
                    <a:pt x="1210042" y="-3872"/>
                    <a:pt x="1222426" y="1804"/>
                    <a:pt x="1235841" y="48758"/>
                  </a:cubicBezTo>
                  <a:cubicBezTo>
                    <a:pt x="1246676" y="86940"/>
                    <a:pt x="1259576" y="124091"/>
                    <a:pt x="1269895" y="162273"/>
                  </a:cubicBezTo>
                  <a:cubicBezTo>
                    <a:pt x="1275055" y="180332"/>
                    <a:pt x="1285890" y="190136"/>
                    <a:pt x="1303434" y="192716"/>
                  </a:cubicBezTo>
                  <a:cubicBezTo>
                    <a:pt x="1327685" y="195812"/>
                    <a:pt x="1352452" y="195812"/>
                    <a:pt x="1376702" y="192716"/>
                  </a:cubicBezTo>
                  <a:cubicBezTo>
                    <a:pt x="1393730" y="190652"/>
                    <a:pt x="1404049" y="180332"/>
                    <a:pt x="1409209" y="163305"/>
                  </a:cubicBezTo>
                  <a:cubicBezTo>
                    <a:pt x="1421593" y="121511"/>
                    <a:pt x="1434492" y="79717"/>
                    <a:pt x="1447392" y="37922"/>
                  </a:cubicBezTo>
                  <a:cubicBezTo>
                    <a:pt x="1457195" y="6964"/>
                    <a:pt x="1466998" y="-260"/>
                    <a:pt x="1499505" y="256"/>
                  </a:cubicBezTo>
                  <a:cubicBezTo>
                    <a:pt x="1504149" y="256"/>
                    <a:pt x="1508793" y="256"/>
                    <a:pt x="1513436" y="772"/>
                  </a:cubicBezTo>
                  <a:cubicBezTo>
                    <a:pt x="1559358" y="5416"/>
                    <a:pt x="1572258" y="19347"/>
                    <a:pt x="1573290" y="65269"/>
                  </a:cubicBezTo>
                  <a:cubicBezTo>
                    <a:pt x="1574322" y="105515"/>
                    <a:pt x="1575870" y="145246"/>
                    <a:pt x="1576902" y="185492"/>
                  </a:cubicBezTo>
                  <a:cubicBezTo>
                    <a:pt x="1577418" y="201487"/>
                    <a:pt x="1583093" y="213871"/>
                    <a:pt x="1598057" y="220578"/>
                  </a:cubicBezTo>
                  <a:cubicBezTo>
                    <a:pt x="1622308" y="231414"/>
                    <a:pt x="1647590" y="238638"/>
                    <a:pt x="1674422" y="240702"/>
                  </a:cubicBezTo>
                  <a:cubicBezTo>
                    <a:pt x="1690933" y="241733"/>
                    <a:pt x="1702285" y="235026"/>
                    <a:pt x="1710540" y="221610"/>
                  </a:cubicBezTo>
                  <a:cubicBezTo>
                    <a:pt x="1733243" y="184976"/>
                    <a:pt x="1756462" y="148342"/>
                    <a:pt x="1779165" y="111707"/>
                  </a:cubicBezTo>
                  <a:cubicBezTo>
                    <a:pt x="1798772" y="80749"/>
                    <a:pt x="1810640" y="76621"/>
                    <a:pt x="1845726" y="88488"/>
                  </a:cubicBezTo>
                  <a:cubicBezTo>
                    <a:pt x="1849854" y="90036"/>
                    <a:pt x="1853466" y="91068"/>
                    <a:pt x="1857594" y="92616"/>
                  </a:cubicBezTo>
                  <a:cubicBezTo>
                    <a:pt x="1898356" y="110159"/>
                    <a:pt x="1905063" y="123059"/>
                    <a:pt x="1895260" y="166401"/>
                  </a:cubicBezTo>
                  <a:cubicBezTo>
                    <a:pt x="1886488" y="205099"/>
                    <a:pt x="1877717" y="243281"/>
                    <a:pt x="1868429" y="281980"/>
                  </a:cubicBezTo>
                  <a:cubicBezTo>
                    <a:pt x="1863269" y="303135"/>
                    <a:pt x="1868429" y="319646"/>
                    <a:pt x="1887004" y="332030"/>
                  </a:cubicBezTo>
                  <a:cubicBezTo>
                    <a:pt x="1906096" y="344929"/>
                    <a:pt x="1925187" y="356796"/>
                    <a:pt x="1946857" y="365052"/>
                  </a:cubicBezTo>
                  <a:cubicBezTo>
                    <a:pt x="1962337" y="370728"/>
                    <a:pt x="1974720" y="367116"/>
                    <a:pt x="1986588" y="355765"/>
                  </a:cubicBezTo>
                  <a:cubicBezTo>
                    <a:pt x="2018062" y="325838"/>
                    <a:pt x="2049537" y="296943"/>
                    <a:pt x="2081528" y="267532"/>
                  </a:cubicBezTo>
                  <a:cubicBezTo>
                    <a:pt x="2107843" y="242765"/>
                    <a:pt x="2122290" y="241733"/>
                    <a:pt x="2151701" y="261857"/>
                  </a:cubicBezTo>
                  <a:cubicBezTo>
                    <a:pt x="2153248" y="262889"/>
                    <a:pt x="2154281" y="263405"/>
                    <a:pt x="2155312" y="264437"/>
                  </a:cubicBezTo>
                  <a:cubicBezTo>
                    <a:pt x="2205363" y="300555"/>
                    <a:pt x="2198139" y="316034"/>
                    <a:pt x="2177500" y="353701"/>
                  </a:cubicBezTo>
                  <a:cubicBezTo>
                    <a:pt x="2158925" y="387755"/>
                    <a:pt x="2141381" y="422842"/>
                    <a:pt x="2122290" y="456896"/>
                  </a:cubicBezTo>
                  <a:cubicBezTo>
                    <a:pt x="2112487" y="474955"/>
                    <a:pt x="2114550" y="490435"/>
                    <a:pt x="2126934" y="505914"/>
                  </a:cubicBezTo>
                  <a:cubicBezTo>
                    <a:pt x="2140865" y="522941"/>
                    <a:pt x="2156345" y="538421"/>
                    <a:pt x="2173372" y="551836"/>
                  </a:cubicBezTo>
                  <a:cubicBezTo>
                    <a:pt x="2187819" y="563187"/>
                    <a:pt x="2202783" y="564735"/>
                    <a:pt x="2219810" y="555964"/>
                  </a:cubicBezTo>
                  <a:cubicBezTo>
                    <a:pt x="2258508" y="534809"/>
                    <a:pt x="2297722" y="514170"/>
                    <a:pt x="2336937" y="494046"/>
                  </a:cubicBezTo>
                  <a:cubicBezTo>
                    <a:pt x="2364799" y="479599"/>
                    <a:pt x="2380795" y="482695"/>
                    <a:pt x="2400917" y="507462"/>
                  </a:cubicBezTo>
                  <a:cubicBezTo>
                    <a:pt x="2408141" y="515717"/>
                    <a:pt x="2414849" y="524489"/>
                    <a:pt x="2420525" y="533777"/>
                  </a:cubicBezTo>
                  <a:cubicBezTo>
                    <a:pt x="2434972" y="556480"/>
                    <a:pt x="2433424" y="571443"/>
                    <a:pt x="2415365" y="591566"/>
                  </a:cubicBezTo>
                  <a:cubicBezTo>
                    <a:pt x="2384406" y="625105"/>
                    <a:pt x="2353448" y="659159"/>
                    <a:pt x="2321973" y="692182"/>
                  </a:cubicBezTo>
                  <a:cubicBezTo>
                    <a:pt x="2310106" y="704565"/>
                    <a:pt x="2307526" y="717981"/>
                    <a:pt x="2313718" y="733460"/>
                  </a:cubicBezTo>
                  <a:cubicBezTo>
                    <a:pt x="2323005" y="755647"/>
                    <a:pt x="2334357" y="776286"/>
                    <a:pt x="2349320" y="795377"/>
                  </a:cubicBezTo>
                  <a:cubicBezTo>
                    <a:pt x="2361187" y="810857"/>
                    <a:pt x="2375635" y="814984"/>
                    <a:pt x="2394726" y="810341"/>
                  </a:cubicBezTo>
                  <a:cubicBezTo>
                    <a:pt x="2438584" y="799505"/>
                    <a:pt x="2482958" y="789701"/>
                    <a:pt x="2526816" y="780414"/>
                  </a:cubicBezTo>
                  <a:cubicBezTo>
                    <a:pt x="2550035" y="775254"/>
                    <a:pt x="2563967" y="781962"/>
                    <a:pt x="2575834" y="803117"/>
                  </a:cubicBezTo>
                  <a:cubicBezTo>
                    <a:pt x="2582026" y="814468"/>
                    <a:pt x="2587186" y="826336"/>
                    <a:pt x="2591313" y="838719"/>
                  </a:cubicBezTo>
                  <a:cubicBezTo>
                    <a:pt x="2600085" y="867098"/>
                    <a:pt x="2595441" y="880514"/>
                    <a:pt x="2570158" y="896509"/>
                  </a:cubicBezTo>
                  <a:cubicBezTo>
                    <a:pt x="2534040" y="919212"/>
                    <a:pt x="2498437" y="942947"/>
                    <a:pt x="2461287" y="964102"/>
                  </a:cubicBezTo>
                  <a:cubicBezTo>
                    <a:pt x="2440132" y="976485"/>
                    <a:pt x="2434456" y="992997"/>
                    <a:pt x="2438068" y="1014668"/>
                  </a:cubicBezTo>
                  <a:cubicBezTo>
                    <a:pt x="2441164" y="1034791"/>
                    <a:pt x="2446840" y="1054398"/>
                    <a:pt x="2454063" y="1073489"/>
                  </a:cubicBezTo>
                  <a:cubicBezTo>
                    <a:pt x="2460771" y="1091032"/>
                    <a:pt x="2472638" y="1100320"/>
                    <a:pt x="2492762" y="1100836"/>
                  </a:cubicBezTo>
                  <a:cubicBezTo>
                    <a:pt x="2538168" y="1101352"/>
                    <a:pt x="2583058" y="1104448"/>
                    <a:pt x="2628464" y="1105996"/>
                  </a:cubicBezTo>
                  <a:cubicBezTo>
                    <a:pt x="2653230" y="1107028"/>
                    <a:pt x="2665614" y="1116831"/>
                    <a:pt x="2672322" y="1140566"/>
                  </a:cubicBezTo>
                  <a:cubicBezTo>
                    <a:pt x="2676449" y="1153982"/>
                    <a:pt x="2677998" y="1167913"/>
                    <a:pt x="2677998" y="1182360"/>
                  </a:cubicBezTo>
                  <a:cubicBezTo>
                    <a:pt x="2677998" y="1210223"/>
                    <a:pt x="2670258" y="1221575"/>
                    <a:pt x="2644459" y="1229830"/>
                  </a:cubicBezTo>
                  <a:cubicBezTo>
                    <a:pt x="2603697" y="1242730"/>
                    <a:pt x="2562934" y="1255113"/>
                    <a:pt x="2522172" y="1267497"/>
                  </a:cubicBezTo>
                  <a:cubicBezTo>
                    <a:pt x="2492762" y="1276268"/>
                    <a:pt x="2485022" y="1285556"/>
                    <a:pt x="2483990" y="1315998"/>
                  </a:cubicBezTo>
                  <a:cubicBezTo>
                    <a:pt x="2483474" y="1337153"/>
                    <a:pt x="2481926" y="1358824"/>
                    <a:pt x="2486570" y="1379980"/>
                  </a:cubicBezTo>
                  <a:cubicBezTo>
                    <a:pt x="2489666" y="1394427"/>
                    <a:pt x="2498437" y="1403199"/>
                    <a:pt x="2512885" y="1407842"/>
                  </a:cubicBezTo>
                  <a:cubicBezTo>
                    <a:pt x="2555711" y="1420742"/>
                    <a:pt x="2598537" y="1433641"/>
                    <a:pt x="2641363" y="1447057"/>
                  </a:cubicBezTo>
                  <a:cubicBezTo>
                    <a:pt x="2671290" y="1456344"/>
                    <a:pt x="2678514" y="1466664"/>
                    <a:pt x="2677998" y="1498138"/>
                  </a:cubicBezTo>
                  <a:cubicBezTo>
                    <a:pt x="2677998" y="1501234"/>
                    <a:pt x="2677998" y="1504330"/>
                    <a:pt x="2677998" y="1507426"/>
                  </a:cubicBezTo>
                  <a:cubicBezTo>
                    <a:pt x="2675934" y="1555928"/>
                    <a:pt x="2660454" y="1571407"/>
                    <a:pt x="2611952" y="1572955"/>
                  </a:cubicBezTo>
                  <a:cubicBezTo>
                    <a:pt x="2571190" y="1573987"/>
                    <a:pt x="2530944" y="1576051"/>
                    <a:pt x="2490182" y="1576567"/>
                  </a:cubicBezTo>
                  <a:cubicBezTo>
                    <a:pt x="2474702" y="1577083"/>
                    <a:pt x="2463867" y="1583791"/>
                    <a:pt x="2457675" y="1596690"/>
                  </a:cubicBezTo>
                  <a:cubicBezTo>
                    <a:pt x="2446324" y="1620941"/>
                    <a:pt x="2439100" y="1646224"/>
                    <a:pt x="2437036" y="1673055"/>
                  </a:cubicBezTo>
                  <a:cubicBezTo>
                    <a:pt x="2435488" y="1690082"/>
                    <a:pt x="2442712" y="1701434"/>
                    <a:pt x="2457159" y="1710205"/>
                  </a:cubicBezTo>
                  <a:cubicBezTo>
                    <a:pt x="2493278" y="1732392"/>
                    <a:pt x="2528880" y="1754579"/>
                    <a:pt x="2564483" y="1777282"/>
                  </a:cubicBezTo>
                  <a:cubicBezTo>
                    <a:pt x="2596989" y="1797405"/>
                    <a:pt x="2601117" y="1809789"/>
                    <a:pt x="2588733" y="1845907"/>
                  </a:cubicBezTo>
                  <a:cubicBezTo>
                    <a:pt x="2584606" y="1858291"/>
                    <a:pt x="2578930" y="1870158"/>
                    <a:pt x="2571706" y="1880994"/>
                  </a:cubicBezTo>
                  <a:cubicBezTo>
                    <a:pt x="2564998" y="1890797"/>
                    <a:pt x="2554163" y="1897505"/>
                    <a:pt x="2538684" y="1897505"/>
                  </a:cubicBezTo>
                  <a:close/>
                  <a:moveTo>
                    <a:pt x="1338521" y="2312867"/>
                  </a:moveTo>
                  <a:cubicBezTo>
                    <a:pt x="1869461" y="2314931"/>
                    <a:pt x="2317329" y="1887701"/>
                    <a:pt x="2316814" y="1335605"/>
                  </a:cubicBezTo>
                  <a:cubicBezTo>
                    <a:pt x="2316298" y="792797"/>
                    <a:pt x="1880813" y="359892"/>
                    <a:pt x="1340068" y="359376"/>
                  </a:cubicBezTo>
                  <a:cubicBezTo>
                    <a:pt x="796228" y="358860"/>
                    <a:pt x="363839" y="794861"/>
                    <a:pt x="361775" y="1331994"/>
                  </a:cubicBezTo>
                  <a:cubicBezTo>
                    <a:pt x="359711" y="1882026"/>
                    <a:pt x="806032" y="2314415"/>
                    <a:pt x="1338521" y="2312867"/>
                  </a:cubicBez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5" name="Freeform: Shape 24"/>
            <p:cNvSpPr/>
            <p:nvPr/>
          </p:nvSpPr>
          <p:spPr>
            <a:xfrm>
              <a:off x="7628244" y="2084297"/>
              <a:ext cx="1757326" cy="1752551"/>
            </a:xfrm>
            <a:custGeom>
              <a:avLst/>
              <a:gdLst>
                <a:gd name="connsiteX0" fmla="*/ 30 w 1898796"/>
                <a:gd name="connsiteY0" fmla="*/ 947852 h 1893636"/>
                <a:gd name="connsiteX1" fmla="*/ 950461 w 1898796"/>
                <a:gd name="connsiteY1" fmla="*/ 2 h 1893636"/>
                <a:gd name="connsiteX2" fmla="*/ 1898827 w 1898796"/>
                <a:gd name="connsiteY2" fmla="*/ 950948 h 1893636"/>
                <a:gd name="connsiteX3" fmla="*/ 946849 w 1898796"/>
                <a:gd name="connsiteY3" fmla="*/ 1898283 h 1893636"/>
                <a:gd name="connsiteX4" fmla="*/ 30 w 1898796"/>
                <a:gd name="connsiteY4" fmla="*/ 947852 h 1893636"/>
                <a:gd name="connsiteX5" fmla="*/ 1187811 w 1898796"/>
                <a:gd name="connsiteY5" fmla="*/ 949916 h 1893636"/>
                <a:gd name="connsiteX6" fmla="*/ 949429 w 1898796"/>
                <a:gd name="connsiteY6" fmla="*/ 710503 h 1893636"/>
                <a:gd name="connsiteX7" fmla="*/ 710532 w 1898796"/>
                <a:gd name="connsiteY7" fmla="*/ 948368 h 1893636"/>
                <a:gd name="connsiteX8" fmla="*/ 948397 w 1898796"/>
                <a:gd name="connsiteY8" fmla="*/ 1188298 h 1893636"/>
                <a:gd name="connsiteX9" fmla="*/ 1187811 w 1898796"/>
                <a:gd name="connsiteY9" fmla="*/ 949916 h 189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8796" h="1893636">
                  <a:moveTo>
                    <a:pt x="30" y="947852"/>
                  </a:moveTo>
                  <a:cubicBezTo>
                    <a:pt x="-3065" y="428263"/>
                    <a:pt x="426228" y="-1030"/>
                    <a:pt x="950461" y="2"/>
                  </a:cubicBezTo>
                  <a:cubicBezTo>
                    <a:pt x="1472114" y="1034"/>
                    <a:pt x="1899859" y="427747"/>
                    <a:pt x="1898827" y="950948"/>
                  </a:cubicBezTo>
                  <a:cubicBezTo>
                    <a:pt x="1897795" y="1468473"/>
                    <a:pt x="1477790" y="1899315"/>
                    <a:pt x="946849" y="1898283"/>
                  </a:cubicBezTo>
                  <a:cubicBezTo>
                    <a:pt x="411781" y="1896735"/>
                    <a:pt x="-4097" y="1460218"/>
                    <a:pt x="30" y="947852"/>
                  </a:cubicBezTo>
                  <a:close/>
                  <a:moveTo>
                    <a:pt x="1187811" y="949916"/>
                  </a:moveTo>
                  <a:cubicBezTo>
                    <a:pt x="1188327" y="817310"/>
                    <a:pt x="1084099" y="710503"/>
                    <a:pt x="949429" y="710503"/>
                  </a:cubicBezTo>
                  <a:cubicBezTo>
                    <a:pt x="805987" y="710503"/>
                    <a:pt x="710015" y="828146"/>
                    <a:pt x="710532" y="948368"/>
                  </a:cubicBezTo>
                  <a:cubicBezTo>
                    <a:pt x="711048" y="1081490"/>
                    <a:pt x="815791" y="1188298"/>
                    <a:pt x="948397" y="1188298"/>
                  </a:cubicBezTo>
                  <a:cubicBezTo>
                    <a:pt x="1081003" y="1188298"/>
                    <a:pt x="1187294" y="1083038"/>
                    <a:pt x="1187811" y="949916"/>
                  </a:cubicBez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rot="6679697" flipV="1">
            <a:off x="2514190" y="4250744"/>
            <a:ext cx="709209" cy="493240"/>
            <a:chOff x="5405974" y="1533288"/>
            <a:chExt cx="611040" cy="424965"/>
          </a:xfrm>
        </p:grpSpPr>
        <p:sp>
          <p:nvSpPr>
            <p:cNvPr id="27" name="Trapezoid 26"/>
            <p:cNvSpPr/>
            <p:nvPr/>
          </p:nvSpPr>
          <p:spPr>
            <a:xfrm rot="5912136" flipH="1">
              <a:off x="5633173" y="1617814"/>
              <a:ext cx="141626" cy="93186"/>
            </a:xfrm>
            <a:prstGeom prst="trapezoid">
              <a:avLst>
                <a:gd name="adj" fmla="val 1238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8" name="Trapezoid 27"/>
            <p:cNvSpPr/>
            <p:nvPr/>
          </p:nvSpPr>
          <p:spPr>
            <a:xfrm rot="5912136" flipH="1">
              <a:off x="5438996" y="1500266"/>
              <a:ext cx="200130" cy="266173"/>
            </a:xfrm>
            <a:prstGeom prst="trapezoid">
              <a:avLst>
                <a:gd name="adj" fmla="val 12383"/>
              </a:avLst>
            </a:prstGeom>
            <a:solidFill>
              <a:schemeClr val="accent2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9" name="Trapezoid 28"/>
            <p:cNvSpPr/>
            <p:nvPr/>
          </p:nvSpPr>
          <p:spPr>
            <a:xfrm rot="7277434" flipH="1">
              <a:off x="5857778" y="1735728"/>
              <a:ext cx="103331" cy="96694"/>
            </a:xfrm>
            <a:prstGeom prst="trapezoid">
              <a:avLst>
                <a:gd name="adj" fmla="val 1238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0" name="Trapezoid 29"/>
            <p:cNvSpPr/>
            <p:nvPr/>
          </p:nvSpPr>
          <p:spPr>
            <a:xfrm rot="7277434" flipH="1">
              <a:off x="5727739" y="1619233"/>
              <a:ext cx="146016" cy="194202"/>
            </a:xfrm>
            <a:prstGeom prst="trapezoid">
              <a:avLst>
                <a:gd name="adj" fmla="val 12383"/>
              </a:avLst>
            </a:prstGeom>
            <a:solidFill>
              <a:schemeClr val="accent2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1" name="Trapezoid 30"/>
            <p:cNvSpPr/>
            <p:nvPr/>
          </p:nvSpPr>
          <p:spPr>
            <a:xfrm rot="8867088" flipH="1">
              <a:off x="5923517" y="1775373"/>
              <a:ext cx="93497" cy="182880"/>
            </a:xfrm>
            <a:prstGeom prst="trapezoid">
              <a:avLst>
                <a:gd name="adj" fmla="val 12383"/>
              </a:avLst>
            </a:prstGeom>
            <a:solidFill>
              <a:schemeClr val="accent2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4" name="Group 3"/>
          <p:cNvGrpSpPr/>
          <p:nvPr userDrawn="1"/>
        </p:nvGrpSpPr>
        <p:grpSpPr>
          <a:xfrm rot="2246763">
            <a:off x="1974127" y="1362251"/>
            <a:ext cx="2028524" cy="1778017"/>
            <a:chOff x="2753518" y="2997140"/>
            <a:chExt cx="2028524" cy="1778017"/>
          </a:xfrm>
          <a:solidFill>
            <a:schemeClr val="bg1">
              <a:alpha val="5000"/>
            </a:schemeClr>
          </a:solidFill>
        </p:grpSpPr>
        <p:sp>
          <p:nvSpPr>
            <p:cNvPr id="5" name="Freeform: Shape 4"/>
            <p:cNvSpPr/>
            <p:nvPr/>
          </p:nvSpPr>
          <p:spPr>
            <a:xfrm>
              <a:off x="2753518" y="3683131"/>
              <a:ext cx="796648" cy="799367"/>
            </a:xfrm>
            <a:custGeom>
              <a:avLst/>
              <a:gdLst>
                <a:gd name="connsiteX0" fmla="*/ 817500 w 1511813"/>
                <a:gd name="connsiteY0" fmla="*/ 1518710 h 1516973"/>
                <a:gd name="connsiteX1" fmla="*/ 802537 w 1511813"/>
                <a:gd name="connsiteY1" fmla="*/ 1507875 h 1516973"/>
                <a:gd name="connsiteX2" fmla="*/ 780866 w 1511813"/>
                <a:gd name="connsiteY2" fmla="*/ 1442862 h 1516973"/>
                <a:gd name="connsiteX3" fmla="*/ 776738 w 1511813"/>
                <a:gd name="connsiteY3" fmla="*/ 1385072 h 1516973"/>
                <a:gd name="connsiteX4" fmla="*/ 760227 w 1511813"/>
                <a:gd name="connsiteY4" fmla="*/ 1369593 h 1516973"/>
                <a:gd name="connsiteX5" fmla="*/ 694698 w 1511813"/>
                <a:gd name="connsiteY5" fmla="*/ 1366497 h 1516973"/>
                <a:gd name="connsiteX6" fmla="*/ 676638 w 1511813"/>
                <a:gd name="connsiteY6" fmla="*/ 1379912 h 1516973"/>
                <a:gd name="connsiteX7" fmla="*/ 637940 w 1511813"/>
                <a:gd name="connsiteY7" fmla="*/ 1501683 h 1516973"/>
                <a:gd name="connsiteX8" fmla="*/ 622977 w 1511813"/>
                <a:gd name="connsiteY8" fmla="*/ 1508907 h 1516973"/>
                <a:gd name="connsiteX9" fmla="*/ 430517 w 1511813"/>
                <a:gd name="connsiteY9" fmla="*/ 1447505 h 1516973"/>
                <a:gd name="connsiteX10" fmla="*/ 422262 w 1511813"/>
                <a:gd name="connsiteY10" fmla="*/ 1431510 h 1516973"/>
                <a:gd name="connsiteX11" fmla="*/ 435677 w 1511813"/>
                <a:gd name="connsiteY11" fmla="*/ 1364433 h 1516973"/>
                <a:gd name="connsiteX12" fmla="*/ 461992 w 1511813"/>
                <a:gd name="connsiteY12" fmla="*/ 1310255 h 1516973"/>
                <a:gd name="connsiteX13" fmla="*/ 456316 w 1511813"/>
                <a:gd name="connsiteY13" fmla="*/ 1290132 h 1516973"/>
                <a:gd name="connsiteX14" fmla="*/ 395431 w 1511813"/>
                <a:gd name="connsiteY14" fmla="*/ 1251434 h 1516973"/>
                <a:gd name="connsiteX15" fmla="*/ 378919 w 1511813"/>
                <a:gd name="connsiteY15" fmla="*/ 1254014 h 1516973"/>
                <a:gd name="connsiteX16" fmla="*/ 283464 w 1511813"/>
                <a:gd name="connsiteY16" fmla="*/ 1342246 h 1516973"/>
                <a:gd name="connsiteX17" fmla="*/ 265920 w 1511813"/>
                <a:gd name="connsiteY17" fmla="*/ 1341214 h 1516973"/>
                <a:gd name="connsiteX18" fmla="*/ 130218 w 1511813"/>
                <a:gd name="connsiteY18" fmla="*/ 1191580 h 1516973"/>
                <a:gd name="connsiteX19" fmla="*/ 130734 w 1511813"/>
                <a:gd name="connsiteY19" fmla="*/ 1174553 h 1516973"/>
                <a:gd name="connsiteX20" fmla="*/ 177688 w 1511813"/>
                <a:gd name="connsiteY20" fmla="*/ 1121408 h 1516973"/>
                <a:gd name="connsiteX21" fmla="*/ 225674 w 1511813"/>
                <a:gd name="connsiteY21" fmla="*/ 1089417 h 1516973"/>
                <a:gd name="connsiteX22" fmla="*/ 230834 w 1511813"/>
                <a:gd name="connsiteY22" fmla="*/ 1067230 h 1516973"/>
                <a:gd name="connsiteX23" fmla="*/ 198327 w 1511813"/>
                <a:gd name="connsiteY23" fmla="*/ 1004281 h 1516973"/>
                <a:gd name="connsiteX24" fmla="*/ 183880 w 1511813"/>
                <a:gd name="connsiteY24" fmla="*/ 998089 h 1516973"/>
                <a:gd name="connsiteX25" fmla="*/ 67269 w 1511813"/>
                <a:gd name="connsiteY25" fmla="*/ 1025952 h 1516973"/>
                <a:gd name="connsiteX26" fmla="*/ 55918 w 1511813"/>
                <a:gd name="connsiteY26" fmla="*/ 1027500 h 1516973"/>
                <a:gd name="connsiteX27" fmla="*/ 41470 w 1511813"/>
                <a:gd name="connsiteY27" fmla="*/ 1018212 h 1516973"/>
                <a:gd name="connsiteX28" fmla="*/ 1224 w 1511813"/>
                <a:gd name="connsiteY28" fmla="*/ 841748 h 1516973"/>
                <a:gd name="connsiteX29" fmla="*/ 30635 w 1511813"/>
                <a:gd name="connsiteY29" fmla="*/ 797374 h 1516973"/>
                <a:gd name="connsiteX30" fmla="*/ 134862 w 1511813"/>
                <a:gd name="connsiteY30" fmla="*/ 778799 h 1516973"/>
                <a:gd name="connsiteX31" fmla="*/ 147246 w 1511813"/>
                <a:gd name="connsiteY31" fmla="*/ 765899 h 1516973"/>
                <a:gd name="connsiteX32" fmla="*/ 150342 w 1511813"/>
                <a:gd name="connsiteY32" fmla="*/ 696242 h 1516973"/>
                <a:gd name="connsiteX33" fmla="*/ 137442 w 1511813"/>
                <a:gd name="connsiteY33" fmla="*/ 678699 h 1516973"/>
                <a:gd name="connsiteX34" fmla="*/ 14639 w 1511813"/>
                <a:gd name="connsiteY34" fmla="*/ 639485 h 1516973"/>
                <a:gd name="connsiteX35" fmla="*/ 7932 w 1511813"/>
                <a:gd name="connsiteY35" fmla="*/ 625037 h 1516973"/>
                <a:gd name="connsiteX36" fmla="*/ 69333 w 1511813"/>
                <a:gd name="connsiteY36" fmla="*/ 432578 h 1516973"/>
                <a:gd name="connsiteX37" fmla="*/ 86360 w 1511813"/>
                <a:gd name="connsiteY37" fmla="*/ 423806 h 1516973"/>
                <a:gd name="connsiteX38" fmla="*/ 150858 w 1511813"/>
                <a:gd name="connsiteY38" fmla="*/ 436706 h 1516973"/>
                <a:gd name="connsiteX39" fmla="*/ 206583 w 1511813"/>
                <a:gd name="connsiteY39" fmla="*/ 463536 h 1516973"/>
                <a:gd name="connsiteX40" fmla="*/ 227738 w 1511813"/>
                <a:gd name="connsiteY40" fmla="*/ 457345 h 1516973"/>
                <a:gd name="connsiteX41" fmla="*/ 266952 w 1511813"/>
                <a:gd name="connsiteY41" fmla="*/ 396459 h 1516973"/>
                <a:gd name="connsiteX42" fmla="*/ 264373 w 1511813"/>
                <a:gd name="connsiteY42" fmla="*/ 380980 h 1516973"/>
                <a:gd name="connsiteX43" fmla="*/ 175108 w 1511813"/>
                <a:gd name="connsiteY43" fmla="*/ 284492 h 1516973"/>
                <a:gd name="connsiteX44" fmla="*/ 176140 w 1511813"/>
                <a:gd name="connsiteY44" fmla="*/ 267981 h 1516973"/>
                <a:gd name="connsiteX45" fmla="*/ 325258 w 1511813"/>
                <a:gd name="connsiteY45" fmla="*/ 132279 h 1516973"/>
                <a:gd name="connsiteX46" fmla="*/ 343317 w 1511813"/>
                <a:gd name="connsiteY46" fmla="*/ 132795 h 1516973"/>
                <a:gd name="connsiteX47" fmla="*/ 395431 w 1511813"/>
                <a:gd name="connsiteY47" fmla="*/ 178717 h 1516973"/>
                <a:gd name="connsiteX48" fmla="*/ 426389 w 1511813"/>
                <a:gd name="connsiteY48" fmla="*/ 224639 h 1516973"/>
                <a:gd name="connsiteX49" fmla="*/ 451156 w 1511813"/>
                <a:gd name="connsiteY49" fmla="*/ 231347 h 1516973"/>
                <a:gd name="connsiteX50" fmla="*/ 512042 w 1511813"/>
                <a:gd name="connsiteY50" fmla="*/ 200388 h 1516973"/>
                <a:gd name="connsiteX51" fmla="*/ 518233 w 1511813"/>
                <a:gd name="connsiteY51" fmla="*/ 183877 h 1516973"/>
                <a:gd name="connsiteX52" fmla="*/ 491403 w 1511813"/>
                <a:gd name="connsiteY52" fmla="*/ 69846 h 1516973"/>
                <a:gd name="connsiteX53" fmla="*/ 489855 w 1511813"/>
                <a:gd name="connsiteY53" fmla="*/ 58494 h 1516973"/>
                <a:gd name="connsiteX54" fmla="*/ 499658 w 1511813"/>
                <a:gd name="connsiteY54" fmla="*/ 43015 h 1516973"/>
                <a:gd name="connsiteX55" fmla="*/ 695730 w 1511813"/>
                <a:gd name="connsiteY55" fmla="*/ 189 h 1516973"/>
                <a:gd name="connsiteX56" fmla="*/ 713273 w 1511813"/>
                <a:gd name="connsiteY56" fmla="*/ 12056 h 1516973"/>
                <a:gd name="connsiteX57" fmla="*/ 721012 w 1511813"/>
                <a:gd name="connsiteY57" fmla="*/ 35275 h 1516973"/>
                <a:gd name="connsiteX58" fmla="*/ 738556 w 1511813"/>
                <a:gd name="connsiteY58" fmla="*/ 134343 h 1516973"/>
                <a:gd name="connsiteX59" fmla="*/ 753519 w 1511813"/>
                <a:gd name="connsiteY59" fmla="*/ 148790 h 1516973"/>
                <a:gd name="connsiteX60" fmla="*/ 820596 w 1511813"/>
                <a:gd name="connsiteY60" fmla="*/ 151886 h 1516973"/>
                <a:gd name="connsiteX61" fmla="*/ 838655 w 1511813"/>
                <a:gd name="connsiteY61" fmla="*/ 138471 h 1516973"/>
                <a:gd name="connsiteX62" fmla="*/ 877354 w 1511813"/>
                <a:gd name="connsiteY62" fmla="*/ 16700 h 1516973"/>
                <a:gd name="connsiteX63" fmla="*/ 892317 w 1511813"/>
                <a:gd name="connsiteY63" fmla="*/ 9476 h 1516973"/>
                <a:gd name="connsiteX64" fmla="*/ 1084777 w 1511813"/>
                <a:gd name="connsiteY64" fmla="*/ 70878 h 1516973"/>
                <a:gd name="connsiteX65" fmla="*/ 1093032 w 1511813"/>
                <a:gd name="connsiteY65" fmla="*/ 86873 h 1516973"/>
                <a:gd name="connsiteX66" fmla="*/ 1079617 w 1511813"/>
                <a:gd name="connsiteY66" fmla="*/ 152402 h 1516973"/>
                <a:gd name="connsiteX67" fmla="*/ 1053302 w 1511813"/>
                <a:gd name="connsiteY67" fmla="*/ 206580 h 1516973"/>
                <a:gd name="connsiteX68" fmla="*/ 1060010 w 1511813"/>
                <a:gd name="connsiteY68" fmla="*/ 228251 h 1516973"/>
                <a:gd name="connsiteX69" fmla="*/ 1118315 w 1511813"/>
                <a:gd name="connsiteY69" fmla="*/ 265917 h 1516973"/>
                <a:gd name="connsiteX70" fmla="*/ 1136374 w 1511813"/>
                <a:gd name="connsiteY70" fmla="*/ 262821 h 1516973"/>
                <a:gd name="connsiteX71" fmla="*/ 1232346 w 1511813"/>
                <a:gd name="connsiteY71" fmla="*/ 174589 h 1516973"/>
                <a:gd name="connsiteX72" fmla="*/ 1247825 w 1511813"/>
                <a:gd name="connsiteY72" fmla="*/ 175621 h 1516973"/>
                <a:gd name="connsiteX73" fmla="*/ 1384559 w 1511813"/>
                <a:gd name="connsiteY73" fmla="*/ 325770 h 1516973"/>
                <a:gd name="connsiteX74" fmla="*/ 1384043 w 1511813"/>
                <a:gd name="connsiteY74" fmla="*/ 342798 h 1516973"/>
                <a:gd name="connsiteX75" fmla="*/ 1336057 w 1511813"/>
                <a:gd name="connsiteY75" fmla="*/ 396975 h 1516973"/>
                <a:gd name="connsiteX76" fmla="*/ 1291167 w 1511813"/>
                <a:gd name="connsiteY76" fmla="*/ 426902 h 1516973"/>
                <a:gd name="connsiteX77" fmla="*/ 1284976 w 1511813"/>
                <a:gd name="connsiteY77" fmla="*/ 451153 h 1516973"/>
                <a:gd name="connsiteX78" fmla="*/ 1316450 w 1511813"/>
                <a:gd name="connsiteY78" fmla="*/ 513070 h 1516973"/>
                <a:gd name="connsiteX79" fmla="*/ 1330898 w 1511813"/>
                <a:gd name="connsiteY79" fmla="*/ 519262 h 1516973"/>
                <a:gd name="connsiteX80" fmla="*/ 1447509 w 1511813"/>
                <a:gd name="connsiteY80" fmla="*/ 491399 h 1516973"/>
                <a:gd name="connsiteX81" fmla="*/ 1458860 w 1511813"/>
                <a:gd name="connsiteY81" fmla="*/ 489851 h 1516973"/>
                <a:gd name="connsiteX82" fmla="*/ 1473307 w 1511813"/>
                <a:gd name="connsiteY82" fmla="*/ 499139 h 1516973"/>
                <a:gd name="connsiteX83" fmla="*/ 1513554 w 1511813"/>
                <a:gd name="connsiteY83" fmla="*/ 675603 h 1516973"/>
                <a:gd name="connsiteX84" fmla="*/ 1514070 w 1511813"/>
                <a:gd name="connsiteY84" fmla="*/ 679215 h 1516973"/>
                <a:gd name="connsiteX85" fmla="*/ 1490335 w 1511813"/>
                <a:gd name="connsiteY85" fmla="*/ 717397 h 1516973"/>
                <a:gd name="connsiteX86" fmla="*/ 1379916 w 1511813"/>
                <a:gd name="connsiteY86" fmla="*/ 738036 h 1516973"/>
                <a:gd name="connsiteX87" fmla="*/ 1367532 w 1511813"/>
                <a:gd name="connsiteY87" fmla="*/ 749904 h 1516973"/>
                <a:gd name="connsiteX88" fmla="*/ 1363920 w 1511813"/>
                <a:gd name="connsiteY88" fmla="*/ 822141 h 1516973"/>
                <a:gd name="connsiteX89" fmla="*/ 1375788 w 1511813"/>
                <a:gd name="connsiteY89" fmla="*/ 838136 h 1516973"/>
                <a:gd name="connsiteX90" fmla="*/ 1498590 w 1511813"/>
                <a:gd name="connsiteY90" fmla="*/ 876834 h 1516973"/>
                <a:gd name="connsiteX91" fmla="*/ 1506330 w 1511813"/>
                <a:gd name="connsiteY91" fmla="*/ 891798 h 1516973"/>
                <a:gd name="connsiteX92" fmla="*/ 1444413 w 1511813"/>
                <a:gd name="connsiteY92" fmla="*/ 1085289 h 1516973"/>
                <a:gd name="connsiteX93" fmla="*/ 1429449 w 1511813"/>
                <a:gd name="connsiteY93" fmla="*/ 1093029 h 1516973"/>
                <a:gd name="connsiteX94" fmla="*/ 1306647 w 1511813"/>
                <a:gd name="connsiteY94" fmla="*/ 1052783 h 1516973"/>
                <a:gd name="connsiteX95" fmla="*/ 1287556 w 1511813"/>
                <a:gd name="connsiteY95" fmla="*/ 1057942 h 1516973"/>
                <a:gd name="connsiteX96" fmla="*/ 1248857 w 1511813"/>
                <a:gd name="connsiteY96" fmla="*/ 1118828 h 1516973"/>
                <a:gd name="connsiteX97" fmla="*/ 1250405 w 1511813"/>
                <a:gd name="connsiteY97" fmla="*/ 1135339 h 1516973"/>
                <a:gd name="connsiteX98" fmla="*/ 1339153 w 1511813"/>
                <a:gd name="connsiteY98" fmla="*/ 1230795 h 1516973"/>
                <a:gd name="connsiteX99" fmla="*/ 1337605 w 1511813"/>
                <a:gd name="connsiteY99" fmla="*/ 1249370 h 1516973"/>
                <a:gd name="connsiteX100" fmla="*/ 1189004 w 1511813"/>
                <a:gd name="connsiteY100" fmla="*/ 1384040 h 1516973"/>
                <a:gd name="connsiteX101" fmla="*/ 1170945 w 1511813"/>
                <a:gd name="connsiteY101" fmla="*/ 1383524 h 1516973"/>
                <a:gd name="connsiteX102" fmla="*/ 1118831 w 1511813"/>
                <a:gd name="connsiteY102" fmla="*/ 1337602 h 1516973"/>
                <a:gd name="connsiteX103" fmla="*/ 1086840 w 1511813"/>
                <a:gd name="connsiteY103" fmla="*/ 1289616 h 1516973"/>
                <a:gd name="connsiteX104" fmla="*/ 1064137 w 1511813"/>
                <a:gd name="connsiteY104" fmla="*/ 1284456 h 1516973"/>
                <a:gd name="connsiteX105" fmla="*/ 1002220 w 1511813"/>
                <a:gd name="connsiteY105" fmla="*/ 1316447 h 1516973"/>
                <a:gd name="connsiteX106" fmla="*/ 996028 w 1511813"/>
                <a:gd name="connsiteY106" fmla="*/ 1332958 h 1516973"/>
                <a:gd name="connsiteX107" fmla="*/ 1022859 w 1511813"/>
                <a:gd name="connsiteY107" fmla="*/ 1446989 h 1516973"/>
                <a:gd name="connsiteX108" fmla="*/ 1024407 w 1511813"/>
                <a:gd name="connsiteY108" fmla="*/ 1459889 h 1516973"/>
                <a:gd name="connsiteX109" fmla="*/ 1015636 w 1511813"/>
                <a:gd name="connsiteY109" fmla="*/ 1473304 h 1516973"/>
                <a:gd name="connsiteX110" fmla="*/ 817500 w 1511813"/>
                <a:gd name="connsiteY110" fmla="*/ 1518710 h 1516973"/>
                <a:gd name="connsiteX111" fmla="*/ 758163 w 1511813"/>
                <a:gd name="connsiteY111" fmla="*/ 1148238 h 1516973"/>
                <a:gd name="connsiteX112" fmla="*/ 1145146 w 1511813"/>
                <a:gd name="connsiteY112" fmla="*/ 758675 h 1516973"/>
                <a:gd name="connsiteX113" fmla="*/ 757131 w 1511813"/>
                <a:gd name="connsiteY113" fmla="*/ 371176 h 1516973"/>
                <a:gd name="connsiteX114" fmla="*/ 368600 w 1511813"/>
                <a:gd name="connsiteY114" fmla="*/ 759707 h 1516973"/>
                <a:gd name="connsiteX115" fmla="*/ 758163 w 1511813"/>
                <a:gd name="connsiteY115" fmla="*/ 1148238 h 1516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1511813" h="1516973">
                  <a:moveTo>
                    <a:pt x="817500" y="1518710"/>
                  </a:moveTo>
                  <a:cubicBezTo>
                    <a:pt x="809245" y="1520774"/>
                    <a:pt x="805633" y="1516130"/>
                    <a:pt x="802537" y="1507875"/>
                  </a:cubicBezTo>
                  <a:cubicBezTo>
                    <a:pt x="795829" y="1486204"/>
                    <a:pt x="788090" y="1464532"/>
                    <a:pt x="780866" y="1442862"/>
                  </a:cubicBezTo>
                  <a:cubicBezTo>
                    <a:pt x="774674" y="1424286"/>
                    <a:pt x="777770" y="1404679"/>
                    <a:pt x="776738" y="1385072"/>
                  </a:cubicBezTo>
                  <a:cubicBezTo>
                    <a:pt x="776222" y="1369593"/>
                    <a:pt x="775706" y="1370109"/>
                    <a:pt x="760227" y="1369593"/>
                  </a:cubicBezTo>
                  <a:cubicBezTo>
                    <a:pt x="738556" y="1369593"/>
                    <a:pt x="716369" y="1368045"/>
                    <a:pt x="694698" y="1366497"/>
                  </a:cubicBezTo>
                  <a:cubicBezTo>
                    <a:pt x="683346" y="1365465"/>
                    <a:pt x="676638" y="1365981"/>
                    <a:pt x="676638" y="1379912"/>
                  </a:cubicBezTo>
                  <a:cubicBezTo>
                    <a:pt x="676638" y="1424286"/>
                    <a:pt x="655483" y="1462469"/>
                    <a:pt x="637940" y="1501683"/>
                  </a:cubicBezTo>
                  <a:cubicBezTo>
                    <a:pt x="634844" y="1508907"/>
                    <a:pt x="630716" y="1510454"/>
                    <a:pt x="622977" y="1508907"/>
                  </a:cubicBezTo>
                  <a:cubicBezTo>
                    <a:pt x="556416" y="1496523"/>
                    <a:pt x="492434" y="1475368"/>
                    <a:pt x="430517" y="1447505"/>
                  </a:cubicBezTo>
                  <a:cubicBezTo>
                    <a:pt x="423294" y="1443893"/>
                    <a:pt x="420198" y="1440282"/>
                    <a:pt x="422262" y="1431510"/>
                  </a:cubicBezTo>
                  <a:cubicBezTo>
                    <a:pt x="427421" y="1409323"/>
                    <a:pt x="431033" y="1386620"/>
                    <a:pt x="435677" y="1364433"/>
                  </a:cubicBezTo>
                  <a:cubicBezTo>
                    <a:pt x="439805" y="1344310"/>
                    <a:pt x="452704" y="1327798"/>
                    <a:pt x="461992" y="1310255"/>
                  </a:cubicBezTo>
                  <a:cubicBezTo>
                    <a:pt x="467152" y="1300452"/>
                    <a:pt x="466120" y="1295808"/>
                    <a:pt x="456316" y="1290132"/>
                  </a:cubicBezTo>
                  <a:cubicBezTo>
                    <a:pt x="435677" y="1278265"/>
                    <a:pt x="415554" y="1264849"/>
                    <a:pt x="395431" y="1251434"/>
                  </a:cubicBezTo>
                  <a:cubicBezTo>
                    <a:pt x="388207" y="1246274"/>
                    <a:pt x="383563" y="1246274"/>
                    <a:pt x="378919" y="1254014"/>
                  </a:cubicBezTo>
                  <a:cubicBezTo>
                    <a:pt x="356216" y="1293228"/>
                    <a:pt x="319066" y="1317479"/>
                    <a:pt x="283464" y="1342246"/>
                  </a:cubicBezTo>
                  <a:cubicBezTo>
                    <a:pt x="276240" y="1346890"/>
                    <a:pt x="272112" y="1346374"/>
                    <a:pt x="265920" y="1341214"/>
                  </a:cubicBezTo>
                  <a:cubicBezTo>
                    <a:pt x="214323" y="1297356"/>
                    <a:pt x="169433" y="1246790"/>
                    <a:pt x="130218" y="1191580"/>
                  </a:cubicBezTo>
                  <a:cubicBezTo>
                    <a:pt x="125575" y="1185389"/>
                    <a:pt x="125059" y="1180745"/>
                    <a:pt x="130734" y="1174553"/>
                  </a:cubicBezTo>
                  <a:cubicBezTo>
                    <a:pt x="146730" y="1157010"/>
                    <a:pt x="161177" y="1138435"/>
                    <a:pt x="177688" y="1121408"/>
                  </a:cubicBezTo>
                  <a:cubicBezTo>
                    <a:pt x="191104" y="1107476"/>
                    <a:pt x="209163" y="1099221"/>
                    <a:pt x="225674" y="1089417"/>
                  </a:cubicBezTo>
                  <a:cubicBezTo>
                    <a:pt x="236510" y="1083225"/>
                    <a:pt x="237026" y="1078065"/>
                    <a:pt x="230834" y="1067230"/>
                  </a:cubicBezTo>
                  <a:cubicBezTo>
                    <a:pt x="218967" y="1047107"/>
                    <a:pt x="208647" y="1025436"/>
                    <a:pt x="198327" y="1004281"/>
                  </a:cubicBezTo>
                  <a:cubicBezTo>
                    <a:pt x="194716" y="997057"/>
                    <a:pt x="192136" y="993445"/>
                    <a:pt x="183880" y="998089"/>
                  </a:cubicBezTo>
                  <a:cubicBezTo>
                    <a:pt x="147246" y="1017180"/>
                    <a:pt x="108031" y="1024920"/>
                    <a:pt x="67269" y="1025952"/>
                  </a:cubicBezTo>
                  <a:cubicBezTo>
                    <a:pt x="63657" y="1025952"/>
                    <a:pt x="59529" y="1026984"/>
                    <a:pt x="55918" y="1027500"/>
                  </a:cubicBezTo>
                  <a:cubicBezTo>
                    <a:pt x="48694" y="1028532"/>
                    <a:pt x="44050" y="1025952"/>
                    <a:pt x="41470" y="1018212"/>
                  </a:cubicBezTo>
                  <a:cubicBezTo>
                    <a:pt x="21347" y="960939"/>
                    <a:pt x="6384" y="902117"/>
                    <a:pt x="1224" y="841748"/>
                  </a:cubicBezTo>
                  <a:cubicBezTo>
                    <a:pt x="-1872" y="808725"/>
                    <a:pt x="-1356" y="809241"/>
                    <a:pt x="30635" y="797374"/>
                  </a:cubicBezTo>
                  <a:cubicBezTo>
                    <a:pt x="64173" y="784474"/>
                    <a:pt x="98744" y="775703"/>
                    <a:pt x="134862" y="778799"/>
                  </a:cubicBezTo>
                  <a:cubicBezTo>
                    <a:pt x="144150" y="779315"/>
                    <a:pt x="147246" y="775187"/>
                    <a:pt x="147246" y="765899"/>
                  </a:cubicBezTo>
                  <a:cubicBezTo>
                    <a:pt x="147246" y="742680"/>
                    <a:pt x="148278" y="719461"/>
                    <a:pt x="150342" y="696242"/>
                  </a:cubicBezTo>
                  <a:cubicBezTo>
                    <a:pt x="151373" y="685923"/>
                    <a:pt x="150858" y="678699"/>
                    <a:pt x="137442" y="678699"/>
                  </a:cubicBezTo>
                  <a:cubicBezTo>
                    <a:pt x="92552" y="678699"/>
                    <a:pt x="53854" y="657544"/>
                    <a:pt x="14639" y="639485"/>
                  </a:cubicBezTo>
                  <a:cubicBezTo>
                    <a:pt x="7932" y="636389"/>
                    <a:pt x="6384" y="632261"/>
                    <a:pt x="7932" y="625037"/>
                  </a:cubicBezTo>
                  <a:cubicBezTo>
                    <a:pt x="20315" y="558476"/>
                    <a:pt x="40954" y="494495"/>
                    <a:pt x="69333" y="432578"/>
                  </a:cubicBezTo>
                  <a:cubicBezTo>
                    <a:pt x="72945" y="424838"/>
                    <a:pt x="77073" y="421742"/>
                    <a:pt x="86360" y="423806"/>
                  </a:cubicBezTo>
                  <a:cubicBezTo>
                    <a:pt x="107515" y="428450"/>
                    <a:pt x="129186" y="432578"/>
                    <a:pt x="150858" y="436706"/>
                  </a:cubicBezTo>
                  <a:cubicBezTo>
                    <a:pt x="171497" y="440833"/>
                    <a:pt x="188008" y="453733"/>
                    <a:pt x="206583" y="463536"/>
                  </a:cubicBezTo>
                  <a:cubicBezTo>
                    <a:pt x="216903" y="468696"/>
                    <a:pt x="221546" y="467664"/>
                    <a:pt x="227738" y="457345"/>
                  </a:cubicBezTo>
                  <a:cubicBezTo>
                    <a:pt x="239606" y="436706"/>
                    <a:pt x="253021" y="416582"/>
                    <a:pt x="266952" y="396459"/>
                  </a:cubicBezTo>
                  <a:cubicBezTo>
                    <a:pt x="271596" y="389752"/>
                    <a:pt x="271596" y="385108"/>
                    <a:pt x="264373" y="380980"/>
                  </a:cubicBezTo>
                  <a:cubicBezTo>
                    <a:pt x="225158" y="357761"/>
                    <a:pt x="200391" y="320611"/>
                    <a:pt x="175108" y="284492"/>
                  </a:cubicBezTo>
                  <a:cubicBezTo>
                    <a:pt x="170465" y="277785"/>
                    <a:pt x="170981" y="273657"/>
                    <a:pt x="176140" y="267981"/>
                  </a:cubicBezTo>
                  <a:cubicBezTo>
                    <a:pt x="219998" y="216383"/>
                    <a:pt x="270048" y="171493"/>
                    <a:pt x="325258" y="132279"/>
                  </a:cubicBezTo>
                  <a:cubicBezTo>
                    <a:pt x="331966" y="127635"/>
                    <a:pt x="336609" y="126603"/>
                    <a:pt x="343317" y="132795"/>
                  </a:cubicBezTo>
                  <a:cubicBezTo>
                    <a:pt x="360344" y="148274"/>
                    <a:pt x="378404" y="162722"/>
                    <a:pt x="395431" y="178717"/>
                  </a:cubicBezTo>
                  <a:cubicBezTo>
                    <a:pt x="409362" y="191616"/>
                    <a:pt x="416070" y="209160"/>
                    <a:pt x="426389" y="224639"/>
                  </a:cubicBezTo>
                  <a:cubicBezTo>
                    <a:pt x="437741" y="241666"/>
                    <a:pt x="435161" y="240634"/>
                    <a:pt x="451156" y="231347"/>
                  </a:cubicBezTo>
                  <a:cubicBezTo>
                    <a:pt x="470763" y="219995"/>
                    <a:pt x="491403" y="209676"/>
                    <a:pt x="512042" y="200388"/>
                  </a:cubicBezTo>
                  <a:cubicBezTo>
                    <a:pt x="521329" y="196260"/>
                    <a:pt x="522361" y="192132"/>
                    <a:pt x="518233" y="183877"/>
                  </a:cubicBezTo>
                  <a:cubicBezTo>
                    <a:pt x="499142" y="148274"/>
                    <a:pt x="492434" y="109576"/>
                    <a:pt x="491403" y="69846"/>
                  </a:cubicBezTo>
                  <a:cubicBezTo>
                    <a:pt x="491403" y="66234"/>
                    <a:pt x="490371" y="62106"/>
                    <a:pt x="489855" y="58494"/>
                  </a:cubicBezTo>
                  <a:cubicBezTo>
                    <a:pt x="488307" y="50239"/>
                    <a:pt x="491403" y="46111"/>
                    <a:pt x="499658" y="43015"/>
                  </a:cubicBezTo>
                  <a:cubicBezTo>
                    <a:pt x="563123" y="20312"/>
                    <a:pt x="628653" y="6380"/>
                    <a:pt x="695730" y="189"/>
                  </a:cubicBezTo>
                  <a:cubicBezTo>
                    <a:pt x="706049" y="-843"/>
                    <a:pt x="710693" y="2253"/>
                    <a:pt x="713273" y="12056"/>
                  </a:cubicBezTo>
                  <a:cubicBezTo>
                    <a:pt x="715337" y="19796"/>
                    <a:pt x="717917" y="27536"/>
                    <a:pt x="721012" y="35275"/>
                  </a:cubicBezTo>
                  <a:cubicBezTo>
                    <a:pt x="734428" y="67266"/>
                    <a:pt x="741136" y="99772"/>
                    <a:pt x="738556" y="134343"/>
                  </a:cubicBezTo>
                  <a:cubicBezTo>
                    <a:pt x="737524" y="145694"/>
                    <a:pt x="742168" y="148790"/>
                    <a:pt x="753519" y="148790"/>
                  </a:cubicBezTo>
                  <a:cubicBezTo>
                    <a:pt x="775706" y="148274"/>
                    <a:pt x="797893" y="149822"/>
                    <a:pt x="820596" y="151886"/>
                  </a:cubicBezTo>
                  <a:cubicBezTo>
                    <a:pt x="831948" y="152918"/>
                    <a:pt x="838655" y="152402"/>
                    <a:pt x="838655" y="138471"/>
                  </a:cubicBezTo>
                  <a:cubicBezTo>
                    <a:pt x="838655" y="94097"/>
                    <a:pt x="859810" y="55914"/>
                    <a:pt x="877354" y="16700"/>
                  </a:cubicBezTo>
                  <a:cubicBezTo>
                    <a:pt x="880449" y="9476"/>
                    <a:pt x="885093" y="7928"/>
                    <a:pt x="892317" y="9476"/>
                  </a:cubicBezTo>
                  <a:cubicBezTo>
                    <a:pt x="958878" y="21860"/>
                    <a:pt x="1022859" y="42499"/>
                    <a:pt x="1084777" y="70878"/>
                  </a:cubicBezTo>
                  <a:cubicBezTo>
                    <a:pt x="1092000" y="74489"/>
                    <a:pt x="1095096" y="78617"/>
                    <a:pt x="1093032" y="86873"/>
                  </a:cubicBezTo>
                  <a:cubicBezTo>
                    <a:pt x="1088388" y="108544"/>
                    <a:pt x="1084261" y="130731"/>
                    <a:pt x="1079617" y="152402"/>
                  </a:cubicBezTo>
                  <a:cubicBezTo>
                    <a:pt x="1075489" y="172525"/>
                    <a:pt x="1062590" y="189036"/>
                    <a:pt x="1053302" y="206580"/>
                  </a:cubicBezTo>
                  <a:cubicBezTo>
                    <a:pt x="1047626" y="217415"/>
                    <a:pt x="1048658" y="222575"/>
                    <a:pt x="1060010" y="228251"/>
                  </a:cubicBezTo>
                  <a:cubicBezTo>
                    <a:pt x="1080133" y="239602"/>
                    <a:pt x="1099740" y="252502"/>
                    <a:pt x="1118315" y="265917"/>
                  </a:cubicBezTo>
                  <a:cubicBezTo>
                    <a:pt x="1126571" y="272109"/>
                    <a:pt x="1131214" y="271593"/>
                    <a:pt x="1136374" y="262821"/>
                  </a:cubicBezTo>
                  <a:cubicBezTo>
                    <a:pt x="1159077" y="223607"/>
                    <a:pt x="1196744" y="199872"/>
                    <a:pt x="1232346" y="174589"/>
                  </a:cubicBezTo>
                  <a:cubicBezTo>
                    <a:pt x="1238538" y="170461"/>
                    <a:pt x="1242666" y="170977"/>
                    <a:pt x="1247825" y="175621"/>
                  </a:cubicBezTo>
                  <a:cubicBezTo>
                    <a:pt x="1299939" y="219995"/>
                    <a:pt x="1345345" y="270045"/>
                    <a:pt x="1384559" y="325770"/>
                  </a:cubicBezTo>
                  <a:cubicBezTo>
                    <a:pt x="1389203" y="331962"/>
                    <a:pt x="1389719" y="336606"/>
                    <a:pt x="1384043" y="342798"/>
                  </a:cubicBezTo>
                  <a:cubicBezTo>
                    <a:pt x="1368048" y="360857"/>
                    <a:pt x="1352569" y="379432"/>
                    <a:pt x="1336057" y="396975"/>
                  </a:cubicBezTo>
                  <a:cubicBezTo>
                    <a:pt x="1323674" y="409875"/>
                    <a:pt x="1306131" y="417098"/>
                    <a:pt x="1291167" y="426902"/>
                  </a:cubicBezTo>
                  <a:cubicBezTo>
                    <a:pt x="1276720" y="436706"/>
                    <a:pt x="1276720" y="436190"/>
                    <a:pt x="1284976" y="451153"/>
                  </a:cubicBezTo>
                  <a:cubicBezTo>
                    <a:pt x="1295811" y="471792"/>
                    <a:pt x="1306647" y="492431"/>
                    <a:pt x="1316450" y="513070"/>
                  </a:cubicBezTo>
                  <a:cubicBezTo>
                    <a:pt x="1320062" y="520294"/>
                    <a:pt x="1323158" y="523390"/>
                    <a:pt x="1330898" y="519262"/>
                  </a:cubicBezTo>
                  <a:cubicBezTo>
                    <a:pt x="1367532" y="500171"/>
                    <a:pt x="1406746" y="492431"/>
                    <a:pt x="1447509" y="491399"/>
                  </a:cubicBezTo>
                  <a:cubicBezTo>
                    <a:pt x="1451120" y="491399"/>
                    <a:pt x="1455248" y="490367"/>
                    <a:pt x="1458860" y="489851"/>
                  </a:cubicBezTo>
                  <a:cubicBezTo>
                    <a:pt x="1466600" y="488819"/>
                    <a:pt x="1470728" y="491399"/>
                    <a:pt x="1473307" y="499139"/>
                  </a:cubicBezTo>
                  <a:cubicBezTo>
                    <a:pt x="1493431" y="556412"/>
                    <a:pt x="1508394" y="615234"/>
                    <a:pt x="1513554" y="675603"/>
                  </a:cubicBezTo>
                  <a:cubicBezTo>
                    <a:pt x="1513554" y="676635"/>
                    <a:pt x="1513554" y="678183"/>
                    <a:pt x="1514070" y="679215"/>
                  </a:cubicBezTo>
                  <a:cubicBezTo>
                    <a:pt x="1518713" y="714301"/>
                    <a:pt x="1519745" y="706046"/>
                    <a:pt x="1490335" y="717397"/>
                  </a:cubicBezTo>
                  <a:cubicBezTo>
                    <a:pt x="1454732" y="730813"/>
                    <a:pt x="1418614" y="741648"/>
                    <a:pt x="1379916" y="738036"/>
                  </a:cubicBezTo>
                  <a:cubicBezTo>
                    <a:pt x="1371144" y="737004"/>
                    <a:pt x="1368048" y="740616"/>
                    <a:pt x="1367532" y="749904"/>
                  </a:cubicBezTo>
                  <a:cubicBezTo>
                    <a:pt x="1367016" y="774155"/>
                    <a:pt x="1365984" y="797890"/>
                    <a:pt x="1363920" y="822141"/>
                  </a:cubicBezTo>
                  <a:cubicBezTo>
                    <a:pt x="1363404" y="831944"/>
                    <a:pt x="1363920" y="838136"/>
                    <a:pt x="1375788" y="838136"/>
                  </a:cubicBezTo>
                  <a:cubicBezTo>
                    <a:pt x="1420678" y="838136"/>
                    <a:pt x="1459376" y="858775"/>
                    <a:pt x="1498590" y="876834"/>
                  </a:cubicBezTo>
                  <a:cubicBezTo>
                    <a:pt x="1505298" y="879930"/>
                    <a:pt x="1507878" y="883542"/>
                    <a:pt x="1506330" y="891798"/>
                  </a:cubicBezTo>
                  <a:cubicBezTo>
                    <a:pt x="1493947" y="958875"/>
                    <a:pt x="1472791" y="1023372"/>
                    <a:pt x="1444413" y="1085289"/>
                  </a:cubicBezTo>
                  <a:cubicBezTo>
                    <a:pt x="1441317" y="1092513"/>
                    <a:pt x="1437189" y="1094577"/>
                    <a:pt x="1429449" y="1093029"/>
                  </a:cubicBezTo>
                  <a:cubicBezTo>
                    <a:pt x="1386623" y="1085289"/>
                    <a:pt x="1343797" y="1078581"/>
                    <a:pt x="1306647" y="1052783"/>
                  </a:cubicBezTo>
                  <a:cubicBezTo>
                    <a:pt x="1297875" y="1046591"/>
                    <a:pt x="1293231" y="1048655"/>
                    <a:pt x="1287556" y="1057942"/>
                  </a:cubicBezTo>
                  <a:cubicBezTo>
                    <a:pt x="1275688" y="1078581"/>
                    <a:pt x="1262273" y="1098705"/>
                    <a:pt x="1248857" y="1118828"/>
                  </a:cubicBezTo>
                  <a:cubicBezTo>
                    <a:pt x="1244214" y="1125535"/>
                    <a:pt x="1242150" y="1130179"/>
                    <a:pt x="1250405" y="1135339"/>
                  </a:cubicBezTo>
                  <a:cubicBezTo>
                    <a:pt x="1289620" y="1158558"/>
                    <a:pt x="1313871" y="1194676"/>
                    <a:pt x="1339153" y="1230795"/>
                  </a:cubicBezTo>
                  <a:cubicBezTo>
                    <a:pt x="1344313" y="1238018"/>
                    <a:pt x="1343797" y="1242662"/>
                    <a:pt x="1337605" y="1249370"/>
                  </a:cubicBezTo>
                  <a:cubicBezTo>
                    <a:pt x="1293747" y="1300968"/>
                    <a:pt x="1244214" y="1345342"/>
                    <a:pt x="1189004" y="1384040"/>
                  </a:cubicBezTo>
                  <a:cubicBezTo>
                    <a:pt x="1182296" y="1388684"/>
                    <a:pt x="1177652" y="1389716"/>
                    <a:pt x="1170945" y="1383524"/>
                  </a:cubicBezTo>
                  <a:cubicBezTo>
                    <a:pt x="1153918" y="1368045"/>
                    <a:pt x="1135858" y="1353597"/>
                    <a:pt x="1118831" y="1337602"/>
                  </a:cubicBezTo>
                  <a:cubicBezTo>
                    <a:pt x="1104384" y="1324187"/>
                    <a:pt x="1096644" y="1306128"/>
                    <a:pt x="1086840" y="1289616"/>
                  </a:cubicBezTo>
                  <a:cubicBezTo>
                    <a:pt x="1080133" y="1278265"/>
                    <a:pt x="1074973" y="1277749"/>
                    <a:pt x="1064137" y="1284456"/>
                  </a:cubicBezTo>
                  <a:cubicBezTo>
                    <a:pt x="1044530" y="1296324"/>
                    <a:pt x="1023375" y="1306643"/>
                    <a:pt x="1002220" y="1316447"/>
                  </a:cubicBezTo>
                  <a:cubicBezTo>
                    <a:pt x="993449" y="1320575"/>
                    <a:pt x="991385" y="1324703"/>
                    <a:pt x="996028" y="1332958"/>
                  </a:cubicBezTo>
                  <a:cubicBezTo>
                    <a:pt x="1015120" y="1368561"/>
                    <a:pt x="1021827" y="1407259"/>
                    <a:pt x="1022859" y="1446989"/>
                  </a:cubicBezTo>
                  <a:cubicBezTo>
                    <a:pt x="1022859" y="1451117"/>
                    <a:pt x="1023891" y="1455245"/>
                    <a:pt x="1024407" y="1459889"/>
                  </a:cubicBezTo>
                  <a:cubicBezTo>
                    <a:pt x="1025439" y="1466596"/>
                    <a:pt x="1022859" y="1470724"/>
                    <a:pt x="1015636" y="1473304"/>
                  </a:cubicBezTo>
                  <a:cubicBezTo>
                    <a:pt x="970745" y="1493943"/>
                    <a:pt x="870646" y="1516130"/>
                    <a:pt x="817500" y="1518710"/>
                  </a:cubicBezTo>
                  <a:close/>
                  <a:moveTo>
                    <a:pt x="758163" y="1148238"/>
                  </a:moveTo>
                  <a:cubicBezTo>
                    <a:pt x="974357" y="1144627"/>
                    <a:pt x="1145146" y="976418"/>
                    <a:pt x="1145146" y="758675"/>
                  </a:cubicBezTo>
                  <a:cubicBezTo>
                    <a:pt x="1145146" y="542481"/>
                    <a:pt x="974357" y="371176"/>
                    <a:pt x="757131" y="371176"/>
                  </a:cubicBezTo>
                  <a:cubicBezTo>
                    <a:pt x="539904" y="371176"/>
                    <a:pt x="368600" y="542481"/>
                    <a:pt x="368600" y="759707"/>
                  </a:cubicBezTo>
                  <a:cubicBezTo>
                    <a:pt x="369116" y="977966"/>
                    <a:pt x="541452" y="1145659"/>
                    <a:pt x="758163" y="1148238"/>
                  </a:cubicBezTo>
                  <a:close/>
                </a:path>
              </a:pathLst>
            </a:custGeom>
            <a:grpFill/>
            <a:ln w="515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563163" y="3556278"/>
              <a:ext cx="1218879" cy="1218879"/>
              <a:chOff x="3264582" y="1870309"/>
              <a:chExt cx="1774962" cy="1774962"/>
            </a:xfrm>
            <a:grpFill/>
          </p:grpSpPr>
          <p:sp>
            <p:nvSpPr>
              <p:cNvPr id="8" name="Freeform: Shape 7"/>
              <p:cNvSpPr/>
              <p:nvPr/>
            </p:nvSpPr>
            <p:spPr>
              <a:xfrm>
                <a:off x="3264582" y="1870309"/>
                <a:ext cx="1774962" cy="1774962"/>
              </a:xfrm>
              <a:custGeom>
                <a:avLst/>
                <a:gdLst>
                  <a:gd name="connsiteX0" fmla="*/ 894776 w 1774962"/>
                  <a:gd name="connsiteY0" fmla="*/ 1775736 h 1774962"/>
                  <a:gd name="connsiteX1" fmla="*/ 852466 w 1774962"/>
                  <a:gd name="connsiteY1" fmla="*/ 1775736 h 1774962"/>
                  <a:gd name="connsiteX2" fmla="*/ 839567 w 1774962"/>
                  <a:gd name="connsiteY2" fmla="*/ 1764901 h 1774962"/>
                  <a:gd name="connsiteX3" fmla="*/ 819960 w 1774962"/>
                  <a:gd name="connsiteY3" fmla="*/ 1666349 h 1774962"/>
                  <a:gd name="connsiteX4" fmla="*/ 822024 w 1774962"/>
                  <a:gd name="connsiteY4" fmla="*/ 1636938 h 1774962"/>
                  <a:gd name="connsiteX5" fmla="*/ 811704 w 1774962"/>
                  <a:gd name="connsiteY5" fmla="*/ 1623523 h 1774962"/>
                  <a:gd name="connsiteX6" fmla="*/ 695093 w 1774962"/>
                  <a:gd name="connsiteY6" fmla="*/ 1601852 h 1774962"/>
                  <a:gd name="connsiteX7" fmla="*/ 680130 w 1774962"/>
                  <a:gd name="connsiteY7" fmla="*/ 1610623 h 1774962"/>
                  <a:gd name="connsiteX8" fmla="*/ 615116 w 1774962"/>
                  <a:gd name="connsiteY8" fmla="*/ 1727234 h 1774962"/>
                  <a:gd name="connsiteX9" fmla="*/ 603765 w 1774962"/>
                  <a:gd name="connsiteY9" fmla="*/ 1730330 h 1774962"/>
                  <a:gd name="connsiteX10" fmla="*/ 512953 w 1774962"/>
                  <a:gd name="connsiteY10" fmla="*/ 1694212 h 1774962"/>
                  <a:gd name="connsiteX11" fmla="*/ 507277 w 1774962"/>
                  <a:gd name="connsiteY11" fmla="*/ 1681828 h 1774962"/>
                  <a:gd name="connsiteX12" fmla="*/ 527400 w 1774962"/>
                  <a:gd name="connsiteY12" fmla="*/ 1583277 h 1774962"/>
                  <a:gd name="connsiteX13" fmla="*/ 541848 w 1774962"/>
                  <a:gd name="connsiteY13" fmla="*/ 1552834 h 1774962"/>
                  <a:gd name="connsiteX14" fmla="*/ 537720 w 1774962"/>
                  <a:gd name="connsiteY14" fmla="*/ 1539418 h 1774962"/>
                  <a:gd name="connsiteX15" fmla="*/ 435041 w 1774962"/>
                  <a:gd name="connsiteY15" fmla="*/ 1472857 h 1774962"/>
                  <a:gd name="connsiteX16" fmla="*/ 420593 w 1774962"/>
                  <a:gd name="connsiteY16" fmla="*/ 1474921 h 1774962"/>
                  <a:gd name="connsiteX17" fmla="*/ 315334 w 1774962"/>
                  <a:gd name="connsiteY17" fmla="*/ 1559026 h 1774962"/>
                  <a:gd name="connsiteX18" fmla="*/ 302950 w 1774962"/>
                  <a:gd name="connsiteY18" fmla="*/ 1557478 h 1774962"/>
                  <a:gd name="connsiteX19" fmla="*/ 233809 w 1774962"/>
                  <a:gd name="connsiteY19" fmla="*/ 1490401 h 1774962"/>
                  <a:gd name="connsiteX20" fmla="*/ 232777 w 1774962"/>
                  <a:gd name="connsiteY20" fmla="*/ 1476985 h 1774962"/>
                  <a:gd name="connsiteX21" fmla="*/ 289019 w 1774962"/>
                  <a:gd name="connsiteY21" fmla="*/ 1393397 h 1774962"/>
                  <a:gd name="connsiteX22" fmla="*/ 312754 w 1774962"/>
                  <a:gd name="connsiteY22" fmla="*/ 1371726 h 1774962"/>
                  <a:gd name="connsiteX23" fmla="*/ 314818 w 1774962"/>
                  <a:gd name="connsiteY23" fmla="*/ 1355731 h 1774962"/>
                  <a:gd name="connsiteX24" fmla="*/ 246193 w 1774962"/>
                  <a:gd name="connsiteY24" fmla="*/ 1255631 h 1774962"/>
                  <a:gd name="connsiteX25" fmla="*/ 230713 w 1774962"/>
                  <a:gd name="connsiteY25" fmla="*/ 1253051 h 1774962"/>
                  <a:gd name="connsiteX26" fmla="*/ 102751 w 1774962"/>
                  <a:gd name="connsiteY26" fmla="*/ 1289685 h 1774962"/>
                  <a:gd name="connsiteX27" fmla="*/ 91916 w 1774962"/>
                  <a:gd name="connsiteY27" fmla="*/ 1282978 h 1774962"/>
                  <a:gd name="connsiteX28" fmla="*/ 53733 w 1774962"/>
                  <a:gd name="connsiteY28" fmla="*/ 1194230 h 1774962"/>
                  <a:gd name="connsiteX29" fmla="*/ 58377 w 1774962"/>
                  <a:gd name="connsiteY29" fmla="*/ 1181330 h 1774962"/>
                  <a:gd name="connsiteX30" fmla="*/ 142481 w 1774962"/>
                  <a:gd name="connsiteY30" fmla="*/ 1125605 h 1774962"/>
                  <a:gd name="connsiteX31" fmla="*/ 173956 w 1774962"/>
                  <a:gd name="connsiteY31" fmla="*/ 1114253 h 1774962"/>
                  <a:gd name="connsiteX32" fmla="*/ 180664 w 1774962"/>
                  <a:gd name="connsiteY32" fmla="*/ 1101870 h 1774962"/>
                  <a:gd name="connsiteX33" fmla="*/ 154865 w 1774962"/>
                  <a:gd name="connsiteY33" fmla="*/ 981131 h 1774962"/>
                  <a:gd name="connsiteX34" fmla="*/ 144029 w 1774962"/>
                  <a:gd name="connsiteY34" fmla="*/ 973391 h 1774962"/>
                  <a:gd name="connsiteX35" fmla="*/ 10391 w 1774962"/>
                  <a:gd name="connsiteY35" fmla="*/ 958428 h 1774962"/>
                  <a:gd name="connsiteX36" fmla="*/ 2135 w 1774962"/>
                  <a:gd name="connsiteY36" fmla="*/ 948624 h 1774962"/>
                  <a:gd name="connsiteX37" fmla="*/ 588 w 1774962"/>
                  <a:gd name="connsiteY37" fmla="*/ 850589 h 1774962"/>
                  <a:gd name="connsiteX38" fmla="*/ 10391 w 1774962"/>
                  <a:gd name="connsiteY38" fmla="*/ 840785 h 1774962"/>
                  <a:gd name="connsiteX39" fmla="*/ 110491 w 1774962"/>
                  <a:gd name="connsiteY39" fmla="*/ 820662 h 1774962"/>
                  <a:gd name="connsiteX40" fmla="*/ 139901 w 1774962"/>
                  <a:gd name="connsiteY40" fmla="*/ 822726 h 1774962"/>
                  <a:gd name="connsiteX41" fmla="*/ 153317 w 1774962"/>
                  <a:gd name="connsiteY41" fmla="*/ 811890 h 1774962"/>
                  <a:gd name="connsiteX42" fmla="*/ 174472 w 1774962"/>
                  <a:gd name="connsiteY42" fmla="*/ 696827 h 1774962"/>
                  <a:gd name="connsiteX43" fmla="*/ 164152 w 1774962"/>
                  <a:gd name="connsiteY43" fmla="*/ 680316 h 1774962"/>
                  <a:gd name="connsiteX44" fmla="*/ 49090 w 1774962"/>
                  <a:gd name="connsiteY44" fmla="*/ 615819 h 1774962"/>
                  <a:gd name="connsiteX45" fmla="*/ 45993 w 1774962"/>
                  <a:gd name="connsiteY45" fmla="*/ 606015 h 1774962"/>
                  <a:gd name="connsiteX46" fmla="*/ 82628 w 1774962"/>
                  <a:gd name="connsiteY46" fmla="*/ 513655 h 1774962"/>
                  <a:gd name="connsiteX47" fmla="*/ 93979 w 1774962"/>
                  <a:gd name="connsiteY47" fmla="*/ 508496 h 1774962"/>
                  <a:gd name="connsiteX48" fmla="*/ 224006 w 1774962"/>
                  <a:gd name="connsiteY48" fmla="*/ 543066 h 1774962"/>
                  <a:gd name="connsiteX49" fmla="*/ 236905 w 1774962"/>
                  <a:gd name="connsiteY49" fmla="*/ 538938 h 1774962"/>
                  <a:gd name="connsiteX50" fmla="*/ 302434 w 1774962"/>
                  <a:gd name="connsiteY50" fmla="*/ 437291 h 1774962"/>
                  <a:gd name="connsiteX51" fmla="*/ 302950 w 1774962"/>
                  <a:gd name="connsiteY51" fmla="*/ 423359 h 1774962"/>
                  <a:gd name="connsiteX52" fmla="*/ 238453 w 1774962"/>
                  <a:gd name="connsiteY52" fmla="*/ 346995 h 1774962"/>
                  <a:gd name="connsiteX53" fmla="*/ 228650 w 1774962"/>
                  <a:gd name="connsiteY53" fmla="*/ 333063 h 1774962"/>
                  <a:gd name="connsiteX54" fmla="*/ 230713 w 1774962"/>
                  <a:gd name="connsiteY54" fmla="*/ 290237 h 1774962"/>
                  <a:gd name="connsiteX55" fmla="*/ 283859 w 1774962"/>
                  <a:gd name="connsiteY55" fmla="*/ 236060 h 1774962"/>
                  <a:gd name="connsiteX56" fmla="*/ 300370 w 1774962"/>
                  <a:gd name="connsiteY56" fmla="*/ 234512 h 1774962"/>
                  <a:gd name="connsiteX57" fmla="*/ 380863 w 1774962"/>
                  <a:gd name="connsiteY57" fmla="*/ 288173 h 1774962"/>
                  <a:gd name="connsiteX58" fmla="*/ 403050 w 1774962"/>
                  <a:gd name="connsiteY58" fmla="*/ 311392 h 1774962"/>
                  <a:gd name="connsiteX59" fmla="*/ 422141 w 1774962"/>
                  <a:gd name="connsiteY59" fmla="*/ 313972 h 1774962"/>
                  <a:gd name="connsiteX60" fmla="*/ 519661 w 1774962"/>
                  <a:gd name="connsiteY60" fmla="*/ 246895 h 1774962"/>
                  <a:gd name="connsiteX61" fmla="*/ 524820 w 1774962"/>
                  <a:gd name="connsiteY61" fmla="*/ 233996 h 1774962"/>
                  <a:gd name="connsiteX62" fmla="*/ 492314 w 1774962"/>
                  <a:gd name="connsiteY62" fmla="*/ 127704 h 1774962"/>
                  <a:gd name="connsiteX63" fmla="*/ 514501 w 1774962"/>
                  <a:gd name="connsiteY63" fmla="*/ 82298 h 1774962"/>
                  <a:gd name="connsiteX64" fmla="*/ 578482 w 1774962"/>
                  <a:gd name="connsiteY64" fmla="*/ 55468 h 1774962"/>
                  <a:gd name="connsiteX65" fmla="*/ 595509 w 1774962"/>
                  <a:gd name="connsiteY65" fmla="*/ 60111 h 1774962"/>
                  <a:gd name="connsiteX66" fmla="*/ 648655 w 1774962"/>
                  <a:gd name="connsiteY66" fmla="*/ 139572 h 1774962"/>
                  <a:gd name="connsiteX67" fmla="*/ 661039 w 1774962"/>
                  <a:gd name="connsiteY67" fmla="*/ 172078 h 1774962"/>
                  <a:gd name="connsiteX68" fmla="*/ 675486 w 1774962"/>
                  <a:gd name="connsiteY68" fmla="*/ 180334 h 1774962"/>
                  <a:gd name="connsiteX69" fmla="*/ 792613 w 1774962"/>
                  <a:gd name="connsiteY69" fmla="*/ 155567 h 1774962"/>
                  <a:gd name="connsiteX70" fmla="*/ 801900 w 1774962"/>
                  <a:gd name="connsiteY70" fmla="*/ 143700 h 1774962"/>
                  <a:gd name="connsiteX71" fmla="*/ 816864 w 1774962"/>
                  <a:gd name="connsiteY71" fmla="*/ 11094 h 1774962"/>
                  <a:gd name="connsiteX72" fmla="*/ 826151 w 1774962"/>
                  <a:gd name="connsiteY72" fmla="*/ 2322 h 1774962"/>
                  <a:gd name="connsiteX73" fmla="*/ 925219 w 1774962"/>
                  <a:gd name="connsiteY73" fmla="*/ 774 h 1774962"/>
                  <a:gd name="connsiteX74" fmla="*/ 934507 w 1774962"/>
                  <a:gd name="connsiteY74" fmla="*/ 10062 h 1774962"/>
                  <a:gd name="connsiteX75" fmla="*/ 954114 w 1774962"/>
                  <a:gd name="connsiteY75" fmla="*/ 111193 h 1774962"/>
                  <a:gd name="connsiteX76" fmla="*/ 952050 w 1774962"/>
                  <a:gd name="connsiteY76" fmla="*/ 140604 h 1774962"/>
                  <a:gd name="connsiteX77" fmla="*/ 962369 w 1774962"/>
                  <a:gd name="connsiteY77" fmla="*/ 152987 h 1774962"/>
                  <a:gd name="connsiteX78" fmla="*/ 1078980 w 1774962"/>
                  <a:gd name="connsiteY78" fmla="*/ 174658 h 1774962"/>
                  <a:gd name="connsiteX79" fmla="*/ 1093428 w 1774962"/>
                  <a:gd name="connsiteY79" fmla="*/ 168467 h 1774962"/>
                  <a:gd name="connsiteX80" fmla="*/ 1147089 w 1774962"/>
                  <a:gd name="connsiteY80" fmla="*/ 69399 h 1774962"/>
                  <a:gd name="connsiteX81" fmla="*/ 1192495 w 1774962"/>
                  <a:gd name="connsiteY81" fmla="*/ 54436 h 1774962"/>
                  <a:gd name="connsiteX82" fmla="*/ 1258024 w 1774962"/>
                  <a:gd name="connsiteY82" fmla="*/ 81266 h 1774962"/>
                  <a:gd name="connsiteX83" fmla="*/ 1267312 w 1774962"/>
                  <a:gd name="connsiteY83" fmla="*/ 96746 h 1774962"/>
                  <a:gd name="connsiteX84" fmla="*/ 1247705 w 1774962"/>
                  <a:gd name="connsiteY84" fmla="*/ 192718 h 1774962"/>
                  <a:gd name="connsiteX85" fmla="*/ 1233258 w 1774962"/>
                  <a:gd name="connsiteY85" fmla="*/ 224192 h 1774962"/>
                  <a:gd name="connsiteX86" fmla="*/ 1237385 w 1774962"/>
                  <a:gd name="connsiteY86" fmla="*/ 237608 h 1774962"/>
                  <a:gd name="connsiteX87" fmla="*/ 1340065 w 1774962"/>
                  <a:gd name="connsiteY87" fmla="*/ 304169 h 1774962"/>
                  <a:gd name="connsiteX88" fmla="*/ 1354512 w 1774962"/>
                  <a:gd name="connsiteY88" fmla="*/ 302621 h 1774962"/>
                  <a:gd name="connsiteX89" fmla="*/ 1459771 w 1774962"/>
                  <a:gd name="connsiteY89" fmla="*/ 218516 h 1774962"/>
                  <a:gd name="connsiteX90" fmla="*/ 1472155 w 1774962"/>
                  <a:gd name="connsiteY90" fmla="*/ 220064 h 1774962"/>
                  <a:gd name="connsiteX91" fmla="*/ 1541296 w 1774962"/>
                  <a:gd name="connsiteY91" fmla="*/ 287657 h 1774962"/>
                  <a:gd name="connsiteX92" fmla="*/ 1542328 w 1774962"/>
                  <a:gd name="connsiteY92" fmla="*/ 301073 h 1774962"/>
                  <a:gd name="connsiteX93" fmla="*/ 1485570 w 1774962"/>
                  <a:gd name="connsiteY93" fmla="*/ 385693 h 1774962"/>
                  <a:gd name="connsiteX94" fmla="*/ 1462868 w 1774962"/>
                  <a:gd name="connsiteY94" fmla="*/ 406332 h 1774962"/>
                  <a:gd name="connsiteX95" fmla="*/ 1460803 w 1774962"/>
                  <a:gd name="connsiteY95" fmla="*/ 422327 h 1774962"/>
                  <a:gd name="connsiteX96" fmla="*/ 1529428 w 1774962"/>
                  <a:gd name="connsiteY96" fmla="*/ 522427 h 1774962"/>
                  <a:gd name="connsiteX97" fmla="*/ 1544908 w 1774962"/>
                  <a:gd name="connsiteY97" fmla="*/ 525007 h 1774962"/>
                  <a:gd name="connsiteX98" fmla="*/ 1672870 w 1774962"/>
                  <a:gd name="connsiteY98" fmla="*/ 488373 h 1774962"/>
                  <a:gd name="connsiteX99" fmla="*/ 1683706 w 1774962"/>
                  <a:gd name="connsiteY99" fmla="*/ 495080 h 1774962"/>
                  <a:gd name="connsiteX100" fmla="*/ 1721888 w 1774962"/>
                  <a:gd name="connsiteY100" fmla="*/ 583828 h 1774962"/>
                  <a:gd name="connsiteX101" fmla="*/ 1717244 w 1774962"/>
                  <a:gd name="connsiteY101" fmla="*/ 596728 h 1774962"/>
                  <a:gd name="connsiteX102" fmla="*/ 1633140 w 1774962"/>
                  <a:gd name="connsiteY102" fmla="*/ 652453 h 1774962"/>
                  <a:gd name="connsiteX103" fmla="*/ 1601665 w 1774962"/>
                  <a:gd name="connsiteY103" fmla="*/ 663805 h 1774962"/>
                  <a:gd name="connsiteX104" fmla="*/ 1594958 w 1774962"/>
                  <a:gd name="connsiteY104" fmla="*/ 676188 h 1774962"/>
                  <a:gd name="connsiteX105" fmla="*/ 1620241 w 1774962"/>
                  <a:gd name="connsiteY105" fmla="*/ 795895 h 1774962"/>
                  <a:gd name="connsiteX106" fmla="*/ 1631076 w 1774962"/>
                  <a:gd name="connsiteY106" fmla="*/ 804667 h 1774962"/>
                  <a:gd name="connsiteX107" fmla="*/ 1763682 w 1774962"/>
                  <a:gd name="connsiteY107" fmla="*/ 819630 h 1774962"/>
                  <a:gd name="connsiteX108" fmla="*/ 1773486 w 1774962"/>
                  <a:gd name="connsiteY108" fmla="*/ 829950 h 1774962"/>
                  <a:gd name="connsiteX109" fmla="*/ 1775034 w 1774962"/>
                  <a:gd name="connsiteY109" fmla="*/ 927985 h 1774962"/>
                  <a:gd name="connsiteX110" fmla="*/ 1766262 w 1774962"/>
                  <a:gd name="connsiteY110" fmla="*/ 937273 h 1774962"/>
                  <a:gd name="connsiteX111" fmla="*/ 1663583 w 1774962"/>
                  <a:gd name="connsiteY111" fmla="*/ 957396 h 1774962"/>
                  <a:gd name="connsiteX112" fmla="*/ 1636752 w 1774962"/>
                  <a:gd name="connsiteY112" fmla="*/ 955332 h 1774962"/>
                  <a:gd name="connsiteX113" fmla="*/ 1622304 w 1774962"/>
                  <a:gd name="connsiteY113" fmla="*/ 966684 h 1774962"/>
                  <a:gd name="connsiteX114" fmla="*/ 1601149 w 1774962"/>
                  <a:gd name="connsiteY114" fmla="*/ 1081746 h 1774962"/>
                  <a:gd name="connsiteX115" fmla="*/ 1610437 w 1774962"/>
                  <a:gd name="connsiteY115" fmla="*/ 1097742 h 1774962"/>
                  <a:gd name="connsiteX116" fmla="*/ 1726016 w 1774962"/>
                  <a:gd name="connsiteY116" fmla="*/ 1161723 h 1774962"/>
                  <a:gd name="connsiteX117" fmla="*/ 1729112 w 1774962"/>
                  <a:gd name="connsiteY117" fmla="*/ 1174107 h 1774962"/>
                  <a:gd name="connsiteX118" fmla="*/ 1693509 w 1774962"/>
                  <a:gd name="connsiteY118" fmla="*/ 1263887 h 1774962"/>
                  <a:gd name="connsiteX119" fmla="*/ 1681126 w 1774962"/>
                  <a:gd name="connsiteY119" fmla="*/ 1270078 h 1774962"/>
                  <a:gd name="connsiteX120" fmla="*/ 1581542 w 1774962"/>
                  <a:gd name="connsiteY120" fmla="*/ 1249955 h 1774962"/>
                  <a:gd name="connsiteX121" fmla="*/ 1552647 w 1774962"/>
                  <a:gd name="connsiteY121" fmla="*/ 1236024 h 1774962"/>
                  <a:gd name="connsiteX122" fmla="*/ 1538200 w 1774962"/>
                  <a:gd name="connsiteY122" fmla="*/ 1240152 h 1774962"/>
                  <a:gd name="connsiteX123" fmla="*/ 1473187 w 1774962"/>
                  <a:gd name="connsiteY123" fmla="*/ 1340767 h 1774962"/>
                  <a:gd name="connsiteX124" fmla="*/ 1475251 w 1774962"/>
                  <a:gd name="connsiteY124" fmla="*/ 1358310 h 1774962"/>
                  <a:gd name="connsiteX125" fmla="*/ 1535104 w 1774962"/>
                  <a:gd name="connsiteY125" fmla="*/ 1430031 h 1774962"/>
                  <a:gd name="connsiteX126" fmla="*/ 1545424 w 1774962"/>
                  <a:gd name="connsiteY126" fmla="*/ 1444995 h 1774962"/>
                  <a:gd name="connsiteX127" fmla="*/ 1542844 w 1774962"/>
                  <a:gd name="connsiteY127" fmla="*/ 1489885 h 1774962"/>
                  <a:gd name="connsiteX128" fmla="*/ 1491246 w 1774962"/>
                  <a:gd name="connsiteY128" fmla="*/ 1542514 h 1774962"/>
                  <a:gd name="connsiteX129" fmla="*/ 1472155 w 1774962"/>
                  <a:gd name="connsiteY129" fmla="*/ 1544062 h 1774962"/>
                  <a:gd name="connsiteX130" fmla="*/ 1393726 w 1774962"/>
                  <a:gd name="connsiteY130" fmla="*/ 1491948 h 1774962"/>
                  <a:gd name="connsiteX131" fmla="*/ 1369992 w 1774962"/>
                  <a:gd name="connsiteY131" fmla="*/ 1466666 h 1774962"/>
                  <a:gd name="connsiteX132" fmla="*/ 1352964 w 1774962"/>
                  <a:gd name="connsiteY132" fmla="*/ 1464602 h 1774962"/>
                  <a:gd name="connsiteX133" fmla="*/ 1254413 w 1774962"/>
                  <a:gd name="connsiteY133" fmla="*/ 1532711 h 1774962"/>
                  <a:gd name="connsiteX134" fmla="*/ 1248737 w 1774962"/>
                  <a:gd name="connsiteY134" fmla="*/ 1544578 h 1774962"/>
                  <a:gd name="connsiteX135" fmla="*/ 1284339 w 1774962"/>
                  <a:gd name="connsiteY135" fmla="*/ 1662221 h 1774962"/>
                  <a:gd name="connsiteX136" fmla="*/ 1268860 w 1774962"/>
                  <a:gd name="connsiteY136" fmla="*/ 1693180 h 1774962"/>
                  <a:gd name="connsiteX137" fmla="*/ 1195591 w 1774962"/>
                  <a:gd name="connsiteY137" fmla="*/ 1724654 h 1774962"/>
                  <a:gd name="connsiteX138" fmla="*/ 1178564 w 1774962"/>
                  <a:gd name="connsiteY138" fmla="*/ 1719495 h 1774962"/>
                  <a:gd name="connsiteX139" fmla="*/ 1125418 w 1774962"/>
                  <a:gd name="connsiteY139" fmla="*/ 1640034 h 1774962"/>
                  <a:gd name="connsiteX140" fmla="*/ 1113035 w 1774962"/>
                  <a:gd name="connsiteY140" fmla="*/ 1606496 h 1774962"/>
                  <a:gd name="connsiteX141" fmla="*/ 1099619 w 1774962"/>
                  <a:gd name="connsiteY141" fmla="*/ 1599272 h 1774962"/>
                  <a:gd name="connsiteX142" fmla="*/ 979913 w 1774962"/>
                  <a:gd name="connsiteY142" fmla="*/ 1624555 h 1774962"/>
                  <a:gd name="connsiteX143" fmla="*/ 972173 w 1774962"/>
                  <a:gd name="connsiteY143" fmla="*/ 1634874 h 1774962"/>
                  <a:gd name="connsiteX144" fmla="*/ 957726 w 1774962"/>
                  <a:gd name="connsiteY144" fmla="*/ 1767481 h 1774962"/>
                  <a:gd name="connsiteX145" fmla="*/ 945858 w 1774962"/>
                  <a:gd name="connsiteY145" fmla="*/ 1777800 h 1774962"/>
                  <a:gd name="connsiteX146" fmla="*/ 895808 w 1774962"/>
                  <a:gd name="connsiteY146" fmla="*/ 1779864 h 1774962"/>
                  <a:gd name="connsiteX147" fmla="*/ 894776 w 1774962"/>
                  <a:gd name="connsiteY147" fmla="*/ 1775736 h 1774962"/>
                  <a:gd name="connsiteX148" fmla="*/ 890648 w 1774962"/>
                  <a:gd name="connsiteY148" fmla="*/ 1454798 h 1774962"/>
                  <a:gd name="connsiteX149" fmla="*/ 1452548 w 1774962"/>
                  <a:gd name="connsiteY149" fmla="*/ 884127 h 1774962"/>
                  <a:gd name="connsiteX150" fmla="*/ 881361 w 1774962"/>
                  <a:gd name="connsiteY150" fmla="*/ 322228 h 1774962"/>
                  <a:gd name="connsiteX151" fmla="*/ 320494 w 1774962"/>
                  <a:gd name="connsiteY151" fmla="*/ 893415 h 1774962"/>
                  <a:gd name="connsiteX152" fmla="*/ 890648 w 1774962"/>
                  <a:gd name="connsiteY152" fmla="*/ 1454798 h 1774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1774962" h="1774962">
                    <a:moveTo>
                      <a:pt x="894776" y="1775736"/>
                    </a:moveTo>
                    <a:cubicBezTo>
                      <a:pt x="880845" y="1775736"/>
                      <a:pt x="866397" y="1775736"/>
                      <a:pt x="852466" y="1775736"/>
                    </a:cubicBezTo>
                    <a:cubicBezTo>
                      <a:pt x="844726" y="1775736"/>
                      <a:pt x="840599" y="1772640"/>
                      <a:pt x="839567" y="1764901"/>
                    </a:cubicBezTo>
                    <a:cubicBezTo>
                      <a:pt x="833375" y="1731878"/>
                      <a:pt x="826151" y="1699371"/>
                      <a:pt x="819960" y="1666349"/>
                    </a:cubicBezTo>
                    <a:cubicBezTo>
                      <a:pt x="817896" y="1656545"/>
                      <a:pt x="820992" y="1646742"/>
                      <a:pt x="822024" y="1636938"/>
                    </a:cubicBezTo>
                    <a:cubicBezTo>
                      <a:pt x="823056" y="1628682"/>
                      <a:pt x="820992" y="1624555"/>
                      <a:pt x="811704" y="1623523"/>
                    </a:cubicBezTo>
                    <a:cubicBezTo>
                      <a:pt x="772490" y="1619395"/>
                      <a:pt x="733275" y="1612171"/>
                      <a:pt x="695093" y="1601852"/>
                    </a:cubicBezTo>
                    <a:cubicBezTo>
                      <a:pt x="686837" y="1599788"/>
                      <a:pt x="682194" y="1602368"/>
                      <a:pt x="680130" y="1610623"/>
                    </a:cubicBezTo>
                    <a:cubicBezTo>
                      <a:pt x="669294" y="1655513"/>
                      <a:pt x="636788" y="1688020"/>
                      <a:pt x="615116" y="1727234"/>
                    </a:cubicBezTo>
                    <a:cubicBezTo>
                      <a:pt x="612537" y="1731878"/>
                      <a:pt x="608409" y="1731878"/>
                      <a:pt x="603765" y="1730330"/>
                    </a:cubicBezTo>
                    <a:cubicBezTo>
                      <a:pt x="572807" y="1720011"/>
                      <a:pt x="542364" y="1707627"/>
                      <a:pt x="512953" y="1694212"/>
                    </a:cubicBezTo>
                    <a:cubicBezTo>
                      <a:pt x="506761" y="1691632"/>
                      <a:pt x="506245" y="1686988"/>
                      <a:pt x="507277" y="1681828"/>
                    </a:cubicBezTo>
                    <a:cubicBezTo>
                      <a:pt x="513985" y="1648806"/>
                      <a:pt x="519661" y="1615783"/>
                      <a:pt x="527400" y="1583277"/>
                    </a:cubicBezTo>
                    <a:cubicBezTo>
                      <a:pt x="529980" y="1572441"/>
                      <a:pt x="536172" y="1562637"/>
                      <a:pt x="541848" y="1552834"/>
                    </a:cubicBezTo>
                    <a:cubicBezTo>
                      <a:pt x="545460" y="1546642"/>
                      <a:pt x="544428" y="1543030"/>
                      <a:pt x="537720" y="1539418"/>
                    </a:cubicBezTo>
                    <a:cubicBezTo>
                      <a:pt x="501601" y="1520327"/>
                      <a:pt x="467547" y="1497624"/>
                      <a:pt x="435041" y="1472857"/>
                    </a:cubicBezTo>
                    <a:cubicBezTo>
                      <a:pt x="429365" y="1468214"/>
                      <a:pt x="425237" y="1468214"/>
                      <a:pt x="420593" y="1474921"/>
                    </a:cubicBezTo>
                    <a:cubicBezTo>
                      <a:pt x="393762" y="1512588"/>
                      <a:pt x="350936" y="1531163"/>
                      <a:pt x="315334" y="1559026"/>
                    </a:cubicBezTo>
                    <a:cubicBezTo>
                      <a:pt x="310690" y="1562637"/>
                      <a:pt x="307078" y="1561090"/>
                      <a:pt x="302950" y="1557478"/>
                    </a:cubicBezTo>
                    <a:cubicBezTo>
                      <a:pt x="278699" y="1536323"/>
                      <a:pt x="255996" y="1513104"/>
                      <a:pt x="233809" y="1490401"/>
                    </a:cubicBezTo>
                    <a:cubicBezTo>
                      <a:pt x="229682" y="1485757"/>
                      <a:pt x="229165" y="1482145"/>
                      <a:pt x="232777" y="1476985"/>
                    </a:cubicBezTo>
                    <a:cubicBezTo>
                      <a:pt x="251352" y="1449122"/>
                      <a:pt x="269928" y="1421260"/>
                      <a:pt x="289019" y="1393397"/>
                    </a:cubicBezTo>
                    <a:cubicBezTo>
                      <a:pt x="295210" y="1384625"/>
                      <a:pt x="304498" y="1378949"/>
                      <a:pt x="312754" y="1371726"/>
                    </a:cubicBezTo>
                    <a:cubicBezTo>
                      <a:pt x="318946" y="1366566"/>
                      <a:pt x="319978" y="1361922"/>
                      <a:pt x="314818" y="1355731"/>
                    </a:cubicBezTo>
                    <a:cubicBezTo>
                      <a:pt x="289535" y="1324256"/>
                      <a:pt x="266316" y="1291233"/>
                      <a:pt x="246193" y="1255631"/>
                    </a:cubicBezTo>
                    <a:cubicBezTo>
                      <a:pt x="241549" y="1247375"/>
                      <a:pt x="236905" y="1248923"/>
                      <a:pt x="230713" y="1253051"/>
                    </a:cubicBezTo>
                    <a:cubicBezTo>
                      <a:pt x="191499" y="1277302"/>
                      <a:pt x="145577" y="1277818"/>
                      <a:pt x="102751" y="1289685"/>
                    </a:cubicBezTo>
                    <a:cubicBezTo>
                      <a:pt x="97075" y="1291233"/>
                      <a:pt x="93979" y="1288137"/>
                      <a:pt x="91916" y="1282978"/>
                    </a:cubicBezTo>
                    <a:cubicBezTo>
                      <a:pt x="77984" y="1254083"/>
                      <a:pt x="65085" y="1224156"/>
                      <a:pt x="53733" y="1194230"/>
                    </a:cubicBezTo>
                    <a:cubicBezTo>
                      <a:pt x="51669" y="1188038"/>
                      <a:pt x="53217" y="1184426"/>
                      <a:pt x="58377" y="1181330"/>
                    </a:cubicBezTo>
                    <a:cubicBezTo>
                      <a:pt x="86240" y="1162755"/>
                      <a:pt x="113587" y="1143664"/>
                      <a:pt x="142481" y="1125605"/>
                    </a:cubicBezTo>
                    <a:cubicBezTo>
                      <a:pt x="151769" y="1119929"/>
                      <a:pt x="163120" y="1117349"/>
                      <a:pt x="173956" y="1114253"/>
                    </a:cubicBezTo>
                    <a:cubicBezTo>
                      <a:pt x="180664" y="1112189"/>
                      <a:pt x="182727" y="1109093"/>
                      <a:pt x="180664" y="1101870"/>
                    </a:cubicBezTo>
                    <a:cubicBezTo>
                      <a:pt x="168796" y="1062139"/>
                      <a:pt x="160541" y="1021893"/>
                      <a:pt x="154865" y="981131"/>
                    </a:cubicBezTo>
                    <a:cubicBezTo>
                      <a:pt x="153833" y="974423"/>
                      <a:pt x="150737" y="972359"/>
                      <a:pt x="144029" y="973391"/>
                    </a:cubicBezTo>
                    <a:cubicBezTo>
                      <a:pt x="98107" y="981131"/>
                      <a:pt x="54765" y="963588"/>
                      <a:pt x="10391" y="958428"/>
                    </a:cubicBezTo>
                    <a:cubicBezTo>
                      <a:pt x="4715" y="957912"/>
                      <a:pt x="2652" y="954300"/>
                      <a:pt x="2135" y="948624"/>
                    </a:cubicBezTo>
                    <a:cubicBezTo>
                      <a:pt x="-960" y="916118"/>
                      <a:pt x="72" y="883611"/>
                      <a:pt x="588" y="850589"/>
                    </a:cubicBezTo>
                    <a:cubicBezTo>
                      <a:pt x="588" y="844397"/>
                      <a:pt x="4715" y="841817"/>
                      <a:pt x="10391" y="840785"/>
                    </a:cubicBezTo>
                    <a:cubicBezTo>
                      <a:pt x="43930" y="834077"/>
                      <a:pt x="76952" y="827370"/>
                      <a:pt x="110491" y="820662"/>
                    </a:cubicBezTo>
                    <a:cubicBezTo>
                      <a:pt x="120294" y="818598"/>
                      <a:pt x="130098" y="821694"/>
                      <a:pt x="139901" y="822726"/>
                    </a:cubicBezTo>
                    <a:cubicBezTo>
                      <a:pt x="148157" y="823758"/>
                      <a:pt x="152285" y="820662"/>
                      <a:pt x="153317" y="811890"/>
                    </a:cubicBezTo>
                    <a:cubicBezTo>
                      <a:pt x="157445" y="773192"/>
                      <a:pt x="164668" y="734494"/>
                      <a:pt x="174472" y="696827"/>
                    </a:cubicBezTo>
                    <a:cubicBezTo>
                      <a:pt x="177052" y="687024"/>
                      <a:pt x="173440" y="682380"/>
                      <a:pt x="164152" y="680316"/>
                    </a:cubicBezTo>
                    <a:cubicBezTo>
                      <a:pt x="120294" y="668965"/>
                      <a:pt x="87272" y="636974"/>
                      <a:pt x="49090" y="615819"/>
                    </a:cubicBezTo>
                    <a:cubicBezTo>
                      <a:pt x="44961" y="613755"/>
                      <a:pt x="44961" y="610143"/>
                      <a:pt x="45993" y="606015"/>
                    </a:cubicBezTo>
                    <a:cubicBezTo>
                      <a:pt x="56313" y="574541"/>
                      <a:pt x="69212" y="544098"/>
                      <a:pt x="82628" y="513655"/>
                    </a:cubicBezTo>
                    <a:cubicBezTo>
                      <a:pt x="85208" y="507980"/>
                      <a:pt x="89336" y="506948"/>
                      <a:pt x="93979" y="508496"/>
                    </a:cubicBezTo>
                    <a:cubicBezTo>
                      <a:pt x="137322" y="519847"/>
                      <a:pt x="183760" y="518815"/>
                      <a:pt x="224006" y="543066"/>
                    </a:cubicBezTo>
                    <a:cubicBezTo>
                      <a:pt x="230713" y="547194"/>
                      <a:pt x="233809" y="544614"/>
                      <a:pt x="236905" y="538938"/>
                    </a:cubicBezTo>
                    <a:cubicBezTo>
                      <a:pt x="255996" y="503336"/>
                      <a:pt x="278183" y="469281"/>
                      <a:pt x="302434" y="437291"/>
                    </a:cubicBezTo>
                    <a:cubicBezTo>
                      <a:pt x="305530" y="433163"/>
                      <a:pt x="310690" y="428519"/>
                      <a:pt x="302950" y="423359"/>
                    </a:cubicBezTo>
                    <a:cubicBezTo>
                      <a:pt x="273540" y="404268"/>
                      <a:pt x="258576" y="373826"/>
                      <a:pt x="238453" y="346995"/>
                    </a:cubicBezTo>
                    <a:cubicBezTo>
                      <a:pt x="234841" y="342351"/>
                      <a:pt x="232262" y="337707"/>
                      <a:pt x="228650" y="333063"/>
                    </a:cubicBezTo>
                    <a:cubicBezTo>
                      <a:pt x="212654" y="310360"/>
                      <a:pt x="212138" y="309844"/>
                      <a:pt x="230713" y="290237"/>
                    </a:cubicBezTo>
                    <a:cubicBezTo>
                      <a:pt x="248257" y="271662"/>
                      <a:pt x="266316" y="254119"/>
                      <a:pt x="283859" y="236060"/>
                    </a:cubicBezTo>
                    <a:cubicBezTo>
                      <a:pt x="289535" y="230384"/>
                      <a:pt x="294179" y="229868"/>
                      <a:pt x="300370" y="234512"/>
                    </a:cubicBezTo>
                    <a:cubicBezTo>
                      <a:pt x="327201" y="252571"/>
                      <a:pt x="354032" y="270114"/>
                      <a:pt x="380863" y="288173"/>
                    </a:cubicBezTo>
                    <a:cubicBezTo>
                      <a:pt x="390150" y="294365"/>
                      <a:pt x="396342" y="303137"/>
                      <a:pt x="403050" y="311392"/>
                    </a:cubicBezTo>
                    <a:cubicBezTo>
                      <a:pt x="408726" y="319132"/>
                      <a:pt x="413885" y="320680"/>
                      <a:pt x="422141" y="313972"/>
                    </a:cubicBezTo>
                    <a:cubicBezTo>
                      <a:pt x="452584" y="288689"/>
                      <a:pt x="485606" y="266502"/>
                      <a:pt x="519661" y="246895"/>
                    </a:cubicBezTo>
                    <a:cubicBezTo>
                      <a:pt x="524820" y="243799"/>
                      <a:pt x="529464" y="240703"/>
                      <a:pt x="524820" y="233996"/>
                    </a:cubicBezTo>
                    <a:cubicBezTo>
                      <a:pt x="502633" y="202005"/>
                      <a:pt x="501086" y="163823"/>
                      <a:pt x="492314" y="127704"/>
                    </a:cubicBezTo>
                    <a:cubicBezTo>
                      <a:pt x="484574" y="96230"/>
                      <a:pt x="485606" y="96746"/>
                      <a:pt x="514501" y="82298"/>
                    </a:cubicBezTo>
                    <a:cubicBezTo>
                      <a:pt x="535140" y="71979"/>
                      <a:pt x="557327" y="64239"/>
                      <a:pt x="578482" y="55468"/>
                    </a:cubicBezTo>
                    <a:cubicBezTo>
                      <a:pt x="586222" y="52372"/>
                      <a:pt x="590866" y="52888"/>
                      <a:pt x="595509" y="60111"/>
                    </a:cubicBezTo>
                    <a:cubicBezTo>
                      <a:pt x="613053" y="86942"/>
                      <a:pt x="630596" y="113257"/>
                      <a:pt x="648655" y="139572"/>
                    </a:cubicBezTo>
                    <a:cubicBezTo>
                      <a:pt x="655363" y="149375"/>
                      <a:pt x="657427" y="160727"/>
                      <a:pt x="661039" y="172078"/>
                    </a:cubicBezTo>
                    <a:cubicBezTo>
                      <a:pt x="663618" y="180334"/>
                      <a:pt x="667230" y="182914"/>
                      <a:pt x="675486" y="180334"/>
                    </a:cubicBezTo>
                    <a:cubicBezTo>
                      <a:pt x="713668" y="168983"/>
                      <a:pt x="752882" y="160727"/>
                      <a:pt x="792613" y="155567"/>
                    </a:cubicBezTo>
                    <a:cubicBezTo>
                      <a:pt x="800352" y="154535"/>
                      <a:pt x="802932" y="151439"/>
                      <a:pt x="801900" y="143700"/>
                    </a:cubicBezTo>
                    <a:cubicBezTo>
                      <a:pt x="795193" y="98294"/>
                      <a:pt x="811704" y="55468"/>
                      <a:pt x="816864" y="11094"/>
                    </a:cubicBezTo>
                    <a:cubicBezTo>
                      <a:pt x="817380" y="5934"/>
                      <a:pt x="820476" y="2838"/>
                      <a:pt x="826151" y="2322"/>
                    </a:cubicBezTo>
                    <a:cubicBezTo>
                      <a:pt x="859174" y="-1290"/>
                      <a:pt x="892196" y="258"/>
                      <a:pt x="925219" y="774"/>
                    </a:cubicBezTo>
                    <a:cubicBezTo>
                      <a:pt x="930895" y="774"/>
                      <a:pt x="933475" y="4902"/>
                      <a:pt x="934507" y="10062"/>
                    </a:cubicBezTo>
                    <a:cubicBezTo>
                      <a:pt x="941214" y="43600"/>
                      <a:pt x="948438" y="77139"/>
                      <a:pt x="954114" y="111193"/>
                    </a:cubicBezTo>
                    <a:cubicBezTo>
                      <a:pt x="955662" y="120481"/>
                      <a:pt x="953082" y="130800"/>
                      <a:pt x="952050" y="140604"/>
                    </a:cubicBezTo>
                    <a:cubicBezTo>
                      <a:pt x="951018" y="148343"/>
                      <a:pt x="954114" y="151955"/>
                      <a:pt x="962369" y="152987"/>
                    </a:cubicBezTo>
                    <a:cubicBezTo>
                      <a:pt x="1001584" y="157115"/>
                      <a:pt x="1040798" y="164339"/>
                      <a:pt x="1078980" y="174658"/>
                    </a:cubicBezTo>
                    <a:cubicBezTo>
                      <a:pt x="1085172" y="176206"/>
                      <a:pt x="1091364" y="176722"/>
                      <a:pt x="1093428" y="168467"/>
                    </a:cubicBezTo>
                    <a:cubicBezTo>
                      <a:pt x="1101683" y="130284"/>
                      <a:pt x="1127482" y="101390"/>
                      <a:pt x="1147089" y="69399"/>
                    </a:cubicBezTo>
                    <a:cubicBezTo>
                      <a:pt x="1162569" y="43084"/>
                      <a:pt x="1163601" y="43600"/>
                      <a:pt x="1192495" y="54436"/>
                    </a:cubicBezTo>
                    <a:cubicBezTo>
                      <a:pt x="1214682" y="62691"/>
                      <a:pt x="1236353" y="71979"/>
                      <a:pt x="1258024" y="81266"/>
                    </a:cubicBezTo>
                    <a:cubicBezTo>
                      <a:pt x="1265764" y="84362"/>
                      <a:pt x="1268860" y="88490"/>
                      <a:pt x="1267312" y="96746"/>
                    </a:cubicBezTo>
                    <a:cubicBezTo>
                      <a:pt x="1260604" y="128736"/>
                      <a:pt x="1254928" y="160727"/>
                      <a:pt x="1247705" y="192718"/>
                    </a:cubicBezTo>
                    <a:cubicBezTo>
                      <a:pt x="1245125" y="203553"/>
                      <a:pt x="1238417" y="213873"/>
                      <a:pt x="1233258" y="224192"/>
                    </a:cubicBezTo>
                    <a:cubicBezTo>
                      <a:pt x="1229646" y="230384"/>
                      <a:pt x="1230678" y="233996"/>
                      <a:pt x="1237385" y="237608"/>
                    </a:cubicBezTo>
                    <a:cubicBezTo>
                      <a:pt x="1273504" y="256699"/>
                      <a:pt x="1307558" y="279402"/>
                      <a:pt x="1340065" y="304169"/>
                    </a:cubicBezTo>
                    <a:cubicBezTo>
                      <a:pt x="1345741" y="308812"/>
                      <a:pt x="1349868" y="309328"/>
                      <a:pt x="1354512" y="302621"/>
                    </a:cubicBezTo>
                    <a:cubicBezTo>
                      <a:pt x="1381343" y="264954"/>
                      <a:pt x="1424169" y="246379"/>
                      <a:pt x="1459771" y="218516"/>
                    </a:cubicBezTo>
                    <a:cubicBezTo>
                      <a:pt x="1464415" y="214905"/>
                      <a:pt x="1468027" y="216452"/>
                      <a:pt x="1472155" y="220064"/>
                    </a:cubicBezTo>
                    <a:cubicBezTo>
                      <a:pt x="1496406" y="241219"/>
                      <a:pt x="1519109" y="264438"/>
                      <a:pt x="1541296" y="287657"/>
                    </a:cubicBezTo>
                    <a:cubicBezTo>
                      <a:pt x="1545424" y="292301"/>
                      <a:pt x="1545940" y="296429"/>
                      <a:pt x="1542328" y="301073"/>
                    </a:cubicBezTo>
                    <a:cubicBezTo>
                      <a:pt x="1523237" y="329452"/>
                      <a:pt x="1505177" y="357830"/>
                      <a:pt x="1485570" y="385693"/>
                    </a:cubicBezTo>
                    <a:cubicBezTo>
                      <a:pt x="1479895" y="393949"/>
                      <a:pt x="1470607" y="400140"/>
                      <a:pt x="1462868" y="406332"/>
                    </a:cubicBezTo>
                    <a:cubicBezTo>
                      <a:pt x="1456676" y="411492"/>
                      <a:pt x="1455644" y="416136"/>
                      <a:pt x="1460803" y="422327"/>
                    </a:cubicBezTo>
                    <a:cubicBezTo>
                      <a:pt x="1486086" y="453802"/>
                      <a:pt x="1509305" y="487341"/>
                      <a:pt x="1529428" y="522427"/>
                    </a:cubicBezTo>
                    <a:cubicBezTo>
                      <a:pt x="1534072" y="530167"/>
                      <a:pt x="1538716" y="529135"/>
                      <a:pt x="1544908" y="525007"/>
                    </a:cubicBezTo>
                    <a:cubicBezTo>
                      <a:pt x="1584122" y="500756"/>
                      <a:pt x="1630044" y="500240"/>
                      <a:pt x="1672870" y="488373"/>
                    </a:cubicBezTo>
                    <a:cubicBezTo>
                      <a:pt x="1678546" y="486825"/>
                      <a:pt x="1681642" y="489921"/>
                      <a:pt x="1683706" y="495080"/>
                    </a:cubicBezTo>
                    <a:cubicBezTo>
                      <a:pt x="1697637" y="523975"/>
                      <a:pt x="1710537" y="553902"/>
                      <a:pt x="1721888" y="583828"/>
                    </a:cubicBezTo>
                    <a:cubicBezTo>
                      <a:pt x="1723952" y="590020"/>
                      <a:pt x="1722404" y="593632"/>
                      <a:pt x="1717244" y="596728"/>
                    </a:cubicBezTo>
                    <a:cubicBezTo>
                      <a:pt x="1689381" y="615303"/>
                      <a:pt x="1662035" y="634394"/>
                      <a:pt x="1633140" y="652453"/>
                    </a:cubicBezTo>
                    <a:cubicBezTo>
                      <a:pt x="1623852" y="658129"/>
                      <a:pt x="1612501" y="660709"/>
                      <a:pt x="1601665" y="663805"/>
                    </a:cubicBezTo>
                    <a:cubicBezTo>
                      <a:pt x="1594958" y="665869"/>
                      <a:pt x="1592894" y="668965"/>
                      <a:pt x="1594958" y="676188"/>
                    </a:cubicBezTo>
                    <a:cubicBezTo>
                      <a:pt x="1606309" y="715403"/>
                      <a:pt x="1615081" y="755133"/>
                      <a:pt x="1620241" y="795895"/>
                    </a:cubicBezTo>
                    <a:cubicBezTo>
                      <a:pt x="1621272" y="803119"/>
                      <a:pt x="1624368" y="805699"/>
                      <a:pt x="1631076" y="804667"/>
                    </a:cubicBezTo>
                    <a:cubicBezTo>
                      <a:pt x="1676482" y="797959"/>
                      <a:pt x="1719308" y="814470"/>
                      <a:pt x="1763682" y="819630"/>
                    </a:cubicBezTo>
                    <a:cubicBezTo>
                      <a:pt x="1769874" y="820146"/>
                      <a:pt x="1772454" y="823758"/>
                      <a:pt x="1773486" y="829950"/>
                    </a:cubicBezTo>
                    <a:cubicBezTo>
                      <a:pt x="1776582" y="862456"/>
                      <a:pt x="1775034" y="895479"/>
                      <a:pt x="1775034" y="927985"/>
                    </a:cubicBezTo>
                    <a:cubicBezTo>
                      <a:pt x="1775034" y="933661"/>
                      <a:pt x="1771422" y="936241"/>
                      <a:pt x="1766262" y="937273"/>
                    </a:cubicBezTo>
                    <a:cubicBezTo>
                      <a:pt x="1732207" y="943981"/>
                      <a:pt x="1698153" y="951204"/>
                      <a:pt x="1663583" y="957396"/>
                    </a:cubicBezTo>
                    <a:cubicBezTo>
                      <a:pt x="1654811" y="958944"/>
                      <a:pt x="1645523" y="956364"/>
                      <a:pt x="1636752" y="955332"/>
                    </a:cubicBezTo>
                    <a:cubicBezTo>
                      <a:pt x="1627980" y="954300"/>
                      <a:pt x="1623336" y="956364"/>
                      <a:pt x="1622304" y="966684"/>
                    </a:cubicBezTo>
                    <a:cubicBezTo>
                      <a:pt x="1618177" y="1005382"/>
                      <a:pt x="1610953" y="1044080"/>
                      <a:pt x="1601149" y="1081746"/>
                    </a:cubicBezTo>
                    <a:cubicBezTo>
                      <a:pt x="1598569" y="1091034"/>
                      <a:pt x="1601665" y="1095678"/>
                      <a:pt x="1610437" y="1097742"/>
                    </a:cubicBezTo>
                    <a:cubicBezTo>
                      <a:pt x="1654811" y="1108577"/>
                      <a:pt x="1687318" y="1140568"/>
                      <a:pt x="1726016" y="1161723"/>
                    </a:cubicBezTo>
                    <a:cubicBezTo>
                      <a:pt x="1731176" y="1164819"/>
                      <a:pt x="1731176" y="1168947"/>
                      <a:pt x="1729112" y="1174107"/>
                    </a:cubicBezTo>
                    <a:cubicBezTo>
                      <a:pt x="1718792" y="1204549"/>
                      <a:pt x="1706409" y="1234476"/>
                      <a:pt x="1693509" y="1263887"/>
                    </a:cubicBezTo>
                    <a:cubicBezTo>
                      <a:pt x="1690929" y="1269562"/>
                      <a:pt x="1687318" y="1271626"/>
                      <a:pt x="1681126" y="1270078"/>
                    </a:cubicBezTo>
                    <a:cubicBezTo>
                      <a:pt x="1648103" y="1263371"/>
                      <a:pt x="1614565" y="1257179"/>
                      <a:pt x="1581542" y="1249955"/>
                    </a:cubicBezTo>
                    <a:cubicBezTo>
                      <a:pt x="1571223" y="1247375"/>
                      <a:pt x="1561935" y="1241184"/>
                      <a:pt x="1552647" y="1236024"/>
                    </a:cubicBezTo>
                    <a:cubicBezTo>
                      <a:pt x="1545940" y="1232412"/>
                      <a:pt x="1542328" y="1232928"/>
                      <a:pt x="1538200" y="1240152"/>
                    </a:cubicBezTo>
                    <a:cubicBezTo>
                      <a:pt x="1519109" y="1275238"/>
                      <a:pt x="1497954" y="1309293"/>
                      <a:pt x="1473187" y="1340767"/>
                    </a:cubicBezTo>
                    <a:cubicBezTo>
                      <a:pt x="1467511" y="1347991"/>
                      <a:pt x="1466479" y="1352635"/>
                      <a:pt x="1475251" y="1358310"/>
                    </a:cubicBezTo>
                    <a:cubicBezTo>
                      <a:pt x="1502598" y="1375854"/>
                      <a:pt x="1516013" y="1405264"/>
                      <a:pt x="1535104" y="1430031"/>
                    </a:cubicBezTo>
                    <a:cubicBezTo>
                      <a:pt x="1538716" y="1434675"/>
                      <a:pt x="1541812" y="1439835"/>
                      <a:pt x="1545424" y="1444995"/>
                    </a:cubicBezTo>
                    <a:cubicBezTo>
                      <a:pt x="1566063" y="1474921"/>
                      <a:pt x="1565031" y="1464602"/>
                      <a:pt x="1542844" y="1489885"/>
                    </a:cubicBezTo>
                    <a:cubicBezTo>
                      <a:pt x="1526849" y="1508460"/>
                      <a:pt x="1508273" y="1524971"/>
                      <a:pt x="1491246" y="1542514"/>
                    </a:cubicBezTo>
                    <a:cubicBezTo>
                      <a:pt x="1485054" y="1549222"/>
                      <a:pt x="1479895" y="1549222"/>
                      <a:pt x="1472155" y="1544062"/>
                    </a:cubicBezTo>
                    <a:cubicBezTo>
                      <a:pt x="1446356" y="1526519"/>
                      <a:pt x="1420041" y="1508976"/>
                      <a:pt x="1393726" y="1491948"/>
                    </a:cubicBezTo>
                    <a:cubicBezTo>
                      <a:pt x="1383923" y="1485241"/>
                      <a:pt x="1377215" y="1475437"/>
                      <a:pt x="1369992" y="1466666"/>
                    </a:cubicBezTo>
                    <a:cubicBezTo>
                      <a:pt x="1364316" y="1459958"/>
                      <a:pt x="1359672" y="1458926"/>
                      <a:pt x="1352964" y="1464602"/>
                    </a:cubicBezTo>
                    <a:cubicBezTo>
                      <a:pt x="1322005" y="1489885"/>
                      <a:pt x="1288983" y="1512588"/>
                      <a:pt x="1254413" y="1532711"/>
                    </a:cubicBezTo>
                    <a:cubicBezTo>
                      <a:pt x="1249769" y="1535291"/>
                      <a:pt x="1244609" y="1537871"/>
                      <a:pt x="1248737" y="1544578"/>
                    </a:cubicBezTo>
                    <a:cubicBezTo>
                      <a:pt x="1272472" y="1580181"/>
                      <a:pt x="1274020" y="1622491"/>
                      <a:pt x="1284339" y="1662221"/>
                    </a:cubicBezTo>
                    <a:cubicBezTo>
                      <a:pt x="1290531" y="1685440"/>
                      <a:pt x="1292079" y="1682344"/>
                      <a:pt x="1268860" y="1693180"/>
                    </a:cubicBezTo>
                    <a:cubicBezTo>
                      <a:pt x="1244609" y="1704531"/>
                      <a:pt x="1219842" y="1714335"/>
                      <a:pt x="1195591" y="1724654"/>
                    </a:cubicBezTo>
                    <a:cubicBezTo>
                      <a:pt x="1187851" y="1727750"/>
                      <a:pt x="1183208" y="1726718"/>
                      <a:pt x="1178564" y="1719495"/>
                    </a:cubicBezTo>
                    <a:cubicBezTo>
                      <a:pt x="1161021" y="1692664"/>
                      <a:pt x="1142962" y="1666865"/>
                      <a:pt x="1125418" y="1640034"/>
                    </a:cubicBezTo>
                    <a:cubicBezTo>
                      <a:pt x="1118711" y="1629715"/>
                      <a:pt x="1116131" y="1617847"/>
                      <a:pt x="1113035" y="1606496"/>
                    </a:cubicBezTo>
                    <a:cubicBezTo>
                      <a:pt x="1110971" y="1599272"/>
                      <a:pt x="1107359" y="1597208"/>
                      <a:pt x="1099619" y="1599272"/>
                    </a:cubicBezTo>
                    <a:cubicBezTo>
                      <a:pt x="1060405" y="1611139"/>
                      <a:pt x="1020675" y="1619395"/>
                      <a:pt x="979913" y="1624555"/>
                    </a:cubicBezTo>
                    <a:cubicBezTo>
                      <a:pt x="973205" y="1625587"/>
                      <a:pt x="971141" y="1628682"/>
                      <a:pt x="972173" y="1634874"/>
                    </a:cubicBezTo>
                    <a:cubicBezTo>
                      <a:pt x="979397" y="1680280"/>
                      <a:pt x="962885" y="1723106"/>
                      <a:pt x="957726" y="1767481"/>
                    </a:cubicBezTo>
                    <a:cubicBezTo>
                      <a:pt x="956694" y="1775220"/>
                      <a:pt x="952566" y="1777800"/>
                      <a:pt x="945858" y="1777800"/>
                    </a:cubicBezTo>
                    <a:cubicBezTo>
                      <a:pt x="929347" y="1778316"/>
                      <a:pt x="912320" y="1779348"/>
                      <a:pt x="895808" y="1779864"/>
                    </a:cubicBezTo>
                    <a:cubicBezTo>
                      <a:pt x="894776" y="1776252"/>
                      <a:pt x="894776" y="1776252"/>
                      <a:pt x="894776" y="1775736"/>
                    </a:cubicBezTo>
                    <a:close/>
                    <a:moveTo>
                      <a:pt x="890648" y="1454798"/>
                    </a:moveTo>
                    <a:cubicBezTo>
                      <a:pt x="1199203" y="1449638"/>
                      <a:pt x="1454096" y="1207645"/>
                      <a:pt x="1452548" y="884127"/>
                    </a:cubicBezTo>
                    <a:cubicBezTo>
                      <a:pt x="1451516" y="575057"/>
                      <a:pt x="1205395" y="320164"/>
                      <a:pt x="881361" y="322228"/>
                    </a:cubicBezTo>
                    <a:cubicBezTo>
                      <a:pt x="571775" y="324292"/>
                      <a:pt x="318429" y="570929"/>
                      <a:pt x="320494" y="893415"/>
                    </a:cubicBezTo>
                    <a:cubicBezTo>
                      <a:pt x="323073" y="1202485"/>
                      <a:pt x="569195" y="1452218"/>
                      <a:pt x="890648" y="1454798"/>
                    </a:cubicBezTo>
                    <a:close/>
                  </a:path>
                </a:pathLst>
              </a:custGeom>
              <a:grpFill/>
              <a:ln w="51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9" name="Freeform: Shape 8"/>
              <p:cNvSpPr/>
              <p:nvPr/>
            </p:nvSpPr>
            <p:spPr>
              <a:xfrm>
                <a:off x="3733675" y="2339591"/>
                <a:ext cx="835883" cy="835883"/>
              </a:xfrm>
              <a:custGeom>
                <a:avLst/>
                <a:gdLst>
                  <a:gd name="connsiteX0" fmla="*/ 836916 w 835883"/>
                  <a:gd name="connsiteY0" fmla="*/ 418458 h 835883"/>
                  <a:gd name="connsiteX1" fmla="*/ 418459 w 835883"/>
                  <a:gd name="connsiteY1" fmla="*/ 836399 h 835883"/>
                  <a:gd name="connsiteX2" fmla="*/ 1 w 835883"/>
                  <a:gd name="connsiteY2" fmla="*/ 417426 h 835883"/>
                  <a:gd name="connsiteX3" fmla="*/ 418975 w 835883"/>
                  <a:gd name="connsiteY3" fmla="*/ 0 h 835883"/>
                  <a:gd name="connsiteX4" fmla="*/ 836916 w 835883"/>
                  <a:gd name="connsiteY4" fmla="*/ 418458 h 83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5883" h="835883">
                    <a:moveTo>
                      <a:pt x="836916" y="418458"/>
                    </a:moveTo>
                    <a:cubicBezTo>
                      <a:pt x="833821" y="651679"/>
                      <a:pt x="651165" y="836915"/>
                      <a:pt x="418459" y="836399"/>
                    </a:cubicBezTo>
                    <a:cubicBezTo>
                      <a:pt x="182657" y="836399"/>
                      <a:pt x="-515" y="649615"/>
                      <a:pt x="1" y="417426"/>
                    </a:cubicBezTo>
                    <a:cubicBezTo>
                      <a:pt x="517" y="181624"/>
                      <a:pt x="187301" y="0"/>
                      <a:pt x="418975" y="0"/>
                    </a:cubicBezTo>
                    <a:cubicBezTo>
                      <a:pt x="651680" y="516"/>
                      <a:pt x="833821" y="186268"/>
                      <a:pt x="836916" y="418458"/>
                    </a:cubicBezTo>
                    <a:close/>
                  </a:path>
                </a:pathLst>
              </a:custGeom>
              <a:grpFill/>
              <a:ln w="51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  <p:sp>
          <p:nvSpPr>
            <p:cNvPr id="7" name="Freeform: Shape 6"/>
            <p:cNvSpPr/>
            <p:nvPr/>
          </p:nvSpPr>
          <p:spPr>
            <a:xfrm>
              <a:off x="3308806" y="2997140"/>
              <a:ext cx="683882" cy="686216"/>
            </a:xfrm>
            <a:custGeom>
              <a:avLst/>
              <a:gdLst>
                <a:gd name="connsiteX0" fmla="*/ 817500 w 1511813"/>
                <a:gd name="connsiteY0" fmla="*/ 1518710 h 1516973"/>
                <a:gd name="connsiteX1" fmla="*/ 802537 w 1511813"/>
                <a:gd name="connsiteY1" fmla="*/ 1507875 h 1516973"/>
                <a:gd name="connsiteX2" fmla="*/ 780866 w 1511813"/>
                <a:gd name="connsiteY2" fmla="*/ 1442862 h 1516973"/>
                <a:gd name="connsiteX3" fmla="*/ 776738 w 1511813"/>
                <a:gd name="connsiteY3" fmla="*/ 1385072 h 1516973"/>
                <a:gd name="connsiteX4" fmla="*/ 760227 w 1511813"/>
                <a:gd name="connsiteY4" fmla="*/ 1369593 h 1516973"/>
                <a:gd name="connsiteX5" fmla="*/ 694698 w 1511813"/>
                <a:gd name="connsiteY5" fmla="*/ 1366497 h 1516973"/>
                <a:gd name="connsiteX6" fmla="*/ 676638 w 1511813"/>
                <a:gd name="connsiteY6" fmla="*/ 1379912 h 1516973"/>
                <a:gd name="connsiteX7" fmla="*/ 637940 w 1511813"/>
                <a:gd name="connsiteY7" fmla="*/ 1501683 h 1516973"/>
                <a:gd name="connsiteX8" fmla="*/ 622977 w 1511813"/>
                <a:gd name="connsiteY8" fmla="*/ 1508907 h 1516973"/>
                <a:gd name="connsiteX9" fmla="*/ 430517 w 1511813"/>
                <a:gd name="connsiteY9" fmla="*/ 1447505 h 1516973"/>
                <a:gd name="connsiteX10" fmla="*/ 422262 w 1511813"/>
                <a:gd name="connsiteY10" fmla="*/ 1431510 h 1516973"/>
                <a:gd name="connsiteX11" fmla="*/ 435677 w 1511813"/>
                <a:gd name="connsiteY11" fmla="*/ 1364433 h 1516973"/>
                <a:gd name="connsiteX12" fmla="*/ 461992 w 1511813"/>
                <a:gd name="connsiteY12" fmla="*/ 1310255 h 1516973"/>
                <a:gd name="connsiteX13" fmla="*/ 456316 w 1511813"/>
                <a:gd name="connsiteY13" fmla="*/ 1290132 h 1516973"/>
                <a:gd name="connsiteX14" fmla="*/ 395431 w 1511813"/>
                <a:gd name="connsiteY14" fmla="*/ 1251434 h 1516973"/>
                <a:gd name="connsiteX15" fmla="*/ 378919 w 1511813"/>
                <a:gd name="connsiteY15" fmla="*/ 1254014 h 1516973"/>
                <a:gd name="connsiteX16" fmla="*/ 283464 w 1511813"/>
                <a:gd name="connsiteY16" fmla="*/ 1342246 h 1516973"/>
                <a:gd name="connsiteX17" fmla="*/ 265920 w 1511813"/>
                <a:gd name="connsiteY17" fmla="*/ 1341214 h 1516973"/>
                <a:gd name="connsiteX18" fmla="*/ 130218 w 1511813"/>
                <a:gd name="connsiteY18" fmla="*/ 1191580 h 1516973"/>
                <a:gd name="connsiteX19" fmla="*/ 130734 w 1511813"/>
                <a:gd name="connsiteY19" fmla="*/ 1174553 h 1516973"/>
                <a:gd name="connsiteX20" fmla="*/ 177688 w 1511813"/>
                <a:gd name="connsiteY20" fmla="*/ 1121408 h 1516973"/>
                <a:gd name="connsiteX21" fmla="*/ 225674 w 1511813"/>
                <a:gd name="connsiteY21" fmla="*/ 1089417 h 1516973"/>
                <a:gd name="connsiteX22" fmla="*/ 230834 w 1511813"/>
                <a:gd name="connsiteY22" fmla="*/ 1067230 h 1516973"/>
                <a:gd name="connsiteX23" fmla="*/ 198327 w 1511813"/>
                <a:gd name="connsiteY23" fmla="*/ 1004281 h 1516973"/>
                <a:gd name="connsiteX24" fmla="*/ 183880 w 1511813"/>
                <a:gd name="connsiteY24" fmla="*/ 998089 h 1516973"/>
                <a:gd name="connsiteX25" fmla="*/ 67269 w 1511813"/>
                <a:gd name="connsiteY25" fmla="*/ 1025952 h 1516973"/>
                <a:gd name="connsiteX26" fmla="*/ 55918 w 1511813"/>
                <a:gd name="connsiteY26" fmla="*/ 1027500 h 1516973"/>
                <a:gd name="connsiteX27" fmla="*/ 41470 w 1511813"/>
                <a:gd name="connsiteY27" fmla="*/ 1018212 h 1516973"/>
                <a:gd name="connsiteX28" fmla="*/ 1224 w 1511813"/>
                <a:gd name="connsiteY28" fmla="*/ 841748 h 1516973"/>
                <a:gd name="connsiteX29" fmla="*/ 30635 w 1511813"/>
                <a:gd name="connsiteY29" fmla="*/ 797374 h 1516973"/>
                <a:gd name="connsiteX30" fmla="*/ 134862 w 1511813"/>
                <a:gd name="connsiteY30" fmla="*/ 778799 h 1516973"/>
                <a:gd name="connsiteX31" fmla="*/ 147246 w 1511813"/>
                <a:gd name="connsiteY31" fmla="*/ 765899 h 1516973"/>
                <a:gd name="connsiteX32" fmla="*/ 150342 w 1511813"/>
                <a:gd name="connsiteY32" fmla="*/ 696242 h 1516973"/>
                <a:gd name="connsiteX33" fmla="*/ 137442 w 1511813"/>
                <a:gd name="connsiteY33" fmla="*/ 678699 h 1516973"/>
                <a:gd name="connsiteX34" fmla="*/ 14639 w 1511813"/>
                <a:gd name="connsiteY34" fmla="*/ 639485 h 1516973"/>
                <a:gd name="connsiteX35" fmla="*/ 7932 w 1511813"/>
                <a:gd name="connsiteY35" fmla="*/ 625037 h 1516973"/>
                <a:gd name="connsiteX36" fmla="*/ 69333 w 1511813"/>
                <a:gd name="connsiteY36" fmla="*/ 432578 h 1516973"/>
                <a:gd name="connsiteX37" fmla="*/ 86360 w 1511813"/>
                <a:gd name="connsiteY37" fmla="*/ 423806 h 1516973"/>
                <a:gd name="connsiteX38" fmla="*/ 150858 w 1511813"/>
                <a:gd name="connsiteY38" fmla="*/ 436706 h 1516973"/>
                <a:gd name="connsiteX39" fmla="*/ 206583 w 1511813"/>
                <a:gd name="connsiteY39" fmla="*/ 463536 h 1516973"/>
                <a:gd name="connsiteX40" fmla="*/ 227738 w 1511813"/>
                <a:gd name="connsiteY40" fmla="*/ 457345 h 1516973"/>
                <a:gd name="connsiteX41" fmla="*/ 266952 w 1511813"/>
                <a:gd name="connsiteY41" fmla="*/ 396459 h 1516973"/>
                <a:gd name="connsiteX42" fmla="*/ 264373 w 1511813"/>
                <a:gd name="connsiteY42" fmla="*/ 380980 h 1516973"/>
                <a:gd name="connsiteX43" fmla="*/ 175108 w 1511813"/>
                <a:gd name="connsiteY43" fmla="*/ 284492 h 1516973"/>
                <a:gd name="connsiteX44" fmla="*/ 176140 w 1511813"/>
                <a:gd name="connsiteY44" fmla="*/ 267981 h 1516973"/>
                <a:gd name="connsiteX45" fmla="*/ 325258 w 1511813"/>
                <a:gd name="connsiteY45" fmla="*/ 132279 h 1516973"/>
                <a:gd name="connsiteX46" fmla="*/ 343317 w 1511813"/>
                <a:gd name="connsiteY46" fmla="*/ 132795 h 1516973"/>
                <a:gd name="connsiteX47" fmla="*/ 395431 w 1511813"/>
                <a:gd name="connsiteY47" fmla="*/ 178717 h 1516973"/>
                <a:gd name="connsiteX48" fmla="*/ 426389 w 1511813"/>
                <a:gd name="connsiteY48" fmla="*/ 224639 h 1516973"/>
                <a:gd name="connsiteX49" fmla="*/ 451156 w 1511813"/>
                <a:gd name="connsiteY49" fmla="*/ 231347 h 1516973"/>
                <a:gd name="connsiteX50" fmla="*/ 512042 w 1511813"/>
                <a:gd name="connsiteY50" fmla="*/ 200388 h 1516973"/>
                <a:gd name="connsiteX51" fmla="*/ 518233 w 1511813"/>
                <a:gd name="connsiteY51" fmla="*/ 183877 h 1516973"/>
                <a:gd name="connsiteX52" fmla="*/ 491403 w 1511813"/>
                <a:gd name="connsiteY52" fmla="*/ 69846 h 1516973"/>
                <a:gd name="connsiteX53" fmla="*/ 489855 w 1511813"/>
                <a:gd name="connsiteY53" fmla="*/ 58494 h 1516973"/>
                <a:gd name="connsiteX54" fmla="*/ 499658 w 1511813"/>
                <a:gd name="connsiteY54" fmla="*/ 43015 h 1516973"/>
                <a:gd name="connsiteX55" fmla="*/ 695730 w 1511813"/>
                <a:gd name="connsiteY55" fmla="*/ 189 h 1516973"/>
                <a:gd name="connsiteX56" fmla="*/ 713273 w 1511813"/>
                <a:gd name="connsiteY56" fmla="*/ 12056 h 1516973"/>
                <a:gd name="connsiteX57" fmla="*/ 721012 w 1511813"/>
                <a:gd name="connsiteY57" fmla="*/ 35275 h 1516973"/>
                <a:gd name="connsiteX58" fmla="*/ 738556 w 1511813"/>
                <a:gd name="connsiteY58" fmla="*/ 134343 h 1516973"/>
                <a:gd name="connsiteX59" fmla="*/ 753519 w 1511813"/>
                <a:gd name="connsiteY59" fmla="*/ 148790 h 1516973"/>
                <a:gd name="connsiteX60" fmla="*/ 820596 w 1511813"/>
                <a:gd name="connsiteY60" fmla="*/ 151886 h 1516973"/>
                <a:gd name="connsiteX61" fmla="*/ 838655 w 1511813"/>
                <a:gd name="connsiteY61" fmla="*/ 138471 h 1516973"/>
                <a:gd name="connsiteX62" fmla="*/ 877354 w 1511813"/>
                <a:gd name="connsiteY62" fmla="*/ 16700 h 1516973"/>
                <a:gd name="connsiteX63" fmla="*/ 892317 w 1511813"/>
                <a:gd name="connsiteY63" fmla="*/ 9476 h 1516973"/>
                <a:gd name="connsiteX64" fmla="*/ 1084777 w 1511813"/>
                <a:gd name="connsiteY64" fmla="*/ 70878 h 1516973"/>
                <a:gd name="connsiteX65" fmla="*/ 1093032 w 1511813"/>
                <a:gd name="connsiteY65" fmla="*/ 86873 h 1516973"/>
                <a:gd name="connsiteX66" fmla="*/ 1079617 w 1511813"/>
                <a:gd name="connsiteY66" fmla="*/ 152402 h 1516973"/>
                <a:gd name="connsiteX67" fmla="*/ 1053302 w 1511813"/>
                <a:gd name="connsiteY67" fmla="*/ 206580 h 1516973"/>
                <a:gd name="connsiteX68" fmla="*/ 1060010 w 1511813"/>
                <a:gd name="connsiteY68" fmla="*/ 228251 h 1516973"/>
                <a:gd name="connsiteX69" fmla="*/ 1118315 w 1511813"/>
                <a:gd name="connsiteY69" fmla="*/ 265917 h 1516973"/>
                <a:gd name="connsiteX70" fmla="*/ 1136374 w 1511813"/>
                <a:gd name="connsiteY70" fmla="*/ 262821 h 1516973"/>
                <a:gd name="connsiteX71" fmla="*/ 1232346 w 1511813"/>
                <a:gd name="connsiteY71" fmla="*/ 174589 h 1516973"/>
                <a:gd name="connsiteX72" fmla="*/ 1247825 w 1511813"/>
                <a:gd name="connsiteY72" fmla="*/ 175621 h 1516973"/>
                <a:gd name="connsiteX73" fmla="*/ 1384559 w 1511813"/>
                <a:gd name="connsiteY73" fmla="*/ 325770 h 1516973"/>
                <a:gd name="connsiteX74" fmla="*/ 1384043 w 1511813"/>
                <a:gd name="connsiteY74" fmla="*/ 342798 h 1516973"/>
                <a:gd name="connsiteX75" fmla="*/ 1336057 w 1511813"/>
                <a:gd name="connsiteY75" fmla="*/ 396975 h 1516973"/>
                <a:gd name="connsiteX76" fmla="*/ 1291167 w 1511813"/>
                <a:gd name="connsiteY76" fmla="*/ 426902 h 1516973"/>
                <a:gd name="connsiteX77" fmla="*/ 1284976 w 1511813"/>
                <a:gd name="connsiteY77" fmla="*/ 451153 h 1516973"/>
                <a:gd name="connsiteX78" fmla="*/ 1316450 w 1511813"/>
                <a:gd name="connsiteY78" fmla="*/ 513070 h 1516973"/>
                <a:gd name="connsiteX79" fmla="*/ 1330898 w 1511813"/>
                <a:gd name="connsiteY79" fmla="*/ 519262 h 1516973"/>
                <a:gd name="connsiteX80" fmla="*/ 1447509 w 1511813"/>
                <a:gd name="connsiteY80" fmla="*/ 491399 h 1516973"/>
                <a:gd name="connsiteX81" fmla="*/ 1458860 w 1511813"/>
                <a:gd name="connsiteY81" fmla="*/ 489851 h 1516973"/>
                <a:gd name="connsiteX82" fmla="*/ 1473307 w 1511813"/>
                <a:gd name="connsiteY82" fmla="*/ 499139 h 1516973"/>
                <a:gd name="connsiteX83" fmla="*/ 1513554 w 1511813"/>
                <a:gd name="connsiteY83" fmla="*/ 675603 h 1516973"/>
                <a:gd name="connsiteX84" fmla="*/ 1514070 w 1511813"/>
                <a:gd name="connsiteY84" fmla="*/ 679215 h 1516973"/>
                <a:gd name="connsiteX85" fmla="*/ 1490335 w 1511813"/>
                <a:gd name="connsiteY85" fmla="*/ 717397 h 1516973"/>
                <a:gd name="connsiteX86" fmla="*/ 1379916 w 1511813"/>
                <a:gd name="connsiteY86" fmla="*/ 738036 h 1516973"/>
                <a:gd name="connsiteX87" fmla="*/ 1367532 w 1511813"/>
                <a:gd name="connsiteY87" fmla="*/ 749904 h 1516973"/>
                <a:gd name="connsiteX88" fmla="*/ 1363920 w 1511813"/>
                <a:gd name="connsiteY88" fmla="*/ 822141 h 1516973"/>
                <a:gd name="connsiteX89" fmla="*/ 1375788 w 1511813"/>
                <a:gd name="connsiteY89" fmla="*/ 838136 h 1516973"/>
                <a:gd name="connsiteX90" fmla="*/ 1498590 w 1511813"/>
                <a:gd name="connsiteY90" fmla="*/ 876834 h 1516973"/>
                <a:gd name="connsiteX91" fmla="*/ 1506330 w 1511813"/>
                <a:gd name="connsiteY91" fmla="*/ 891798 h 1516973"/>
                <a:gd name="connsiteX92" fmla="*/ 1444413 w 1511813"/>
                <a:gd name="connsiteY92" fmla="*/ 1085289 h 1516973"/>
                <a:gd name="connsiteX93" fmla="*/ 1429449 w 1511813"/>
                <a:gd name="connsiteY93" fmla="*/ 1093029 h 1516973"/>
                <a:gd name="connsiteX94" fmla="*/ 1306647 w 1511813"/>
                <a:gd name="connsiteY94" fmla="*/ 1052783 h 1516973"/>
                <a:gd name="connsiteX95" fmla="*/ 1287556 w 1511813"/>
                <a:gd name="connsiteY95" fmla="*/ 1057942 h 1516973"/>
                <a:gd name="connsiteX96" fmla="*/ 1248857 w 1511813"/>
                <a:gd name="connsiteY96" fmla="*/ 1118828 h 1516973"/>
                <a:gd name="connsiteX97" fmla="*/ 1250405 w 1511813"/>
                <a:gd name="connsiteY97" fmla="*/ 1135339 h 1516973"/>
                <a:gd name="connsiteX98" fmla="*/ 1339153 w 1511813"/>
                <a:gd name="connsiteY98" fmla="*/ 1230795 h 1516973"/>
                <a:gd name="connsiteX99" fmla="*/ 1337605 w 1511813"/>
                <a:gd name="connsiteY99" fmla="*/ 1249370 h 1516973"/>
                <a:gd name="connsiteX100" fmla="*/ 1189004 w 1511813"/>
                <a:gd name="connsiteY100" fmla="*/ 1384040 h 1516973"/>
                <a:gd name="connsiteX101" fmla="*/ 1170945 w 1511813"/>
                <a:gd name="connsiteY101" fmla="*/ 1383524 h 1516973"/>
                <a:gd name="connsiteX102" fmla="*/ 1118831 w 1511813"/>
                <a:gd name="connsiteY102" fmla="*/ 1337602 h 1516973"/>
                <a:gd name="connsiteX103" fmla="*/ 1086840 w 1511813"/>
                <a:gd name="connsiteY103" fmla="*/ 1289616 h 1516973"/>
                <a:gd name="connsiteX104" fmla="*/ 1064137 w 1511813"/>
                <a:gd name="connsiteY104" fmla="*/ 1284456 h 1516973"/>
                <a:gd name="connsiteX105" fmla="*/ 1002220 w 1511813"/>
                <a:gd name="connsiteY105" fmla="*/ 1316447 h 1516973"/>
                <a:gd name="connsiteX106" fmla="*/ 996028 w 1511813"/>
                <a:gd name="connsiteY106" fmla="*/ 1332958 h 1516973"/>
                <a:gd name="connsiteX107" fmla="*/ 1022859 w 1511813"/>
                <a:gd name="connsiteY107" fmla="*/ 1446989 h 1516973"/>
                <a:gd name="connsiteX108" fmla="*/ 1024407 w 1511813"/>
                <a:gd name="connsiteY108" fmla="*/ 1459889 h 1516973"/>
                <a:gd name="connsiteX109" fmla="*/ 1015636 w 1511813"/>
                <a:gd name="connsiteY109" fmla="*/ 1473304 h 1516973"/>
                <a:gd name="connsiteX110" fmla="*/ 817500 w 1511813"/>
                <a:gd name="connsiteY110" fmla="*/ 1518710 h 1516973"/>
                <a:gd name="connsiteX111" fmla="*/ 758163 w 1511813"/>
                <a:gd name="connsiteY111" fmla="*/ 1148238 h 1516973"/>
                <a:gd name="connsiteX112" fmla="*/ 1145146 w 1511813"/>
                <a:gd name="connsiteY112" fmla="*/ 758675 h 1516973"/>
                <a:gd name="connsiteX113" fmla="*/ 757131 w 1511813"/>
                <a:gd name="connsiteY113" fmla="*/ 371176 h 1516973"/>
                <a:gd name="connsiteX114" fmla="*/ 368600 w 1511813"/>
                <a:gd name="connsiteY114" fmla="*/ 759707 h 1516973"/>
                <a:gd name="connsiteX115" fmla="*/ 758163 w 1511813"/>
                <a:gd name="connsiteY115" fmla="*/ 1148238 h 1516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1511813" h="1516973">
                  <a:moveTo>
                    <a:pt x="817500" y="1518710"/>
                  </a:moveTo>
                  <a:cubicBezTo>
                    <a:pt x="809245" y="1520774"/>
                    <a:pt x="805633" y="1516130"/>
                    <a:pt x="802537" y="1507875"/>
                  </a:cubicBezTo>
                  <a:cubicBezTo>
                    <a:pt x="795829" y="1486204"/>
                    <a:pt x="788090" y="1464532"/>
                    <a:pt x="780866" y="1442862"/>
                  </a:cubicBezTo>
                  <a:cubicBezTo>
                    <a:pt x="774674" y="1424286"/>
                    <a:pt x="777770" y="1404679"/>
                    <a:pt x="776738" y="1385072"/>
                  </a:cubicBezTo>
                  <a:cubicBezTo>
                    <a:pt x="776222" y="1369593"/>
                    <a:pt x="775706" y="1370109"/>
                    <a:pt x="760227" y="1369593"/>
                  </a:cubicBezTo>
                  <a:cubicBezTo>
                    <a:pt x="738556" y="1369593"/>
                    <a:pt x="716369" y="1368045"/>
                    <a:pt x="694698" y="1366497"/>
                  </a:cubicBezTo>
                  <a:cubicBezTo>
                    <a:pt x="683346" y="1365465"/>
                    <a:pt x="676638" y="1365981"/>
                    <a:pt x="676638" y="1379912"/>
                  </a:cubicBezTo>
                  <a:cubicBezTo>
                    <a:pt x="676638" y="1424286"/>
                    <a:pt x="655483" y="1462469"/>
                    <a:pt x="637940" y="1501683"/>
                  </a:cubicBezTo>
                  <a:cubicBezTo>
                    <a:pt x="634844" y="1508907"/>
                    <a:pt x="630716" y="1510454"/>
                    <a:pt x="622977" y="1508907"/>
                  </a:cubicBezTo>
                  <a:cubicBezTo>
                    <a:pt x="556416" y="1496523"/>
                    <a:pt x="492434" y="1475368"/>
                    <a:pt x="430517" y="1447505"/>
                  </a:cubicBezTo>
                  <a:cubicBezTo>
                    <a:pt x="423294" y="1443893"/>
                    <a:pt x="420198" y="1440282"/>
                    <a:pt x="422262" y="1431510"/>
                  </a:cubicBezTo>
                  <a:cubicBezTo>
                    <a:pt x="427421" y="1409323"/>
                    <a:pt x="431033" y="1386620"/>
                    <a:pt x="435677" y="1364433"/>
                  </a:cubicBezTo>
                  <a:cubicBezTo>
                    <a:pt x="439805" y="1344310"/>
                    <a:pt x="452704" y="1327798"/>
                    <a:pt x="461992" y="1310255"/>
                  </a:cubicBezTo>
                  <a:cubicBezTo>
                    <a:pt x="467152" y="1300452"/>
                    <a:pt x="466120" y="1295808"/>
                    <a:pt x="456316" y="1290132"/>
                  </a:cubicBezTo>
                  <a:cubicBezTo>
                    <a:pt x="435677" y="1278265"/>
                    <a:pt x="415554" y="1264849"/>
                    <a:pt x="395431" y="1251434"/>
                  </a:cubicBezTo>
                  <a:cubicBezTo>
                    <a:pt x="388207" y="1246274"/>
                    <a:pt x="383563" y="1246274"/>
                    <a:pt x="378919" y="1254014"/>
                  </a:cubicBezTo>
                  <a:cubicBezTo>
                    <a:pt x="356216" y="1293228"/>
                    <a:pt x="319066" y="1317479"/>
                    <a:pt x="283464" y="1342246"/>
                  </a:cubicBezTo>
                  <a:cubicBezTo>
                    <a:pt x="276240" y="1346890"/>
                    <a:pt x="272112" y="1346374"/>
                    <a:pt x="265920" y="1341214"/>
                  </a:cubicBezTo>
                  <a:cubicBezTo>
                    <a:pt x="214323" y="1297356"/>
                    <a:pt x="169433" y="1246790"/>
                    <a:pt x="130218" y="1191580"/>
                  </a:cubicBezTo>
                  <a:cubicBezTo>
                    <a:pt x="125575" y="1185389"/>
                    <a:pt x="125059" y="1180745"/>
                    <a:pt x="130734" y="1174553"/>
                  </a:cubicBezTo>
                  <a:cubicBezTo>
                    <a:pt x="146730" y="1157010"/>
                    <a:pt x="161177" y="1138435"/>
                    <a:pt x="177688" y="1121408"/>
                  </a:cubicBezTo>
                  <a:cubicBezTo>
                    <a:pt x="191104" y="1107476"/>
                    <a:pt x="209163" y="1099221"/>
                    <a:pt x="225674" y="1089417"/>
                  </a:cubicBezTo>
                  <a:cubicBezTo>
                    <a:pt x="236510" y="1083225"/>
                    <a:pt x="237026" y="1078065"/>
                    <a:pt x="230834" y="1067230"/>
                  </a:cubicBezTo>
                  <a:cubicBezTo>
                    <a:pt x="218967" y="1047107"/>
                    <a:pt x="208647" y="1025436"/>
                    <a:pt x="198327" y="1004281"/>
                  </a:cubicBezTo>
                  <a:cubicBezTo>
                    <a:pt x="194716" y="997057"/>
                    <a:pt x="192136" y="993445"/>
                    <a:pt x="183880" y="998089"/>
                  </a:cubicBezTo>
                  <a:cubicBezTo>
                    <a:pt x="147246" y="1017180"/>
                    <a:pt x="108031" y="1024920"/>
                    <a:pt x="67269" y="1025952"/>
                  </a:cubicBezTo>
                  <a:cubicBezTo>
                    <a:pt x="63657" y="1025952"/>
                    <a:pt x="59529" y="1026984"/>
                    <a:pt x="55918" y="1027500"/>
                  </a:cubicBezTo>
                  <a:cubicBezTo>
                    <a:pt x="48694" y="1028532"/>
                    <a:pt x="44050" y="1025952"/>
                    <a:pt x="41470" y="1018212"/>
                  </a:cubicBezTo>
                  <a:cubicBezTo>
                    <a:pt x="21347" y="960939"/>
                    <a:pt x="6384" y="902117"/>
                    <a:pt x="1224" y="841748"/>
                  </a:cubicBezTo>
                  <a:cubicBezTo>
                    <a:pt x="-1872" y="808725"/>
                    <a:pt x="-1356" y="809241"/>
                    <a:pt x="30635" y="797374"/>
                  </a:cubicBezTo>
                  <a:cubicBezTo>
                    <a:pt x="64173" y="784474"/>
                    <a:pt x="98744" y="775703"/>
                    <a:pt x="134862" y="778799"/>
                  </a:cubicBezTo>
                  <a:cubicBezTo>
                    <a:pt x="144150" y="779315"/>
                    <a:pt x="147246" y="775187"/>
                    <a:pt x="147246" y="765899"/>
                  </a:cubicBezTo>
                  <a:cubicBezTo>
                    <a:pt x="147246" y="742680"/>
                    <a:pt x="148278" y="719461"/>
                    <a:pt x="150342" y="696242"/>
                  </a:cubicBezTo>
                  <a:cubicBezTo>
                    <a:pt x="151373" y="685923"/>
                    <a:pt x="150858" y="678699"/>
                    <a:pt x="137442" y="678699"/>
                  </a:cubicBezTo>
                  <a:cubicBezTo>
                    <a:pt x="92552" y="678699"/>
                    <a:pt x="53854" y="657544"/>
                    <a:pt x="14639" y="639485"/>
                  </a:cubicBezTo>
                  <a:cubicBezTo>
                    <a:pt x="7932" y="636389"/>
                    <a:pt x="6384" y="632261"/>
                    <a:pt x="7932" y="625037"/>
                  </a:cubicBezTo>
                  <a:cubicBezTo>
                    <a:pt x="20315" y="558476"/>
                    <a:pt x="40954" y="494495"/>
                    <a:pt x="69333" y="432578"/>
                  </a:cubicBezTo>
                  <a:cubicBezTo>
                    <a:pt x="72945" y="424838"/>
                    <a:pt x="77073" y="421742"/>
                    <a:pt x="86360" y="423806"/>
                  </a:cubicBezTo>
                  <a:cubicBezTo>
                    <a:pt x="107515" y="428450"/>
                    <a:pt x="129186" y="432578"/>
                    <a:pt x="150858" y="436706"/>
                  </a:cubicBezTo>
                  <a:cubicBezTo>
                    <a:pt x="171497" y="440833"/>
                    <a:pt x="188008" y="453733"/>
                    <a:pt x="206583" y="463536"/>
                  </a:cubicBezTo>
                  <a:cubicBezTo>
                    <a:pt x="216903" y="468696"/>
                    <a:pt x="221546" y="467664"/>
                    <a:pt x="227738" y="457345"/>
                  </a:cubicBezTo>
                  <a:cubicBezTo>
                    <a:pt x="239606" y="436706"/>
                    <a:pt x="253021" y="416582"/>
                    <a:pt x="266952" y="396459"/>
                  </a:cubicBezTo>
                  <a:cubicBezTo>
                    <a:pt x="271596" y="389752"/>
                    <a:pt x="271596" y="385108"/>
                    <a:pt x="264373" y="380980"/>
                  </a:cubicBezTo>
                  <a:cubicBezTo>
                    <a:pt x="225158" y="357761"/>
                    <a:pt x="200391" y="320611"/>
                    <a:pt x="175108" y="284492"/>
                  </a:cubicBezTo>
                  <a:cubicBezTo>
                    <a:pt x="170465" y="277785"/>
                    <a:pt x="170981" y="273657"/>
                    <a:pt x="176140" y="267981"/>
                  </a:cubicBezTo>
                  <a:cubicBezTo>
                    <a:pt x="219998" y="216383"/>
                    <a:pt x="270048" y="171493"/>
                    <a:pt x="325258" y="132279"/>
                  </a:cubicBezTo>
                  <a:cubicBezTo>
                    <a:pt x="331966" y="127635"/>
                    <a:pt x="336609" y="126603"/>
                    <a:pt x="343317" y="132795"/>
                  </a:cubicBezTo>
                  <a:cubicBezTo>
                    <a:pt x="360344" y="148274"/>
                    <a:pt x="378404" y="162722"/>
                    <a:pt x="395431" y="178717"/>
                  </a:cubicBezTo>
                  <a:cubicBezTo>
                    <a:pt x="409362" y="191616"/>
                    <a:pt x="416070" y="209160"/>
                    <a:pt x="426389" y="224639"/>
                  </a:cubicBezTo>
                  <a:cubicBezTo>
                    <a:pt x="437741" y="241666"/>
                    <a:pt x="435161" y="240634"/>
                    <a:pt x="451156" y="231347"/>
                  </a:cubicBezTo>
                  <a:cubicBezTo>
                    <a:pt x="470763" y="219995"/>
                    <a:pt x="491403" y="209676"/>
                    <a:pt x="512042" y="200388"/>
                  </a:cubicBezTo>
                  <a:cubicBezTo>
                    <a:pt x="521329" y="196260"/>
                    <a:pt x="522361" y="192132"/>
                    <a:pt x="518233" y="183877"/>
                  </a:cubicBezTo>
                  <a:cubicBezTo>
                    <a:pt x="499142" y="148274"/>
                    <a:pt x="492434" y="109576"/>
                    <a:pt x="491403" y="69846"/>
                  </a:cubicBezTo>
                  <a:cubicBezTo>
                    <a:pt x="491403" y="66234"/>
                    <a:pt x="490371" y="62106"/>
                    <a:pt x="489855" y="58494"/>
                  </a:cubicBezTo>
                  <a:cubicBezTo>
                    <a:pt x="488307" y="50239"/>
                    <a:pt x="491403" y="46111"/>
                    <a:pt x="499658" y="43015"/>
                  </a:cubicBezTo>
                  <a:cubicBezTo>
                    <a:pt x="563123" y="20312"/>
                    <a:pt x="628653" y="6380"/>
                    <a:pt x="695730" y="189"/>
                  </a:cubicBezTo>
                  <a:cubicBezTo>
                    <a:pt x="706049" y="-843"/>
                    <a:pt x="710693" y="2253"/>
                    <a:pt x="713273" y="12056"/>
                  </a:cubicBezTo>
                  <a:cubicBezTo>
                    <a:pt x="715337" y="19796"/>
                    <a:pt x="717917" y="27536"/>
                    <a:pt x="721012" y="35275"/>
                  </a:cubicBezTo>
                  <a:cubicBezTo>
                    <a:pt x="734428" y="67266"/>
                    <a:pt x="741136" y="99772"/>
                    <a:pt x="738556" y="134343"/>
                  </a:cubicBezTo>
                  <a:cubicBezTo>
                    <a:pt x="737524" y="145694"/>
                    <a:pt x="742168" y="148790"/>
                    <a:pt x="753519" y="148790"/>
                  </a:cubicBezTo>
                  <a:cubicBezTo>
                    <a:pt x="775706" y="148274"/>
                    <a:pt x="797893" y="149822"/>
                    <a:pt x="820596" y="151886"/>
                  </a:cubicBezTo>
                  <a:cubicBezTo>
                    <a:pt x="831948" y="152918"/>
                    <a:pt x="838655" y="152402"/>
                    <a:pt x="838655" y="138471"/>
                  </a:cubicBezTo>
                  <a:cubicBezTo>
                    <a:pt x="838655" y="94097"/>
                    <a:pt x="859810" y="55914"/>
                    <a:pt x="877354" y="16700"/>
                  </a:cubicBezTo>
                  <a:cubicBezTo>
                    <a:pt x="880449" y="9476"/>
                    <a:pt x="885093" y="7928"/>
                    <a:pt x="892317" y="9476"/>
                  </a:cubicBezTo>
                  <a:cubicBezTo>
                    <a:pt x="958878" y="21860"/>
                    <a:pt x="1022859" y="42499"/>
                    <a:pt x="1084777" y="70878"/>
                  </a:cubicBezTo>
                  <a:cubicBezTo>
                    <a:pt x="1092000" y="74489"/>
                    <a:pt x="1095096" y="78617"/>
                    <a:pt x="1093032" y="86873"/>
                  </a:cubicBezTo>
                  <a:cubicBezTo>
                    <a:pt x="1088388" y="108544"/>
                    <a:pt x="1084261" y="130731"/>
                    <a:pt x="1079617" y="152402"/>
                  </a:cubicBezTo>
                  <a:cubicBezTo>
                    <a:pt x="1075489" y="172525"/>
                    <a:pt x="1062590" y="189036"/>
                    <a:pt x="1053302" y="206580"/>
                  </a:cubicBezTo>
                  <a:cubicBezTo>
                    <a:pt x="1047626" y="217415"/>
                    <a:pt x="1048658" y="222575"/>
                    <a:pt x="1060010" y="228251"/>
                  </a:cubicBezTo>
                  <a:cubicBezTo>
                    <a:pt x="1080133" y="239602"/>
                    <a:pt x="1099740" y="252502"/>
                    <a:pt x="1118315" y="265917"/>
                  </a:cubicBezTo>
                  <a:cubicBezTo>
                    <a:pt x="1126571" y="272109"/>
                    <a:pt x="1131214" y="271593"/>
                    <a:pt x="1136374" y="262821"/>
                  </a:cubicBezTo>
                  <a:cubicBezTo>
                    <a:pt x="1159077" y="223607"/>
                    <a:pt x="1196744" y="199872"/>
                    <a:pt x="1232346" y="174589"/>
                  </a:cubicBezTo>
                  <a:cubicBezTo>
                    <a:pt x="1238538" y="170461"/>
                    <a:pt x="1242666" y="170977"/>
                    <a:pt x="1247825" y="175621"/>
                  </a:cubicBezTo>
                  <a:cubicBezTo>
                    <a:pt x="1299939" y="219995"/>
                    <a:pt x="1345345" y="270045"/>
                    <a:pt x="1384559" y="325770"/>
                  </a:cubicBezTo>
                  <a:cubicBezTo>
                    <a:pt x="1389203" y="331962"/>
                    <a:pt x="1389719" y="336606"/>
                    <a:pt x="1384043" y="342798"/>
                  </a:cubicBezTo>
                  <a:cubicBezTo>
                    <a:pt x="1368048" y="360857"/>
                    <a:pt x="1352569" y="379432"/>
                    <a:pt x="1336057" y="396975"/>
                  </a:cubicBezTo>
                  <a:cubicBezTo>
                    <a:pt x="1323674" y="409875"/>
                    <a:pt x="1306131" y="417098"/>
                    <a:pt x="1291167" y="426902"/>
                  </a:cubicBezTo>
                  <a:cubicBezTo>
                    <a:pt x="1276720" y="436706"/>
                    <a:pt x="1276720" y="436190"/>
                    <a:pt x="1284976" y="451153"/>
                  </a:cubicBezTo>
                  <a:cubicBezTo>
                    <a:pt x="1295811" y="471792"/>
                    <a:pt x="1306647" y="492431"/>
                    <a:pt x="1316450" y="513070"/>
                  </a:cubicBezTo>
                  <a:cubicBezTo>
                    <a:pt x="1320062" y="520294"/>
                    <a:pt x="1323158" y="523390"/>
                    <a:pt x="1330898" y="519262"/>
                  </a:cubicBezTo>
                  <a:cubicBezTo>
                    <a:pt x="1367532" y="500171"/>
                    <a:pt x="1406746" y="492431"/>
                    <a:pt x="1447509" y="491399"/>
                  </a:cubicBezTo>
                  <a:cubicBezTo>
                    <a:pt x="1451120" y="491399"/>
                    <a:pt x="1455248" y="490367"/>
                    <a:pt x="1458860" y="489851"/>
                  </a:cubicBezTo>
                  <a:cubicBezTo>
                    <a:pt x="1466600" y="488819"/>
                    <a:pt x="1470728" y="491399"/>
                    <a:pt x="1473307" y="499139"/>
                  </a:cubicBezTo>
                  <a:cubicBezTo>
                    <a:pt x="1493431" y="556412"/>
                    <a:pt x="1508394" y="615234"/>
                    <a:pt x="1513554" y="675603"/>
                  </a:cubicBezTo>
                  <a:cubicBezTo>
                    <a:pt x="1513554" y="676635"/>
                    <a:pt x="1513554" y="678183"/>
                    <a:pt x="1514070" y="679215"/>
                  </a:cubicBezTo>
                  <a:cubicBezTo>
                    <a:pt x="1518713" y="714301"/>
                    <a:pt x="1519745" y="706046"/>
                    <a:pt x="1490335" y="717397"/>
                  </a:cubicBezTo>
                  <a:cubicBezTo>
                    <a:pt x="1454732" y="730813"/>
                    <a:pt x="1418614" y="741648"/>
                    <a:pt x="1379916" y="738036"/>
                  </a:cubicBezTo>
                  <a:cubicBezTo>
                    <a:pt x="1371144" y="737004"/>
                    <a:pt x="1368048" y="740616"/>
                    <a:pt x="1367532" y="749904"/>
                  </a:cubicBezTo>
                  <a:cubicBezTo>
                    <a:pt x="1367016" y="774155"/>
                    <a:pt x="1365984" y="797890"/>
                    <a:pt x="1363920" y="822141"/>
                  </a:cubicBezTo>
                  <a:cubicBezTo>
                    <a:pt x="1363404" y="831944"/>
                    <a:pt x="1363920" y="838136"/>
                    <a:pt x="1375788" y="838136"/>
                  </a:cubicBezTo>
                  <a:cubicBezTo>
                    <a:pt x="1420678" y="838136"/>
                    <a:pt x="1459376" y="858775"/>
                    <a:pt x="1498590" y="876834"/>
                  </a:cubicBezTo>
                  <a:cubicBezTo>
                    <a:pt x="1505298" y="879930"/>
                    <a:pt x="1507878" y="883542"/>
                    <a:pt x="1506330" y="891798"/>
                  </a:cubicBezTo>
                  <a:cubicBezTo>
                    <a:pt x="1493947" y="958875"/>
                    <a:pt x="1472791" y="1023372"/>
                    <a:pt x="1444413" y="1085289"/>
                  </a:cubicBezTo>
                  <a:cubicBezTo>
                    <a:pt x="1441317" y="1092513"/>
                    <a:pt x="1437189" y="1094577"/>
                    <a:pt x="1429449" y="1093029"/>
                  </a:cubicBezTo>
                  <a:cubicBezTo>
                    <a:pt x="1386623" y="1085289"/>
                    <a:pt x="1343797" y="1078581"/>
                    <a:pt x="1306647" y="1052783"/>
                  </a:cubicBezTo>
                  <a:cubicBezTo>
                    <a:pt x="1297875" y="1046591"/>
                    <a:pt x="1293231" y="1048655"/>
                    <a:pt x="1287556" y="1057942"/>
                  </a:cubicBezTo>
                  <a:cubicBezTo>
                    <a:pt x="1275688" y="1078581"/>
                    <a:pt x="1262273" y="1098705"/>
                    <a:pt x="1248857" y="1118828"/>
                  </a:cubicBezTo>
                  <a:cubicBezTo>
                    <a:pt x="1244214" y="1125535"/>
                    <a:pt x="1242150" y="1130179"/>
                    <a:pt x="1250405" y="1135339"/>
                  </a:cubicBezTo>
                  <a:cubicBezTo>
                    <a:pt x="1289620" y="1158558"/>
                    <a:pt x="1313871" y="1194676"/>
                    <a:pt x="1339153" y="1230795"/>
                  </a:cubicBezTo>
                  <a:cubicBezTo>
                    <a:pt x="1344313" y="1238018"/>
                    <a:pt x="1343797" y="1242662"/>
                    <a:pt x="1337605" y="1249370"/>
                  </a:cubicBezTo>
                  <a:cubicBezTo>
                    <a:pt x="1293747" y="1300968"/>
                    <a:pt x="1244214" y="1345342"/>
                    <a:pt x="1189004" y="1384040"/>
                  </a:cubicBezTo>
                  <a:cubicBezTo>
                    <a:pt x="1182296" y="1388684"/>
                    <a:pt x="1177652" y="1389716"/>
                    <a:pt x="1170945" y="1383524"/>
                  </a:cubicBezTo>
                  <a:cubicBezTo>
                    <a:pt x="1153918" y="1368045"/>
                    <a:pt x="1135858" y="1353597"/>
                    <a:pt x="1118831" y="1337602"/>
                  </a:cubicBezTo>
                  <a:cubicBezTo>
                    <a:pt x="1104384" y="1324187"/>
                    <a:pt x="1096644" y="1306128"/>
                    <a:pt x="1086840" y="1289616"/>
                  </a:cubicBezTo>
                  <a:cubicBezTo>
                    <a:pt x="1080133" y="1278265"/>
                    <a:pt x="1074973" y="1277749"/>
                    <a:pt x="1064137" y="1284456"/>
                  </a:cubicBezTo>
                  <a:cubicBezTo>
                    <a:pt x="1044530" y="1296324"/>
                    <a:pt x="1023375" y="1306643"/>
                    <a:pt x="1002220" y="1316447"/>
                  </a:cubicBezTo>
                  <a:cubicBezTo>
                    <a:pt x="993449" y="1320575"/>
                    <a:pt x="991385" y="1324703"/>
                    <a:pt x="996028" y="1332958"/>
                  </a:cubicBezTo>
                  <a:cubicBezTo>
                    <a:pt x="1015120" y="1368561"/>
                    <a:pt x="1021827" y="1407259"/>
                    <a:pt x="1022859" y="1446989"/>
                  </a:cubicBezTo>
                  <a:cubicBezTo>
                    <a:pt x="1022859" y="1451117"/>
                    <a:pt x="1023891" y="1455245"/>
                    <a:pt x="1024407" y="1459889"/>
                  </a:cubicBezTo>
                  <a:cubicBezTo>
                    <a:pt x="1025439" y="1466596"/>
                    <a:pt x="1022859" y="1470724"/>
                    <a:pt x="1015636" y="1473304"/>
                  </a:cubicBezTo>
                  <a:cubicBezTo>
                    <a:pt x="970745" y="1493943"/>
                    <a:pt x="870646" y="1516130"/>
                    <a:pt x="817500" y="1518710"/>
                  </a:cubicBezTo>
                  <a:close/>
                  <a:moveTo>
                    <a:pt x="758163" y="1148238"/>
                  </a:moveTo>
                  <a:cubicBezTo>
                    <a:pt x="974357" y="1144627"/>
                    <a:pt x="1145146" y="976418"/>
                    <a:pt x="1145146" y="758675"/>
                  </a:cubicBezTo>
                  <a:cubicBezTo>
                    <a:pt x="1145146" y="542481"/>
                    <a:pt x="974357" y="371176"/>
                    <a:pt x="757131" y="371176"/>
                  </a:cubicBezTo>
                  <a:cubicBezTo>
                    <a:pt x="539904" y="371176"/>
                    <a:pt x="368600" y="542481"/>
                    <a:pt x="368600" y="759707"/>
                  </a:cubicBezTo>
                  <a:cubicBezTo>
                    <a:pt x="369116" y="977966"/>
                    <a:pt x="541452" y="1145659"/>
                    <a:pt x="758163" y="1148238"/>
                  </a:cubicBezTo>
                  <a:close/>
                </a:path>
              </a:pathLst>
            </a:custGeom>
            <a:grpFill/>
            <a:ln w="515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10" name="Group 9"/>
          <p:cNvGrpSpPr/>
          <p:nvPr userDrawn="1"/>
        </p:nvGrpSpPr>
        <p:grpSpPr>
          <a:xfrm>
            <a:off x="0" y="2766599"/>
            <a:ext cx="2745260" cy="2471860"/>
            <a:chOff x="6486650" y="2648852"/>
            <a:chExt cx="2745260" cy="2471860"/>
          </a:xfrm>
          <a:solidFill>
            <a:schemeClr val="bg1">
              <a:alpha val="5000"/>
            </a:schemeClr>
          </a:solidFill>
        </p:grpSpPr>
        <p:sp>
          <p:nvSpPr>
            <p:cNvPr id="11" name="Freeform: Shape 10"/>
            <p:cNvSpPr/>
            <p:nvPr/>
          </p:nvSpPr>
          <p:spPr>
            <a:xfrm>
              <a:off x="6486650" y="3806165"/>
              <a:ext cx="1318090" cy="1314547"/>
            </a:xfrm>
            <a:custGeom>
              <a:avLst/>
              <a:gdLst>
                <a:gd name="connsiteX0" fmla="*/ 0 w 1919435"/>
                <a:gd name="connsiteY0" fmla="*/ 987194 h 1914275"/>
                <a:gd name="connsiteX1" fmla="*/ 37667 w 1919435"/>
                <a:gd name="connsiteY1" fmla="*/ 959846 h 1914275"/>
                <a:gd name="connsiteX2" fmla="*/ 169757 w 1919435"/>
                <a:gd name="connsiteY2" fmla="*/ 922696 h 1914275"/>
                <a:gd name="connsiteX3" fmla="*/ 215163 w 1919435"/>
                <a:gd name="connsiteY3" fmla="*/ 872130 h 1914275"/>
                <a:gd name="connsiteX4" fmla="*/ 217743 w 1919435"/>
                <a:gd name="connsiteY4" fmla="*/ 850459 h 1914275"/>
                <a:gd name="connsiteX5" fmla="*/ 189364 w 1919435"/>
                <a:gd name="connsiteY5" fmla="*/ 797830 h 1914275"/>
                <a:gd name="connsiteX6" fmla="*/ 69657 w 1919435"/>
                <a:gd name="connsiteY6" fmla="*/ 727657 h 1914275"/>
                <a:gd name="connsiteX7" fmla="*/ 43858 w 1919435"/>
                <a:gd name="connsiteY7" fmla="*/ 664708 h 1914275"/>
                <a:gd name="connsiteX8" fmla="*/ 46438 w 1919435"/>
                <a:gd name="connsiteY8" fmla="*/ 655936 h 1914275"/>
                <a:gd name="connsiteX9" fmla="*/ 114547 w 1919435"/>
                <a:gd name="connsiteY9" fmla="*/ 608982 h 1914275"/>
                <a:gd name="connsiteX10" fmla="*/ 241478 w 1919435"/>
                <a:gd name="connsiteY10" fmla="*/ 623429 h 1914275"/>
                <a:gd name="connsiteX11" fmla="*/ 306491 w 1919435"/>
                <a:gd name="connsiteY11" fmla="*/ 593503 h 1914275"/>
                <a:gd name="connsiteX12" fmla="*/ 301331 w 1919435"/>
                <a:gd name="connsiteY12" fmla="*/ 505271 h 1914275"/>
                <a:gd name="connsiteX13" fmla="*/ 222386 w 1919435"/>
                <a:gd name="connsiteY13" fmla="*/ 400527 h 1914275"/>
                <a:gd name="connsiteX14" fmla="*/ 222386 w 1919435"/>
                <a:gd name="connsiteY14" fmla="*/ 342222 h 1914275"/>
                <a:gd name="connsiteX15" fmla="*/ 248185 w 1919435"/>
                <a:gd name="connsiteY15" fmla="*/ 313327 h 1914275"/>
                <a:gd name="connsiteX16" fmla="*/ 303395 w 1919435"/>
                <a:gd name="connsiteY16" fmla="*/ 307135 h 1914275"/>
                <a:gd name="connsiteX17" fmla="*/ 420522 w 1919435"/>
                <a:gd name="connsiteY17" fmla="*/ 373180 h 1914275"/>
                <a:gd name="connsiteX18" fmla="*/ 525265 w 1919435"/>
                <a:gd name="connsiteY18" fmla="*/ 343770 h 1914275"/>
                <a:gd name="connsiteX19" fmla="*/ 527845 w 1919435"/>
                <a:gd name="connsiteY19" fmla="*/ 298364 h 1914275"/>
                <a:gd name="connsiteX20" fmla="*/ 493791 w 1919435"/>
                <a:gd name="connsiteY20" fmla="*/ 166789 h 1914275"/>
                <a:gd name="connsiteX21" fmla="*/ 518557 w 1919435"/>
                <a:gd name="connsiteY21" fmla="*/ 105904 h 1914275"/>
                <a:gd name="connsiteX22" fmla="*/ 537649 w 1919435"/>
                <a:gd name="connsiteY22" fmla="*/ 95585 h 1914275"/>
                <a:gd name="connsiteX23" fmla="*/ 608853 w 1919435"/>
                <a:gd name="connsiteY23" fmla="*/ 113128 h 1914275"/>
                <a:gd name="connsiteX24" fmla="*/ 690894 w 1919435"/>
                <a:gd name="connsiteY24" fmla="*/ 217355 h 1914275"/>
                <a:gd name="connsiteX25" fmla="*/ 802861 w 1919435"/>
                <a:gd name="connsiteY25" fmla="*/ 216839 h 1914275"/>
                <a:gd name="connsiteX26" fmla="*/ 816277 w 1919435"/>
                <a:gd name="connsiteY26" fmla="*/ 169369 h 1914275"/>
                <a:gd name="connsiteX27" fmla="*/ 832788 w 1919435"/>
                <a:gd name="connsiteY27" fmla="*/ 48631 h 1914275"/>
                <a:gd name="connsiteX28" fmla="*/ 877677 w 1919435"/>
                <a:gd name="connsiteY28" fmla="*/ 2193 h 1914275"/>
                <a:gd name="connsiteX29" fmla="*/ 917924 w 1919435"/>
                <a:gd name="connsiteY29" fmla="*/ 645 h 1914275"/>
                <a:gd name="connsiteX30" fmla="*/ 956106 w 1919435"/>
                <a:gd name="connsiteY30" fmla="*/ 31603 h 1914275"/>
                <a:gd name="connsiteX31" fmla="*/ 993772 w 1919435"/>
                <a:gd name="connsiteY31" fmla="*/ 163693 h 1914275"/>
                <a:gd name="connsiteX32" fmla="*/ 1089745 w 1919435"/>
                <a:gd name="connsiteY32" fmla="*/ 217871 h 1914275"/>
                <a:gd name="connsiteX33" fmla="*/ 1120703 w 1919435"/>
                <a:gd name="connsiteY33" fmla="*/ 191040 h 1914275"/>
                <a:gd name="connsiteX34" fmla="*/ 1192940 w 1919435"/>
                <a:gd name="connsiteY34" fmla="*/ 68754 h 1914275"/>
                <a:gd name="connsiteX35" fmla="*/ 1251245 w 1919435"/>
                <a:gd name="connsiteY35" fmla="*/ 44503 h 1914275"/>
                <a:gd name="connsiteX36" fmla="*/ 1309035 w 1919435"/>
                <a:gd name="connsiteY36" fmla="*/ 137895 h 1914275"/>
                <a:gd name="connsiteX37" fmla="*/ 1294587 w 1919435"/>
                <a:gd name="connsiteY37" fmla="*/ 255538 h 1914275"/>
                <a:gd name="connsiteX38" fmla="*/ 1294587 w 1919435"/>
                <a:gd name="connsiteY38" fmla="*/ 267921 h 1914275"/>
                <a:gd name="connsiteX39" fmla="*/ 1399331 w 1919435"/>
                <a:gd name="connsiteY39" fmla="*/ 314359 h 1914275"/>
                <a:gd name="connsiteX40" fmla="*/ 1514394 w 1919435"/>
                <a:gd name="connsiteY40" fmla="*/ 228191 h 1914275"/>
                <a:gd name="connsiteX41" fmla="*/ 1584050 w 1919435"/>
                <a:gd name="connsiteY41" fmla="*/ 229223 h 1914275"/>
                <a:gd name="connsiteX42" fmla="*/ 1594886 w 1919435"/>
                <a:gd name="connsiteY42" fmla="*/ 238510 h 1914275"/>
                <a:gd name="connsiteX43" fmla="*/ 1606754 w 1919435"/>
                <a:gd name="connsiteY43" fmla="*/ 317971 h 1914275"/>
                <a:gd name="connsiteX44" fmla="*/ 1543288 w 1919435"/>
                <a:gd name="connsiteY44" fmla="*/ 430970 h 1914275"/>
                <a:gd name="connsiteX45" fmla="*/ 1552060 w 1919435"/>
                <a:gd name="connsiteY45" fmla="*/ 504239 h 1914275"/>
                <a:gd name="connsiteX46" fmla="*/ 1619137 w 1919435"/>
                <a:gd name="connsiteY46" fmla="*/ 531069 h 1914275"/>
                <a:gd name="connsiteX47" fmla="*/ 1754839 w 1919435"/>
                <a:gd name="connsiteY47" fmla="*/ 495467 h 1914275"/>
                <a:gd name="connsiteX48" fmla="*/ 1812629 w 1919435"/>
                <a:gd name="connsiteY48" fmla="*/ 517654 h 1914275"/>
                <a:gd name="connsiteX49" fmla="*/ 1830172 w 1919435"/>
                <a:gd name="connsiteY49" fmla="*/ 552225 h 1914275"/>
                <a:gd name="connsiteX50" fmla="*/ 1815724 w 1919435"/>
                <a:gd name="connsiteY50" fmla="*/ 603306 h 1914275"/>
                <a:gd name="connsiteX51" fmla="*/ 1699630 w 1919435"/>
                <a:gd name="connsiteY51" fmla="*/ 695666 h 1914275"/>
                <a:gd name="connsiteX52" fmla="*/ 1678990 w 1919435"/>
                <a:gd name="connsiteY52" fmla="*/ 751908 h 1914275"/>
                <a:gd name="connsiteX53" fmla="*/ 1685182 w 1919435"/>
                <a:gd name="connsiteY53" fmla="*/ 774611 h 1914275"/>
                <a:gd name="connsiteX54" fmla="*/ 1732652 w 1919435"/>
                <a:gd name="connsiteY54" fmla="*/ 815373 h 1914275"/>
                <a:gd name="connsiteX55" fmla="*/ 1872998 w 1919435"/>
                <a:gd name="connsiteY55" fmla="*/ 834464 h 1914275"/>
                <a:gd name="connsiteX56" fmla="*/ 1918404 w 1919435"/>
                <a:gd name="connsiteY56" fmla="*/ 879354 h 1914275"/>
                <a:gd name="connsiteX57" fmla="*/ 1919952 w 1919435"/>
                <a:gd name="connsiteY57" fmla="*/ 919600 h 1914275"/>
                <a:gd name="connsiteX58" fmla="*/ 1886930 w 1919435"/>
                <a:gd name="connsiteY58" fmla="*/ 958299 h 1914275"/>
                <a:gd name="connsiteX59" fmla="*/ 1754839 w 1919435"/>
                <a:gd name="connsiteY59" fmla="*/ 995965 h 1914275"/>
                <a:gd name="connsiteX60" fmla="*/ 1701178 w 1919435"/>
                <a:gd name="connsiteY60" fmla="*/ 1085229 h 1914275"/>
                <a:gd name="connsiteX61" fmla="*/ 1728524 w 1919435"/>
                <a:gd name="connsiteY61" fmla="*/ 1121348 h 1914275"/>
                <a:gd name="connsiteX62" fmla="*/ 1849779 w 1919435"/>
                <a:gd name="connsiteY62" fmla="*/ 1192552 h 1914275"/>
                <a:gd name="connsiteX63" fmla="*/ 1876094 w 1919435"/>
                <a:gd name="connsiteY63" fmla="*/ 1253954 h 1914275"/>
                <a:gd name="connsiteX64" fmla="*/ 1875062 w 1919435"/>
                <a:gd name="connsiteY64" fmla="*/ 1260145 h 1914275"/>
                <a:gd name="connsiteX65" fmla="*/ 1802309 w 1919435"/>
                <a:gd name="connsiteY65" fmla="*/ 1312259 h 1914275"/>
                <a:gd name="connsiteX66" fmla="*/ 1675379 w 1919435"/>
                <a:gd name="connsiteY66" fmla="*/ 1296264 h 1914275"/>
                <a:gd name="connsiteX67" fmla="*/ 1611398 w 1919435"/>
                <a:gd name="connsiteY67" fmla="*/ 1329286 h 1914275"/>
                <a:gd name="connsiteX68" fmla="*/ 1610365 w 1919435"/>
                <a:gd name="connsiteY68" fmla="*/ 1405651 h 1914275"/>
                <a:gd name="connsiteX69" fmla="*/ 1692406 w 1919435"/>
                <a:gd name="connsiteY69" fmla="*/ 1514006 h 1914275"/>
                <a:gd name="connsiteX70" fmla="*/ 1692406 w 1919435"/>
                <a:gd name="connsiteY70" fmla="*/ 1584695 h 1914275"/>
                <a:gd name="connsiteX71" fmla="*/ 1689310 w 1919435"/>
                <a:gd name="connsiteY71" fmla="*/ 1588307 h 1914275"/>
                <a:gd name="connsiteX72" fmla="*/ 1600562 w 1919435"/>
                <a:gd name="connsiteY72" fmla="*/ 1605850 h 1914275"/>
                <a:gd name="connsiteX73" fmla="*/ 1490659 w 1919435"/>
                <a:gd name="connsiteY73" fmla="*/ 1543933 h 1914275"/>
                <a:gd name="connsiteX74" fmla="*/ 1415326 w 1919435"/>
                <a:gd name="connsiteY74" fmla="*/ 1554769 h 1914275"/>
                <a:gd name="connsiteX75" fmla="*/ 1391075 w 1919435"/>
                <a:gd name="connsiteY75" fmla="*/ 1622877 h 1914275"/>
                <a:gd name="connsiteX76" fmla="*/ 1426677 w 1919435"/>
                <a:gd name="connsiteY76" fmla="*/ 1760128 h 1914275"/>
                <a:gd name="connsiteX77" fmla="*/ 1406554 w 1919435"/>
                <a:gd name="connsiteY77" fmla="*/ 1811725 h 1914275"/>
                <a:gd name="connsiteX78" fmla="*/ 1370436 w 1919435"/>
                <a:gd name="connsiteY78" fmla="*/ 1830300 h 1914275"/>
                <a:gd name="connsiteX79" fmla="*/ 1316258 w 1919435"/>
                <a:gd name="connsiteY79" fmla="*/ 1815337 h 1914275"/>
                <a:gd name="connsiteX80" fmla="*/ 1231122 w 1919435"/>
                <a:gd name="connsiteY80" fmla="*/ 1707498 h 1914275"/>
                <a:gd name="connsiteX81" fmla="*/ 1121219 w 1919435"/>
                <a:gd name="connsiteY81" fmla="*/ 1698210 h 1914275"/>
                <a:gd name="connsiteX82" fmla="*/ 1106771 w 1919435"/>
                <a:gd name="connsiteY82" fmla="*/ 1727105 h 1914275"/>
                <a:gd name="connsiteX83" fmla="*/ 1087165 w 1919435"/>
                <a:gd name="connsiteY83" fmla="*/ 1868999 h 1914275"/>
                <a:gd name="connsiteX84" fmla="*/ 1050014 w 1919435"/>
                <a:gd name="connsiteY84" fmla="*/ 1919049 h 1914275"/>
                <a:gd name="connsiteX85" fmla="*/ 987581 w 1919435"/>
                <a:gd name="connsiteY85" fmla="*/ 1919049 h 1914275"/>
                <a:gd name="connsiteX86" fmla="*/ 960234 w 1919435"/>
                <a:gd name="connsiteY86" fmla="*/ 1880866 h 1914275"/>
                <a:gd name="connsiteX87" fmla="*/ 921535 w 1919435"/>
                <a:gd name="connsiteY87" fmla="*/ 1744132 h 1914275"/>
                <a:gd name="connsiteX88" fmla="*/ 875614 w 1919435"/>
                <a:gd name="connsiteY88" fmla="*/ 1703886 h 1914275"/>
                <a:gd name="connsiteX89" fmla="*/ 847751 w 1919435"/>
                <a:gd name="connsiteY89" fmla="*/ 1700790 h 1914275"/>
                <a:gd name="connsiteX90" fmla="*/ 800281 w 1919435"/>
                <a:gd name="connsiteY90" fmla="*/ 1727105 h 1914275"/>
                <a:gd name="connsiteX91" fmla="*/ 788414 w 1919435"/>
                <a:gd name="connsiteY91" fmla="*/ 1747228 h 1914275"/>
                <a:gd name="connsiteX92" fmla="*/ 723401 w 1919435"/>
                <a:gd name="connsiteY92" fmla="*/ 1857131 h 1914275"/>
                <a:gd name="connsiteX93" fmla="*/ 674383 w 1919435"/>
                <a:gd name="connsiteY93" fmla="*/ 1877254 h 1914275"/>
                <a:gd name="connsiteX94" fmla="*/ 634652 w 1919435"/>
                <a:gd name="connsiteY94" fmla="*/ 1863839 h 1914275"/>
                <a:gd name="connsiteX95" fmla="*/ 607822 w 1919435"/>
                <a:gd name="connsiteY95" fmla="*/ 1813789 h 1914275"/>
                <a:gd name="connsiteX96" fmla="*/ 624848 w 1919435"/>
                <a:gd name="connsiteY96" fmla="*/ 1672927 h 1914275"/>
                <a:gd name="connsiteX97" fmla="*/ 586150 w 1919435"/>
                <a:gd name="connsiteY97" fmla="*/ 1607398 h 1914275"/>
                <a:gd name="connsiteX98" fmla="*/ 514430 w 1919435"/>
                <a:gd name="connsiteY98" fmla="*/ 1611010 h 1914275"/>
                <a:gd name="connsiteX99" fmla="*/ 413814 w 1919435"/>
                <a:gd name="connsiteY99" fmla="*/ 1687375 h 1914275"/>
                <a:gd name="connsiteX100" fmla="*/ 324550 w 1919435"/>
                <a:gd name="connsiteY100" fmla="*/ 1682215 h 1914275"/>
                <a:gd name="connsiteX101" fmla="*/ 316810 w 1919435"/>
                <a:gd name="connsiteY101" fmla="*/ 1674475 h 1914275"/>
                <a:gd name="connsiteX102" fmla="*/ 309071 w 1919435"/>
                <a:gd name="connsiteY102" fmla="*/ 1612558 h 1914275"/>
                <a:gd name="connsiteX103" fmla="*/ 376148 w 1919435"/>
                <a:gd name="connsiteY103" fmla="*/ 1492851 h 1914275"/>
                <a:gd name="connsiteX104" fmla="*/ 387499 w 1919435"/>
                <a:gd name="connsiteY104" fmla="*/ 1456217 h 1914275"/>
                <a:gd name="connsiteX105" fmla="*/ 297203 w 1919435"/>
                <a:gd name="connsiteY105" fmla="*/ 1391720 h 1914275"/>
                <a:gd name="connsiteX106" fmla="*/ 158405 w 1919435"/>
                <a:gd name="connsiteY106" fmla="*/ 1427838 h 1914275"/>
                <a:gd name="connsiteX107" fmla="*/ 114031 w 1919435"/>
                <a:gd name="connsiteY107" fmla="*/ 1412875 h 1914275"/>
                <a:gd name="connsiteX108" fmla="*/ 91844 w 1919435"/>
                <a:gd name="connsiteY108" fmla="*/ 1373660 h 1914275"/>
                <a:gd name="connsiteX109" fmla="*/ 106808 w 1919435"/>
                <a:gd name="connsiteY109" fmla="*/ 1315871 h 1914275"/>
                <a:gd name="connsiteX110" fmla="*/ 209487 w 1919435"/>
                <a:gd name="connsiteY110" fmla="*/ 1234347 h 1914275"/>
                <a:gd name="connsiteX111" fmla="*/ 236834 w 1919435"/>
                <a:gd name="connsiteY111" fmla="*/ 1151274 h 1914275"/>
                <a:gd name="connsiteX112" fmla="*/ 181624 w 1919435"/>
                <a:gd name="connsiteY112" fmla="*/ 1104836 h 1914275"/>
                <a:gd name="connsiteX113" fmla="*/ 52114 w 1919435"/>
                <a:gd name="connsiteY113" fmla="*/ 1087293 h 1914275"/>
                <a:gd name="connsiteX114" fmla="*/ 1032 w 1919435"/>
                <a:gd name="connsiteY114" fmla="*/ 1051175 h 1914275"/>
                <a:gd name="connsiteX115" fmla="*/ 0 w 1919435"/>
                <a:gd name="connsiteY115" fmla="*/ 987194 h 1914275"/>
                <a:gd name="connsiteX116" fmla="*/ 1198616 w 1919435"/>
                <a:gd name="connsiteY116" fmla="*/ 960879 h 1914275"/>
                <a:gd name="connsiteX117" fmla="*/ 958686 w 1919435"/>
                <a:gd name="connsiteY117" fmla="*/ 720949 h 1914275"/>
                <a:gd name="connsiteX118" fmla="*/ 720304 w 1919435"/>
                <a:gd name="connsiteY118" fmla="*/ 959331 h 1914275"/>
                <a:gd name="connsiteX119" fmla="*/ 957654 w 1919435"/>
                <a:gd name="connsiteY119" fmla="*/ 1198744 h 1914275"/>
                <a:gd name="connsiteX120" fmla="*/ 1198616 w 1919435"/>
                <a:gd name="connsiteY120" fmla="*/ 960879 h 191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919435" h="1914275">
                  <a:moveTo>
                    <a:pt x="0" y="987194"/>
                  </a:moveTo>
                  <a:cubicBezTo>
                    <a:pt x="8256" y="971714"/>
                    <a:pt x="21155" y="963975"/>
                    <a:pt x="37667" y="959846"/>
                  </a:cubicBezTo>
                  <a:cubicBezTo>
                    <a:pt x="82041" y="947979"/>
                    <a:pt x="125383" y="934564"/>
                    <a:pt x="169757" y="922696"/>
                  </a:cubicBezTo>
                  <a:cubicBezTo>
                    <a:pt x="196587" y="915473"/>
                    <a:pt x="212583" y="900509"/>
                    <a:pt x="215163" y="872130"/>
                  </a:cubicBezTo>
                  <a:cubicBezTo>
                    <a:pt x="215679" y="864907"/>
                    <a:pt x="216710" y="857683"/>
                    <a:pt x="217743" y="850459"/>
                  </a:cubicBezTo>
                  <a:cubicBezTo>
                    <a:pt x="220323" y="826209"/>
                    <a:pt x="209487" y="809697"/>
                    <a:pt x="189364" y="797830"/>
                  </a:cubicBezTo>
                  <a:cubicBezTo>
                    <a:pt x="149118" y="774611"/>
                    <a:pt x="109388" y="750876"/>
                    <a:pt x="69657" y="727657"/>
                  </a:cubicBezTo>
                  <a:cubicBezTo>
                    <a:pt x="40246" y="710629"/>
                    <a:pt x="35087" y="697730"/>
                    <a:pt x="43858" y="664708"/>
                  </a:cubicBezTo>
                  <a:cubicBezTo>
                    <a:pt x="44890" y="661612"/>
                    <a:pt x="45406" y="658516"/>
                    <a:pt x="46438" y="655936"/>
                  </a:cubicBezTo>
                  <a:cubicBezTo>
                    <a:pt x="59337" y="613110"/>
                    <a:pt x="70689" y="604854"/>
                    <a:pt x="114547" y="608982"/>
                  </a:cubicBezTo>
                  <a:cubicBezTo>
                    <a:pt x="156857" y="613110"/>
                    <a:pt x="199167" y="617754"/>
                    <a:pt x="241478" y="623429"/>
                  </a:cubicBezTo>
                  <a:cubicBezTo>
                    <a:pt x="275016" y="627557"/>
                    <a:pt x="289463" y="621881"/>
                    <a:pt x="306491" y="593503"/>
                  </a:cubicBezTo>
                  <a:cubicBezTo>
                    <a:pt x="330741" y="554288"/>
                    <a:pt x="329710" y="541905"/>
                    <a:pt x="301331" y="505271"/>
                  </a:cubicBezTo>
                  <a:cubicBezTo>
                    <a:pt x="274500" y="470700"/>
                    <a:pt x="248185" y="435614"/>
                    <a:pt x="222386" y="400527"/>
                  </a:cubicBezTo>
                  <a:cubicBezTo>
                    <a:pt x="206907" y="379888"/>
                    <a:pt x="206907" y="362861"/>
                    <a:pt x="222386" y="342222"/>
                  </a:cubicBezTo>
                  <a:cubicBezTo>
                    <a:pt x="230126" y="331902"/>
                    <a:pt x="238382" y="321583"/>
                    <a:pt x="248185" y="313327"/>
                  </a:cubicBezTo>
                  <a:cubicBezTo>
                    <a:pt x="267792" y="296816"/>
                    <a:pt x="281208" y="294752"/>
                    <a:pt x="303395" y="307135"/>
                  </a:cubicBezTo>
                  <a:cubicBezTo>
                    <a:pt x="342609" y="328806"/>
                    <a:pt x="382856" y="348929"/>
                    <a:pt x="420522" y="373180"/>
                  </a:cubicBezTo>
                  <a:cubicBezTo>
                    <a:pt x="463864" y="401043"/>
                    <a:pt x="493791" y="382468"/>
                    <a:pt x="525265" y="343770"/>
                  </a:cubicBezTo>
                  <a:cubicBezTo>
                    <a:pt x="535585" y="330870"/>
                    <a:pt x="531973" y="313843"/>
                    <a:pt x="527845" y="298364"/>
                  </a:cubicBezTo>
                  <a:cubicBezTo>
                    <a:pt x="516493" y="254506"/>
                    <a:pt x="505142" y="210647"/>
                    <a:pt x="493791" y="166789"/>
                  </a:cubicBezTo>
                  <a:cubicBezTo>
                    <a:pt x="485535" y="135315"/>
                    <a:pt x="490694" y="122415"/>
                    <a:pt x="518557" y="105904"/>
                  </a:cubicBezTo>
                  <a:cubicBezTo>
                    <a:pt x="524749" y="102292"/>
                    <a:pt x="530941" y="98680"/>
                    <a:pt x="537649" y="95585"/>
                  </a:cubicBezTo>
                  <a:cubicBezTo>
                    <a:pt x="571187" y="80105"/>
                    <a:pt x="586150" y="83717"/>
                    <a:pt x="608853" y="113128"/>
                  </a:cubicBezTo>
                  <a:cubicBezTo>
                    <a:pt x="636200" y="147698"/>
                    <a:pt x="663547" y="182785"/>
                    <a:pt x="690894" y="217355"/>
                  </a:cubicBezTo>
                  <a:cubicBezTo>
                    <a:pt x="716693" y="249346"/>
                    <a:pt x="777062" y="249346"/>
                    <a:pt x="802861" y="216839"/>
                  </a:cubicBezTo>
                  <a:cubicBezTo>
                    <a:pt x="813697" y="202908"/>
                    <a:pt x="813697" y="185365"/>
                    <a:pt x="816277" y="169369"/>
                  </a:cubicBezTo>
                  <a:cubicBezTo>
                    <a:pt x="822468" y="129123"/>
                    <a:pt x="827628" y="88877"/>
                    <a:pt x="832788" y="48631"/>
                  </a:cubicBezTo>
                  <a:cubicBezTo>
                    <a:pt x="836916" y="16640"/>
                    <a:pt x="845687" y="7868"/>
                    <a:pt x="877677" y="2193"/>
                  </a:cubicBezTo>
                  <a:cubicBezTo>
                    <a:pt x="891093" y="-387"/>
                    <a:pt x="904509" y="-387"/>
                    <a:pt x="917924" y="645"/>
                  </a:cubicBezTo>
                  <a:cubicBezTo>
                    <a:pt x="937531" y="1677"/>
                    <a:pt x="950947" y="11996"/>
                    <a:pt x="956106" y="31603"/>
                  </a:cubicBezTo>
                  <a:cubicBezTo>
                    <a:pt x="968490" y="75461"/>
                    <a:pt x="981389" y="119835"/>
                    <a:pt x="993772" y="163693"/>
                  </a:cubicBezTo>
                  <a:cubicBezTo>
                    <a:pt x="1006672" y="208584"/>
                    <a:pt x="1043822" y="229739"/>
                    <a:pt x="1089745" y="217871"/>
                  </a:cubicBezTo>
                  <a:cubicBezTo>
                    <a:pt x="1104707" y="214259"/>
                    <a:pt x="1113479" y="203424"/>
                    <a:pt x="1120703" y="191040"/>
                  </a:cubicBezTo>
                  <a:cubicBezTo>
                    <a:pt x="1144438" y="150278"/>
                    <a:pt x="1168689" y="109516"/>
                    <a:pt x="1192940" y="68754"/>
                  </a:cubicBezTo>
                  <a:cubicBezTo>
                    <a:pt x="1208419" y="42439"/>
                    <a:pt x="1221835" y="36763"/>
                    <a:pt x="1251245" y="44503"/>
                  </a:cubicBezTo>
                  <a:cubicBezTo>
                    <a:pt x="1310067" y="59466"/>
                    <a:pt x="1317806" y="72366"/>
                    <a:pt x="1309035" y="137895"/>
                  </a:cubicBezTo>
                  <a:cubicBezTo>
                    <a:pt x="1303875" y="177109"/>
                    <a:pt x="1299231" y="216323"/>
                    <a:pt x="1294587" y="255538"/>
                  </a:cubicBezTo>
                  <a:cubicBezTo>
                    <a:pt x="1294071" y="259665"/>
                    <a:pt x="1294071" y="263793"/>
                    <a:pt x="1294587" y="267921"/>
                  </a:cubicBezTo>
                  <a:cubicBezTo>
                    <a:pt x="1301295" y="309715"/>
                    <a:pt x="1364760" y="338610"/>
                    <a:pt x="1399331" y="314359"/>
                  </a:cubicBezTo>
                  <a:cubicBezTo>
                    <a:pt x="1438545" y="286496"/>
                    <a:pt x="1476211" y="257085"/>
                    <a:pt x="1514394" y="228191"/>
                  </a:cubicBezTo>
                  <a:cubicBezTo>
                    <a:pt x="1542256" y="207036"/>
                    <a:pt x="1556188" y="207552"/>
                    <a:pt x="1584050" y="229223"/>
                  </a:cubicBezTo>
                  <a:cubicBezTo>
                    <a:pt x="1587663" y="232319"/>
                    <a:pt x="1591274" y="234898"/>
                    <a:pt x="1594886" y="238510"/>
                  </a:cubicBezTo>
                  <a:cubicBezTo>
                    <a:pt x="1627393" y="269469"/>
                    <a:pt x="1628941" y="278757"/>
                    <a:pt x="1606754" y="317971"/>
                  </a:cubicBezTo>
                  <a:cubicBezTo>
                    <a:pt x="1585599" y="355637"/>
                    <a:pt x="1565475" y="393819"/>
                    <a:pt x="1543288" y="430970"/>
                  </a:cubicBezTo>
                  <a:cubicBezTo>
                    <a:pt x="1527293" y="458317"/>
                    <a:pt x="1534517" y="481020"/>
                    <a:pt x="1552060" y="504239"/>
                  </a:cubicBezTo>
                  <a:cubicBezTo>
                    <a:pt x="1569604" y="527458"/>
                    <a:pt x="1589726" y="538809"/>
                    <a:pt x="1619137" y="531069"/>
                  </a:cubicBezTo>
                  <a:cubicBezTo>
                    <a:pt x="1664543" y="519202"/>
                    <a:pt x="1709949" y="507850"/>
                    <a:pt x="1754839" y="495467"/>
                  </a:cubicBezTo>
                  <a:cubicBezTo>
                    <a:pt x="1783734" y="487727"/>
                    <a:pt x="1796634" y="492371"/>
                    <a:pt x="1812629" y="517654"/>
                  </a:cubicBezTo>
                  <a:cubicBezTo>
                    <a:pt x="1819853" y="528490"/>
                    <a:pt x="1826044" y="539841"/>
                    <a:pt x="1830172" y="552225"/>
                  </a:cubicBezTo>
                  <a:cubicBezTo>
                    <a:pt x="1837912" y="574412"/>
                    <a:pt x="1834299" y="588343"/>
                    <a:pt x="1815724" y="603306"/>
                  </a:cubicBezTo>
                  <a:cubicBezTo>
                    <a:pt x="1777026" y="634265"/>
                    <a:pt x="1738844" y="665224"/>
                    <a:pt x="1699630" y="695666"/>
                  </a:cubicBezTo>
                  <a:cubicBezTo>
                    <a:pt x="1680022" y="710629"/>
                    <a:pt x="1674862" y="729205"/>
                    <a:pt x="1678990" y="751908"/>
                  </a:cubicBezTo>
                  <a:cubicBezTo>
                    <a:pt x="1680539" y="759647"/>
                    <a:pt x="1683119" y="766871"/>
                    <a:pt x="1685182" y="774611"/>
                  </a:cubicBezTo>
                  <a:cubicBezTo>
                    <a:pt x="1691890" y="798862"/>
                    <a:pt x="1707885" y="812277"/>
                    <a:pt x="1732652" y="815373"/>
                  </a:cubicBezTo>
                  <a:cubicBezTo>
                    <a:pt x="1779606" y="821565"/>
                    <a:pt x="1826560" y="828272"/>
                    <a:pt x="1872998" y="834464"/>
                  </a:cubicBezTo>
                  <a:cubicBezTo>
                    <a:pt x="1900861" y="838076"/>
                    <a:pt x="1915308" y="851491"/>
                    <a:pt x="1918404" y="879354"/>
                  </a:cubicBezTo>
                  <a:cubicBezTo>
                    <a:pt x="1919952" y="892770"/>
                    <a:pt x="1921500" y="906185"/>
                    <a:pt x="1919952" y="919600"/>
                  </a:cubicBezTo>
                  <a:cubicBezTo>
                    <a:pt x="1917372" y="940755"/>
                    <a:pt x="1906536" y="952623"/>
                    <a:pt x="1886930" y="958299"/>
                  </a:cubicBezTo>
                  <a:cubicBezTo>
                    <a:pt x="1843071" y="970682"/>
                    <a:pt x="1798697" y="983065"/>
                    <a:pt x="1754839" y="995965"/>
                  </a:cubicBezTo>
                  <a:cubicBezTo>
                    <a:pt x="1712013" y="1008348"/>
                    <a:pt x="1692406" y="1040855"/>
                    <a:pt x="1701178" y="1085229"/>
                  </a:cubicBezTo>
                  <a:cubicBezTo>
                    <a:pt x="1704273" y="1102256"/>
                    <a:pt x="1714077" y="1113092"/>
                    <a:pt x="1728524" y="1121348"/>
                  </a:cubicBezTo>
                  <a:cubicBezTo>
                    <a:pt x="1768771" y="1145083"/>
                    <a:pt x="1809016" y="1168817"/>
                    <a:pt x="1849779" y="1192552"/>
                  </a:cubicBezTo>
                  <a:cubicBezTo>
                    <a:pt x="1879706" y="1210096"/>
                    <a:pt x="1884350" y="1220415"/>
                    <a:pt x="1876094" y="1253954"/>
                  </a:cubicBezTo>
                  <a:cubicBezTo>
                    <a:pt x="1875578" y="1256018"/>
                    <a:pt x="1875578" y="1258082"/>
                    <a:pt x="1875062" y="1260145"/>
                  </a:cubicBezTo>
                  <a:cubicBezTo>
                    <a:pt x="1862678" y="1300908"/>
                    <a:pt x="1848747" y="1321031"/>
                    <a:pt x="1802309" y="1312259"/>
                  </a:cubicBezTo>
                  <a:cubicBezTo>
                    <a:pt x="1760515" y="1304003"/>
                    <a:pt x="1717689" y="1302456"/>
                    <a:pt x="1675379" y="1296264"/>
                  </a:cubicBezTo>
                  <a:cubicBezTo>
                    <a:pt x="1645452" y="1292136"/>
                    <a:pt x="1625845" y="1304003"/>
                    <a:pt x="1611398" y="1329286"/>
                  </a:cubicBezTo>
                  <a:cubicBezTo>
                    <a:pt x="1596434" y="1355085"/>
                    <a:pt x="1589726" y="1379336"/>
                    <a:pt x="1610365" y="1405651"/>
                  </a:cubicBezTo>
                  <a:cubicBezTo>
                    <a:pt x="1638228" y="1441254"/>
                    <a:pt x="1665059" y="1477888"/>
                    <a:pt x="1692406" y="1514006"/>
                  </a:cubicBezTo>
                  <a:cubicBezTo>
                    <a:pt x="1715109" y="1543417"/>
                    <a:pt x="1715109" y="1555285"/>
                    <a:pt x="1692406" y="1584695"/>
                  </a:cubicBezTo>
                  <a:cubicBezTo>
                    <a:pt x="1691374" y="1585727"/>
                    <a:pt x="1690342" y="1587275"/>
                    <a:pt x="1689310" y="1588307"/>
                  </a:cubicBezTo>
                  <a:cubicBezTo>
                    <a:pt x="1659383" y="1620298"/>
                    <a:pt x="1647516" y="1634229"/>
                    <a:pt x="1600562" y="1605850"/>
                  </a:cubicBezTo>
                  <a:cubicBezTo>
                    <a:pt x="1564444" y="1584179"/>
                    <a:pt x="1526261" y="1565604"/>
                    <a:pt x="1490659" y="1543933"/>
                  </a:cubicBezTo>
                  <a:cubicBezTo>
                    <a:pt x="1461248" y="1526390"/>
                    <a:pt x="1438545" y="1536709"/>
                    <a:pt x="1415326" y="1554769"/>
                  </a:cubicBezTo>
                  <a:cubicBezTo>
                    <a:pt x="1392107" y="1572312"/>
                    <a:pt x="1382819" y="1593467"/>
                    <a:pt x="1391075" y="1622877"/>
                  </a:cubicBezTo>
                  <a:cubicBezTo>
                    <a:pt x="1403974" y="1668284"/>
                    <a:pt x="1415326" y="1714205"/>
                    <a:pt x="1426677" y="1760128"/>
                  </a:cubicBezTo>
                  <a:cubicBezTo>
                    <a:pt x="1432870" y="1784894"/>
                    <a:pt x="1427710" y="1798310"/>
                    <a:pt x="1406554" y="1811725"/>
                  </a:cubicBezTo>
                  <a:cubicBezTo>
                    <a:pt x="1395203" y="1818949"/>
                    <a:pt x="1383335" y="1825657"/>
                    <a:pt x="1370436" y="1830300"/>
                  </a:cubicBezTo>
                  <a:cubicBezTo>
                    <a:pt x="1347733" y="1838556"/>
                    <a:pt x="1331222" y="1834428"/>
                    <a:pt x="1316258" y="1815337"/>
                  </a:cubicBezTo>
                  <a:cubicBezTo>
                    <a:pt x="1287879" y="1779735"/>
                    <a:pt x="1259501" y="1743616"/>
                    <a:pt x="1231122" y="1707498"/>
                  </a:cubicBezTo>
                  <a:cubicBezTo>
                    <a:pt x="1203775" y="1673443"/>
                    <a:pt x="1154242" y="1668800"/>
                    <a:pt x="1121219" y="1698210"/>
                  </a:cubicBezTo>
                  <a:cubicBezTo>
                    <a:pt x="1112447" y="1705950"/>
                    <a:pt x="1108320" y="1715753"/>
                    <a:pt x="1106771" y="1727105"/>
                  </a:cubicBezTo>
                  <a:cubicBezTo>
                    <a:pt x="1100064" y="1774575"/>
                    <a:pt x="1092324" y="1821529"/>
                    <a:pt x="1087165" y="1868999"/>
                  </a:cubicBezTo>
                  <a:cubicBezTo>
                    <a:pt x="1084068" y="1893766"/>
                    <a:pt x="1074265" y="1911309"/>
                    <a:pt x="1050014" y="1919049"/>
                  </a:cubicBezTo>
                  <a:cubicBezTo>
                    <a:pt x="1029375" y="1919049"/>
                    <a:pt x="1008220" y="1919049"/>
                    <a:pt x="987581" y="1919049"/>
                  </a:cubicBezTo>
                  <a:cubicBezTo>
                    <a:pt x="973133" y="1910277"/>
                    <a:pt x="964878" y="1897377"/>
                    <a:pt x="960234" y="1880866"/>
                  </a:cubicBezTo>
                  <a:cubicBezTo>
                    <a:pt x="947851" y="1835460"/>
                    <a:pt x="933919" y="1790054"/>
                    <a:pt x="921535" y="1744132"/>
                  </a:cubicBezTo>
                  <a:cubicBezTo>
                    <a:pt x="914828" y="1719881"/>
                    <a:pt x="899865" y="1706982"/>
                    <a:pt x="875614" y="1703886"/>
                  </a:cubicBezTo>
                  <a:cubicBezTo>
                    <a:pt x="866326" y="1702854"/>
                    <a:pt x="857038" y="1701306"/>
                    <a:pt x="847751" y="1700790"/>
                  </a:cubicBezTo>
                  <a:cubicBezTo>
                    <a:pt x="826080" y="1699242"/>
                    <a:pt x="811117" y="1709046"/>
                    <a:pt x="800281" y="1727105"/>
                  </a:cubicBezTo>
                  <a:cubicBezTo>
                    <a:pt x="796153" y="1733813"/>
                    <a:pt x="792541" y="1740520"/>
                    <a:pt x="788414" y="1747228"/>
                  </a:cubicBezTo>
                  <a:cubicBezTo>
                    <a:pt x="766742" y="1783862"/>
                    <a:pt x="745587" y="1821013"/>
                    <a:pt x="723401" y="1857131"/>
                  </a:cubicBezTo>
                  <a:cubicBezTo>
                    <a:pt x="711533" y="1877254"/>
                    <a:pt x="697085" y="1882414"/>
                    <a:pt x="674383" y="1877254"/>
                  </a:cubicBezTo>
                  <a:cubicBezTo>
                    <a:pt x="660451" y="1874158"/>
                    <a:pt x="647552" y="1869515"/>
                    <a:pt x="634652" y="1863839"/>
                  </a:cubicBezTo>
                  <a:cubicBezTo>
                    <a:pt x="611949" y="1853003"/>
                    <a:pt x="604726" y="1839072"/>
                    <a:pt x="607822" y="1813789"/>
                  </a:cubicBezTo>
                  <a:cubicBezTo>
                    <a:pt x="613497" y="1766835"/>
                    <a:pt x="618141" y="1719881"/>
                    <a:pt x="624848" y="1672927"/>
                  </a:cubicBezTo>
                  <a:cubicBezTo>
                    <a:pt x="629492" y="1639905"/>
                    <a:pt x="611949" y="1621846"/>
                    <a:pt x="586150" y="1607398"/>
                  </a:cubicBezTo>
                  <a:cubicBezTo>
                    <a:pt x="560868" y="1593467"/>
                    <a:pt x="538165" y="1591403"/>
                    <a:pt x="514430" y="1611010"/>
                  </a:cubicBezTo>
                  <a:cubicBezTo>
                    <a:pt x="481407" y="1637325"/>
                    <a:pt x="446836" y="1661576"/>
                    <a:pt x="413814" y="1687375"/>
                  </a:cubicBezTo>
                  <a:cubicBezTo>
                    <a:pt x="380276" y="1713690"/>
                    <a:pt x="365828" y="1719365"/>
                    <a:pt x="324550" y="1682215"/>
                  </a:cubicBezTo>
                  <a:cubicBezTo>
                    <a:pt x="321970" y="1679635"/>
                    <a:pt x="319390" y="1677055"/>
                    <a:pt x="316810" y="1674475"/>
                  </a:cubicBezTo>
                  <a:cubicBezTo>
                    <a:pt x="296687" y="1653836"/>
                    <a:pt x="294623" y="1637841"/>
                    <a:pt x="309071" y="1612558"/>
                  </a:cubicBezTo>
                  <a:cubicBezTo>
                    <a:pt x="331258" y="1572828"/>
                    <a:pt x="353960" y="1532581"/>
                    <a:pt x="376148" y="1492851"/>
                  </a:cubicBezTo>
                  <a:cubicBezTo>
                    <a:pt x="382339" y="1481500"/>
                    <a:pt x="389047" y="1470148"/>
                    <a:pt x="387499" y="1456217"/>
                  </a:cubicBezTo>
                  <a:cubicBezTo>
                    <a:pt x="383887" y="1414423"/>
                    <a:pt x="337449" y="1381400"/>
                    <a:pt x="297203" y="1391720"/>
                  </a:cubicBezTo>
                  <a:cubicBezTo>
                    <a:pt x="250765" y="1403587"/>
                    <a:pt x="204327" y="1415455"/>
                    <a:pt x="158405" y="1427838"/>
                  </a:cubicBezTo>
                  <a:cubicBezTo>
                    <a:pt x="139830" y="1432998"/>
                    <a:pt x="125899" y="1427322"/>
                    <a:pt x="114031" y="1412875"/>
                  </a:cubicBezTo>
                  <a:cubicBezTo>
                    <a:pt x="104228" y="1401007"/>
                    <a:pt x="98036" y="1387592"/>
                    <a:pt x="91844" y="1373660"/>
                  </a:cubicBezTo>
                  <a:cubicBezTo>
                    <a:pt x="81525" y="1349409"/>
                    <a:pt x="86169" y="1331866"/>
                    <a:pt x="106808" y="1315871"/>
                  </a:cubicBezTo>
                  <a:cubicBezTo>
                    <a:pt x="140862" y="1288524"/>
                    <a:pt x="175432" y="1261693"/>
                    <a:pt x="209487" y="1234347"/>
                  </a:cubicBezTo>
                  <a:cubicBezTo>
                    <a:pt x="245605" y="1206484"/>
                    <a:pt x="248701" y="1194616"/>
                    <a:pt x="236834" y="1151274"/>
                  </a:cubicBezTo>
                  <a:cubicBezTo>
                    <a:pt x="228578" y="1122896"/>
                    <a:pt x="211551" y="1107932"/>
                    <a:pt x="181624" y="1104836"/>
                  </a:cubicBezTo>
                  <a:cubicBezTo>
                    <a:pt x="138282" y="1100192"/>
                    <a:pt x="95456" y="1091937"/>
                    <a:pt x="52114" y="1087293"/>
                  </a:cubicBezTo>
                  <a:cubicBezTo>
                    <a:pt x="27347" y="1084713"/>
                    <a:pt x="9804" y="1074910"/>
                    <a:pt x="1032" y="1051175"/>
                  </a:cubicBezTo>
                  <a:cubicBezTo>
                    <a:pt x="0" y="1028988"/>
                    <a:pt x="0" y="1008348"/>
                    <a:pt x="0" y="987194"/>
                  </a:cubicBezTo>
                  <a:close/>
                  <a:moveTo>
                    <a:pt x="1198616" y="960879"/>
                  </a:moveTo>
                  <a:cubicBezTo>
                    <a:pt x="1200163" y="838592"/>
                    <a:pt x="1104192" y="720433"/>
                    <a:pt x="958686" y="720949"/>
                  </a:cubicBezTo>
                  <a:cubicBezTo>
                    <a:pt x="824016" y="721465"/>
                    <a:pt x="720821" y="824145"/>
                    <a:pt x="720304" y="959331"/>
                  </a:cubicBezTo>
                  <a:cubicBezTo>
                    <a:pt x="719788" y="1096581"/>
                    <a:pt x="827628" y="1197712"/>
                    <a:pt x="957654" y="1198744"/>
                  </a:cubicBezTo>
                  <a:cubicBezTo>
                    <a:pt x="1090776" y="1199776"/>
                    <a:pt x="1198100" y="1092969"/>
                    <a:pt x="1198616" y="960879"/>
                  </a:cubicBezTo>
                  <a:close/>
                </a:path>
              </a:pathLst>
            </a:custGeom>
            <a:grpFill/>
            <a:ln w="515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392963" y="2648852"/>
              <a:ext cx="1838947" cy="1835405"/>
              <a:chOff x="7167947" y="1624190"/>
              <a:chExt cx="2677922" cy="2672763"/>
            </a:xfrm>
            <a:grpFill/>
          </p:grpSpPr>
          <p:sp>
            <p:nvSpPr>
              <p:cNvPr id="13" name="Freeform: Shape 12"/>
              <p:cNvSpPr/>
              <p:nvPr/>
            </p:nvSpPr>
            <p:spPr>
              <a:xfrm>
                <a:off x="7167947" y="1624190"/>
                <a:ext cx="2677922" cy="2672763"/>
              </a:xfrm>
              <a:custGeom>
                <a:avLst/>
                <a:gdLst>
                  <a:gd name="connsiteX0" fmla="*/ 2538684 w 2677922"/>
                  <a:gd name="connsiteY0" fmla="*/ 1897505 h 2672762"/>
                  <a:gd name="connsiteX1" fmla="*/ 2456643 w 2677922"/>
                  <a:gd name="connsiteY1" fmla="*/ 1879446 h 2672762"/>
                  <a:gd name="connsiteX2" fmla="*/ 2389566 w 2677922"/>
                  <a:gd name="connsiteY2" fmla="*/ 1863966 h 2672762"/>
                  <a:gd name="connsiteX3" fmla="*/ 2354479 w 2677922"/>
                  <a:gd name="connsiteY3" fmla="*/ 1874802 h 2672762"/>
                  <a:gd name="connsiteX4" fmla="*/ 2312170 w 2677922"/>
                  <a:gd name="connsiteY4" fmla="*/ 1950651 h 2672762"/>
                  <a:gd name="connsiteX5" fmla="*/ 2322489 w 2677922"/>
                  <a:gd name="connsiteY5" fmla="*/ 1983157 h 2672762"/>
                  <a:gd name="connsiteX6" fmla="*/ 2412785 w 2677922"/>
                  <a:gd name="connsiteY6" fmla="*/ 2080161 h 2672762"/>
                  <a:gd name="connsiteX7" fmla="*/ 2418461 w 2677922"/>
                  <a:gd name="connsiteY7" fmla="*/ 2146722 h 2672762"/>
                  <a:gd name="connsiteX8" fmla="*/ 2414849 w 2677922"/>
                  <a:gd name="connsiteY8" fmla="*/ 2151882 h 2672762"/>
                  <a:gd name="connsiteX9" fmla="*/ 2324037 w 2677922"/>
                  <a:gd name="connsiteY9" fmla="*/ 2174585 h 2672762"/>
                  <a:gd name="connsiteX10" fmla="*/ 2219294 w 2677922"/>
                  <a:gd name="connsiteY10" fmla="*/ 2118859 h 2672762"/>
                  <a:gd name="connsiteX11" fmla="*/ 2178531 w 2677922"/>
                  <a:gd name="connsiteY11" fmla="*/ 2120407 h 2672762"/>
                  <a:gd name="connsiteX12" fmla="*/ 2125386 w 2677922"/>
                  <a:gd name="connsiteY12" fmla="*/ 2172521 h 2672762"/>
                  <a:gd name="connsiteX13" fmla="*/ 2122806 w 2677922"/>
                  <a:gd name="connsiteY13" fmla="*/ 2217411 h 2672762"/>
                  <a:gd name="connsiteX14" fmla="*/ 2184723 w 2677922"/>
                  <a:gd name="connsiteY14" fmla="*/ 2334538 h 2672762"/>
                  <a:gd name="connsiteX15" fmla="*/ 2174404 w 2677922"/>
                  <a:gd name="connsiteY15" fmla="*/ 2395423 h 2672762"/>
                  <a:gd name="connsiteX16" fmla="*/ 2164084 w 2677922"/>
                  <a:gd name="connsiteY16" fmla="*/ 2404711 h 2672762"/>
                  <a:gd name="connsiteX17" fmla="*/ 2075336 w 2677922"/>
                  <a:gd name="connsiteY17" fmla="*/ 2401615 h 2672762"/>
                  <a:gd name="connsiteX18" fmla="*/ 1988652 w 2677922"/>
                  <a:gd name="connsiteY18" fmla="*/ 2320606 h 2672762"/>
                  <a:gd name="connsiteX19" fmla="*/ 1944277 w 2677922"/>
                  <a:gd name="connsiteY19" fmla="*/ 2311835 h 2672762"/>
                  <a:gd name="connsiteX20" fmla="*/ 1883392 w 2677922"/>
                  <a:gd name="connsiteY20" fmla="*/ 2346405 h 2672762"/>
                  <a:gd name="connsiteX21" fmla="*/ 1868429 w 2677922"/>
                  <a:gd name="connsiteY21" fmla="*/ 2391811 h 2672762"/>
                  <a:gd name="connsiteX22" fmla="*/ 1899388 w 2677922"/>
                  <a:gd name="connsiteY22" fmla="*/ 2526997 h 2672762"/>
                  <a:gd name="connsiteX23" fmla="*/ 1879264 w 2677922"/>
                  <a:gd name="connsiteY23" fmla="*/ 2571887 h 2672762"/>
                  <a:gd name="connsiteX24" fmla="*/ 1841082 w 2677922"/>
                  <a:gd name="connsiteY24" fmla="*/ 2588915 h 2672762"/>
                  <a:gd name="connsiteX25" fmla="*/ 1782777 w 2677922"/>
                  <a:gd name="connsiteY25" fmla="*/ 2568276 h 2672762"/>
                  <a:gd name="connsiteX26" fmla="*/ 1715184 w 2677922"/>
                  <a:gd name="connsiteY26" fmla="*/ 2459404 h 2672762"/>
                  <a:gd name="connsiteX27" fmla="*/ 1664618 w 2677922"/>
                  <a:gd name="connsiteY27" fmla="*/ 2435669 h 2672762"/>
                  <a:gd name="connsiteX28" fmla="*/ 1610440 w 2677922"/>
                  <a:gd name="connsiteY28" fmla="*/ 2450117 h 2672762"/>
                  <a:gd name="connsiteX29" fmla="*/ 1577418 w 2677922"/>
                  <a:gd name="connsiteY29" fmla="*/ 2495007 h 2672762"/>
                  <a:gd name="connsiteX30" fmla="*/ 1573806 w 2677922"/>
                  <a:gd name="connsiteY30" fmla="*/ 2616777 h 2672762"/>
                  <a:gd name="connsiteX31" fmla="*/ 1526852 w 2677922"/>
                  <a:gd name="connsiteY31" fmla="*/ 2672503 h 2672762"/>
                  <a:gd name="connsiteX32" fmla="*/ 1497441 w 2677922"/>
                  <a:gd name="connsiteY32" fmla="*/ 2676115 h 2672762"/>
                  <a:gd name="connsiteX33" fmla="*/ 1449972 w 2677922"/>
                  <a:gd name="connsiteY33" fmla="*/ 2644124 h 2672762"/>
                  <a:gd name="connsiteX34" fmla="*/ 1410241 w 2677922"/>
                  <a:gd name="connsiteY34" fmla="*/ 2514614 h 2672762"/>
                  <a:gd name="connsiteX35" fmla="*/ 1373091 w 2677922"/>
                  <a:gd name="connsiteY35" fmla="*/ 2482623 h 2672762"/>
                  <a:gd name="connsiteX36" fmla="*/ 1304982 w 2677922"/>
                  <a:gd name="connsiteY36" fmla="*/ 2483139 h 2672762"/>
                  <a:gd name="connsiteX37" fmla="*/ 1271959 w 2677922"/>
                  <a:gd name="connsiteY37" fmla="*/ 2511518 h 2672762"/>
                  <a:gd name="connsiteX38" fmla="*/ 1234293 w 2677922"/>
                  <a:gd name="connsiteY38" fmla="*/ 2633805 h 2672762"/>
                  <a:gd name="connsiteX39" fmla="*/ 1170828 w 2677922"/>
                  <a:gd name="connsiteY39" fmla="*/ 2674567 h 2672762"/>
                  <a:gd name="connsiteX40" fmla="*/ 1106847 w 2677922"/>
                  <a:gd name="connsiteY40" fmla="*/ 2602330 h 2672762"/>
                  <a:gd name="connsiteX41" fmla="*/ 1103751 w 2677922"/>
                  <a:gd name="connsiteY41" fmla="*/ 2491395 h 2672762"/>
                  <a:gd name="connsiteX42" fmla="*/ 1080532 w 2677922"/>
                  <a:gd name="connsiteY42" fmla="*/ 2454244 h 2672762"/>
                  <a:gd name="connsiteX43" fmla="*/ 1005199 w 2677922"/>
                  <a:gd name="connsiteY43" fmla="*/ 2435153 h 2672762"/>
                  <a:gd name="connsiteX44" fmla="*/ 969080 w 2677922"/>
                  <a:gd name="connsiteY44" fmla="*/ 2454244 h 2672762"/>
                  <a:gd name="connsiteX45" fmla="*/ 900456 w 2677922"/>
                  <a:gd name="connsiteY45" fmla="*/ 2564148 h 2672762"/>
                  <a:gd name="connsiteX46" fmla="*/ 836474 w 2677922"/>
                  <a:gd name="connsiteY46" fmla="*/ 2587367 h 2672762"/>
                  <a:gd name="connsiteX47" fmla="*/ 831830 w 2677922"/>
                  <a:gd name="connsiteY47" fmla="*/ 2585819 h 2672762"/>
                  <a:gd name="connsiteX48" fmla="*/ 785392 w 2677922"/>
                  <a:gd name="connsiteY48" fmla="*/ 2504810 h 2672762"/>
                  <a:gd name="connsiteX49" fmla="*/ 811707 w 2677922"/>
                  <a:gd name="connsiteY49" fmla="*/ 2390779 h 2672762"/>
                  <a:gd name="connsiteX50" fmla="*/ 794680 w 2677922"/>
                  <a:gd name="connsiteY50" fmla="*/ 2344341 h 2672762"/>
                  <a:gd name="connsiteX51" fmla="*/ 739470 w 2677922"/>
                  <a:gd name="connsiteY51" fmla="*/ 2312351 h 2672762"/>
                  <a:gd name="connsiteX52" fmla="*/ 689421 w 2677922"/>
                  <a:gd name="connsiteY52" fmla="*/ 2321638 h 2672762"/>
                  <a:gd name="connsiteX53" fmla="*/ 596029 w 2677922"/>
                  <a:gd name="connsiteY53" fmla="*/ 2408838 h 2672762"/>
                  <a:gd name="connsiteX54" fmla="*/ 530500 w 2677922"/>
                  <a:gd name="connsiteY54" fmla="*/ 2415030 h 2672762"/>
                  <a:gd name="connsiteX55" fmla="*/ 521212 w 2677922"/>
                  <a:gd name="connsiteY55" fmla="*/ 2408838 h 2672762"/>
                  <a:gd name="connsiteX56" fmla="*/ 500573 w 2677922"/>
                  <a:gd name="connsiteY56" fmla="*/ 2322670 h 2672762"/>
                  <a:gd name="connsiteX57" fmla="*/ 556298 w 2677922"/>
                  <a:gd name="connsiteY57" fmla="*/ 2217927 h 2672762"/>
                  <a:gd name="connsiteX58" fmla="*/ 552171 w 2677922"/>
                  <a:gd name="connsiteY58" fmla="*/ 2168909 h 2672762"/>
                  <a:gd name="connsiteX59" fmla="*/ 505733 w 2677922"/>
                  <a:gd name="connsiteY59" fmla="*/ 2122987 h 2672762"/>
                  <a:gd name="connsiteX60" fmla="*/ 457747 w 2677922"/>
                  <a:gd name="connsiteY60" fmla="*/ 2119375 h 2672762"/>
                  <a:gd name="connsiteX61" fmla="*/ 341652 w 2677922"/>
                  <a:gd name="connsiteY61" fmla="*/ 2180777 h 2672762"/>
                  <a:gd name="connsiteX62" fmla="*/ 278187 w 2677922"/>
                  <a:gd name="connsiteY62" fmla="*/ 2168909 h 2672762"/>
                  <a:gd name="connsiteX63" fmla="*/ 274059 w 2677922"/>
                  <a:gd name="connsiteY63" fmla="*/ 2164265 h 2672762"/>
                  <a:gd name="connsiteX64" fmla="*/ 276639 w 2677922"/>
                  <a:gd name="connsiteY64" fmla="*/ 2069325 h 2672762"/>
                  <a:gd name="connsiteX65" fmla="*/ 354551 w 2677922"/>
                  <a:gd name="connsiteY65" fmla="*/ 1986253 h 2672762"/>
                  <a:gd name="connsiteX66" fmla="*/ 363839 w 2677922"/>
                  <a:gd name="connsiteY66" fmla="*/ 1940847 h 2672762"/>
                  <a:gd name="connsiteX67" fmla="*/ 328237 w 2677922"/>
                  <a:gd name="connsiteY67" fmla="*/ 1878930 h 2672762"/>
                  <a:gd name="connsiteX68" fmla="*/ 283347 w 2677922"/>
                  <a:gd name="connsiteY68" fmla="*/ 1866030 h 2672762"/>
                  <a:gd name="connsiteX69" fmla="*/ 170864 w 2677922"/>
                  <a:gd name="connsiteY69" fmla="*/ 1891829 h 2672762"/>
                  <a:gd name="connsiteX70" fmla="*/ 155900 w 2677922"/>
                  <a:gd name="connsiteY70" fmla="*/ 1895441 h 2672762"/>
                  <a:gd name="connsiteX71" fmla="*/ 100175 w 2677922"/>
                  <a:gd name="connsiteY71" fmla="*/ 1868094 h 2672762"/>
                  <a:gd name="connsiteX72" fmla="*/ 87275 w 2677922"/>
                  <a:gd name="connsiteY72" fmla="*/ 1838168 h 2672762"/>
                  <a:gd name="connsiteX73" fmla="*/ 107915 w 2677922"/>
                  <a:gd name="connsiteY73" fmla="*/ 1779862 h 2672762"/>
                  <a:gd name="connsiteX74" fmla="*/ 213690 w 2677922"/>
                  <a:gd name="connsiteY74" fmla="*/ 1713817 h 2672762"/>
                  <a:gd name="connsiteX75" fmla="*/ 238972 w 2677922"/>
                  <a:gd name="connsiteY75" fmla="*/ 1654480 h 2672762"/>
                  <a:gd name="connsiteX76" fmla="*/ 222977 w 2677922"/>
                  <a:gd name="connsiteY76" fmla="*/ 1600818 h 2672762"/>
                  <a:gd name="connsiteX77" fmla="*/ 184279 w 2677922"/>
                  <a:gd name="connsiteY77" fmla="*/ 1575019 h 2672762"/>
                  <a:gd name="connsiteX78" fmla="*/ 59413 w 2677922"/>
                  <a:gd name="connsiteY78" fmla="*/ 1571407 h 2672762"/>
                  <a:gd name="connsiteX79" fmla="*/ 3687 w 2677922"/>
                  <a:gd name="connsiteY79" fmla="*/ 1524453 h 2672762"/>
                  <a:gd name="connsiteX80" fmla="*/ 1623 w 2677922"/>
                  <a:gd name="connsiteY80" fmla="*/ 1513618 h 2672762"/>
                  <a:gd name="connsiteX81" fmla="*/ 48577 w 2677922"/>
                  <a:gd name="connsiteY81" fmla="*/ 1442413 h 2672762"/>
                  <a:gd name="connsiteX82" fmla="*/ 160544 w 2677922"/>
                  <a:gd name="connsiteY82" fmla="*/ 1408358 h 2672762"/>
                  <a:gd name="connsiteX83" fmla="*/ 194083 w 2677922"/>
                  <a:gd name="connsiteY83" fmla="*/ 1370692 h 2672762"/>
                  <a:gd name="connsiteX84" fmla="*/ 192534 w 2677922"/>
                  <a:gd name="connsiteY84" fmla="*/ 1298971 h 2672762"/>
                  <a:gd name="connsiteX85" fmla="*/ 166220 w 2677922"/>
                  <a:gd name="connsiteY85" fmla="*/ 1269560 h 2672762"/>
                  <a:gd name="connsiteX86" fmla="*/ 47029 w 2677922"/>
                  <a:gd name="connsiteY86" fmla="*/ 1232926 h 2672762"/>
                  <a:gd name="connsiteX87" fmla="*/ 1623 w 2677922"/>
                  <a:gd name="connsiteY87" fmla="*/ 1166881 h 2672762"/>
                  <a:gd name="connsiteX88" fmla="*/ 6267 w 2677922"/>
                  <a:gd name="connsiteY88" fmla="*/ 1139534 h 2672762"/>
                  <a:gd name="connsiteX89" fmla="*/ 49093 w 2677922"/>
                  <a:gd name="connsiteY89" fmla="*/ 1105480 h 2672762"/>
                  <a:gd name="connsiteX90" fmla="*/ 164672 w 2677922"/>
                  <a:gd name="connsiteY90" fmla="*/ 1101868 h 2672762"/>
                  <a:gd name="connsiteX91" fmla="*/ 181699 w 2677922"/>
                  <a:gd name="connsiteY91" fmla="*/ 1101352 h 2672762"/>
                  <a:gd name="connsiteX92" fmla="*/ 227621 w 2677922"/>
                  <a:gd name="connsiteY92" fmla="*/ 1065233 h 2672762"/>
                  <a:gd name="connsiteX93" fmla="*/ 241036 w 2677922"/>
                  <a:gd name="connsiteY93" fmla="*/ 1014152 h 2672762"/>
                  <a:gd name="connsiteX94" fmla="*/ 219366 w 2677922"/>
                  <a:gd name="connsiteY94" fmla="*/ 965650 h 2672762"/>
                  <a:gd name="connsiteX95" fmla="*/ 113590 w 2677922"/>
                  <a:gd name="connsiteY95" fmla="*/ 899605 h 2672762"/>
                  <a:gd name="connsiteX96" fmla="*/ 89855 w 2677922"/>
                  <a:gd name="connsiteY96" fmla="*/ 832012 h 2672762"/>
                  <a:gd name="connsiteX97" fmla="*/ 104818 w 2677922"/>
                  <a:gd name="connsiteY97" fmla="*/ 799505 h 2672762"/>
                  <a:gd name="connsiteX98" fmla="*/ 151256 w 2677922"/>
                  <a:gd name="connsiteY98" fmla="*/ 779898 h 2672762"/>
                  <a:gd name="connsiteX99" fmla="*/ 283347 w 2677922"/>
                  <a:gd name="connsiteY99" fmla="*/ 810341 h 2672762"/>
                  <a:gd name="connsiteX100" fmla="*/ 331332 w 2677922"/>
                  <a:gd name="connsiteY100" fmla="*/ 794345 h 2672762"/>
                  <a:gd name="connsiteX101" fmla="*/ 363839 w 2677922"/>
                  <a:gd name="connsiteY101" fmla="*/ 737588 h 2672762"/>
                  <a:gd name="connsiteX102" fmla="*/ 354551 w 2677922"/>
                  <a:gd name="connsiteY102" fmla="*/ 689086 h 2672762"/>
                  <a:gd name="connsiteX103" fmla="*/ 266835 w 2677922"/>
                  <a:gd name="connsiteY103" fmla="*/ 595694 h 2672762"/>
                  <a:gd name="connsiteX104" fmla="*/ 261675 w 2677922"/>
                  <a:gd name="connsiteY104" fmla="*/ 529133 h 2672762"/>
                  <a:gd name="connsiteX105" fmla="*/ 270447 w 2677922"/>
                  <a:gd name="connsiteY105" fmla="*/ 516233 h 2672762"/>
                  <a:gd name="connsiteX106" fmla="*/ 349907 w 2677922"/>
                  <a:gd name="connsiteY106" fmla="*/ 498690 h 2672762"/>
                  <a:gd name="connsiteX107" fmla="*/ 457231 w 2677922"/>
                  <a:gd name="connsiteY107" fmla="*/ 555964 h 2672762"/>
                  <a:gd name="connsiteX108" fmla="*/ 507797 w 2677922"/>
                  <a:gd name="connsiteY108" fmla="*/ 551320 h 2672762"/>
                  <a:gd name="connsiteX109" fmla="*/ 551139 w 2677922"/>
                  <a:gd name="connsiteY109" fmla="*/ 508494 h 2672762"/>
                  <a:gd name="connsiteX110" fmla="*/ 556815 w 2677922"/>
                  <a:gd name="connsiteY110" fmla="*/ 456896 h 2672762"/>
                  <a:gd name="connsiteX111" fmla="*/ 494381 w 2677922"/>
                  <a:gd name="connsiteY111" fmla="*/ 339769 h 2672762"/>
                  <a:gd name="connsiteX112" fmla="*/ 505217 w 2677922"/>
                  <a:gd name="connsiteY112" fmla="*/ 280432 h 2672762"/>
                  <a:gd name="connsiteX113" fmla="*/ 537723 w 2677922"/>
                  <a:gd name="connsiteY113" fmla="*/ 256181 h 2672762"/>
                  <a:gd name="connsiteX114" fmla="*/ 590353 w 2677922"/>
                  <a:gd name="connsiteY114" fmla="*/ 261857 h 2672762"/>
                  <a:gd name="connsiteX115" fmla="*/ 679617 w 2677922"/>
                  <a:gd name="connsiteY115" fmla="*/ 344929 h 2672762"/>
                  <a:gd name="connsiteX116" fmla="*/ 754950 w 2677922"/>
                  <a:gd name="connsiteY116" fmla="*/ 355765 h 2672762"/>
                  <a:gd name="connsiteX117" fmla="*/ 797260 w 2677922"/>
                  <a:gd name="connsiteY117" fmla="*/ 329450 h 2672762"/>
                  <a:gd name="connsiteX118" fmla="*/ 811707 w 2677922"/>
                  <a:gd name="connsiteY118" fmla="*/ 285076 h 2672762"/>
                  <a:gd name="connsiteX119" fmla="*/ 781781 w 2677922"/>
                  <a:gd name="connsiteY119" fmla="*/ 156081 h 2672762"/>
                  <a:gd name="connsiteX120" fmla="*/ 807064 w 2677922"/>
                  <a:gd name="connsiteY120" fmla="*/ 100872 h 2672762"/>
                  <a:gd name="connsiteX121" fmla="*/ 841634 w 2677922"/>
                  <a:gd name="connsiteY121" fmla="*/ 86424 h 2672762"/>
                  <a:gd name="connsiteX122" fmla="*/ 896328 w 2677922"/>
                  <a:gd name="connsiteY122" fmla="*/ 106031 h 2672762"/>
                  <a:gd name="connsiteX123" fmla="*/ 965469 w 2677922"/>
                  <a:gd name="connsiteY123" fmla="*/ 217483 h 2672762"/>
                  <a:gd name="connsiteX124" fmla="*/ 1013455 w 2677922"/>
                  <a:gd name="connsiteY124" fmla="*/ 240702 h 2672762"/>
                  <a:gd name="connsiteX125" fmla="*/ 1077952 w 2677922"/>
                  <a:gd name="connsiteY125" fmla="*/ 222642 h 2672762"/>
                  <a:gd name="connsiteX126" fmla="*/ 1101687 w 2677922"/>
                  <a:gd name="connsiteY126" fmla="*/ 188072 h 2672762"/>
                  <a:gd name="connsiteX127" fmla="*/ 1106847 w 2677922"/>
                  <a:gd name="connsiteY127" fmla="*/ 53918 h 2672762"/>
                  <a:gd name="connsiteX128" fmla="*/ 1145029 w 2677922"/>
                  <a:gd name="connsiteY128" fmla="*/ 4900 h 2672762"/>
                  <a:gd name="connsiteX129" fmla="*/ 1158960 w 2677922"/>
                  <a:gd name="connsiteY129" fmla="*/ 1804 h 2672762"/>
                  <a:gd name="connsiteX130" fmla="*/ 1235841 w 2677922"/>
                  <a:gd name="connsiteY130" fmla="*/ 48758 h 2672762"/>
                  <a:gd name="connsiteX131" fmla="*/ 1269895 w 2677922"/>
                  <a:gd name="connsiteY131" fmla="*/ 162273 h 2672762"/>
                  <a:gd name="connsiteX132" fmla="*/ 1303434 w 2677922"/>
                  <a:gd name="connsiteY132" fmla="*/ 192716 h 2672762"/>
                  <a:gd name="connsiteX133" fmla="*/ 1376702 w 2677922"/>
                  <a:gd name="connsiteY133" fmla="*/ 192716 h 2672762"/>
                  <a:gd name="connsiteX134" fmla="*/ 1409209 w 2677922"/>
                  <a:gd name="connsiteY134" fmla="*/ 163305 h 2672762"/>
                  <a:gd name="connsiteX135" fmla="*/ 1447392 w 2677922"/>
                  <a:gd name="connsiteY135" fmla="*/ 37922 h 2672762"/>
                  <a:gd name="connsiteX136" fmla="*/ 1499505 w 2677922"/>
                  <a:gd name="connsiteY136" fmla="*/ 256 h 2672762"/>
                  <a:gd name="connsiteX137" fmla="*/ 1513436 w 2677922"/>
                  <a:gd name="connsiteY137" fmla="*/ 772 h 2672762"/>
                  <a:gd name="connsiteX138" fmla="*/ 1573290 w 2677922"/>
                  <a:gd name="connsiteY138" fmla="*/ 65269 h 2672762"/>
                  <a:gd name="connsiteX139" fmla="*/ 1576902 w 2677922"/>
                  <a:gd name="connsiteY139" fmla="*/ 185492 h 2672762"/>
                  <a:gd name="connsiteX140" fmla="*/ 1598057 w 2677922"/>
                  <a:gd name="connsiteY140" fmla="*/ 220578 h 2672762"/>
                  <a:gd name="connsiteX141" fmla="*/ 1674422 w 2677922"/>
                  <a:gd name="connsiteY141" fmla="*/ 240702 h 2672762"/>
                  <a:gd name="connsiteX142" fmla="*/ 1710540 w 2677922"/>
                  <a:gd name="connsiteY142" fmla="*/ 221610 h 2672762"/>
                  <a:gd name="connsiteX143" fmla="*/ 1779165 w 2677922"/>
                  <a:gd name="connsiteY143" fmla="*/ 111707 h 2672762"/>
                  <a:gd name="connsiteX144" fmla="*/ 1845726 w 2677922"/>
                  <a:gd name="connsiteY144" fmla="*/ 88488 h 2672762"/>
                  <a:gd name="connsiteX145" fmla="*/ 1857594 w 2677922"/>
                  <a:gd name="connsiteY145" fmla="*/ 92616 h 2672762"/>
                  <a:gd name="connsiteX146" fmla="*/ 1895260 w 2677922"/>
                  <a:gd name="connsiteY146" fmla="*/ 166401 h 2672762"/>
                  <a:gd name="connsiteX147" fmla="*/ 1868429 w 2677922"/>
                  <a:gd name="connsiteY147" fmla="*/ 281980 h 2672762"/>
                  <a:gd name="connsiteX148" fmla="*/ 1887004 w 2677922"/>
                  <a:gd name="connsiteY148" fmla="*/ 332030 h 2672762"/>
                  <a:gd name="connsiteX149" fmla="*/ 1946857 w 2677922"/>
                  <a:gd name="connsiteY149" fmla="*/ 365052 h 2672762"/>
                  <a:gd name="connsiteX150" fmla="*/ 1986588 w 2677922"/>
                  <a:gd name="connsiteY150" fmla="*/ 355765 h 2672762"/>
                  <a:gd name="connsiteX151" fmla="*/ 2081528 w 2677922"/>
                  <a:gd name="connsiteY151" fmla="*/ 267532 h 2672762"/>
                  <a:gd name="connsiteX152" fmla="*/ 2151701 w 2677922"/>
                  <a:gd name="connsiteY152" fmla="*/ 261857 h 2672762"/>
                  <a:gd name="connsiteX153" fmla="*/ 2155312 w 2677922"/>
                  <a:gd name="connsiteY153" fmla="*/ 264437 h 2672762"/>
                  <a:gd name="connsiteX154" fmla="*/ 2177500 w 2677922"/>
                  <a:gd name="connsiteY154" fmla="*/ 353701 h 2672762"/>
                  <a:gd name="connsiteX155" fmla="*/ 2122290 w 2677922"/>
                  <a:gd name="connsiteY155" fmla="*/ 456896 h 2672762"/>
                  <a:gd name="connsiteX156" fmla="*/ 2126934 w 2677922"/>
                  <a:gd name="connsiteY156" fmla="*/ 505914 h 2672762"/>
                  <a:gd name="connsiteX157" fmla="*/ 2173372 w 2677922"/>
                  <a:gd name="connsiteY157" fmla="*/ 551836 h 2672762"/>
                  <a:gd name="connsiteX158" fmla="*/ 2219810 w 2677922"/>
                  <a:gd name="connsiteY158" fmla="*/ 555964 h 2672762"/>
                  <a:gd name="connsiteX159" fmla="*/ 2336937 w 2677922"/>
                  <a:gd name="connsiteY159" fmla="*/ 494046 h 2672762"/>
                  <a:gd name="connsiteX160" fmla="*/ 2400917 w 2677922"/>
                  <a:gd name="connsiteY160" fmla="*/ 507462 h 2672762"/>
                  <a:gd name="connsiteX161" fmla="*/ 2420525 w 2677922"/>
                  <a:gd name="connsiteY161" fmla="*/ 533777 h 2672762"/>
                  <a:gd name="connsiteX162" fmla="*/ 2415365 w 2677922"/>
                  <a:gd name="connsiteY162" fmla="*/ 591566 h 2672762"/>
                  <a:gd name="connsiteX163" fmla="*/ 2321973 w 2677922"/>
                  <a:gd name="connsiteY163" fmla="*/ 692182 h 2672762"/>
                  <a:gd name="connsiteX164" fmla="*/ 2313718 w 2677922"/>
                  <a:gd name="connsiteY164" fmla="*/ 733460 h 2672762"/>
                  <a:gd name="connsiteX165" fmla="*/ 2349320 w 2677922"/>
                  <a:gd name="connsiteY165" fmla="*/ 795377 h 2672762"/>
                  <a:gd name="connsiteX166" fmla="*/ 2394726 w 2677922"/>
                  <a:gd name="connsiteY166" fmla="*/ 810341 h 2672762"/>
                  <a:gd name="connsiteX167" fmla="*/ 2526816 w 2677922"/>
                  <a:gd name="connsiteY167" fmla="*/ 780414 h 2672762"/>
                  <a:gd name="connsiteX168" fmla="*/ 2575834 w 2677922"/>
                  <a:gd name="connsiteY168" fmla="*/ 803117 h 2672762"/>
                  <a:gd name="connsiteX169" fmla="*/ 2591313 w 2677922"/>
                  <a:gd name="connsiteY169" fmla="*/ 838719 h 2672762"/>
                  <a:gd name="connsiteX170" fmla="*/ 2570158 w 2677922"/>
                  <a:gd name="connsiteY170" fmla="*/ 896509 h 2672762"/>
                  <a:gd name="connsiteX171" fmla="*/ 2461287 w 2677922"/>
                  <a:gd name="connsiteY171" fmla="*/ 964102 h 2672762"/>
                  <a:gd name="connsiteX172" fmla="*/ 2438068 w 2677922"/>
                  <a:gd name="connsiteY172" fmla="*/ 1014668 h 2672762"/>
                  <a:gd name="connsiteX173" fmla="*/ 2454063 w 2677922"/>
                  <a:gd name="connsiteY173" fmla="*/ 1073489 h 2672762"/>
                  <a:gd name="connsiteX174" fmla="*/ 2492762 w 2677922"/>
                  <a:gd name="connsiteY174" fmla="*/ 1100836 h 2672762"/>
                  <a:gd name="connsiteX175" fmla="*/ 2628464 w 2677922"/>
                  <a:gd name="connsiteY175" fmla="*/ 1105996 h 2672762"/>
                  <a:gd name="connsiteX176" fmla="*/ 2672322 w 2677922"/>
                  <a:gd name="connsiteY176" fmla="*/ 1140566 h 2672762"/>
                  <a:gd name="connsiteX177" fmla="*/ 2677998 w 2677922"/>
                  <a:gd name="connsiteY177" fmla="*/ 1182360 h 2672762"/>
                  <a:gd name="connsiteX178" fmla="*/ 2644459 w 2677922"/>
                  <a:gd name="connsiteY178" fmla="*/ 1229830 h 2672762"/>
                  <a:gd name="connsiteX179" fmla="*/ 2522172 w 2677922"/>
                  <a:gd name="connsiteY179" fmla="*/ 1267497 h 2672762"/>
                  <a:gd name="connsiteX180" fmla="*/ 2483990 w 2677922"/>
                  <a:gd name="connsiteY180" fmla="*/ 1315998 h 2672762"/>
                  <a:gd name="connsiteX181" fmla="*/ 2486570 w 2677922"/>
                  <a:gd name="connsiteY181" fmla="*/ 1379980 h 2672762"/>
                  <a:gd name="connsiteX182" fmla="*/ 2512885 w 2677922"/>
                  <a:gd name="connsiteY182" fmla="*/ 1407842 h 2672762"/>
                  <a:gd name="connsiteX183" fmla="*/ 2641363 w 2677922"/>
                  <a:gd name="connsiteY183" fmla="*/ 1447057 h 2672762"/>
                  <a:gd name="connsiteX184" fmla="*/ 2677998 w 2677922"/>
                  <a:gd name="connsiteY184" fmla="*/ 1498138 h 2672762"/>
                  <a:gd name="connsiteX185" fmla="*/ 2677998 w 2677922"/>
                  <a:gd name="connsiteY185" fmla="*/ 1507426 h 2672762"/>
                  <a:gd name="connsiteX186" fmla="*/ 2611952 w 2677922"/>
                  <a:gd name="connsiteY186" fmla="*/ 1572955 h 2672762"/>
                  <a:gd name="connsiteX187" fmla="*/ 2490182 w 2677922"/>
                  <a:gd name="connsiteY187" fmla="*/ 1576567 h 2672762"/>
                  <a:gd name="connsiteX188" fmla="*/ 2457675 w 2677922"/>
                  <a:gd name="connsiteY188" fmla="*/ 1596690 h 2672762"/>
                  <a:gd name="connsiteX189" fmla="*/ 2437036 w 2677922"/>
                  <a:gd name="connsiteY189" fmla="*/ 1673055 h 2672762"/>
                  <a:gd name="connsiteX190" fmla="*/ 2457159 w 2677922"/>
                  <a:gd name="connsiteY190" fmla="*/ 1710205 h 2672762"/>
                  <a:gd name="connsiteX191" fmla="*/ 2564483 w 2677922"/>
                  <a:gd name="connsiteY191" fmla="*/ 1777282 h 2672762"/>
                  <a:gd name="connsiteX192" fmla="*/ 2588733 w 2677922"/>
                  <a:gd name="connsiteY192" fmla="*/ 1845907 h 2672762"/>
                  <a:gd name="connsiteX193" fmla="*/ 2571706 w 2677922"/>
                  <a:gd name="connsiteY193" fmla="*/ 1880994 h 2672762"/>
                  <a:gd name="connsiteX194" fmla="*/ 2538684 w 2677922"/>
                  <a:gd name="connsiteY194" fmla="*/ 1897505 h 2672762"/>
                  <a:gd name="connsiteX195" fmla="*/ 1338521 w 2677922"/>
                  <a:gd name="connsiteY195" fmla="*/ 2312867 h 2672762"/>
                  <a:gd name="connsiteX196" fmla="*/ 2316814 w 2677922"/>
                  <a:gd name="connsiteY196" fmla="*/ 1335605 h 2672762"/>
                  <a:gd name="connsiteX197" fmla="*/ 1340068 w 2677922"/>
                  <a:gd name="connsiteY197" fmla="*/ 359376 h 2672762"/>
                  <a:gd name="connsiteX198" fmla="*/ 361775 w 2677922"/>
                  <a:gd name="connsiteY198" fmla="*/ 1331994 h 2672762"/>
                  <a:gd name="connsiteX199" fmla="*/ 1338521 w 2677922"/>
                  <a:gd name="connsiteY199" fmla="*/ 2312867 h 2672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</a:cxnLst>
                <a:rect l="l" t="t" r="r" b="b"/>
                <a:pathLst>
                  <a:path w="2677922" h="2672762">
                    <a:moveTo>
                      <a:pt x="2538684" y="1897505"/>
                    </a:moveTo>
                    <a:cubicBezTo>
                      <a:pt x="2511337" y="1891313"/>
                      <a:pt x="2483990" y="1885121"/>
                      <a:pt x="2456643" y="1879446"/>
                    </a:cubicBezTo>
                    <a:cubicBezTo>
                      <a:pt x="2434456" y="1874286"/>
                      <a:pt x="2411753" y="1869642"/>
                      <a:pt x="2389566" y="1863966"/>
                    </a:cubicBezTo>
                    <a:cubicBezTo>
                      <a:pt x="2375119" y="1860354"/>
                      <a:pt x="2363767" y="1864482"/>
                      <a:pt x="2354479" y="1874802"/>
                    </a:cubicBezTo>
                    <a:cubicBezTo>
                      <a:pt x="2335389" y="1896989"/>
                      <a:pt x="2320425" y="1922272"/>
                      <a:pt x="2312170" y="1950651"/>
                    </a:cubicBezTo>
                    <a:cubicBezTo>
                      <a:pt x="2308042" y="1964066"/>
                      <a:pt x="2314234" y="1973869"/>
                      <a:pt x="2322489" y="1983157"/>
                    </a:cubicBezTo>
                    <a:cubicBezTo>
                      <a:pt x="2352416" y="2015664"/>
                      <a:pt x="2382858" y="2048170"/>
                      <a:pt x="2412785" y="2080161"/>
                    </a:cubicBezTo>
                    <a:cubicBezTo>
                      <a:pt x="2435488" y="2104412"/>
                      <a:pt x="2436520" y="2118859"/>
                      <a:pt x="2418461" y="2146722"/>
                    </a:cubicBezTo>
                    <a:cubicBezTo>
                      <a:pt x="2417429" y="2148270"/>
                      <a:pt x="2416397" y="2150334"/>
                      <a:pt x="2414849" y="2151882"/>
                    </a:cubicBezTo>
                    <a:cubicBezTo>
                      <a:pt x="2380795" y="2197804"/>
                      <a:pt x="2365831" y="2198320"/>
                      <a:pt x="2324037" y="2174585"/>
                    </a:cubicBezTo>
                    <a:cubicBezTo>
                      <a:pt x="2289982" y="2154978"/>
                      <a:pt x="2253864" y="2137434"/>
                      <a:pt x="2219294" y="2118859"/>
                    </a:cubicBezTo>
                    <a:cubicBezTo>
                      <a:pt x="2204846" y="2111120"/>
                      <a:pt x="2191431" y="2111120"/>
                      <a:pt x="2178531" y="2120407"/>
                    </a:cubicBezTo>
                    <a:cubicBezTo>
                      <a:pt x="2157892" y="2134855"/>
                      <a:pt x="2140349" y="2152398"/>
                      <a:pt x="2125386" y="2172521"/>
                    </a:cubicBezTo>
                    <a:cubicBezTo>
                      <a:pt x="2114550" y="2186968"/>
                      <a:pt x="2114034" y="2201416"/>
                      <a:pt x="2122806" y="2217411"/>
                    </a:cubicBezTo>
                    <a:cubicBezTo>
                      <a:pt x="2143961" y="2256109"/>
                      <a:pt x="2164600" y="2295323"/>
                      <a:pt x="2184723" y="2334538"/>
                    </a:cubicBezTo>
                    <a:cubicBezTo>
                      <a:pt x="2198655" y="2361885"/>
                      <a:pt x="2196591" y="2374268"/>
                      <a:pt x="2174404" y="2395423"/>
                    </a:cubicBezTo>
                    <a:cubicBezTo>
                      <a:pt x="2170792" y="2398519"/>
                      <a:pt x="2167696" y="2402131"/>
                      <a:pt x="2164084" y="2404711"/>
                    </a:cubicBezTo>
                    <a:cubicBezTo>
                      <a:pt x="2131062" y="2428962"/>
                      <a:pt x="2114034" y="2440829"/>
                      <a:pt x="2075336" y="2401615"/>
                    </a:cubicBezTo>
                    <a:cubicBezTo>
                      <a:pt x="2047473" y="2373236"/>
                      <a:pt x="2017547" y="2347953"/>
                      <a:pt x="1988652" y="2320606"/>
                    </a:cubicBezTo>
                    <a:cubicBezTo>
                      <a:pt x="1975236" y="2307707"/>
                      <a:pt x="1960789" y="2305127"/>
                      <a:pt x="1944277" y="2311835"/>
                    </a:cubicBezTo>
                    <a:cubicBezTo>
                      <a:pt x="1922607" y="2320606"/>
                      <a:pt x="1901968" y="2331958"/>
                      <a:pt x="1883392" y="2346405"/>
                    </a:cubicBezTo>
                    <a:cubicBezTo>
                      <a:pt x="1867913" y="2358273"/>
                      <a:pt x="1863785" y="2373236"/>
                      <a:pt x="1868429" y="2391811"/>
                    </a:cubicBezTo>
                    <a:cubicBezTo>
                      <a:pt x="1879264" y="2436701"/>
                      <a:pt x="1889584" y="2482107"/>
                      <a:pt x="1899388" y="2526997"/>
                    </a:cubicBezTo>
                    <a:cubicBezTo>
                      <a:pt x="1903516" y="2546604"/>
                      <a:pt x="1896808" y="2561568"/>
                      <a:pt x="1879264" y="2571887"/>
                    </a:cubicBezTo>
                    <a:cubicBezTo>
                      <a:pt x="1867397" y="2579111"/>
                      <a:pt x="1854498" y="2584787"/>
                      <a:pt x="1841082" y="2588915"/>
                    </a:cubicBezTo>
                    <a:cubicBezTo>
                      <a:pt x="1813736" y="2597686"/>
                      <a:pt x="1798256" y="2592526"/>
                      <a:pt x="1782777" y="2568276"/>
                    </a:cubicBezTo>
                    <a:cubicBezTo>
                      <a:pt x="1760074" y="2532157"/>
                      <a:pt x="1736855" y="2496555"/>
                      <a:pt x="1715184" y="2459404"/>
                    </a:cubicBezTo>
                    <a:cubicBezTo>
                      <a:pt x="1703316" y="2439281"/>
                      <a:pt x="1687837" y="2431542"/>
                      <a:pt x="1664618" y="2435669"/>
                    </a:cubicBezTo>
                    <a:cubicBezTo>
                      <a:pt x="1646043" y="2439281"/>
                      <a:pt x="1627984" y="2443925"/>
                      <a:pt x="1610440" y="2450117"/>
                    </a:cubicBezTo>
                    <a:cubicBezTo>
                      <a:pt x="1586190" y="2458888"/>
                      <a:pt x="1578450" y="2469208"/>
                      <a:pt x="1577418" y="2495007"/>
                    </a:cubicBezTo>
                    <a:cubicBezTo>
                      <a:pt x="1575870" y="2535769"/>
                      <a:pt x="1574838" y="2576015"/>
                      <a:pt x="1573806" y="2616777"/>
                    </a:cubicBezTo>
                    <a:cubicBezTo>
                      <a:pt x="1572774" y="2653928"/>
                      <a:pt x="1563487" y="2665795"/>
                      <a:pt x="1526852" y="2672503"/>
                    </a:cubicBezTo>
                    <a:cubicBezTo>
                      <a:pt x="1517049" y="2674567"/>
                      <a:pt x="1507245" y="2675599"/>
                      <a:pt x="1497441" y="2676115"/>
                    </a:cubicBezTo>
                    <a:cubicBezTo>
                      <a:pt x="1473191" y="2677663"/>
                      <a:pt x="1457711" y="2667859"/>
                      <a:pt x="1449972" y="2644124"/>
                    </a:cubicBezTo>
                    <a:cubicBezTo>
                      <a:pt x="1436040" y="2600782"/>
                      <a:pt x="1422624" y="2557956"/>
                      <a:pt x="1410241" y="2514614"/>
                    </a:cubicBezTo>
                    <a:cubicBezTo>
                      <a:pt x="1404565" y="2495007"/>
                      <a:pt x="1392698" y="2485719"/>
                      <a:pt x="1373091" y="2482623"/>
                    </a:cubicBezTo>
                    <a:cubicBezTo>
                      <a:pt x="1350388" y="2479527"/>
                      <a:pt x="1327685" y="2479527"/>
                      <a:pt x="1304982" y="2483139"/>
                    </a:cubicBezTo>
                    <a:cubicBezTo>
                      <a:pt x="1287955" y="2485719"/>
                      <a:pt x="1277119" y="2494491"/>
                      <a:pt x="1271959" y="2511518"/>
                    </a:cubicBezTo>
                    <a:cubicBezTo>
                      <a:pt x="1260092" y="2552280"/>
                      <a:pt x="1247192" y="2593042"/>
                      <a:pt x="1234293" y="2633805"/>
                    </a:cubicBezTo>
                    <a:cubicBezTo>
                      <a:pt x="1222941" y="2670439"/>
                      <a:pt x="1208494" y="2679727"/>
                      <a:pt x="1170828" y="2674567"/>
                    </a:cubicBezTo>
                    <a:cubicBezTo>
                      <a:pt x="1114070" y="2666827"/>
                      <a:pt x="1107362" y="2659087"/>
                      <a:pt x="1106847" y="2602330"/>
                    </a:cubicBezTo>
                    <a:cubicBezTo>
                      <a:pt x="1106331" y="2565180"/>
                      <a:pt x="1104783" y="2528545"/>
                      <a:pt x="1103751" y="2491395"/>
                    </a:cubicBezTo>
                    <a:cubicBezTo>
                      <a:pt x="1103234" y="2474368"/>
                      <a:pt x="1096527" y="2460952"/>
                      <a:pt x="1080532" y="2454244"/>
                    </a:cubicBezTo>
                    <a:cubicBezTo>
                      <a:pt x="1056281" y="2443925"/>
                      <a:pt x="1031514" y="2436701"/>
                      <a:pt x="1005199" y="2435153"/>
                    </a:cubicBezTo>
                    <a:cubicBezTo>
                      <a:pt x="989203" y="2434121"/>
                      <a:pt x="977852" y="2440313"/>
                      <a:pt x="969080" y="2454244"/>
                    </a:cubicBezTo>
                    <a:cubicBezTo>
                      <a:pt x="946894" y="2491395"/>
                      <a:pt x="923159" y="2527513"/>
                      <a:pt x="900456" y="2564148"/>
                    </a:cubicBezTo>
                    <a:cubicBezTo>
                      <a:pt x="882396" y="2593042"/>
                      <a:pt x="868465" y="2598202"/>
                      <a:pt x="836474" y="2587367"/>
                    </a:cubicBezTo>
                    <a:cubicBezTo>
                      <a:pt x="834926" y="2586851"/>
                      <a:pt x="833379" y="2586335"/>
                      <a:pt x="831830" y="2585819"/>
                    </a:cubicBezTo>
                    <a:cubicBezTo>
                      <a:pt x="782297" y="2565696"/>
                      <a:pt x="772493" y="2554344"/>
                      <a:pt x="785392" y="2504810"/>
                    </a:cubicBezTo>
                    <a:cubicBezTo>
                      <a:pt x="795196" y="2467144"/>
                      <a:pt x="802420" y="2428962"/>
                      <a:pt x="811707" y="2390779"/>
                    </a:cubicBezTo>
                    <a:cubicBezTo>
                      <a:pt x="816351" y="2371172"/>
                      <a:pt x="811191" y="2356209"/>
                      <a:pt x="794680" y="2344341"/>
                    </a:cubicBezTo>
                    <a:cubicBezTo>
                      <a:pt x="777137" y="2331958"/>
                      <a:pt x="759078" y="2321122"/>
                      <a:pt x="739470" y="2312351"/>
                    </a:cubicBezTo>
                    <a:cubicBezTo>
                      <a:pt x="720895" y="2304095"/>
                      <a:pt x="704900" y="2307191"/>
                      <a:pt x="689421" y="2321638"/>
                    </a:cubicBezTo>
                    <a:cubicBezTo>
                      <a:pt x="658462" y="2351049"/>
                      <a:pt x="626988" y="2379944"/>
                      <a:pt x="596029" y="2408838"/>
                    </a:cubicBezTo>
                    <a:cubicBezTo>
                      <a:pt x="572810" y="2431026"/>
                      <a:pt x="557847" y="2432057"/>
                      <a:pt x="530500" y="2415030"/>
                    </a:cubicBezTo>
                    <a:cubicBezTo>
                      <a:pt x="527404" y="2412966"/>
                      <a:pt x="524308" y="2410902"/>
                      <a:pt x="521212" y="2408838"/>
                    </a:cubicBezTo>
                    <a:cubicBezTo>
                      <a:pt x="481482" y="2380460"/>
                      <a:pt x="477870" y="2365496"/>
                      <a:pt x="500573" y="2322670"/>
                    </a:cubicBezTo>
                    <a:cubicBezTo>
                      <a:pt x="519148" y="2287584"/>
                      <a:pt x="537207" y="2252497"/>
                      <a:pt x="556298" y="2217927"/>
                    </a:cubicBezTo>
                    <a:cubicBezTo>
                      <a:pt x="566102" y="2199868"/>
                      <a:pt x="564555" y="2184388"/>
                      <a:pt x="552171" y="2168909"/>
                    </a:cubicBezTo>
                    <a:cubicBezTo>
                      <a:pt x="538756" y="2151882"/>
                      <a:pt x="523276" y="2136402"/>
                      <a:pt x="505733" y="2122987"/>
                    </a:cubicBezTo>
                    <a:cubicBezTo>
                      <a:pt x="490254" y="2111120"/>
                      <a:pt x="474774" y="2110088"/>
                      <a:pt x="457747" y="2119375"/>
                    </a:cubicBezTo>
                    <a:cubicBezTo>
                      <a:pt x="419564" y="2140014"/>
                      <a:pt x="380866" y="2160653"/>
                      <a:pt x="341652" y="2180777"/>
                    </a:cubicBezTo>
                    <a:cubicBezTo>
                      <a:pt x="314305" y="2195224"/>
                      <a:pt x="298310" y="2191612"/>
                      <a:pt x="278187" y="2168909"/>
                    </a:cubicBezTo>
                    <a:cubicBezTo>
                      <a:pt x="276639" y="2167361"/>
                      <a:pt x="275607" y="2165813"/>
                      <a:pt x="274059" y="2164265"/>
                    </a:cubicBezTo>
                    <a:cubicBezTo>
                      <a:pt x="238456" y="2122987"/>
                      <a:pt x="238972" y="2108540"/>
                      <a:pt x="276639" y="2069325"/>
                    </a:cubicBezTo>
                    <a:cubicBezTo>
                      <a:pt x="302954" y="2041463"/>
                      <a:pt x="327721" y="2013084"/>
                      <a:pt x="354551" y="1986253"/>
                    </a:cubicBezTo>
                    <a:cubicBezTo>
                      <a:pt x="367967" y="1972322"/>
                      <a:pt x="370547" y="1957874"/>
                      <a:pt x="363839" y="1940847"/>
                    </a:cubicBezTo>
                    <a:cubicBezTo>
                      <a:pt x="355067" y="1918660"/>
                      <a:pt x="342684" y="1898021"/>
                      <a:pt x="328237" y="1878930"/>
                    </a:cubicBezTo>
                    <a:cubicBezTo>
                      <a:pt x="316369" y="1863450"/>
                      <a:pt x="300374" y="1861902"/>
                      <a:pt x="283347" y="1866030"/>
                    </a:cubicBezTo>
                    <a:cubicBezTo>
                      <a:pt x="245680" y="1874802"/>
                      <a:pt x="208530" y="1883573"/>
                      <a:pt x="170864" y="1891829"/>
                    </a:cubicBezTo>
                    <a:cubicBezTo>
                      <a:pt x="165704" y="1892861"/>
                      <a:pt x="160544" y="1894409"/>
                      <a:pt x="155900" y="1895441"/>
                    </a:cubicBezTo>
                    <a:cubicBezTo>
                      <a:pt x="127521" y="1900601"/>
                      <a:pt x="113074" y="1893893"/>
                      <a:pt x="100175" y="1868094"/>
                    </a:cubicBezTo>
                    <a:cubicBezTo>
                      <a:pt x="95531" y="1858291"/>
                      <a:pt x="90887" y="1848487"/>
                      <a:pt x="87275" y="1838168"/>
                    </a:cubicBezTo>
                    <a:cubicBezTo>
                      <a:pt x="77988" y="1810821"/>
                      <a:pt x="83147" y="1795341"/>
                      <a:pt x="107915" y="1779862"/>
                    </a:cubicBezTo>
                    <a:cubicBezTo>
                      <a:pt x="143001" y="1757675"/>
                      <a:pt x="178603" y="1735488"/>
                      <a:pt x="213690" y="1713817"/>
                    </a:cubicBezTo>
                    <a:cubicBezTo>
                      <a:pt x="241552" y="1696274"/>
                      <a:pt x="245680" y="1686470"/>
                      <a:pt x="238972" y="1654480"/>
                    </a:cubicBezTo>
                    <a:cubicBezTo>
                      <a:pt x="234845" y="1636420"/>
                      <a:pt x="230201" y="1617845"/>
                      <a:pt x="222977" y="1600818"/>
                    </a:cubicBezTo>
                    <a:cubicBezTo>
                      <a:pt x="215753" y="1583791"/>
                      <a:pt x="203370" y="1575535"/>
                      <a:pt x="184279" y="1575019"/>
                    </a:cubicBezTo>
                    <a:cubicBezTo>
                      <a:pt x="142485" y="1574503"/>
                      <a:pt x="101207" y="1572955"/>
                      <a:pt x="59413" y="1571407"/>
                    </a:cubicBezTo>
                    <a:cubicBezTo>
                      <a:pt x="21746" y="1570375"/>
                      <a:pt x="10395" y="1560572"/>
                      <a:pt x="3687" y="1524453"/>
                    </a:cubicBezTo>
                    <a:cubicBezTo>
                      <a:pt x="3171" y="1520841"/>
                      <a:pt x="2139" y="1517230"/>
                      <a:pt x="1623" y="1513618"/>
                    </a:cubicBezTo>
                    <a:cubicBezTo>
                      <a:pt x="-4053" y="1467696"/>
                      <a:pt x="3687" y="1455828"/>
                      <a:pt x="48577" y="1442413"/>
                    </a:cubicBezTo>
                    <a:cubicBezTo>
                      <a:pt x="85727" y="1431061"/>
                      <a:pt x="122877" y="1418678"/>
                      <a:pt x="160544" y="1408358"/>
                    </a:cubicBezTo>
                    <a:cubicBezTo>
                      <a:pt x="181183" y="1402683"/>
                      <a:pt x="192018" y="1390815"/>
                      <a:pt x="194083" y="1370692"/>
                    </a:cubicBezTo>
                    <a:cubicBezTo>
                      <a:pt x="196147" y="1346957"/>
                      <a:pt x="197178" y="1322706"/>
                      <a:pt x="192534" y="1298971"/>
                    </a:cubicBezTo>
                    <a:cubicBezTo>
                      <a:pt x="189954" y="1283492"/>
                      <a:pt x="181183" y="1274204"/>
                      <a:pt x="166220" y="1269560"/>
                    </a:cubicBezTo>
                    <a:cubicBezTo>
                      <a:pt x="126490" y="1257693"/>
                      <a:pt x="86759" y="1245310"/>
                      <a:pt x="47029" y="1232926"/>
                    </a:cubicBezTo>
                    <a:cubicBezTo>
                      <a:pt x="3687" y="1219511"/>
                      <a:pt x="-957" y="1212287"/>
                      <a:pt x="1623" y="1166881"/>
                    </a:cubicBezTo>
                    <a:cubicBezTo>
                      <a:pt x="2139" y="1157593"/>
                      <a:pt x="4203" y="1148306"/>
                      <a:pt x="6267" y="1139534"/>
                    </a:cubicBezTo>
                    <a:cubicBezTo>
                      <a:pt x="12459" y="1116831"/>
                      <a:pt x="25358" y="1106512"/>
                      <a:pt x="49093" y="1105480"/>
                    </a:cubicBezTo>
                    <a:cubicBezTo>
                      <a:pt x="87791" y="1103932"/>
                      <a:pt x="125974" y="1102900"/>
                      <a:pt x="164672" y="1101868"/>
                    </a:cubicBezTo>
                    <a:cubicBezTo>
                      <a:pt x="170348" y="1101868"/>
                      <a:pt x="176023" y="1101352"/>
                      <a:pt x="181699" y="1101352"/>
                    </a:cubicBezTo>
                    <a:cubicBezTo>
                      <a:pt x="207498" y="1102384"/>
                      <a:pt x="220913" y="1087936"/>
                      <a:pt x="227621" y="1065233"/>
                    </a:cubicBezTo>
                    <a:cubicBezTo>
                      <a:pt x="232781" y="1048206"/>
                      <a:pt x="237425" y="1031179"/>
                      <a:pt x="241036" y="1014152"/>
                    </a:cubicBezTo>
                    <a:cubicBezTo>
                      <a:pt x="245680" y="990417"/>
                      <a:pt x="240005" y="979065"/>
                      <a:pt x="219366" y="965650"/>
                    </a:cubicBezTo>
                    <a:cubicBezTo>
                      <a:pt x="184279" y="943463"/>
                      <a:pt x="148676" y="921276"/>
                      <a:pt x="113590" y="899605"/>
                    </a:cubicBezTo>
                    <a:cubicBezTo>
                      <a:pt x="82116" y="879997"/>
                      <a:pt x="77472" y="867614"/>
                      <a:pt x="89855" y="832012"/>
                    </a:cubicBezTo>
                    <a:cubicBezTo>
                      <a:pt x="93467" y="820660"/>
                      <a:pt x="98111" y="809309"/>
                      <a:pt x="104818" y="799505"/>
                    </a:cubicBezTo>
                    <a:cubicBezTo>
                      <a:pt x="115654" y="782994"/>
                      <a:pt x="130617" y="774738"/>
                      <a:pt x="151256" y="779898"/>
                    </a:cubicBezTo>
                    <a:cubicBezTo>
                      <a:pt x="195114" y="790217"/>
                      <a:pt x="239489" y="799505"/>
                      <a:pt x="283347" y="810341"/>
                    </a:cubicBezTo>
                    <a:cubicBezTo>
                      <a:pt x="303469" y="815500"/>
                      <a:pt x="318949" y="810857"/>
                      <a:pt x="331332" y="794345"/>
                    </a:cubicBezTo>
                    <a:cubicBezTo>
                      <a:pt x="344232" y="776802"/>
                      <a:pt x="355584" y="757711"/>
                      <a:pt x="363839" y="737588"/>
                    </a:cubicBezTo>
                    <a:cubicBezTo>
                      <a:pt x="371063" y="719529"/>
                      <a:pt x="368999" y="704049"/>
                      <a:pt x="354551" y="689086"/>
                    </a:cubicBezTo>
                    <a:cubicBezTo>
                      <a:pt x="324625" y="658643"/>
                      <a:pt x="296246" y="627169"/>
                      <a:pt x="266835" y="595694"/>
                    </a:cubicBezTo>
                    <a:cubicBezTo>
                      <a:pt x="244132" y="570927"/>
                      <a:pt x="243100" y="556996"/>
                      <a:pt x="261675" y="529133"/>
                    </a:cubicBezTo>
                    <a:cubicBezTo>
                      <a:pt x="264771" y="525005"/>
                      <a:pt x="267351" y="520361"/>
                      <a:pt x="270447" y="516233"/>
                    </a:cubicBezTo>
                    <a:cubicBezTo>
                      <a:pt x="296762" y="481663"/>
                      <a:pt x="311209" y="478567"/>
                      <a:pt x="349907" y="498690"/>
                    </a:cubicBezTo>
                    <a:cubicBezTo>
                      <a:pt x="386026" y="517781"/>
                      <a:pt x="422144" y="536357"/>
                      <a:pt x="457231" y="555964"/>
                    </a:cubicBezTo>
                    <a:cubicBezTo>
                      <a:pt x="475806" y="566283"/>
                      <a:pt x="492318" y="564219"/>
                      <a:pt x="507797" y="551320"/>
                    </a:cubicBezTo>
                    <a:cubicBezTo>
                      <a:pt x="523276" y="538421"/>
                      <a:pt x="537723" y="523973"/>
                      <a:pt x="551139" y="508494"/>
                    </a:cubicBezTo>
                    <a:cubicBezTo>
                      <a:pt x="564555" y="492499"/>
                      <a:pt x="567650" y="476503"/>
                      <a:pt x="556815" y="456896"/>
                    </a:cubicBezTo>
                    <a:cubicBezTo>
                      <a:pt x="535143" y="418198"/>
                      <a:pt x="515020" y="378983"/>
                      <a:pt x="494381" y="339769"/>
                    </a:cubicBezTo>
                    <a:cubicBezTo>
                      <a:pt x="480966" y="313970"/>
                      <a:pt x="484062" y="300039"/>
                      <a:pt x="505217" y="280432"/>
                    </a:cubicBezTo>
                    <a:cubicBezTo>
                      <a:pt x="515020" y="271144"/>
                      <a:pt x="525856" y="263405"/>
                      <a:pt x="537723" y="256181"/>
                    </a:cubicBezTo>
                    <a:cubicBezTo>
                      <a:pt x="558362" y="244313"/>
                      <a:pt x="572810" y="245861"/>
                      <a:pt x="590353" y="261857"/>
                    </a:cubicBezTo>
                    <a:cubicBezTo>
                      <a:pt x="620280" y="289203"/>
                      <a:pt x="650207" y="317066"/>
                      <a:pt x="679617" y="344929"/>
                    </a:cubicBezTo>
                    <a:cubicBezTo>
                      <a:pt x="710576" y="374340"/>
                      <a:pt x="717284" y="375372"/>
                      <a:pt x="754950" y="355765"/>
                    </a:cubicBezTo>
                    <a:cubicBezTo>
                      <a:pt x="769913" y="348025"/>
                      <a:pt x="783845" y="339769"/>
                      <a:pt x="797260" y="329450"/>
                    </a:cubicBezTo>
                    <a:cubicBezTo>
                      <a:pt x="811707" y="317582"/>
                      <a:pt x="816351" y="303651"/>
                      <a:pt x="811707" y="285076"/>
                    </a:cubicBezTo>
                    <a:cubicBezTo>
                      <a:pt x="800872" y="242249"/>
                      <a:pt x="791585" y="198907"/>
                      <a:pt x="781781" y="156081"/>
                    </a:cubicBezTo>
                    <a:cubicBezTo>
                      <a:pt x="775589" y="128218"/>
                      <a:pt x="782297" y="114287"/>
                      <a:pt x="807064" y="100872"/>
                    </a:cubicBezTo>
                    <a:cubicBezTo>
                      <a:pt x="818415" y="95196"/>
                      <a:pt x="829766" y="90552"/>
                      <a:pt x="841634" y="86424"/>
                    </a:cubicBezTo>
                    <a:cubicBezTo>
                      <a:pt x="866917" y="78685"/>
                      <a:pt x="881364" y="83328"/>
                      <a:pt x="896328" y="106031"/>
                    </a:cubicBezTo>
                    <a:cubicBezTo>
                      <a:pt x="920062" y="142666"/>
                      <a:pt x="943798" y="179300"/>
                      <a:pt x="965469" y="217483"/>
                    </a:cubicBezTo>
                    <a:cubicBezTo>
                      <a:pt x="976820" y="237090"/>
                      <a:pt x="992299" y="243797"/>
                      <a:pt x="1013455" y="240702"/>
                    </a:cubicBezTo>
                    <a:cubicBezTo>
                      <a:pt x="1035641" y="237090"/>
                      <a:pt x="1057313" y="231414"/>
                      <a:pt x="1077952" y="222642"/>
                    </a:cubicBezTo>
                    <a:cubicBezTo>
                      <a:pt x="1092915" y="215935"/>
                      <a:pt x="1101171" y="205615"/>
                      <a:pt x="1101687" y="188072"/>
                    </a:cubicBezTo>
                    <a:cubicBezTo>
                      <a:pt x="1102719" y="143182"/>
                      <a:pt x="1105298" y="98808"/>
                      <a:pt x="1106847" y="53918"/>
                    </a:cubicBezTo>
                    <a:cubicBezTo>
                      <a:pt x="1107878" y="25023"/>
                      <a:pt x="1117166" y="12640"/>
                      <a:pt x="1145029" y="4900"/>
                    </a:cubicBezTo>
                    <a:cubicBezTo>
                      <a:pt x="1149672" y="3868"/>
                      <a:pt x="1154316" y="2320"/>
                      <a:pt x="1158960" y="1804"/>
                    </a:cubicBezTo>
                    <a:cubicBezTo>
                      <a:pt x="1210042" y="-3872"/>
                      <a:pt x="1222426" y="1804"/>
                      <a:pt x="1235841" y="48758"/>
                    </a:cubicBezTo>
                    <a:cubicBezTo>
                      <a:pt x="1246676" y="86940"/>
                      <a:pt x="1259576" y="124091"/>
                      <a:pt x="1269895" y="162273"/>
                    </a:cubicBezTo>
                    <a:cubicBezTo>
                      <a:pt x="1275055" y="180332"/>
                      <a:pt x="1285890" y="190136"/>
                      <a:pt x="1303434" y="192716"/>
                    </a:cubicBezTo>
                    <a:cubicBezTo>
                      <a:pt x="1327685" y="195812"/>
                      <a:pt x="1352452" y="195812"/>
                      <a:pt x="1376702" y="192716"/>
                    </a:cubicBezTo>
                    <a:cubicBezTo>
                      <a:pt x="1393730" y="190652"/>
                      <a:pt x="1404049" y="180332"/>
                      <a:pt x="1409209" y="163305"/>
                    </a:cubicBezTo>
                    <a:cubicBezTo>
                      <a:pt x="1421593" y="121511"/>
                      <a:pt x="1434492" y="79717"/>
                      <a:pt x="1447392" y="37922"/>
                    </a:cubicBezTo>
                    <a:cubicBezTo>
                      <a:pt x="1457195" y="6964"/>
                      <a:pt x="1466998" y="-260"/>
                      <a:pt x="1499505" y="256"/>
                    </a:cubicBezTo>
                    <a:cubicBezTo>
                      <a:pt x="1504149" y="256"/>
                      <a:pt x="1508793" y="256"/>
                      <a:pt x="1513436" y="772"/>
                    </a:cubicBezTo>
                    <a:cubicBezTo>
                      <a:pt x="1559358" y="5416"/>
                      <a:pt x="1572258" y="19347"/>
                      <a:pt x="1573290" y="65269"/>
                    </a:cubicBezTo>
                    <a:cubicBezTo>
                      <a:pt x="1574322" y="105515"/>
                      <a:pt x="1575870" y="145246"/>
                      <a:pt x="1576902" y="185492"/>
                    </a:cubicBezTo>
                    <a:cubicBezTo>
                      <a:pt x="1577418" y="201487"/>
                      <a:pt x="1583093" y="213871"/>
                      <a:pt x="1598057" y="220578"/>
                    </a:cubicBezTo>
                    <a:cubicBezTo>
                      <a:pt x="1622308" y="231414"/>
                      <a:pt x="1647590" y="238638"/>
                      <a:pt x="1674422" y="240702"/>
                    </a:cubicBezTo>
                    <a:cubicBezTo>
                      <a:pt x="1690933" y="241733"/>
                      <a:pt x="1702285" y="235026"/>
                      <a:pt x="1710540" y="221610"/>
                    </a:cubicBezTo>
                    <a:cubicBezTo>
                      <a:pt x="1733243" y="184976"/>
                      <a:pt x="1756462" y="148342"/>
                      <a:pt x="1779165" y="111707"/>
                    </a:cubicBezTo>
                    <a:cubicBezTo>
                      <a:pt x="1798772" y="80749"/>
                      <a:pt x="1810640" y="76621"/>
                      <a:pt x="1845726" y="88488"/>
                    </a:cubicBezTo>
                    <a:cubicBezTo>
                      <a:pt x="1849854" y="90036"/>
                      <a:pt x="1853466" y="91068"/>
                      <a:pt x="1857594" y="92616"/>
                    </a:cubicBezTo>
                    <a:cubicBezTo>
                      <a:pt x="1898356" y="110159"/>
                      <a:pt x="1905063" y="123059"/>
                      <a:pt x="1895260" y="166401"/>
                    </a:cubicBezTo>
                    <a:cubicBezTo>
                      <a:pt x="1886488" y="205099"/>
                      <a:pt x="1877717" y="243281"/>
                      <a:pt x="1868429" y="281980"/>
                    </a:cubicBezTo>
                    <a:cubicBezTo>
                      <a:pt x="1863269" y="303135"/>
                      <a:pt x="1868429" y="319646"/>
                      <a:pt x="1887004" y="332030"/>
                    </a:cubicBezTo>
                    <a:cubicBezTo>
                      <a:pt x="1906096" y="344929"/>
                      <a:pt x="1925187" y="356796"/>
                      <a:pt x="1946857" y="365052"/>
                    </a:cubicBezTo>
                    <a:cubicBezTo>
                      <a:pt x="1962337" y="370728"/>
                      <a:pt x="1974720" y="367116"/>
                      <a:pt x="1986588" y="355765"/>
                    </a:cubicBezTo>
                    <a:cubicBezTo>
                      <a:pt x="2018062" y="325838"/>
                      <a:pt x="2049537" y="296943"/>
                      <a:pt x="2081528" y="267532"/>
                    </a:cubicBezTo>
                    <a:cubicBezTo>
                      <a:pt x="2107843" y="242765"/>
                      <a:pt x="2122290" y="241733"/>
                      <a:pt x="2151701" y="261857"/>
                    </a:cubicBezTo>
                    <a:cubicBezTo>
                      <a:pt x="2153248" y="262889"/>
                      <a:pt x="2154281" y="263405"/>
                      <a:pt x="2155312" y="264437"/>
                    </a:cubicBezTo>
                    <a:cubicBezTo>
                      <a:pt x="2205363" y="300555"/>
                      <a:pt x="2198139" y="316034"/>
                      <a:pt x="2177500" y="353701"/>
                    </a:cubicBezTo>
                    <a:cubicBezTo>
                      <a:pt x="2158925" y="387755"/>
                      <a:pt x="2141381" y="422842"/>
                      <a:pt x="2122290" y="456896"/>
                    </a:cubicBezTo>
                    <a:cubicBezTo>
                      <a:pt x="2112487" y="474955"/>
                      <a:pt x="2114550" y="490435"/>
                      <a:pt x="2126934" y="505914"/>
                    </a:cubicBezTo>
                    <a:cubicBezTo>
                      <a:pt x="2140865" y="522941"/>
                      <a:pt x="2156345" y="538421"/>
                      <a:pt x="2173372" y="551836"/>
                    </a:cubicBezTo>
                    <a:cubicBezTo>
                      <a:pt x="2187819" y="563187"/>
                      <a:pt x="2202783" y="564735"/>
                      <a:pt x="2219810" y="555964"/>
                    </a:cubicBezTo>
                    <a:cubicBezTo>
                      <a:pt x="2258508" y="534809"/>
                      <a:pt x="2297722" y="514170"/>
                      <a:pt x="2336937" y="494046"/>
                    </a:cubicBezTo>
                    <a:cubicBezTo>
                      <a:pt x="2364799" y="479599"/>
                      <a:pt x="2380795" y="482695"/>
                      <a:pt x="2400917" y="507462"/>
                    </a:cubicBezTo>
                    <a:cubicBezTo>
                      <a:pt x="2408141" y="515717"/>
                      <a:pt x="2414849" y="524489"/>
                      <a:pt x="2420525" y="533777"/>
                    </a:cubicBezTo>
                    <a:cubicBezTo>
                      <a:pt x="2434972" y="556480"/>
                      <a:pt x="2433424" y="571443"/>
                      <a:pt x="2415365" y="591566"/>
                    </a:cubicBezTo>
                    <a:cubicBezTo>
                      <a:pt x="2384406" y="625105"/>
                      <a:pt x="2353448" y="659159"/>
                      <a:pt x="2321973" y="692182"/>
                    </a:cubicBezTo>
                    <a:cubicBezTo>
                      <a:pt x="2310106" y="704565"/>
                      <a:pt x="2307526" y="717981"/>
                      <a:pt x="2313718" y="733460"/>
                    </a:cubicBezTo>
                    <a:cubicBezTo>
                      <a:pt x="2323005" y="755647"/>
                      <a:pt x="2334357" y="776286"/>
                      <a:pt x="2349320" y="795377"/>
                    </a:cubicBezTo>
                    <a:cubicBezTo>
                      <a:pt x="2361187" y="810857"/>
                      <a:pt x="2375635" y="814984"/>
                      <a:pt x="2394726" y="810341"/>
                    </a:cubicBezTo>
                    <a:cubicBezTo>
                      <a:pt x="2438584" y="799505"/>
                      <a:pt x="2482958" y="789701"/>
                      <a:pt x="2526816" y="780414"/>
                    </a:cubicBezTo>
                    <a:cubicBezTo>
                      <a:pt x="2550035" y="775254"/>
                      <a:pt x="2563967" y="781962"/>
                      <a:pt x="2575834" y="803117"/>
                    </a:cubicBezTo>
                    <a:cubicBezTo>
                      <a:pt x="2582026" y="814468"/>
                      <a:pt x="2587186" y="826336"/>
                      <a:pt x="2591313" y="838719"/>
                    </a:cubicBezTo>
                    <a:cubicBezTo>
                      <a:pt x="2600085" y="867098"/>
                      <a:pt x="2595441" y="880514"/>
                      <a:pt x="2570158" y="896509"/>
                    </a:cubicBezTo>
                    <a:cubicBezTo>
                      <a:pt x="2534040" y="919212"/>
                      <a:pt x="2498437" y="942947"/>
                      <a:pt x="2461287" y="964102"/>
                    </a:cubicBezTo>
                    <a:cubicBezTo>
                      <a:pt x="2440132" y="976485"/>
                      <a:pt x="2434456" y="992997"/>
                      <a:pt x="2438068" y="1014668"/>
                    </a:cubicBezTo>
                    <a:cubicBezTo>
                      <a:pt x="2441164" y="1034791"/>
                      <a:pt x="2446840" y="1054398"/>
                      <a:pt x="2454063" y="1073489"/>
                    </a:cubicBezTo>
                    <a:cubicBezTo>
                      <a:pt x="2460771" y="1091032"/>
                      <a:pt x="2472638" y="1100320"/>
                      <a:pt x="2492762" y="1100836"/>
                    </a:cubicBezTo>
                    <a:cubicBezTo>
                      <a:pt x="2538168" y="1101352"/>
                      <a:pt x="2583058" y="1104448"/>
                      <a:pt x="2628464" y="1105996"/>
                    </a:cubicBezTo>
                    <a:cubicBezTo>
                      <a:pt x="2653230" y="1107028"/>
                      <a:pt x="2665614" y="1116831"/>
                      <a:pt x="2672322" y="1140566"/>
                    </a:cubicBezTo>
                    <a:cubicBezTo>
                      <a:pt x="2676449" y="1153982"/>
                      <a:pt x="2677998" y="1167913"/>
                      <a:pt x="2677998" y="1182360"/>
                    </a:cubicBezTo>
                    <a:cubicBezTo>
                      <a:pt x="2677998" y="1210223"/>
                      <a:pt x="2670258" y="1221575"/>
                      <a:pt x="2644459" y="1229830"/>
                    </a:cubicBezTo>
                    <a:cubicBezTo>
                      <a:pt x="2603697" y="1242730"/>
                      <a:pt x="2562934" y="1255113"/>
                      <a:pt x="2522172" y="1267497"/>
                    </a:cubicBezTo>
                    <a:cubicBezTo>
                      <a:pt x="2492762" y="1276268"/>
                      <a:pt x="2485022" y="1285556"/>
                      <a:pt x="2483990" y="1315998"/>
                    </a:cubicBezTo>
                    <a:cubicBezTo>
                      <a:pt x="2483474" y="1337153"/>
                      <a:pt x="2481926" y="1358824"/>
                      <a:pt x="2486570" y="1379980"/>
                    </a:cubicBezTo>
                    <a:cubicBezTo>
                      <a:pt x="2489666" y="1394427"/>
                      <a:pt x="2498437" y="1403199"/>
                      <a:pt x="2512885" y="1407842"/>
                    </a:cubicBezTo>
                    <a:cubicBezTo>
                      <a:pt x="2555711" y="1420742"/>
                      <a:pt x="2598537" y="1433641"/>
                      <a:pt x="2641363" y="1447057"/>
                    </a:cubicBezTo>
                    <a:cubicBezTo>
                      <a:pt x="2671290" y="1456344"/>
                      <a:pt x="2678514" y="1466664"/>
                      <a:pt x="2677998" y="1498138"/>
                    </a:cubicBezTo>
                    <a:cubicBezTo>
                      <a:pt x="2677998" y="1501234"/>
                      <a:pt x="2677998" y="1504330"/>
                      <a:pt x="2677998" y="1507426"/>
                    </a:cubicBezTo>
                    <a:cubicBezTo>
                      <a:pt x="2675934" y="1555928"/>
                      <a:pt x="2660454" y="1571407"/>
                      <a:pt x="2611952" y="1572955"/>
                    </a:cubicBezTo>
                    <a:cubicBezTo>
                      <a:pt x="2571190" y="1573987"/>
                      <a:pt x="2530944" y="1576051"/>
                      <a:pt x="2490182" y="1576567"/>
                    </a:cubicBezTo>
                    <a:cubicBezTo>
                      <a:pt x="2474702" y="1577083"/>
                      <a:pt x="2463867" y="1583791"/>
                      <a:pt x="2457675" y="1596690"/>
                    </a:cubicBezTo>
                    <a:cubicBezTo>
                      <a:pt x="2446324" y="1620941"/>
                      <a:pt x="2439100" y="1646224"/>
                      <a:pt x="2437036" y="1673055"/>
                    </a:cubicBezTo>
                    <a:cubicBezTo>
                      <a:pt x="2435488" y="1690082"/>
                      <a:pt x="2442712" y="1701434"/>
                      <a:pt x="2457159" y="1710205"/>
                    </a:cubicBezTo>
                    <a:cubicBezTo>
                      <a:pt x="2493278" y="1732392"/>
                      <a:pt x="2528880" y="1754579"/>
                      <a:pt x="2564483" y="1777282"/>
                    </a:cubicBezTo>
                    <a:cubicBezTo>
                      <a:pt x="2596989" y="1797405"/>
                      <a:pt x="2601117" y="1809789"/>
                      <a:pt x="2588733" y="1845907"/>
                    </a:cubicBezTo>
                    <a:cubicBezTo>
                      <a:pt x="2584606" y="1858291"/>
                      <a:pt x="2578930" y="1870158"/>
                      <a:pt x="2571706" y="1880994"/>
                    </a:cubicBezTo>
                    <a:cubicBezTo>
                      <a:pt x="2564998" y="1890797"/>
                      <a:pt x="2554163" y="1897505"/>
                      <a:pt x="2538684" y="1897505"/>
                    </a:cubicBezTo>
                    <a:close/>
                    <a:moveTo>
                      <a:pt x="1338521" y="2312867"/>
                    </a:moveTo>
                    <a:cubicBezTo>
                      <a:pt x="1869461" y="2314931"/>
                      <a:pt x="2317329" y="1887701"/>
                      <a:pt x="2316814" y="1335605"/>
                    </a:cubicBezTo>
                    <a:cubicBezTo>
                      <a:pt x="2316298" y="792797"/>
                      <a:pt x="1880813" y="359892"/>
                      <a:pt x="1340068" y="359376"/>
                    </a:cubicBezTo>
                    <a:cubicBezTo>
                      <a:pt x="796228" y="358860"/>
                      <a:pt x="363839" y="794861"/>
                      <a:pt x="361775" y="1331994"/>
                    </a:cubicBezTo>
                    <a:cubicBezTo>
                      <a:pt x="359711" y="1882026"/>
                      <a:pt x="806032" y="2314415"/>
                      <a:pt x="1338521" y="2312867"/>
                    </a:cubicBezTo>
                    <a:close/>
                  </a:path>
                </a:pathLst>
              </a:custGeom>
              <a:grpFill/>
              <a:ln w="51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14" name="Freeform: Shape 13"/>
              <p:cNvSpPr/>
              <p:nvPr/>
            </p:nvSpPr>
            <p:spPr>
              <a:xfrm>
                <a:off x="7558586" y="2011427"/>
                <a:ext cx="1898797" cy="1893637"/>
              </a:xfrm>
              <a:custGeom>
                <a:avLst/>
                <a:gdLst>
                  <a:gd name="connsiteX0" fmla="*/ 30 w 1898796"/>
                  <a:gd name="connsiteY0" fmla="*/ 947852 h 1893636"/>
                  <a:gd name="connsiteX1" fmla="*/ 950461 w 1898796"/>
                  <a:gd name="connsiteY1" fmla="*/ 2 h 1893636"/>
                  <a:gd name="connsiteX2" fmla="*/ 1898827 w 1898796"/>
                  <a:gd name="connsiteY2" fmla="*/ 950948 h 1893636"/>
                  <a:gd name="connsiteX3" fmla="*/ 946849 w 1898796"/>
                  <a:gd name="connsiteY3" fmla="*/ 1898283 h 1893636"/>
                  <a:gd name="connsiteX4" fmla="*/ 30 w 1898796"/>
                  <a:gd name="connsiteY4" fmla="*/ 947852 h 1893636"/>
                  <a:gd name="connsiteX5" fmla="*/ 1187811 w 1898796"/>
                  <a:gd name="connsiteY5" fmla="*/ 949916 h 1893636"/>
                  <a:gd name="connsiteX6" fmla="*/ 949429 w 1898796"/>
                  <a:gd name="connsiteY6" fmla="*/ 710503 h 1893636"/>
                  <a:gd name="connsiteX7" fmla="*/ 710532 w 1898796"/>
                  <a:gd name="connsiteY7" fmla="*/ 948368 h 1893636"/>
                  <a:gd name="connsiteX8" fmla="*/ 948397 w 1898796"/>
                  <a:gd name="connsiteY8" fmla="*/ 1188298 h 1893636"/>
                  <a:gd name="connsiteX9" fmla="*/ 1187811 w 1898796"/>
                  <a:gd name="connsiteY9" fmla="*/ 949916 h 1893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8796" h="1893636">
                    <a:moveTo>
                      <a:pt x="30" y="947852"/>
                    </a:moveTo>
                    <a:cubicBezTo>
                      <a:pt x="-3065" y="428263"/>
                      <a:pt x="426228" y="-1030"/>
                      <a:pt x="950461" y="2"/>
                    </a:cubicBezTo>
                    <a:cubicBezTo>
                      <a:pt x="1472114" y="1034"/>
                      <a:pt x="1899859" y="427747"/>
                      <a:pt x="1898827" y="950948"/>
                    </a:cubicBezTo>
                    <a:cubicBezTo>
                      <a:pt x="1897795" y="1468473"/>
                      <a:pt x="1477790" y="1899315"/>
                      <a:pt x="946849" y="1898283"/>
                    </a:cubicBezTo>
                    <a:cubicBezTo>
                      <a:pt x="411781" y="1896735"/>
                      <a:pt x="-4097" y="1460218"/>
                      <a:pt x="30" y="947852"/>
                    </a:cubicBezTo>
                    <a:close/>
                    <a:moveTo>
                      <a:pt x="1187811" y="949916"/>
                    </a:moveTo>
                    <a:cubicBezTo>
                      <a:pt x="1188327" y="817310"/>
                      <a:pt x="1084099" y="710503"/>
                      <a:pt x="949429" y="710503"/>
                    </a:cubicBezTo>
                    <a:cubicBezTo>
                      <a:pt x="805987" y="710503"/>
                      <a:pt x="710015" y="828146"/>
                      <a:pt x="710532" y="948368"/>
                    </a:cubicBezTo>
                    <a:cubicBezTo>
                      <a:pt x="711048" y="1081490"/>
                      <a:pt x="815791" y="1188298"/>
                      <a:pt x="948397" y="1188298"/>
                    </a:cubicBezTo>
                    <a:cubicBezTo>
                      <a:pt x="1081003" y="1188298"/>
                      <a:pt x="1187294" y="1083038"/>
                      <a:pt x="1187811" y="949916"/>
                    </a:cubicBezTo>
                    <a:close/>
                  </a:path>
                </a:pathLst>
              </a:custGeom>
              <a:grpFill/>
              <a:ln w="51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</p:grpSp>
      <p:sp>
        <p:nvSpPr>
          <p:cNvPr id="15" name="Freeform: Shape 14"/>
          <p:cNvSpPr/>
          <p:nvPr userDrawn="1"/>
        </p:nvSpPr>
        <p:spPr>
          <a:xfrm>
            <a:off x="3140906" y="3608100"/>
            <a:ext cx="623915" cy="635123"/>
          </a:xfrm>
          <a:custGeom>
            <a:avLst/>
            <a:gdLst>
              <a:gd name="connsiteX0" fmla="*/ 879664 w 1723364"/>
              <a:gd name="connsiteY0" fmla="*/ 267 h 1754322"/>
              <a:gd name="connsiteX1" fmla="*/ 964801 w 1723364"/>
              <a:gd name="connsiteY1" fmla="*/ 5943 h 1754322"/>
              <a:gd name="connsiteX2" fmla="*/ 979248 w 1723364"/>
              <a:gd name="connsiteY2" fmla="*/ 18843 h 1754322"/>
              <a:gd name="connsiteX3" fmla="*/ 977700 w 1723364"/>
              <a:gd name="connsiteY3" fmla="*/ 158673 h 1754322"/>
              <a:gd name="connsiteX4" fmla="*/ 968928 w 1723364"/>
              <a:gd name="connsiteY4" fmla="*/ 213366 h 1754322"/>
              <a:gd name="connsiteX5" fmla="*/ 979764 w 1723364"/>
              <a:gd name="connsiteY5" fmla="*/ 229877 h 1754322"/>
              <a:gd name="connsiteX6" fmla="*/ 1149520 w 1723364"/>
              <a:gd name="connsiteY6" fmla="*/ 285087 h 1754322"/>
              <a:gd name="connsiteX7" fmla="*/ 1166548 w 1723364"/>
              <a:gd name="connsiteY7" fmla="*/ 278379 h 1754322"/>
              <a:gd name="connsiteX8" fmla="*/ 1210406 w 1723364"/>
              <a:gd name="connsiteY8" fmla="*/ 190663 h 1754322"/>
              <a:gd name="connsiteX9" fmla="*/ 1263035 w 1723364"/>
              <a:gd name="connsiteY9" fmla="*/ 123070 h 1754322"/>
              <a:gd name="connsiteX10" fmla="*/ 1304314 w 1723364"/>
              <a:gd name="connsiteY10" fmla="*/ 119458 h 1754322"/>
              <a:gd name="connsiteX11" fmla="*/ 1458075 w 1723364"/>
              <a:gd name="connsiteY11" fmla="*/ 231941 h 1754322"/>
              <a:gd name="connsiteX12" fmla="*/ 1462203 w 1723364"/>
              <a:gd name="connsiteY12" fmla="*/ 251549 h 1754322"/>
              <a:gd name="connsiteX13" fmla="*/ 1461171 w 1723364"/>
              <a:gd name="connsiteY13" fmla="*/ 254128 h 1754322"/>
              <a:gd name="connsiteX14" fmla="*/ 1396158 w 1723364"/>
              <a:gd name="connsiteY14" fmla="*/ 347004 h 1754322"/>
              <a:gd name="connsiteX15" fmla="*/ 1337336 w 1723364"/>
              <a:gd name="connsiteY15" fmla="*/ 404794 h 1754322"/>
              <a:gd name="connsiteX16" fmla="*/ 1336304 w 1723364"/>
              <a:gd name="connsiteY16" fmla="*/ 419757 h 1754322"/>
              <a:gd name="connsiteX17" fmla="*/ 1369327 w 1723364"/>
              <a:gd name="connsiteY17" fmla="*/ 457939 h 1754322"/>
              <a:gd name="connsiteX18" fmla="*/ 1442596 w 1723364"/>
              <a:gd name="connsiteY18" fmla="*/ 565263 h 1754322"/>
              <a:gd name="connsiteX19" fmla="*/ 1462719 w 1723364"/>
              <a:gd name="connsiteY19" fmla="*/ 570938 h 1754322"/>
              <a:gd name="connsiteX20" fmla="*/ 1573138 w 1723364"/>
              <a:gd name="connsiteY20" fmla="*/ 514697 h 1754322"/>
              <a:gd name="connsiteX21" fmla="*/ 1650018 w 1723364"/>
              <a:gd name="connsiteY21" fmla="*/ 501281 h 1754322"/>
              <a:gd name="connsiteX22" fmla="*/ 1659822 w 1723364"/>
              <a:gd name="connsiteY22" fmla="*/ 509537 h 1754322"/>
              <a:gd name="connsiteX23" fmla="*/ 1724835 w 1723364"/>
              <a:gd name="connsiteY23" fmla="*/ 709220 h 1754322"/>
              <a:gd name="connsiteX24" fmla="*/ 1717611 w 1723364"/>
              <a:gd name="connsiteY24" fmla="*/ 723668 h 1754322"/>
              <a:gd name="connsiteX25" fmla="*/ 1671173 w 1723364"/>
              <a:gd name="connsiteY25" fmla="*/ 748950 h 1754322"/>
              <a:gd name="connsiteX26" fmla="*/ 1618544 w 1723364"/>
              <a:gd name="connsiteY26" fmla="*/ 760302 h 1754322"/>
              <a:gd name="connsiteX27" fmla="*/ 1529280 w 1723364"/>
              <a:gd name="connsiteY27" fmla="*/ 774234 h 1754322"/>
              <a:gd name="connsiteX28" fmla="*/ 1515349 w 1723364"/>
              <a:gd name="connsiteY28" fmla="*/ 791777 h 1754322"/>
              <a:gd name="connsiteX29" fmla="*/ 1521024 w 1723364"/>
              <a:gd name="connsiteY29" fmla="*/ 857306 h 1754322"/>
              <a:gd name="connsiteX30" fmla="*/ 1516380 w 1723364"/>
              <a:gd name="connsiteY30" fmla="*/ 953794 h 1754322"/>
              <a:gd name="connsiteX31" fmla="*/ 1538567 w 1723364"/>
              <a:gd name="connsiteY31" fmla="*/ 983720 h 1754322"/>
              <a:gd name="connsiteX32" fmla="*/ 1653114 w 1723364"/>
              <a:gd name="connsiteY32" fmla="*/ 1001779 h 1754322"/>
              <a:gd name="connsiteX33" fmla="*/ 1700584 w 1723364"/>
              <a:gd name="connsiteY33" fmla="*/ 1024483 h 1754322"/>
              <a:gd name="connsiteX34" fmla="*/ 1719675 w 1723364"/>
              <a:gd name="connsiteY34" fmla="*/ 1067825 h 1754322"/>
              <a:gd name="connsiteX35" fmla="*/ 1661370 w 1723364"/>
              <a:gd name="connsiteY35" fmla="*/ 1243773 h 1754322"/>
              <a:gd name="connsiteX36" fmla="*/ 1641763 w 1723364"/>
              <a:gd name="connsiteY36" fmla="*/ 1255124 h 1754322"/>
              <a:gd name="connsiteX37" fmla="*/ 1541663 w 1723364"/>
              <a:gd name="connsiteY37" fmla="*/ 1226230 h 1754322"/>
              <a:gd name="connsiteX38" fmla="*/ 1461687 w 1723364"/>
              <a:gd name="connsiteY38" fmla="*/ 1184436 h 1754322"/>
              <a:gd name="connsiteX39" fmla="*/ 1444143 w 1723364"/>
              <a:gd name="connsiteY39" fmla="*/ 1189079 h 1754322"/>
              <a:gd name="connsiteX40" fmla="*/ 1339400 w 1723364"/>
              <a:gd name="connsiteY40" fmla="*/ 1333553 h 1754322"/>
              <a:gd name="connsiteX41" fmla="*/ 1339916 w 1723364"/>
              <a:gd name="connsiteY41" fmla="*/ 1353160 h 1754322"/>
              <a:gd name="connsiteX42" fmla="*/ 1430212 w 1723364"/>
              <a:gd name="connsiteY42" fmla="*/ 1443456 h 1754322"/>
              <a:gd name="connsiteX43" fmla="*/ 1465814 w 1723364"/>
              <a:gd name="connsiteY43" fmla="*/ 1511565 h 1754322"/>
              <a:gd name="connsiteX44" fmla="*/ 1461171 w 1723364"/>
              <a:gd name="connsiteY44" fmla="*/ 1521369 h 1754322"/>
              <a:gd name="connsiteX45" fmla="*/ 1290382 w 1723364"/>
              <a:gd name="connsiteY45" fmla="*/ 1645203 h 1754322"/>
              <a:gd name="connsiteX46" fmla="*/ 1275419 w 1723364"/>
              <a:gd name="connsiteY46" fmla="*/ 1643655 h 1754322"/>
              <a:gd name="connsiteX47" fmla="*/ 1207310 w 1723364"/>
              <a:gd name="connsiteY47" fmla="*/ 1558003 h 1754322"/>
              <a:gd name="connsiteX48" fmla="*/ 1167064 w 1723364"/>
              <a:gd name="connsiteY48" fmla="*/ 1477511 h 1754322"/>
              <a:gd name="connsiteX49" fmla="*/ 1150036 w 1723364"/>
              <a:gd name="connsiteY49" fmla="*/ 1470803 h 1754322"/>
              <a:gd name="connsiteX50" fmla="*/ 981312 w 1723364"/>
              <a:gd name="connsiteY50" fmla="*/ 1526013 h 1754322"/>
              <a:gd name="connsiteX51" fmla="*/ 969960 w 1723364"/>
              <a:gd name="connsiteY51" fmla="*/ 1544072 h 1754322"/>
              <a:gd name="connsiteX52" fmla="*/ 989052 w 1723364"/>
              <a:gd name="connsiteY52" fmla="*/ 1663779 h 1754322"/>
              <a:gd name="connsiteX53" fmla="*/ 978216 w 1723364"/>
              <a:gd name="connsiteY53" fmla="*/ 1743755 h 1754322"/>
              <a:gd name="connsiteX54" fmla="*/ 966864 w 1723364"/>
              <a:gd name="connsiteY54" fmla="*/ 1749947 h 1754322"/>
              <a:gd name="connsiteX55" fmla="*/ 758410 w 1723364"/>
              <a:gd name="connsiteY55" fmla="*/ 1749947 h 1754322"/>
              <a:gd name="connsiteX56" fmla="*/ 745510 w 1723364"/>
              <a:gd name="connsiteY56" fmla="*/ 1737047 h 1754322"/>
              <a:gd name="connsiteX57" fmla="*/ 747058 w 1723364"/>
              <a:gd name="connsiteY57" fmla="*/ 1598249 h 1754322"/>
              <a:gd name="connsiteX58" fmla="*/ 756346 w 1723364"/>
              <a:gd name="connsiteY58" fmla="*/ 1543556 h 1754322"/>
              <a:gd name="connsiteX59" fmla="*/ 744478 w 1723364"/>
              <a:gd name="connsiteY59" fmla="*/ 1525496 h 1754322"/>
              <a:gd name="connsiteX60" fmla="*/ 575754 w 1723364"/>
              <a:gd name="connsiteY60" fmla="*/ 1470287 h 1754322"/>
              <a:gd name="connsiteX61" fmla="*/ 559758 w 1723364"/>
              <a:gd name="connsiteY61" fmla="*/ 1475963 h 1754322"/>
              <a:gd name="connsiteX62" fmla="*/ 504549 w 1723364"/>
              <a:gd name="connsiteY62" fmla="*/ 1585350 h 1754322"/>
              <a:gd name="connsiteX63" fmla="*/ 447275 w 1723364"/>
              <a:gd name="connsiteY63" fmla="*/ 1645719 h 1754322"/>
              <a:gd name="connsiteX64" fmla="*/ 434376 w 1723364"/>
              <a:gd name="connsiteY64" fmla="*/ 1643655 h 1754322"/>
              <a:gd name="connsiteX65" fmla="*/ 290418 w 1723364"/>
              <a:gd name="connsiteY65" fmla="*/ 1542008 h 1754322"/>
              <a:gd name="connsiteX66" fmla="*/ 265651 w 1723364"/>
              <a:gd name="connsiteY66" fmla="*/ 1521369 h 1754322"/>
              <a:gd name="connsiteX67" fmla="*/ 262039 w 1723364"/>
              <a:gd name="connsiteY67" fmla="*/ 1505889 h 1754322"/>
              <a:gd name="connsiteX68" fmla="*/ 321893 w 1723364"/>
              <a:gd name="connsiteY68" fmla="*/ 1415593 h 1754322"/>
              <a:gd name="connsiteX69" fmla="*/ 386906 w 1723364"/>
              <a:gd name="connsiteY69" fmla="*/ 1351096 h 1754322"/>
              <a:gd name="connsiteX70" fmla="*/ 387938 w 1723364"/>
              <a:gd name="connsiteY70" fmla="*/ 1334069 h 1754322"/>
              <a:gd name="connsiteX71" fmla="*/ 354915 w 1723364"/>
              <a:gd name="connsiteY71" fmla="*/ 1295887 h 1754322"/>
              <a:gd name="connsiteX72" fmla="*/ 282678 w 1723364"/>
              <a:gd name="connsiteY72" fmla="*/ 1189595 h 1754322"/>
              <a:gd name="connsiteX73" fmla="*/ 262555 w 1723364"/>
              <a:gd name="connsiteY73" fmla="*/ 1183920 h 1754322"/>
              <a:gd name="connsiteX74" fmla="*/ 152136 w 1723364"/>
              <a:gd name="connsiteY74" fmla="*/ 1240161 h 1754322"/>
              <a:gd name="connsiteX75" fmla="*/ 75256 w 1723364"/>
              <a:gd name="connsiteY75" fmla="*/ 1253577 h 1754322"/>
              <a:gd name="connsiteX76" fmla="*/ 65452 w 1723364"/>
              <a:gd name="connsiteY76" fmla="*/ 1245321 h 1754322"/>
              <a:gd name="connsiteX77" fmla="*/ 439 w 1723364"/>
              <a:gd name="connsiteY77" fmla="*/ 1045637 h 1754322"/>
              <a:gd name="connsiteX78" fmla="*/ 7663 w 1723364"/>
              <a:gd name="connsiteY78" fmla="*/ 1031190 h 1754322"/>
              <a:gd name="connsiteX79" fmla="*/ 54101 w 1723364"/>
              <a:gd name="connsiteY79" fmla="*/ 1005907 h 1754322"/>
              <a:gd name="connsiteX80" fmla="*/ 106730 w 1723364"/>
              <a:gd name="connsiteY80" fmla="*/ 994556 h 1754322"/>
              <a:gd name="connsiteX81" fmla="*/ 197026 w 1723364"/>
              <a:gd name="connsiteY81" fmla="*/ 980109 h 1754322"/>
              <a:gd name="connsiteX82" fmla="*/ 209410 w 1723364"/>
              <a:gd name="connsiteY82" fmla="*/ 964113 h 1754322"/>
              <a:gd name="connsiteX83" fmla="*/ 203734 w 1723364"/>
              <a:gd name="connsiteY83" fmla="*/ 897552 h 1754322"/>
              <a:gd name="connsiteX84" fmla="*/ 208378 w 1723364"/>
              <a:gd name="connsiteY84" fmla="*/ 801064 h 1754322"/>
              <a:gd name="connsiteX85" fmla="*/ 185159 w 1723364"/>
              <a:gd name="connsiteY85" fmla="*/ 770622 h 1754322"/>
              <a:gd name="connsiteX86" fmla="*/ 73192 w 1723364"/>
              <a:gd name="connsiteY86" fmla="*/ 753079 h 1754322"/>
              <a:gd name="connsiteX87" fmla="*/ 24690 w 1723364"/>
              <a:gd name="connsiteY87" fmla="*/ 730375 h 1754322"/>
              <a:gd name="connsiteX88" fmla="*/ 5599 w 1723364"/>
              <a:gd name="connsiteY88" fmla="*/ 687033 h 1754322"/>
              <a:gd name="connsiteX89" fmla="*/ 63904 w 1723364"/>
              <a:gd name="connsiteY89" fmla="*/ 511085 h 1754322"/>
              <a:gd name="connsiteX90" fmla="*/ 83511 w 1723364"/>
              <a:gd name="connsiteY90" fmla="*/ 499733 h 1754322"/>
              <a:gd name="connsiteX91" fmla="*/ 183611 w 1723364"/>
              <a:gd name="connsiteY91" fmla="*/ 528628 h 1754322"/>
              <a:gd name="connsiteX92" fmla="*/ 262555 w 1723364"/>
              <a:gd name="connsiteY92" fmla="*/ 569390 h 1754322"/>
              <a:gd name="connsiteX93" fmla="*/ 282163 w 1723364"/>
              <a:gd name="connsiteY93" fmla="*/ 564231 h 1754322"/>
              <a:gd name="connsiteX94" fmla="*/ 386906 w 1723364"/>
              <a:gd name="connsiteY94" fmla="*/ 419757 h 1754322"/>
              <a:gd name="connsiteX95" fmla="*/ 386390 w 1723364"/>
              <a:gd name="connsiteY95" fmla="*/ 402214 h 1754322"/>
              <a:gd name="connsiteX96" fmla="*/ 296094 w 1723364"/>
              <a:gd name="connsiteY96" fmla="*/ 311918 h 1754322"/>
              <a:gd name="connsiteX97" fmla="*/ 259975 w 1723364"/>
              <a:gd name="connsiteY97" fmla="*/ 242777 h 1754322"/>
              <a:gd name="connsiteX98" fmla="*/ 264619 w 1723364"/>
              <a:gd name="connsiteY98" fmla="*/ 232973 h 1754322"/>
              <a:gd name="connsiteX99" fmla="*/ 435408 w 1723364"/>
              <a:gd name="connsiteY99" fmla="*/ 109139 h 1754322"/>
              <a:gd name="connsiteX100" fmla="*/ 450371 w 1723364"/>
              <a:gd name="connsiteY100" fmla="*/ 110687 h 1754322"/>
              <a:gd name="connsiteX101" fmla="*/ 518480 w 1723364"/>
              <a:gd name="connsiteY101" fmla="*/ 196339 h 1754322"/>
              <a:gd name="connsiteX102" fmla="*/ 559758 w 1723364"/>
              <a:gd name="connsiteY102" fmla="*/ 277863 h 1754322"/>
              <a:gd name="connsiteX103" fmla="*/ 574722 w 1723364"/>
              <a:gd name="connsiteY103" fmla="*/ 283539 h 1754322"/>
              <a:gd name="connsiteX104" fmla="*/ 746026 w 1723364"/>
              <a:gd name="connsiteY104" fmla="*/ 227813 h 1754322"/>
              <a:gd name="connsiteX105" fmla="*/ 756346 w 1723364"/>
              <a:gd name="connsiteY105" fmla="*/ 211302 h 1754322"/>
              <a:gd name="connsiteX106" fmla="*/ 737254 w 1723364"/>
              <a:gd name="connsiteY106" fmla="*/ 91596 h 1754322"/>
              <a:gd name="connsiteX107" fmla="*/ 748090 w 1723364"/>
              <a:gd name="connsiteY107" fmla="*/ 10587 h 1754322"/>
              <a:gd name="connsiteX108" fmla="*/ 758410 w 1723364"/>
              <a:gd name="connsiteY108" fmla="*/ 4395 h 1754322"/>
              <a:gd name="connsiteX109" fmla="*/ 879664 w 1723364"/>
              <a:gd name="connsiteY109" fmla="*/ 267 h 1754322"/>
              <a:gd name="connsiteX110" fmla="*/ 861605 w 1723364"/>
              <a:gd name="connsiteY110" fmla="*/ 1409918 h 1754322"/>
              <a:gd name="connsiteX111" fmla="*/ 1392546 w 1723364"/>
              <a:gd name="connsiteY111" fmla="*/ 879493 h 1754322"/>
              <a:gd name="connsiteX112" fmla="*/ 862637 w 1723364"/>
              <a:gd name="connsiteY112" fmla="*/ 348552 h 1754322"/>
              <a:gd name="connsiteX113" fmla="*/ 331180 w 1723364"/>
              <a:gd name="connsiteY113" fmla="*/ 879493 h 1754322"/>
              <a:gd name="connsiteX114" fmla="*/ 861605 w 1723364"/>
              <a:gd name="connsiteY114" fmla="*/ 1409918 h 1754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1723364" h="1754322">
                <a:moveTo>
                  <a:pt x="879664" y="267"/>
                </a:moveTo>
                <a:cubicBezTo>
                  <a:pt x="907527" y="2332"/>
                  <a:pt x="935906" y="4395"/>
                  <a:pt x="964801" y="5943"/>
                </a:cubicBezTo>
                <a:cubicBezTo>
                  <a:pt x="974088" y="6459"/>
                  <a:pt x="976668" y="11103"/>
                  <a:pt x="979248" y="18843"/>
                </a:cubicBezTo>
                <a:cubicBezTo>
                  <a:pt x="994727" y="65797"/>
                  <a:pt x="985956" y="112235"/>
                  <a:pt x="977700" y="158673"/>
                </a:cubicBezTo>
                <a:cubicBezTo>
                  <a:pt x="974604" y="176732"/>
                  <a:pt x="972024" y="195307"/>
                  <a:pt x="968928" y="213366"/>
                </a:cubicBezTo>
                <a:cubicBezTo>
                  <a:pt x="967380" y="222654"/>
                  <a:pt x="969960" y="227813"/>
                  <a:pt x="979764" y="229877"/>
                </a:cubicBezTo>
                <a:cubicBezTo>
                  <a:pt x="1038585" y="240713"/>
                  <a:pt x="1095343" y="259804"/>
                  <a:pt x="1149520" y="285087"/>
                </a:cubicBezTo>
                <a:cubicBezTo>
                  <a:pt x="1158808" y="289215"/>
                  <a:pt x="1162420" y="286119"/>
                  <a:pt x="1166548" y="278379"/>
                </a:cubicBezTo>
                <a:cubicBezTo>
                  <a:pt x="1180995" y="248969"/>
                  <a:pt x="1197506" y="220590"/>
                  <a:pt x="1210406" y="190663"/>
                </a:cubicBezTo>
                <a:cubicBezTo>
                  <a:pt x="1222273" y="163316"/>
                  <a:pt x="1240848" y="142161"/>
                  <a:pt x="1263035" y="123070"/>
                </a:cubicBezTo>
                <a:cubicBezTo>
                  <a:pt x="1282643" y="106043"/>
                  <a:pt x="1282127" y="106559"/>
                  <a:pt x="1304314" y="119458"/>
                </a:cubicBezTo>
                <a:cubicBezTo>
                  <a:pt x="1359523" y="151449"/>
                  <a:pt x="1409573" y="190663"/>
                  <a:pt x="1458075" y="231941"/>
                </a:cubicBezTo>
                <a:cubicBezTo>
                  <a:pt x="1465299" y="238133"/>
                  <a:pt x="1467362" y="243809"/>
                  <a:pt x="1462203" y="251549"/>
                </a:cubicBezTo>
                <a:cubicBezTo>
                  <a:pt x="1461687" y="252064"/>
                  <a:pt x="1461171" y="253096"/>
                  <a:pt x="1461171" y="254128"/>
                </a:cubicBezTo>
                <a:cubicBezTo>
                  <a:pt x="1448271" y="291279"/>
                  <a:pt x="1425052" y="320689"/>
                  <a:pt x="1396158" y="347004"/>
                </a:cubicBezTo>
                <a:cubicBezTo>
                  <a:pt x="1375518" y="365064"/>
                  <a:pt x="1356943" y="385703"/>
                  <a:pt x="1337336" y="404794"/>
                </a:cubicBezTo>
                <a:cubicBezTo>
                  <a:pt x="1332177" y="409954"/>
                  <a:pt x="1330628" y="413565"/>
                  <a:pt x="1336304" y="419757"/>
                </a:cubicBezTo>
                <a:cubicBezTo>
                  <a:pt x="1347656" y="432141"/>
                  <a:pt x="1357459" y="445556"/>
                  <a:pt x="1369327" y="457939"/>
                </a:cubicBezTo>
                <a:cubicBezTo>
                  <a:pt x="1399769" y="489930"/>
                  <a:pt x="1419893" y="528628"/>
                  <a:pt x="1442596" y="565263"/>
                </a:cubicBezTo>
                <a:cubicBezTo>
                  <a:pt x="1448271" y="574550"/>
                  <a:pt x="1452915" y="576098"/>
                  <a:pt x="1462719" y="570938"/>
                </a:cubicBezTo>
                <a:cubicBezTo>
                  <a:pt x="1499353" y="551847"/>
                  <a:pt x="1535988" y="533272"/>
                  <a:pt x="1573138" y="514697"/>
                </a:cubicBezTo>
                <a:cubicBezTo>
                  <a:pt x="1597389" y="502830"/>
                  <a:pt x="1624220" y="504893"/>
                  <a:pt x="1650018" y="501281"/>
                </a:cubicBezTo>
                <a:cubicBezTo>
                  <a:pt x="1655694" y="500250"/>
                  <a:pt x="1658274" y="505409"/>
                  <a:pt x="1659822" y="509537"/>
                </a:cubicBezTo>
                <a:cubicBezTo>
                  <a:pt x="1687685" y="574034"/>
                  <a:pt x="1709872" y="640595"/>
                  <a:pt x="1724835" y="709220"/>
                </a:cubicBezTo>
                <a:cubicBezTo>
                  <a:pt x="1726383" y="716444"/>
                  <a:pt x="1723803" y="720572"/>
                  <a:pt x="1717611" y="723668"/>
                </a:cubicBezTo>
                <a:cubicBezTo>
                  <a:pt x="1702132" y="731923"/>
                  <a:pt x="1686653" y="740695"/>
                  <a:pt x="1671173" y="748950"/>
                </a:cubicBezTo>
                <a:cubicBezTo>
                  <a:pt x="1654662" y="757722"/>
                  <a:pt x="1636087" y="757206"/>
                  <a:pt x="1618544" y="760302"/>
                </a:cubicBezTo>
                <a:cubicBezTo>
                  <a:pt x="1589133" y="765462"/>
                  <a:pt x="1559207" y="770106"/>
                  <a:pt x="1529280" y="774234"/>
                </a:cubicBezTo>
                <a:cubicBezTo>
                  <a:pt x="1517412" y="775781"/>
                  <a:pt x="1514316" y="780941"/>
                  <a:pt x="1515349" y="791777"/>
                </a:cubicBezTo>
                <a:cubicBezTo>
                  <a:pt x="1517412" y="813448"/>
                  <a:pt x="1518444" y="835635"/>
                  <a:pt x="1521024" y="857306"/>
                </a:cubicBezTo>
                <a:cubicBezTo>
                  <a:pt x="1524636" y="889813"/>
                  <a:pt x="1518960" y="921803"/>
                  <a:pt x="1516380" y="953794"/>
                </a:cubicBezTo>
                <a:cubicBezTo>
                  <a:pt x="1514316" y="980109"/>
                  <a:pt x="1513284" y="980109"/>
                  <a:pt x="1538567" y="983720"/>
                </a:cubicBezTo>
                <a:cubicBezTo>
                  <a:pt x="1576750" y="989912"/>
                  <a:pt x="1614932" y="995588"/>
                  <a:pt x="1653114" y="1001779"/>
                </a:cubicBezTo>
                <a:cubicBezTo>
                  <a:pt x="1671173" y="1004875"/>
                  <a:pt x="1685105" y="1016227"/>
                  <a:pt x="1700584" y="1024483"/>
                </a:cubicBezTo>
                <a:cubicBezTo>
                  <a:pt x="1726899" y="1038414"/>
                  <a:pt x="1725867" y="1038930"/>
                  <a:pt x="1719675" y="1067825"/>
                </a:cubicBezTo>
                <a:cubicBezTo>
                  <a:pt x="1706260" y="1128710"/>
                  <a:pt x="1685105" y="1186500"/>
                  <a:pt x="1661370" y="1243773"/>
                </a:cubicBezTo>
                <a:cubicBezTo>
                  <a:pt x="1657242" y="1253577"/>
                  <a:pt x="1651566" y="1256157"/>
                  <a:pt x="1641763" y="1255124"/>
                </a:cubicBezTo>
                <a:cubicBezTo>
                  <a:pt x="1606160" y="1252028"/>
                  <a:pt x="1572622" y="1244805"/>
                  <a:pt x="1541663" y="1226230"/>
                </a:cubicBezTo>
                <a:cubicBezTo>
                  <a:pt x="1515864" y="1210750"/>
                  <a:pt x="1488001" y="1198883"/>
                  <a:pt x="1461687" y="1184436"/>
                </a:cubicBezTo>
                <a:cubicBezTo>
                  <a:pt x="1453947" y="1180308"/>
                  <a:pt x="1448787" y="1180308"/>
                  <a:pt x="1444143" y="1189079"/>
                </a:cubicBezTo>
                <a:cubicBezTo>
                  <a:pt x="1415249" y="1241709"/>
                  <a:pt x="1380162" y="1290211"/>
                  <a:pt x="1339400" y="1333553"/>
                </a:cubicBezTo>
                <a:cubicBezTo>
                  <a:pt x="1332177" y="1341293"/>
                  <a:pt x="1332177" y="1345936"/>
                  <a:pt x="1339916" y="1353160"/>
                </a:cubicBezTo>
                <a:cubicBezTo>
                  <a:pt x="1370359" y="1382571"/>
                  <a:pt x="1400801" y="1412498"/>
                  <a:pt x="1430212" y="1443456"/>
                </a:cubicBezTo>
                <a:cubicBezTo>
                  <a:pt x="1448271" y="1462547"/>
                  <a:pt x="1453947" y="1488862"/>
                  <a:pt x="1465814" y="1511565"/>
                </a:cubicBezTo>
                <a:cubicBezTo>
                  <a:pt x="1467879" y="1515693"/>
                  <a:pt x="1464267" y="1518789"/>
                  <a:pt x="1461171" y="1521369"/>
                </a:cubicBezTo>
                <a:cubicBezTo>
                  <a:pt x="1408025" y="1568323"/>
                  <a:pt x="1351784" y="1610117"/>
                  <a:pt x="1290382" y="1645203"/>
                </a:cubicBezTo>
                <a:cubicBezTo>
                  <a:pt x="1284707" y="1648815"/>
                  <a:pt x="1280579" y="1648299"/>
                  <a:pt x="1275419" y="1643655"/>
                </a:cubicBezTo>
                <a:cubicBezTo>
                  <a:pt x="1247040" y="1619404"/>
                  <a:pt x="1221757" y="1593606"/>
                  <a:pt x="1207310" y="1558003"/>
                </a:cubicBezTo>
                <a:cubicBezTo>
                  <a:pt x="1195958" y="1530140"/>
                  <a:pt x="1179963" y="1504341"/>
                  <a:pt x="1167064" y="1477511"/>
                </a:cubicBezTo>
                <a:cubicBezTo>
                  <a:pt x="1162936" y="1469255"/>
                  <a:pt x="1158808" y="1467191"/>
                  <a:pt x="1150036" y="1470803"/>
                </a:cubicBezTo>
                <a:cubicBezTo>
                  <a:pt x="1096375" y="1496086"/>
                  <a:pt x="1040133" y="1514661"/>
                  <a:pt x="981312" y="1526013"/>
                </a:cubicBezTo>
                <a:cubicBezTo>
                  <a:pt x="969960" y="1528076"/>
                  <a:pt x="967896" y="1534268"/>
                  <a:pt x="969960" y="1544072"/>
                </a:cubicBezTo>
                <a:cubicBezTo>
                  <a:pt x="976668" y="1583802"/>
                  <a:pt x="982860" y="1623532"/>
                  <a:pt x="989052" y="1663779"/>
                </a:cubicBezTo>
                <a:cubicBezTo>
                  <a:pt x="993179" y="1691641"/>
                  <a:pt x="982344" y="1716924"/>
                  <a:pt x="978216" y="1743755"/>
                </a:cubicBezTo>
                <a:cubicBezTo>
                  <a:pt x="977184" y="1749431"/>
                  <a:pt x="971508" y="1749431"/>
                  <a:pt x="966864" y="1749947"/>
                </a:cubicBezTo>
                <a:cubicBezTo>
                  <a:pt x="897207" y="1757170"/>
                  <a:pt x="828067" y="1756655"/>
                  <a:pt x="758410" y="1749947"/>
                </a:cubicBezTo>
                <a:cubicBezTo>
                  <a:pt x="749638" y="1748915"/>
                  <a:pt x="748090" y="1744271"/>
                  <a:pt x="745510" y="1737047"/>
                </a:cubicBezTo>
                <a:cubicBezTo>
                  <a:pt x="730031" y="1690609"/>
                  <a:pt x="738286" y="1644687"/>
                  <a:pt x="747058" y="1598249"/>
                </a:cubicBezTo>
                <a:cubicBezTo>
                  <a:pt x="750154" y="1580190"/>
                  <a:pt x="752734" y="1561615"/>
                  <a:pt x="756346" y="1543556"/>
                </a:cubicBezTo>
                <a:cubicBezTo>
                  <a:pt x="758410" y="1533236"/>
                  <a:pt x="755314" y="1527560"/>
                  <a:pt x="744478" y="1525496"/>
                </a:cubicBezTo>
                <a:cubicBezTo>
                  <a:pt x="685657" y="1514661"/>
                  <a:pt x="629931" y="1496086"/>
                  <a:pt x="575754" y="1470287"/>
                </a:cubicBezTo>
                <a:cubicBezTo>
                  <a:pt x="568014" y="1466675"/>
                  <a:pt x="563886" y="1467707"/>
                  <a:pt x="559758" y="1475963"/>
                </a:cubicBezTo>
                <a:cubicBezTo>
                  <a:pt x="541699" y="1512597"/>
                  <a:pt x="522608" y="1548715"/>
                  <a:pt x="504549" y="1585350"/>
                </a:cubicBezTo>
                <a:cubicBezTo>
                  <a:pt x="491649" y="1611149"/>
                  <a:pt x="466882" y="1626112"/>
                  <a:pt x="447275" y="1645719"/>
                </a:cubicBezTo>
                <a:cubicBezTo>
                  <a:pt x="442631" y="1650363"/>
                  <a:pt x="438504" y="1646235"/>
                  <a:pt x="434376" y="1643655"/>
                </a:cubicBezTo>
                <a:cubicBezTo>
                  <a:pt x="384326" y="1612697"/>
                  <a:pt x="334276" y="1581738"/>
                  <a:pt x="290418" y="1542008"/>
                </a:cubicBezTo>
                <a:cubicBezTo>
                  <a:pt x="282678" y="1534784"/>
                  <a:pt x="273907" y="1528076"/>
                  <a:pt x="265651" y="1521369"/>
                </a:cubicBezTo>
                <a:cubicBezTo>
                  <a:pt x="259975" y="1516725"/>
                  <a:pt x="259459" y="1512597"/>
                  <a:pt x="262039" y="1505889"/>
                </a:cubicBezTo>
                <a:cubicBezTo>
                  <a:pt x="276487" y="1472351"/>
                  <a:pt x="292998" y="1440360"/>
                  <a:pt x="321893" y="1415593"/>
                </a:cubicBezTo>
                <a:cubicBezTo>
                  <a:pt x="345112" y="1395986"/>
                  <a:pt x="365235" y="1372767"/>
                  <a:pt x="386906" y="1351096"/>
                </a:cubicBezTo>
                <a:cubicBezTo>
                  <a:pt x="393098" y="1345421"/>
                  <a:pt x="394129" y="1341293"/>
                  <a:pt x="387938" y="1334069"/>
                </a:cubicBezTo>
                <a:cubicBezTo>
                  <a:pt x="376586" y="1321685"/>
                  <a:pt x="366783" y="1308270"/>
                  <a:pt x="354915" y="1295887"/>
                </a:cubicBezTo>
                <a:cubicBezTo>
                  <a:pt x="324989" y="1264412"/>
                  <a:pt x="305382" y="1225714"/>
                  <a:pt x="282678" y="1189595"/>
                </a:cubicBezTo>
                <a:cubicBezTo>
                  <a:pt x="277003" y="1180308"/>
                  <a:pt x="272359" y="1178760"/>
                  <a:pt x="262555" y="1183920"/>
                </a:cubicBezTo>
                <a:cubicBezTo>
                  <a:pt x="225921" y="1203011"/>
                  <a:pt x="189287" y="1221586"/>
                  <a:pt x="152136" y="1240161"/>
                </a:cubicBezTo>
                <a:cubicBezTo>
                  <a:pt x="127885" y="1252545"/>
                  <a:pt x="101054" y="1249965"/>
                  <a:pt x="75256" y="1253577"/>
                </a:cubicBezTo>
                <a:cubicBezTo>
                  <a:pt x="69580" y="1254608"/>
                  <a:pt x="67000" y="1249965"/>
                  <a:pt x="65452" y="1245321"/>
                </a:cubicBezTo>
                <a:cubicBezTo>
                  <a:pt x="37589" y="1180824"/>
                  <a:pt x="15402" y="1114263"/>
                  <a:pt x="439" y="1045637"/>
                </a:cubicBezTo>
                <a:cubicBezTo>
                  <a:pt x="-1109" y="1038414"/>
                  <a:pt x="1471" y="1034286"/>
                  <a:pt x="7663" y="1031190"/>
                </a:cubicBezTo>
                <a:cubicBezTo>
                  <a:pt x="23142" y="1022935"/>
                  <a:pt x="38621" y="1014163"/>
                  <a:pt x="54101" y="1005907"/>
                </a:cubicBezTo>
                <a:cubicBezTo>
                  <a:pt x="70612" y="997136"/>
                  <a:pt x="89187" y="997652"/>
                  <a:pt x="106730" y="994556"/>
                </a:cubicBezTo>
                <a:cubicBezTo>
                  <a:pt x="136657" y="989396"/>
                  <a:pt x="167099" y="984236"/>
                  <a:pt x="197026" y="980109"/>
                </a:cubicBezTo>
                <a:cubicBezTo>
                  <a:pt x="207346" y="978560"/>
                  <a:pt x="210442" y="973917"/>
                  <a:pt x="209410" y="964113"/>
                </a:cubicBezTo>
                <a:cubicBezTo>
                  <a:pt x="207346" y="941926"/>
                  <a:pt x="206314" y="919739"/>
                  <a:pt x="203734" y="897552"/>
                </a:cubicBezTo>
                <a:cubicBezTo>
                  <a:pt x="200122" y="865045"/>
                  <a:pt x="205798" y="833055"/>
                  <a:pt x="208378" y="801064"/>
                </a:cubicBezTo>
                <a:cubicBezTo>
                  <a:pt x="210442" y="774749"/>
                  <a:pt x="211474" y="774749"/>
                  <a:pt x="185159" y="770622"/>
                </a:cubicBezTo>
                <a:cubicBezTo>
                  <a:pt x="148009" y="764430"/>
                  <a:pt x="110342" y="758754"/>
                  <a:pt x="73192" y="753079"/>
                </a:cubicBezTo>
                <a:cubicBezTo>
                  <a:pt x="54616" y="750499"/>
                  <a:pt x="40169" y="738631"/>
                  <a:pt x="24690" y="730375"/>
                </a:cubicBezTo>
                <a:cubicBezTo>
                  <a:pt x="-1625" y="715928"/>
                  <a:pt x="-593" y="715928"/>
                  <a:pt x="5599" y="687033"/>
                </a:cubicBezTo>
                <a:cubicBezTo>
                  <a:pt x="19014" y="626148"/>
                  <a:pt x="40169" y="568358"/>
                  <a:pt x="63904" y="511085"/>
                </a:cubicBezTo>
                <a:cubicBezTo>
                  <a:pt x="68032" y="501281"/>
                  <a:pt x="73192" y="498701"/>
                  <a:pt x="83511" y="499733"/>
                </a:cubicBezTo>
                <a:cubicBezTo>
                  <a:pt x="119114" y="502830"/>
                  <a:pt x="152652" y="510053"/>
                  <a:pt x="183611" y="528628"/>
                </a:cubicBezTo>
                <a:cubicBezTo>
                  <a:pt x="208894" y="543592"/>
                  <a:pt x="236241" y="555459"/>
                  <a:pt x="262555" y="569390"/>
                </a:cubicBezTo>
                <a:cubicBezTo>
                  <a:pt x="271327" y="574034"/>
                  <a:pt x="277003" y="574034"/>
                  <a:pt x="282163" y="564231"/>
                </a:cubicBezTo>
                <a:cubicBezTo>
                  <a:pt x="311057" y="511601"/>
                  <a:pt x="346144" y="463615"/>
                  <a:pt x="386906" y="419757"/>
                </a:cubicBezTo>
                <a:cubicBezTo>
                  <a:pt x="393614" y="412534"/>
                  <a:pt x="393098" y="408922"/>
                  <a:pt x="386390" y="402214"/>
                </a:cubicBezTo>
                <a:cubicBezTo>
                  <a:pt x="355947" y="372287"/>
                  <a:pt x="325505" y="342360"/>
                  <a:pt x="296094" y="311918"/>
                </a:cubicBezTo>
                <a:cubicBezTo>
                  <a:pt x="277519" y="292827"/>
                  <a:pt x="271843" y="265996"/>
                  <a:pt x="259975" y="242777"/>
                </a:cubicBezTo>
                <a:cubicBezTo>
                  <a:pt x="257912" y="238649"/>
                  <a:pt x="261524" y="235553"/>
                  <a:pt x="264619" y="232973"/>
                </a:cubicBezTo>
                <a:cubicBezTo>
                  <a:pt x="317765" y="186019"/>
                  <a:pt x="374007" y="144225"/>
                  <a:pt x="435408" y="109139"/>
                </a:cubicBezTo>
                <a:cubicBezTo>
                  <a:pt x="441084" y="105527"/>
                  <a:pt x="445211" y="106043"/>
                  <a:pt x="450371" y="110687"/>
                </a:cubicBezTo>
                <a:cubicBezTo>
                  <a:pt x="478750" y="134937"/>
                  <a:pt x="504033" y="160736"/>
                  <a:pt x="518480" y="196339"/>
                </a:cubicBezTo>
                <a:cubicBezTo>
                  <a:pt x="530348" y="224202"/>
                  <a:pt x="545827" y="250516"/>
                  <a:pt x="559758" y="277863"/>
                </a:cubicBezTo>
                <a:cubicBezTo>
                  <a:pt x="563370" y="285087"/>
                  <a:pt x="566982" y="287151"/>
                  <a:pt x="574722" y="283539"/>
                </a:cubicBezTo>
                <a:cubicBezTo>
                  <a:pt x="629415" y="257740"/>
                  <a:pt x="686173" y="238649"/>
                  <a:pt x="746026" y="227813"/>
                </a:cubicBezTo>
                <a:cubicBezTo>
                  <a:pt x="756346" y="225750"/>
                  <a:pt x="757893" y="220074"/>
                  <a:pt x="756346" y="211302"/>
                </a:cubicBezTo>
                <a:cubicBezTo>
                  <a:pt x="749638" y="171572"/>
                  <a:pt x="743446" y="131326"/>
                  <a:pt x="737254" y="91596"/>
                </a:cubicBezTo>
                <a:cubicBezTo>
                  <a:pt x="732611" y="63217"/>
                  <a:pt x="743446" y="37418"/>
                  <a:pt x="748090" y="10587"/>
                </a:cubicBezTo>
                <a:cubicBezTo>
                  <a:pt x="749122" y="5427"/>
                  <a:pt x="753766" y="4395"/>
                  <a:pt x="758410" y="4395"/>
                </a:cubicBezTo>
                <a:cubicBezTo>
                  <a:pt x="797624" y="4395"/>
                  <a:pt x="837870" y="-1280"/>
                  <a:pt x="879664" y="267"/>
                </a:cubicBezTo>
                <a:close/>
                <a:moveTo>
                  <a:pt x="861605" y="1409918"/>
                </a:moveTo>
                <a:cubicBezTo>
                  <a:pt x="1155712" y="1407338"/>
                  <a:pt x="1392030" y="1176180"/>
                  <a:pt x="1392546" y="879493"/>
                </a:cubicBezTo>
                <a:cubicBezTo>
                  <a:pt x="1393062" y="585902"/>
                  <a:pt x="1160356" y="349068"/>
                  <a:pt x="862637" y="348552"/>
                </a:cubicBezTo>
                <a:cubicBezTo>
                  <a:pt x="568014" y="348036"/>
                  <a:pt x="331180" y="581774"/>
                  <a:pt x="331180" y="879493"/>
                </a:cubicBezTo>
                <a:cubicBezTo>
                  <a:pt x="331180" y="1173600"/>
                  <a:pt x="565950" y="1406822"/>
                  <a:pt x="861605" y="1409918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6" name="Freeform: Shape 15"/>
          <p:cNvSpPr/>
          <p:nvPr userDrawn="1"/>
        </p:nvSpPr>
        <p:spPr>
          <a:xfrm rot="2246763">
            <a:off x="103562" y="2021654"/>
            <a:ext cx="1218879" cy="1218879"/>
          </a:xfrm>
          <a:custGeom>
            <a:avLst/>
            <a:gdLst>
              <a:gd name="connsiteX0" fmla="*/ 894776 w 1774962"/>
              <a:gd name="connsiteY0" fmla="*/ 1775736 h 1774962"/>
              <a:gd name="connsiteX1" fmla="*/ 852466 w 1774962"/>
              <a:gd name="connsiteY1" fmla="*/ 1775736 h 1774962"/>
              <a:gd name="connsiteX2" fmla="*/ 839567 w 1774962"/>
              <a:gd name="connsiteY2" fmla="*/ 1764901 h 1774962"/>
              <a:gd name="connsiteX3" fmla="*/ 819960 w 1774962"/>
              <a:gd name="connsiteY3" fmla="*/ 1666349 h 1774962"/>
              <a:gd name="connsiteX4" fmla="*/ 822024 w 1774962"/>
              <a:gd name="connsiteY4" fmla="*/ 1636938 h 1774962"/>
              <a:gd name="connsiteX5" fmla="*/ 811704 w 1774962"/>
              <a:gd name="connsiteY5" fmla="*/ 1623523 h 1774962"/>
              <a:gd name="connsiteX6" fmla="*/ 695093 w 1774962"/>
              <a:gd name="connsiteY6" fmla="*/ 1601852 h 1774962"/>
              <a:gd name="connsiteX7" fmla="*/ 680130 w 1774962"/>
              <a:gd name="connsiteY7" fmla="*/ 1610623 h 1774962"/>
              <a:gd name="connsiteX8" fmla="*/ 615116 w 1774962"/>
              <a:gd name="connsiteY8" fmla="*/ 1727234 h 1774962"/>
              <a:gd name="connsiteX9" fmla="*/ 603765 w 1774962"/>
              <a:gd name="connsiteY9" fmla="*/ 1730330 h 1774962"/>
              <a:gd name="connsiteX10" fmla="*/ 512953 w 1774962"/>
              <a:gd name="connsiteY10" fmla="*/ 1694212 h 1774962"/>
              <a:gd name="connsiteX11" fmla="*/ 507277 w 1774962"/>
              <a:gd name="connsiteY11" fmla="*/ 1681828 h 1774962"/>
              <a:gd name="connsiteX12" fmla="*/ 527400 w 1774962"/>
              <a:gd name="connsiteY12" fmla="*/ 1583277 h 1774962"/>
              <a:gd name="connsiteX13" fmla="*/ 541848 w 1774962"/>
              <a:gd name="connsiteY13" fmla="*/ 1552834 h 1774962"/>
              <a:gd name="connsiteX14" fmla="*/ 537720 w 1774962"/>
              <a:gd name="connsiteY14" fmla="*/ 1539418 h 1774962"/>
              <a:gd name="connsiteX15" fmla="*/ 435041 w 1774962"/>
              <a:gd name="connsiteY15" fmla="*/ 1472857 h 1774962"/>
              <a:gd name="connsiteX16" fmla="*/ 420593 w 1774962"/>
              <a:gd name="connsiteY16" fmla="*/ 1474921 h 1774962"/>
              <a:gd name="connsiteX17" fmla="*/ 315334 w 1774962"/>
              <a:gd name="connsiteY17" fmla="*/ 1559026 h 1774962"/>
              <a:gd name="connsiteX18" fmla="*/ 302950 w 1774962"/>
              <a:gd name="connsiteY18" fmla="*/ 1557478 h 1774962"/>
              <a:gd name="connsiteX19" fmla="*/ 233809 w 1774962"/>
              <a:gd name="connsiteY19" fmla="*/ 1490401 h 1774962"/>
              <a:gd name="connsiteX20" fmla="*/ 232777 w 1774962"/>
              <a:gd name="connsiteY20" fmla="*/ 1476985 h 1774962"/>
              <a:gd name="connsiteX21" fmla="*/ 289019 w 1774962"/>
              <a:gd name="connsiteY21" fmla="*/ 1393397 h 1774962"/>
              <a:gd name="connsiteX22" fmla="*/ 312754 w 1774962"/>
              <a:gd name="connsiteY22" fmla="*/ 1371726 h 1774962"/>
              <a:gd name="connsiteX23" fmla="*/ 314818 w 1774962"/>
              <a:gd name="connsiteY23" fmla="*/ 1355731 h 1774962"/>
              <a:gd name="connsiteX24" fmla="*/ 246193 w 1774962"/>
              <a:gd name="connsiteY24" fmla="*/ 1255631 h 1774962"/>
              <a:gd name="connsiteX25" fmla="*/ 230713 w 1774962"/>
              <a:gd name="connsiteY25" fmla="*/ 1253051 h 1774962"/>
              <a:gd name="connsiteX26" fmla="*/ 102751 w 1774962"/>
              <a:gd name="connsiteY26" fmla="*/ 1289685 h 1774962"/>
              <a:gd name="connsiteX27" fmla="*/ 91916 w 1774962"/>
              <a:gd name="connsiteY27" fmla="*/ 1282978 h 1774962"/>
              <a:gd name="connsiteX28" fmla="*/ 53733 w 1774962"/>
              <a:gd name="connsiteY28" fmla="*/ 1194230 h 1774962"/>
              <a:gd name="connsiteX29" fmla="*/ 58377 w 1774962"/>
              <a:gd name="connsiteY29" fmla="*/ 1181330 h 1774962"/>
              <a:gd name="connsiteX30" fmla="*/ 142481 w 1774962"/>
              <a:gd name="connsiteY30" fmla="*/ 1125605 h 1774962"/>
              <a:gd name="connsiteX31" fmla="*/ 173956 w 1774962"/>
              <a:gd name="connsiteY31" fmla="*/ 1114253 h 1774962"/>
              <a:gd name="connsiteX32" fmla="*/ 180664 w 1774962"/>
              <a:gd name="connsiteY32" fmla="*/ 1101870 h 1774962"/>
              <a:gd name="connsiteX33" fmla="*/ 154865 w 1774962"/>
              <a:gd name="connsiteY33" fmla="*/ 981131 h 1774962"/>
              <a:gd name="connsiteX34" fmla="*/ 144029 w 1774962"/>
              <a:gd name="connsiteY34" fmla="*/ 973391 h 1774962"/>
              <a:gd name="connsiteX35" fmla="*/ 10391 w 1774962"/>
              <a:gd name="connsiteY35" fmla="*/ 958428 h 1774962"/>
              <a:gd name="connsiteX36" fmla="*/ 2135 w 1774962"/>
              <a:gd name="connsiteY36" fmla="*/ 948624 h 1774962"/>
              <a:gd name="connsiteX37" fmla="*/ 588 w 1774962"/>
              <a:gd name="connsiteY37" fmla="*/ 850589 h 1774962"/>
              <a:gd name="connsiteX38" fmla="*/ 10391 w 1774962"/>
              <a:gd name="connsiteY38" fmla="*/ 840785 h 1774962"/>
              <a:gd name="connsiteX39" fmla="*/ 110491 w 1774962"/>
              <a:gd name="connsiteY39" fmla="*/ 820662 h 1774962"/>
              <a:gd name="connsiteX40" fmla="*/ 139901 w 1774962"/>
              <a:gd name="connsiteY40" fmla="*/ 822726 h 1774962"/>
              <a:gd name="connsiteX41" fmla="*/ 153317 w 1774962"/>
              <a:gd name="connsiteY41" fmla="*/ 811890 h 1774962"/>
              <a:gd name="connsiteX42" fmla="*/ 174472 w 1774962"/>
              <a:gd name="connsiteY42" fmla="*/ 696827 h 1774962"/>
              <a:gd name="connsiteX43" fmla="*/ 164152 w 1774962"/>
              <a:gd name="connsiteY43" fmla="*/ 680316 h 1774962"/>
              <a:gd name="connsiteX44" fmla="*/ 49090 w 1774962"/>
              <a:gd name="connsiteY44" fmla="*/ 615819 h 1774962"/>
              <a:gd name="connsiteX45" fmla="*/ 45993 w 1774962"/>
              <a:gd name="connsiteY45" fmla="*/ 606015 h 1774962"/>
              <a:gd name="connsiteX46" fmla="*/ 82628 w 1774962"/>
              <a:gd name="connsiteY46" fmla="*/ 513655 h 1774962"/>
              <a:gd name="connsiteX47" fmla="*/ 93979 w 1774962"/>
              <a:gd name="connsiteY47" fmla="*/ 508496 h 1774962"/>
              <a:gd name="connsiteX48" fmla="*/ 224006 w 1774962"/>
              <a:gd name="connsiteY48" fmla="*/ 543066 h 1774962"/>
              <a:gd name="connsiteX49" fmla="*/ 236905 w 1774962"/>
              <a:gd name="connsiteY49" fmla="*/ 538938 h 1774962"/>
              <a:gd name="connsiteX50" fmla="*/ 302434 w 1774962"/>
              <a:gd name="connsiteY50" fmla="*/ 437291 h 1774962"/>
              <a:gd name="connsiteX51" fmla="*/ 302950 w 1774962"/>
              <a:gd name="connsiteY51" fmla="*/ 423359 h 1774962"/>
              <a:gd name="connsiteX52" fmla="*/ 238453 w 1774962"/>
              <a:gd name="connsiteY52" fmla="*/ 346995 h 1774962"/>
              <a:gd name="connsiteX53" fmla="*/ 228650 w 1774962"/>
              <a:gd name="connsiteY53" fmla="*/ 333063 h 1774962"/>
              <a:gd name="connsiteX54" fmla="*/ 230713 w 1774962"/>
              <a:gd name="connsiteY54" fmla="*/ 290237 h 1774962"/>
              <a:gd name="connsiteX55" fmla="*/ 283859 w 1774962"/>
              <a:gd name="connsiteY55" fmla="*/ 236060 h 1774962"/>
              <a:gd name="connsiteX56" fmla="*/ 300370 w 1774962"/>
              <a:gd name="connsiteY56" fmla="*/ 234512 h 1774962"/>
              <a:gd name="connsiteX57" fmla="*/ 380863 w 1774962"/>
              <a:gd name="connsiteY57" fmla="*/ 288173 h 1774962"/>
              <a:gd name="connsiteX58" fmla="*/ 403050 w 1774962"/>
              <a:gd name="connsiteY58" fmla="*/ 311392 h 1774962"/>
              <a:gd name="connsiteX59" fmla="*/ 422141 w 1774962"/>
              <a:gd name="connsiteY59" fmla="*/ 313972 h 1774962"/>
              <a:gd name="connsiteX60" fmla="*/ 519661 w 1774962"/>
              <a:gd name="connsiteY60" fmla="*/ 246895 h 1774962"/>
              <a:gd name="connsiteX61" fmla="*/ 524820 w 1774962"/>
              <a:gd name="connsiteY61" fmla="*/ 233996 h 1774962"/>
              <a:gd name="connsiteX62" fmla="*/ 492314 w 1774962"/>
              <a:gd name="connsiteY62" fmla="*/ 127704 h 1774962"/>
              <a:gd name="connsiteX63" fmla="*/ 514501 w 1774962"/>
              <a:gd name="connsiteY63" fmla="*/ 82298 h 1774962"/>
              <a:gd name="connsiteX64" fmla="*/ 578482 w 1774962"/>
              <a:gd name="connsiteY64" fmla="*/ 55468 h 1774962"/>
              <a:gd name="connsiteX65" fmla="*/ 595509 w 1774962"/>
              <a:gd name="connsiteY65" fmla="*/ 60111 h 1774962"/>
              <a:gd name="connsiteX66" fmla="*/ 648655 w 1774962"/>
              <a:gd name="connsiteY66" fmla="*/ 139572 h 1774962"/>
              <a:gd name="connsiteX67" fmla="*/ 661039 w 1774962"/>
              <a:gd name="connsiteY67" fmla="*/ 172078 h 1774962"/>
              <a:gd name="connsiteX68" fmla="*/ 675486 w 1774962"/>
              <a:gd name="connsiteY68" fmla="*/ 180334 h 1774962"/>
              <a:gd name="connsiteX69" fmla="*/ 792613 w 1774962"/>
              <a:gd name="connsiteY69" fmla="*/ 155567 h 1774962"/>
              <a:gd name="connsiteX70" fmla="*/ 801900 w 1774962"/>
              <a:gd name="connsiteY70" fmla="*/ 143700 h 1774962"/>
              <a:gd name="connsiteX71" fmla="*/ 816864 w 1774962"/>
              <a:gd name="connsiteY71" fmla="*/ 11094 h 1774962"/>
              <a:gd name="connsiteX72" fmla="*/ 826151 w 1774962"/>
              <a:gd name="connsiteY72" fmla="*/ 2322 h 1774962"/>
              <a:gd name="connsiteX73" fmla="*/ 925219 w 1774962"/>
              <a:gd name="connsiteY73" fmla="*/ 774 h 1774962"/>
              <a:gd name="connsiteX74" fmla="*/ 934507 w 1774962"/>
              <a:gd name="connsiteY74" fmla="*/ 10062 h 1774962"/>
              <a:gd name="connsiteX75" fmla="*/ 954114 w 1774962"/>
              <a:gd name="connsiteY75" fmla="*/ 111193 h 1774962"/>
              <a:gd name="connsiteX76" fmla="*/ 952050 w 1774962"/>
              <a:gd name="connsiteY76" fmla="*/ 140604 h 1774962"/>
              <a:gd name="connsiteX77" fmla="*/ 962369 w 1774962"/>
              <a:gd name="connsiteY77" fmla="*/ 152987 h 1774962"/>
              <a:gd name="connsiteX78" fmla="*/ 1078980 w 1774962"/>
              <a:gd name="connsiteY78" fmla="*/ 174658 h 1774962"/>
              <a:gd name="connsiteX79" fmla="*/ 1093428 w 1774962"/>
              <a:gd name="connsiteY79" fmla="*/ 168467 h 1774962"/>
              <a:gd name="connsiteX80" fmla="*/ 1147089 w 1774962"/>
              <a:gd name="connsiteY80" fmla="*/ 69399 h 1774962"/>
              <a:gd name="connsiteX81" fmla="*/ 1192495 w 1774962"/>
              <a:gd name="connsiteY81" fmla="*/ 54436 h 1774962"/>
              <a:gd name="connsiteX82" fmla="*/ 1258024 w 1774962"/>
              <a:gd name="connsiteY82" fmla="*/ 81266 h 1774962"/>
              <a:gd name="connsiteX83" fmla="*/ 1267312 w 1774962"/>
              <a:gd name="connsiteY83" fmla="*/ 96746 h 1774962"/>
              <a:gd name="connsiteX84" fmla="*/ 1247705 w 1774962"/>
              <a:gd name="connsiteY84" fmla="*/ 192718 h 1774962"/>
              <a:gd name="connsiteX85" fmla="*/ 1233258 w 1774962"/>
              <a:gd name="connsiteY85" fmla="*/ 224192 h 1774962"/>
              <a:gd name="connsiteX86" fmla="*/ 1237385 w 1774962"/>
              <a:gd name="connsiteY86" fmla="*/ 237608 h 1774962"/>
              <a:gd name="connsiteX87" fmla="*/ 1340065 w 1774962"/>
              <a:gd name="connsiteY87" fmla="*/ 304169 h 1774962"/>
              <a:gd name="connsiteX88" fmla="*/ 1354512 w 1774962"/>
              <a:gd name="connsiteY88" fmla="*/ 302621 h 1774962"/>
              <a:gd name="connsiteX89" fmla="*/ 1459771 w 1774962"/>
              <a:gd name="connsiteY89" fmla="*/ 218516 h 1774962"/>
              <a:gd name="connsiteX90" fmla="*/ 1472155 w 1774962"/>
              <a:gd name="connsiteY90" fmla="*/ 220064 h 1774962"/>
              <a:gd name="connsiteX91" fmla="*/ 1541296 w 1774962"/>
              <a:gd name="connsiteY91" fmla="*/ 287657 h 1774962"/>
              <a:gd name="connsiteX92" fmla="*/ 1542328 w 1774962"/>
              <a:gd name="connsiteY92" fmla="*/ 301073 h 1774962"/>
              <a:gd name="connsiteX93" fmla="*/ 1485570 w 1774962"/>
              <a:gd name="connsiteY93" fmla="*/ 385693 h 1774962"/>
              <a:gd name="connsiteX94" fmla="*/ 1462868 w 1774962"/>
              <a:gd name="connsiteY94" fmla="*/ 406332 h 1774962"/>
              <a:gd name="connsiteX95" fmla="*/ 1460803 w 1774962"/>
              <a:gd name="connsiteY95" fmla="*/ 422327 h 1774962"/>
              <a:gd name="connsiteX96" fmla="*/ 1529428 w 1774962"/>
              <a:gd name="connsiteY96" fmla="*/ 522427 h 1774962"/>
              <a:gd name="connsiteX97" fmla="*/ 1544908 w 1774962"/>
              <a:gd name="connsiteY97" fmla="*/ 525007 h 1774962"/>
              <a:gd name="connsiteX98" fmla="*/ 1672870 w 1774962"/>
              <a:gd name="connsiteY98" fmla="*/ 488373 h 1774962"/>
              <a:gd name="connsiteX99" fmla="*/ 1683706 w 1774962"/>
              <a:gd name="connsiteY99" fmla="*/ 495080 h 1774962"/>
              <a:gd name="connsiteX100" fmla="*/ 1721888 w 1774962"/>
              <a:gd name="connsiteY100" fmla="*/ 583828 h 1774962"/>
              <a:gd name="connsiteX101" fmla="*/ 1717244 w 1774962"/>
              <a:gd name="connsiteY101" fmla="*/ 596728 h 1774962"/>
              <a:gd name="connsiteX102" fmla="*/ 1633140 w 1774962"/>
              <a:gd name="connsiteY102" fmla="*/ 652453 h 1774962"/>
              <a:gd name="connsiteX103" fmla="*/ 1601665 w 1774962"/>
              <a:gd name="connsiteY103" fmla="*/ 663805 h 1774962"/>
              <a:gd name="connsiteX104" fmla="*/ 1594958 w 1774962"/>
              <a:gd name="connsiteY104" fmla="*/ 676188 h 1774962"/>
              <a:gd name="connsiteX105" fmla="*/ 1620241 w 1774962"/>
              <a:gd name="connsiteY105" fmla="*/ 795895 h 1774962"/>
              <a:gd name="connsiteX106" fmla="*/ 1631076 w 1774962"/>
              <a:gd name="connsiteY106" fmla="*/ 804667 h 1774962"/>
              <a:gd name="connsiteX107" fmla="*/ 1763682 w 1774962"/>
              <a:gd name="connsiteY107" fmla="*/ 819630 h 1774962"/>
              <a:gd name="connsiteX108" fmla="*/ 1773486 w 1774962"/>
              <a:gd name="connsiteY108" fmla="*/ 829950 h 1774962"/>
              <a:gd name="connsiteX109" fmla="*/ 1775034 w 1774962"/>
              <a:gd name="connsiteY109" fmla="*/ 927985 h 1774962"/>
              <a:gd name="connsiteX110" fmla="*/ 1766262 w 1774962"/>
              <a:gd name="connsiteY110" fmla="*/ 937273 h 1774962"/>
              <a:gd name="connsiteX111" fmla="*/ 1663583 w 1774962"/>
              <a:gd name="connsiteY111" fmla="*/ 957396 h 1774962"/>
              <a:gd name="connsiteX112" fmla="*/ 1636752 w 1774962"/>
              <a:gd name="connsiteY112" fmla="*/ 955332 h 1774962"/>
              <a:gd name="connsiteX113" fmla="*/ 1622304 w 1774962"/>
              <a:gd name="connsiteY113" fmla="*/ 966684 h 1774962"/>
              <a:gd name="connsiteX114" fmla="*/ 1601149 w 1774962"/>
              <a:gd name="connsiteY114" fmla="*/ 1081746 h 1774962"/>
              <a:gd name="connsiteX115" fmla="*/ 1610437 w 1774962"/>
              <a:gd name="connsiteY115" fmla="*/ 1097742 h 1774962"/>
              <a:gd name="connsiteX116" fmla="*/ 1726016 w 1774962"/>
              <a:gd name="connsiteY116" fmla="*/ 1161723 h 1774962"/>
              <a:gd name="connsiteX117" fmla="*/ 1729112 w 1774962"/>
              <a:gd name="connsiteY117" fmla="*/ 1174107 h 1774962"/>
              <a:gd name="connsiteX118" fmla="*/ 1693509 w 1774962"/>
              <a:gd name="connsiteY118" fmla="*/ 1263887 h 1774962"/>
              <a:gd name="connsiteX119" fmla="*/ 1681126 w 1774962"/>
              <a:gd name="connsiteY119" fmla="*/ 1270078 h 1774962"/>
              <a:gd name="connsiteX120" fmla="*/ 1581542 w 1774962"/>
              <a:gd name="connsiteY120" fmla="*/ 1249955 h 1774962"/>
              <a:gd name="connsiteX121" fmla="*/ 1552647 w 1774962"/>
              <a:gd name="connsiteY121" fmla="*/ 1236024 h 1774962"/>
              <a:gd name="connsiteX122" fmla="*/ 1538200 w 1774962"/>
              <a:gd name="connsiteY122" fmla="*/ 1240152 h 1774962"/>
              <a:gd name="connsiteX123" fmla="*/ 1473187 w 1774962"/>
              <a:gd name="connsiteY123" fmla="*/ 1340767 h 1774962"/>
              <a:gd name="connsiteX124" fmla="*/ 1475251 w 1774962"/>
              <a:gd name="connsiteY124" fmla="*/ 1358310 h 1774962"/>
              <a:gd name="connsiteX125" fmla="*/ 1535104 w 1774962"/>
              <a:gd name="connsiteY125" fmla="*/ 1430031 h 1774962"/>
              <a:gd name="connsiteX126" fmla="*/ 1545424 w 1774962"/>
              <a:gd name="connsiteY126" fmla="*/ 1444995 h 1774962"/>
              <a:gd name="connsiteX127" fmla="*/ 1542844 w 1774962"/>
              <a:gd name="connsiteY127" fmla="*/ 1489885 h 1774962"/>
              <a:gd name="connsiteX128" fmla="*/ 1491246 w 1774962"/>
              <a:gd name="connsiteY128" fmla="*/ 1542514 h 1774962"/>
              <a:gd name="connsiteX129" fmla="*/ 1472155 w 1774962"/>
              <a:gd name="connsiteY129" fmla="*/ 1544062 h 1774962"/>
              <a:gd name="connsiteX130" fmla="*/ 1393726 w 1774962"/>
              <a:gd name="connsiteY130" fmla="*/ 1491948 h 1774962"/>
              <a:gd name="connsiteX131" fmla="*/ 1369992 w 1774962"/>
              <a:gd name="connsiteY131" fmla="*/ 1466666 h 1774962"/>
              <a:gd name="connsiteX132" fmla="*/ 1352964 w 1774962"/>
              <a:gd name="connsiteY132" fmla="*/ 1464602 h 1774962"/>
              <a:gd name="connsiteX133" fmla="*/ 1254413 w 1774962"/>
              <a:gd name="connsiteY133" fmla="*/ 1532711 h 1774962"/>
              <a:gd name="connsiteX134" fmla="*/ 1248737 w 1774962"/>
              <a:gd name="connsiteY134" fmla="*/ 1544578 h 1774962"/>
              <a:gd name="connsiteX135" fmla="*/ 1284339 w 1774962"/>
              <a:gd name="connsiteY135" fmla="*/ 1662221 h 1774962"/>
              <a:gd name="connsiteX136" fmla="*/ 1268860 w 1774962"/>
              <a:gd name="connsiteY136" fmla="*/ 1693180 h 1774962"/>
              <a:gd name="connsiteX137" fmla="*/ 1195591 w 1774962"/>
              <a:gd name="connsiteY137" fmla="*/ 1724654 h 1774962"/>
              <a:gd name="connsiteX138" fmla="*/ 1178564 w 1774962"/>
              <a:gd name="connsiteY138" fmla="*/ 1719495 h 1774962"/>
              <a:gd name="connsiteX139" fmla="*/ 1125418 w 1774962"/>
              <a:gd name="connsiteY139" fmla="*/ 1640034 h 1774962"/>
              <a:gd name="connsiteX140" fmla="*/ 1113035 w 1774962"/>
              <a:gd name="connsiteY140" fmla="*/ 1606496 h 1774962"/>
              <a:gd name="connsiteX141" fmla="*/ 1099619 w 1774962"/>
              <a:gd name="connsiteY141" fmla="*/ 1599272 h 1774962"/>
              <a:gd name="connsiteX142" fmla="*/ 979913 w 1774962"/>
              <a:gd name="connsiteY142" fmla="*/ 1624555 h 1774962"/>
              <a:gd name="connsiteX143" fmla="*/ 972173 w 1774962"/>
              <a:gd name="connsiteY143" fmla="*/ 1634874 h 1774962"/>
              <a:gd name="connsiteX144" fmla="*/ 957726 w 1774962"/>
              <a:gd name="connsiteY144" fmla="*/ 1767481 h 1774962"/>
              <a:gd name="connsiteX145" fmla="*/ 945858 w 1774962"/>
              <a:gd name="connsiteY145" fmla="*/ 1777800 h 1774962"/>
              <a:gd name="connsiteX146" fmla="*/ 895808 w 1774962"/>
              <a:gd name="connsiteY146" fmla="*/ 1779864 h 1774962"/>
              <a:gd name="connsiteX147" fmla="*/ 894776 w 1774962"/>
              <a:gd name="connsiteY147" fmla="*/ 1775736 h 1774962"/>
              <a:gd name="connsiteX148" fmla="*/ 890648 w 1774962"/>
              <a:gd name="connsiteY148" fmla="*/ 1454798 h 1774962"/>
              <a:gd name="connsiteX149" fmla="*/ 1452548 w 1774962"/>
              <a:gd name="connsiteY149" fmla="*/ 884127 h 1774962"/>
              <a:gd name="connsiteX150" fmla="*/ 881361 w 1774962"/>
              <a:gd name="connsiteY150" fmla="*/ 322228 h 1774962"/>
              <a:gd name="connsiteX151" fmla="*/ 320494 w 1774962"/>
              <a:gd name="connsiteY151" fmla="*/ 893415 h 1774962"/>
              <a:gd name="connsiteX152" fmla="*/ 890648 w 1774962"/>
              <a:gd name="connsiteY152" fmla="*/ 1454798 h 1774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1774962" h="1774962">
                <a:moveTo>
                  <a:pt x="894776" y="1775736"/>
                </a:moveTo>
                <a:cubicBezTo>
                  <a:pt x="880845" y="1775736"/>
                  <a:pt x="866397" y="1775736"/>
                  <a:pt x="852466" y="1775736"/>
                </a:cubicBezTo>
                <a:cubicBezTo>
                  <a:pt x="844726" y="1775736"/>
                  <a:pt x="840599" y="1772640"/>
                  <a:pt x="839567" y="1764901"/>
                </a:cubicBezTo>
                <a:cubicBezTo>
                  <a:pt x="833375" y="1731878"/>
                  <a:pt x="826151" y="1699371"/>
                  <a:pt x="819960" y="1666349"/>
                </a:cubicBezTo>
                <a:cubicBezTo>
                  <a:pt x="817896" y="1656545"/>
                  <a:pt x="820992" y="1646742"/>
                  <a:pt x="822024" y="1636938"/>
                </a:cubicBezTo>
                <a:cubicBezTo>
                  <a:pt x="823056" y="1628682"/>
                  <a:pt x="820992" y="1624555"/>
                  <a:pt x="811704" y="1623523"/>
                </a:cubicBezTo>
                <a:cubicBezTo>
                  <a:pt x="772490" y="1619395"/>
                  <a:pt x="733275" y="1612171"/>
                  <a:pt x="695093" y="1601852"/>
                </a:cubicBezTo>
                <a:cubicBezTo>
                  <a:pt x="686837" y="1599788"/>
                  <a:pt x="682194" y="1602368"/>
                  <a:pt x="680130" y="1610623"/>
                </a:cubicBezTo>
                <a:cubicBezTo>
                  <a:pt x="669294" y="1655513"/>
                  <a:pt x="636788" y="1688020"/>
                  <a:pt x="615116" y="1727234"/>
                </a:cubicBezTo>
                <a:cubicBezTo>
                  <a:pt x="612537" y="1731878"/>
                  <a:pt x="608409" y="1731878"/>
                  <a:pt x="603765" y="1730330"/>
                </a:cubicBezTo>
                <a:cubicBezTo>
                  <a:pt x="572807" y="1720011"/>
                  <a:pt x="542364" y="1707627"/>
                  <a:pt x="512953" y="1694212"/>
                </a:cubicBezTo>
                <a:cubicBezTo>
                  <a:pt x="506761" y="1691632"/>
                  <a:pt x="506245" y="1686988"/>
                  <a:pt x="507277" y="1681828"/>
                </a:cubicBezTo>
                <a:cubicBezTo>
                  <a:pt x="513985" y="1648806"/>
                  <a:pt x="519661" y="1615783"/>
                  <a:pt x="527400" y="1583277"/>
                </a:cubicBezTo>
                <a:cubicBezTo>
                  <a:pt x="529980" y="1572441"/>
                  <a:pt x="536172" y="1562637"/>
                  <a:pt x="541848" y="1552834"/>
                </a:cubicBezTo>
                <a:cubicBezTo>
                  <a:pt x="545460" y="1546642"/>
                  <a:pt x="544428" y="1543030"/>
                  <a:pt x="537720" y="1539418"/>
                </a:cubicBezTo>
                <a:cubicBezTo>
                  <a:pt x="501601" y="1520327"/>
                  <a:pt x="467547" y="1497624"/>
                  <a:pt x="435041" y="1472857"/>
                </a:cubicBezTo>
                <a:cubicBezTo>
                  <a:pt x="429365" y="1468214"/>
                  <a:pt x="425237" y="1468214"/>
                  <a:pt x="420593" y="1474921"/>
                </a:cubicBezTo>
                <a:cubicBezTo>
                  <a:pt x="393762" y="1512588"/>
                  <a:pt x="350936" y="1531163"/>
                  <a:pt x="315334" y="1559026"/>
                </a:cubicBezTo>
                <a:cubicBezTo>
                  <a:pt x="310690" y="1562637"/>
                  <a:pt x="307078" y="1561090"/>
                  <a:pt x="302950" y="1557478"/>
                </a:cubicBezTo>
                <a:cubicBezTo>
                  <a:pt x="278699" y="1536323"/>
                  <a:pt x="255996" y="1513104"/>
                  <a:pt x="233809" y="1490401"/>
                </a:cubicBezTo>
                <a:cubicBezTo>
                  <a:pt x="229682" y="1485757"/>
                  <a:pt x="229165" y="1482145"/>
                  <a:pt x="232777" y="1476985"/>
                </a:cubicBezTo>
                <a:cubicBezTo>
                  <a:pt x="251352" y="1449122"/>
                  <a:pt x="269928" y="1421260"/>
                  <a:pt x="289019" y="1393397"/>
                </a:cubicBezTo>
                <a:cubicBezTo>
                  <a:pt x="295210" y="1384625"/>
                  <a:pt x="304498" y="1378949"/>
                  <a:pt x="312754" y="1371726"/>
                </a:cubicBezTo>
                <a:cubicBezTo>
                  <a:pt x="318946" y="1366566"/>
                  <a:pt x="319978" y="1361922"/>
                  <a:pt x="314818" y="1355731"/>
                </a:cubicBezTo>
                <a:cubicBezTo>
                  <a:pt x="289535" y="1324256"/>
                  <a:pt x="266316" y="1291233"/>
                  <a:pt x="246193" y="1255631"/>
                </a:cubicBezTo>
                <a:cubicBezTo>
                  <a:pt x="241549" y="1247375"/>
                  <a:pt x="236905" y="1248923"/>
                  <a:pt x="230713" y="1253051"/>
                </a:cubicBezTo>
                <a:cubicBezTo>
                  <a:pt x="191499" y="1277302"/>
                  <a:pt x="145577" y="1277818"/>
                  <a:pt x="102751" y="1289685"/>
                </a:cubicBezTo>
                <a:cubicBezTo>
                  <a:pt x="97075" y="1291233"/>
                  <a:pt x="93979" y="1288137"/>
                  <a:pt x="91916" y="1282978"/>
                </a:cubicBezTo>
                <a:cubicBezTo>
                  <a:pt x="77984" y="1254083"/>
                  <a:pt x="65085" y="1224156"/>
                  <a:pt x="53733" y="1194230"/>
                </a:cubicBezTo>
                <a:cubicBezTo>
                  <a:pt x="51669" y="1188038"/>
                  <a:pt x="53217" y="1184426"/>
                  <a:pt x="58377" y="1181330"/>
                </a:cubicBezTo>
                <a:cubicBezTo>
                  <a:pt x="86240" y="1162755"/>
                  <a:pt x="113587" y="1143664"/>
                  <a:pt x="142481" y="1125605"/>
                </a:cubicBezTo>
                <a:cubicBezTo>
                  <a:pt x="151769" y="1119929"/>
                  <a:pt x="163120" y="1117349"/>
                  <a:pt x="173956" y="1114253"/>
                </a:cubicBezTo>
                <a:cubicBezTo>
                  <a:pt x="180664" y="1112189"/>
                  <a:pt x="182727" y="1109093"/>
                  <a:pt x="180664" y="1101870"/>
                </a:cubicBezTo>
                <a:cubicBezTo>
                  <a:pt x="168796" y="1062139"/>
                  <a:pt x="160541" y="1021893"/>
                  <a:pt x="154865" y="981131"/>
                </a:cubicBezTo>
                <a:cubicBezTo>
                  <a:pt x="153833" y="974423"/>
                  <a:pt x="150737" y="972359"/>
                  <a:pt x="144029" y="973391"/>
                </a:cubicBezTo>
                <a:cubicBezTo>
                  <a:pt x="98107" y="981131"/>
                  <a:pt x="54765" y="963588"/>
                  <a:pt x="10391" y="958428"/>
                </a:cubicBezTo>
                <a:cubicBezTo>
                  <a:pt x="4715" y="957912"/>
                  <a:pt x="2652" y="954300"/>
                  <a:pt x="2135" y="948624"/>
                </a:cubicBezTo>
                <a:cubicBezTo>
                  <a:pt x="-960" y="916118"/>
                  <a:pt x="72" y="883611"/>
                  <a:pt x="588" y="850589"/>
                </a:cubicBezTo>
                <a:cubicBezTo>
                  <a:pt x="588" y="844397"/>
                  <a:pt x="4715" y="841817"/>
                  <a:pt x="10391" y="840785"/>
                </a:cubicBezTo>
                <a:cubicBezTo>
                  <a:pt x="43930" y="834077"/>
                  <a:pt x="76952" y="827370"/>
                  <a:pt x="110491" y="820662"/>
                </a:cubicBezTo>
                <a:cubicBezTo>
                  <a:pt x="120294" y="818598"/>
                  <a:pt x="130098" y="821694"/>
                  <a:pt x="139901" y="822726"/>
                </a:cubicBezTo>
                <a:cubicBezTo>
                  <a:pt x="148157" y="823758"/>
                  <a:pt x="152285" y="820662"/>
                  <a:pt x="153317" y="811890"/>
                </a:cubicBezTo>
                <a:cubicBezTo>
                  <a:pt x="157445" y="773192"/>
                  <a:pt x="164668" y="734494"/>
                  <a:pt x="174472" y="696827"/>
                </a:cubicBezTo>
                <a:cubicBezTo>
                  <a:pt x="177052" y="687024"/>
                  <a:pt x="173440" y="682380"/>
                  <a:pt x="164152" y="680316"/>
                </a:cubicBezTo>
                <a:cubicBezTo>
                  <a:pt x="120294" y="668965"/>
                  <a:pt x="87272" y="636974"/>
                  <a:pt x="49090" y="615819"/>
                </a:cubicBezTo>
                <a:cubicBezTo>
                  <a:pt x="44961" y="613755"/>
                  <a:pt x="44961" y="610143"/>
                  <a:pt x="45993" y="606015"/>
                </a:cubicBezTo>
                <a:cubicBezTo>
                  <a:pt x="56313" y="574541"/>
                  <a:pt x="69212" y="544098"/>
                  <a:pt x="82628" y="513655"/>
                </a:cubicBezTo>
                <a:cubicBezTo>
                  <a:pt x="85208" y="507980"/>
                  <a:pt x="89336" y="506948"/>
                  <a:pt x="93979" y="508496"/>
                </a:cubicBezTo>
                <a:cubicBezTo>
                  <a:pt x="137322" y="519847"/>
                  <a:pt x="183760" y="518815"/>
                  <a:pt x="224006" y="543066"/>
                </a:cubicBezTo>
                <a:cubicBezTo>
                  <a:pt x="230713" y="547194"/>
                  <a:pt x="233809" y="544614"/>
                  <a:pt x="236905" y="538938"/>
                </a:cubicBezTo>
                <a:cubicBezTo>
                  <a:pt x="255996" y="503336"/>
                  <a:pt x="278183" y="469281"/>
                  <a:pt x="302434" y="437291"/>
                </a:cubicBezTo>
                <a:cubicBezTo>
                  <a:pt x="305530" y="433163"/>
                  <a:pt x="310690" y="428519"/>
                  <a:pt x="302950" y="423359"/>
                </a:cubicBezTo>
                <a:cubicBezTo>
                  <a:pt x="273540" y="404268"/>
                  <a:pt x="258576" y="373826"/>
                  <a:pt x="238453" y="346995"/>
                </a:cubicBezTo>
                <a:cubicBezTo>
                  <a:pt x="234841" y="342351"/>
                  <a:pt x="232262" y="337707"/>
                  <a:pt x="228650" y="333063"/>
                </a:cubicBezTo>
                <a:cubicBezTo>
                  <a:pt x="212654" y="310360"/>
                  <a:pt x="212138" y="309844"/>
                  <a:pt x="230713" y="290237"/>
                </a:cubicBezTo>
                <a:cubicBezTo>
                  <a:pt x="248257" y="271662"/>
                  <a:pt x="266316" y="254119"/>
                  <a:pt x="283859" y="236060"/>
                </a:cubicBezTo>
                <a:cubicBezTo>
                  <a:pt x="289535" y="230384"/>
                  <a:pt x="294179" y="229868"/>
                  <a:pt x="300370" y="234512"/>
                </a:cubicBezTo>
                <a:cubicBezTo>
                  <a:pt x="327201" y="252571"/>
                  <a:pt x="354032" y="270114"/>
                  <a:pt x="380863" y="288173"/>
                </a:cubicBezTo>
                <a:cubicBezTo>
                  <a:pt x="390150" y="294365"/>
                  <a:pt x="396342" y="303137"/>
                  <a:pt x="403050" y="311392"/>
                </a:cubicBezTo>
                <a:cubicBezTo>
                  <a:pt x="408726" y="319132"/>
                  <a:pt x="413885" y="320680"/>
                  <a:pt x="422141" y="313972"/>
                </a:cubicBezTo>
                <a:cubicBezTo>
                  <a:pt x="452584" y="288689"/>
                  <a:pt x="485606" y="266502"/>
                  <a:pt x="519661" y="246895"/>
                </a:cubicBezTo>
                <a:cubicBezTo>
                  <a:pt x="524820" y="243799"/>
                  <a:pt x="529464" y="240703"/>
                  <a:pt x="524820" y="233996"/>
                </a:cubicBezTo>
                <a:cubicBezTo>
                  <a:pt x="502633" y="202005"/>
                  <a:pt x="501086" y="163823"/>
                  <a:pt x="492314" y="127704"/>
                </a:cubicBezTo>
                <a:cubicBezTo>
                  <a:pt x="484574" y="96230"/>
                  <a:pt x="485606" y="96746"/>
                  <a:pt x="514501" y="82298"/>
                </a:cubicBezTo>
                <a:cubicBezTo>
                  <a:pt x="535140" y="71979"/>
                  <a:pt x="557327" y="64239"/>
                  <a:pt x="578482" y="55468"/>
                </a:cubicBezTo>
                <a:cubicBezTo>
                  <a:pt x="586222" y="52372"/>
                  <a:pt x="590866" y="52888"/>
                  <a:pt x="595509" y="60111"/>
                </a:cubicBezTo>
                <a:cubicBezTo>
                  <a:pt x="613053" y="86942"/>
                  <a:pt x="630596" y="113257"/>
                  <a:pt x="648655" y="139572"/>
                </a:cubicBezTo>
                <a:cubicBezTo>
                  <a:pt x="655363" y="149375"/>
                  <a:pt x="657427" y="160727"/>
                  <a:pt x="661039" y="172078"/>
                </a:cubicBezTo>
                <a:cubicBezTo>
                  <a:pt x="663618" y="180334"/>
                  <a:pt x="667230" y="182914"/>
                  <a:pt x="675486" y="180334"/>
                </a:cubicBezTo>
                <a:cubicBezTo>
                  <a:pt x="713668" y="168983"/>
                  <a:pt x="752882" y="160727"/>
                  <a:pt x="792613" y="155567"/>
                </a:cubicBezTo>
                <a:cubicBezTo>
                  <a:pt x="800352" y="154535"/>
                  <a:pt x="802932" y="151439"/>
                  <a:pt x="801900" y="143700"/>
                </a:cubicBezTo>
                <a:cubicBezTo>
                  <a:pt x="795193" y="98294"/>
                  <a:pt x="811704" y="55468"/>
                  <a:pt x="816864" y="11094"/>
                </a:cubicBezTo>
                <a:cubicBezTo>
                  <a:pt x="817380" y="5934"/>
                  <a:pt x="820476" y="2838"/>
                  <a:pt x="826151" y="2322"/>
                </a:cubicBezTo>
                <a:cubicBezTo>
                  <a:pt x="859174" y="-1290"/>
                  <a:pt x="892196" y="258"/>
                  <a:pt x="925219" y="774"/>
                </a:cubicBezTo>
                <a:cubicBezTo>
                  <a:pt x="930895" y="774"/>
                  <a:pt x="933475" y="4902"/>
                  <a:pt x="934507" y="10062"/>
                </a:cubicBezTo>
                <a:cubicBezTo>
                  <a:pt x="941214" y="43600"/>
                  <a:pt x="948438" y="77139"/>
                  <a:pt x="954114" y="111193"/>
                </a:cubicBezTo>
                <a:cubicBezTo>
                  <a:pt x="955662" y="120481"/>
                  <a:pt x="953082" y="130800"/>
                  <a:pt x="952050" y="140604"/>
                </a:cubicBezTo>
                <a:cubicBezTo>
                  <a:pt x="951018" y="148343"/>
                  <a:pt x="954114" y="151955"/>
                  <a:pt x="962369" y="152987"/>
                </a:cubicBezTo>
                <a:cubicBezTo>
                  <a:pt x="1001584" y="157115"/>
                  <a:pt x="1040798" y="164339"/>
                  <a:pt x="1078980" y="174658"/>
                </a:cubicBezTo>
                <a:cubicBezTo>
                  <a:pt x="1085172" y="176206"/>
                  <a:pt x="1091364" y="176722"/>
                  <a:pt x="1093428" y="168467"/>
                </a:cubicBezTo>
                <a:cubicBezTo>
                  <a:pt x="1101683" y="130284"/>
                  <a:pt x="1127482" y="101390"/>
                  <a:pt x="1147089" y="69399"/>
                </a:cubicBezTo>
                <a:cubicBezTo>
                  <a:pt x="1162569" y="43084"/>
                  <a:pt x="1163601" y="43600"/>
                  <a:pt x="1192495" y="54436"/>
                </a:cubicBezTo>
                <a:cubicBezTo>
                  <a:pt x="1214682" y="62691"/>
                  <a:pt x="1236353" y="71979"/>
                  <a:pt x="1258024" y="81266"/>
                </a:cubicBezTo>
                <a:cubicBezTo>
                  <a:pt x="1265764" y="84362"/>
                  <a:pt x="1268860" y="88490"/>
                  <a:pt x="1267312" y="96746"/>
                </a:cubicBezTo>
                <a:cubicBezTo>
                  <a:pt x="1260604" y="128736"/>
                  <a:pt x="1254928" y="160727"/>
                  <a:pt x="1247705" y="192718"/>
                </a:cubicBezTo>
                <a:cubicBezTo>
                  <a:pt x="1245125" y="203553"/>
                  <a:pt x="1238417" y="213873"/>
                  <a:pt x="1233258" y="224192"/>
                </a:cubicBezTo>
                <a:cubicBezTo>
                  <a:pt x="1229646" y="230384"/>
                  <a:pt x="1230678" y="233996"/>
                  <a:pt x="1237385" y="237608"/>
                </a:cubicBezTo>
                <a:cubicBezTo>
                  <a:pt x="1273504" y="256699"/>
                  <a:pt x="1307558" y="279402"/>
                  <a:pt x="1340065" y="304169"/>
                </a:cubicBezTo>
                <a:cubicBezTo>
                  <a:pt x="1345741" y="308812"/>
                  <a:pt x="1349868" y="309328"/>
                  <a:pt x="1354512" y="302621"/>
                </a:cubicBezTo>
                <a:cubicBezTo>
                  <a:pt x="1381343" y="264954"/>
                  <a:pt x="1424169" y="246379"/>
                  <a:pt x="1459771" y="218516"/>
                </a:cubicBezTo>
                <a:cubicBezTo>
                  <a:pt x="1464415" y="214905"/>
                  <a:pt x="1468027" y="216452"/>
                  <a:pt x="1472155" y="220064"/>
                </a:cubicBezTo>
                <a:cubicBezTo>
                  <a:pt x="1496406" y="241219"/>
                  <a:pt x="1519109" y="264438"/>
                  <a:pt x="1541296" y="287657"/>
                </a:cubicBezTo>
                <a:cubicBezTo>
                  <a:pt x="1545424" y="292301"/>
                  <a:pt x="1545940" y="296429"/>
                  <a:pt x="1542328" y="301073"/>
                </a:cubicBezTo>
                <a:cubicBezTo>
                  <a:pt x="1523237" y="329452"/>
                  <a:pt x="1505177" y="357830"/>
                  <a:pt x="1485570" y="385693"/>
                </a:cubicBezTo>
                <a:cubicBezTo>
                  <a:pt x="1479895" y="393949"/>
                  <a:pt x="1470607" y="400140"/>
                  <a:pt x="1462868" y="406332"/>
                </a:cubicBezTo>
                <a:cubicBezTo>
                  <a:pt x="1456676" y="411492"/>
                  <a:pt x="1455644" y="416136"/>
                  <a:pt x="1460803" y="422327"/>
                </a:cubicBezTo>
                <a:cubicBezTo>
                  <a:pt x="1486086" y="453802"/>
                  <a:pt x="1509305" y="487341"/>
                  <a:pt x="1529428" y="522427"/>
                </a:cubicBezTo>
                <a:cubicBezTo>
                  <a:pt x="1534072" y="530167"/>
                  <a:pt x="1538716" y="529135"/>
                  <a:pt x="1544908" y="525007"/>
                </a:cubicBezTo>
                <a:cubicBezTo>
                  <a:pt x="1584122" y="500756"/>
                  <a:pt x="1630044" y="500240"/>
                  <a:pt x="1672870" y="488373"/>
                </a:cubicBezTo>
                <a:cubicBezTo>
                  <a:pt x="1678546" y="486825"/>
                  <a:pt x="1681642" y="489921"/>
                  <a:pt x="1683706" y="495080"/>
                </a:cubicBezTo>
                <a:cubicBezTo>
                  <a:pt x="1697637" y="523975"/>
                  <a:pt x="1710537" y="553902"/>
                  <a:pt x="1721888" y="583828"/>
                </a:cubicBezTo>
                <a:cubicBezTo>
                  <a:pt x="1723952" y="590020"/>
                  <a:pt x="1722404" y="593632"/>
                  <a:pt x="1717244" y="596728"/>
                </a:cubicBezTo>
                <a:cubicBezTo>
                  <a:pt x="1689381" y="615303"/>
                  <a:pt x="1662035" y="634394"/>
                  <a:pt x="1633140" y="652453"/>
                </a:cubicBezTo>
                <a:cubicBezTo>
                  <a:pt x="1623852" y="658129"/>
                  <a:pt x="1612501" y="660709"/>
                  <a:pt x="1601665" y="663805"/>
                </a:cubicBezTo>
                <a:cubicBezTo>
                  <a:pt x="1594958" y="665869"/>
                  <a:pt x="1592894" y="668965"/>
                  <a:pt x="1594958" y="676188"/>
                </a:cubicBezTo>
                <a:cubicBezTo>
                  <a:pt x="1606309" y="715403"/>
                  <a:pt x="1615081" y="755133"/>
                  <a:pt x="1620241" y="795895"/>
                </a:cubicBezTo>
                <a:cubicBezTo>
                  <a:pt x="1621272" y="803119"/>
                  <a:pt x="1624368" y="805699"/>
                  <a:pt x="1631076" y="804667"/>
                </a:cubicBezTo>
                <a:cubicBezTo>
                  <a:pt x="1676482" y="797959"/>
                  <a:pt x="1719308" y="814470"/>
                  <a:pt x="1763682" y="819630"/>
                </a:cubicBezTo>
                <a:cubicBezTo>
                  <a:pt x="1769874" y="820146"/>
                  <a:pt x="1772454" y="823758"/>
                  <a:pt x="1773486" y="829950"/>
                </a:cubicBezTo>
                <a:cubicBezTo>
                  <a:pt x="1776582" y="862456"/>
                  <a:pt x="1775034" y="895479"/>
                  <a:pt x="1775034" y="927985"/>
                </a:cubicBezTo>
                <a:cubicBezTo>
                  <a:pt x="1775034" y="933661"/>
                  <a:pt x="1771422" y="936241"/>
                  <a:pt x="1766262" y="937273"/>
                </a:cubicBezTo>
                <a:cubicBezTo>
                  <a:pt x="1732207" y="943981"/>
                  <a:pt x="1698153" y="951204"/>
                  <a:pt x="1663583" y="957396"/>
                </a:cubicBezTo>
                <a:cubicBezTo>
                  <a:pt x="1654811" y="958944"/>
                  <a:pt x="1645523" y="956364"/>
                  <a:pt x="1636752" y="955332"/>
                </a:cubicBezTo>
                <a:cubicBezTo>
                  <a:pt x="1627980" y="954300"/>
                  <a:pt x="1623336" y="956364"/>
                  <a:pt x="1622304" y="966684"/>
                </a:cubicBezTo>
                <a:cubicBezTo>
                  <a:pt x="1618177" y="1005382"/>
                  <a:pt x="1610953" y="1044080"/>
                  <a:pt x="1601149" y="1081746"/>
                </a:cubicBezTo>
                <a:cubicBezTo>
                  <a:pt x="1598569" y="1091034"/>
                  <a:pt x="1601665" y="1095678"/>
                  <a:pt x="1610437" y="1097742"/>
                </a:cubicBezTo>
                <a:cubicBezTo>
                  <a:pt x="1654811" y="1108577"/>
                  <a:pt x="1687318" y="1140568"/>
                  <a:pt x="1726016" y="1161723"/>
                </a:cubicBezTo>
                <a:cubicBezTo>
                  <a:pt x="1731176" y="1164819"/>
                  <a:pt x="1731176" y="1168947"/>
                  <a:pt x="1729112" y="1174107"/>
                </a:cubicBezTo>
                <a:cubicBezTo>
                  <a:pt x="1718792" y="1204549"/>
                  <a:pt x="1706409" y="1234476"/>
                  <a:pt x="1693509" y="1263887"/>
                </a:cubicBezTo>
                <a:cubicBezTo>
                  <a:pt x="1690929" y="1269562"/>
                  <a:pt x="1687318" y="1271626"/>
                  <a:pt x="1681126" y="1270078"/>
                </a:cubicBezTo>
                <a:cubicBezTo>
                  <a:pt x="1648103" y="1263371"/>
                  <a:pt x="1614565" y="1257179"/>
                  <a:pt x="1581542" y="1249955"/>
                </a:cubicBezTo>
                <a:cubicBezTo>
                  <a:pt x="1571223" y="1247375"/>
                  <a:pt x="1561935" y="1241184"/>
                  <a:pt x="1552647" y="1236024"/>
                </a:cubicBezTo>
                <a:cubicBezTo>
                  <a:pt x="1545940" y="1232412"/>
                  <a:pt x="1542328" y="1232928"/>
                  <a:pt x="1538200" y="1240152"/>
                </a:cubicBezTo>
                <a:cubicBezTo>
                  <a:pt x="1519109" y="1275238"/>
                  <a:pt x="1497954" y="1309293"/>
                  <a:pt x="1473187" y="1340767"/>
                </a:cubicBezTo>
                <a:cubicBezTo>
                  <a:pt x="1467511" y="1347991"/>
                  <a:pt x="1466479" y="1352635"/>
                  <a:pt x="1475251" y="1358310"/>
                </a:cubicBezTo>
                <a:cubicBezTo>
                  <a:pt x="1502598" y="1375854"/>
                  <a:pt x="1516013" y="1405264"/>
                  <a:pt x="1535104" y="1430031"/>
                </a:cubicBezTo>
                <a:cubicBezTo>
                  <a:pt x="1538716" y="1434675"/>
                  <a:pt x="1541812" y="1439835"/>
                  <a:pt x="1545424" y="1444995"/>
                </a:cubicBezTo>
                <a:cubicBezTo>
                  <a:pt x="1566063" y="1474921"/>
                  <a:pt x="1565031" y="1464602"/>
                  <a:pt x="1542844" y="1489885"/>
                </a:cubicBezTo>
                <a:cubicBezTo>
                  <a:pt x="1526849" y="1508460"/>
                  <a:pt x="1508273" y="1524971"/>
                  <a:pt x="1491246" y="1542514"/>
                </a:cubicBezTo>
                <a:cubicBezTo>
                  <a:pt x="1485054" y="1549222"/>
                  <a:pt x="1479895" y="1549222"/>
                  <a:pt x="1472155" y="1544062"/>
                </a:cubicBezTo>
                <a:cubicBezTo>
                  <a:pt x="1446356" y="1526519"/>
                  <a:pt x="1420041" y="1508976"/>
                  <a:pt x="1393726" y="1491948"/>
                </a:cubicBezTo>
                <a:cubicBezTo>
                  <a:pt x="1383923" y="1485241"/>
                  <a:pt x="1377215" y="1475437"/>
                  <a:pt x="1369992" y="1466666"/>
                </a:cubicBezTo>
                <a:cubicBezTo>
                  <a:pt x="1364316" y="1459958"/>
                  <a:pt x="1359672" y="1458926"/>
                  <a:pt x="1352964" y="1464602"/>
                </a:cubicBezTo>
                <a:cubicBezTo>
                  <a:pt x="1322005" y="1489885"/>
                  <a:pt x="1288983" y="1512588"/>
                  <a:pt x="1254413" y="1532711"/>
                </a:cubicBezTo>
                <a:cubicBezTo>
                  <a:pt x="1249769" y="1535291"/>
                  <a:pt x="1244609" y="1537871"/>
                  <a:pt x="1248737" y="1544578"/>
                </a:cubicBezTo>
                <a:cubicBezTo>
                  <a:pt x="1272472" y="1580181"/>
                  <a:pt x="1274020" y="1622491"/>
                  <a:pt x="1284339" y="1662221"/>
                </a:cubicBezTo>
                <a:cubicBezTo>
                  <a:pt x="1290531" y="1685440"/>
                  <a:pt x="1292079" y="1682344"/>
                  <a:pt x="1268860" y="1693180"/>
                </a:cubicBezTo>
                <a:cubicBezTo>
                  <a:pt x="1244609" y="1704531"/>
                  <a:pt x="1219842" y="1714335"/>
                  <a:pt x="1195591" y="1724654"/>
                </a:cubicBezTo>
                <a:cubicBezTo>
                  <a:pt x="1187851" y="1727750"/>
                  <a:pt x="1183208" y="1726718"/>
                  <a:pt x="1178564" y="1719495"/>
                </a:cubicBezTo>
                <a:cubicBezTo>
                  <a:pt x="1161021" y="1692664"/>
                  <a:pt x="1142962" y="1666865"/>
                  <a:pt x="1125418" y="1640034"/>
                </a:cubicBezTo>
                <a:cubicBezTo>
                  <a:pt x="1118711" y="1629715"/>
                  <a:pt x="1116131" y="1617847"/>
                  <a:pt x="1113035" y="1606496"/>
                </a:cubicBezTo>
                <a:cubicBezTo>
                  <a:pt x="1110971" y="1599272"/>
                  <a:pt x="1107359" y="1597208"/>
                  <a:pt x="1099619" y="1599272"/>
                </a:cubicBezTo>
                <a:cubicBezTo>
                  <a:pt x="1060405" y="1611139"/>
                  <a:pt x="1020675" y="1619395"/>
                  <a:pt x="979913" y="1624555"/>
                </a:cubicBezTo>
                <a:cubicBezTo>
                  <a:pt x="973205" y="1625587"/>
                  <a:pt x="971141" y="1628682"/>
                  <a:pt x="972173" y="1634874"/>
                </a:cubicBezTo>
                <a:cubicBezTo>
                  <a:pt x="979397" y="1680280"/>
                  <a:pt x="962885" y="1723106"/>
                  <a:pt x="957726" y="1767481"/>
                </a:cubicBezTo>
                <a:cubicBezTo>
                  <a:pt x="956694" y="1775220"/>
                  <a:pt x="952566" y="1777800"/>
                  <a:pt x="945858" y="1777800"/>
                </a:cubicBezTo>
                <a:cubicBezTo>
                  <a:pt x="929347" y="1778316"/>
                  <a:pt x="912320" y="1779348"/>
                  <a:pt x="895808" y="1779864"/>
                </a:cubicBezTo>
                <a:cubicBezTo>
                  <a:pt x="894776" y="1776252"/>
                  <a:pt x="894776" y="1776252"/>
                  <a:pt x="894776" y="1775736"/>
                </a:cubicBezTo>
                <a:close/>
                <a:moveTo>
                  <a:pt x="890648" y="1454798"/>
                </a:moveTo>
                <a:cubicBezTo>
                  <a:pt x="1199203" y="1449638"/>
                  <a:pt x="1454096" y="1207645"/>
                  <a:pt x="1452548" y="884127"/>
                </a:cubicBezTo>
                <a:cubicBezTo>
                  <a:pt x="1451516" y="575057"/>
                  <a:pt x="1205395" y="320164"/>
                  <a:pt x="881361" y="322228"/>
                </a:cubicBezTo>
                <a:cubicBezTo>
                  <a:pt x="571775" y="324292"/>
                  <a:pt x="318429" y="570929"/>
                  <a:pt x="320494" y="893415"/>
                </a:cubicBezTo>
                <a:cubicBezTo>
                  <a:pt x="323073" y="1202485"/>
                  <a:pt x="569195" y="1452218"/>
                  <a:pt x="890648" y="1454798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32" name="Rectangle: Top Corners Rounded 31"/>
          <p:cNvSpPr/>
          <p:nvPr userDrawn="1"/>
        </p:nvSpPr>
        <p:spPr>
          <a:xfrm rot="10800000" flipH="1">
            <a:off x="292045" y="0"/>
            <a:ext cx="1618488" cy="25603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 rot="20249292" flipH="1" flipV="1">
            <a:off x="2408466" y="3007856"/>
            <a:ext cx="405220" cy="1013819"/>
            <a:chOff x="4130248" y="650162"/>
            <a:chExt cx="502279" cy="1664988"/>
          </a:xfrm>
          <a:solidFill>
            <a:schemeClr val="accent2"/>
          </a:solidFill>
        </p:grpSpPr>
        <p:sp>
          <p:nvSpPr>
            <p:cNvPr id="34" name="Trapezoid 33"/>
            <p:cNvSpPr/>
            <p:nvPr/>
          </p:nvSpPr>
          <p:spPr>
            <a:xfrm>
              <a:off x="4130248" y="650162"/>
              <a:ext cx="502273" cy="1664988"/>
            </a:xfrm>
            <a:prstGeom prst="trapezoid">
              <a:avLst>
                <a:gd name="adj" fmla="val 9168"/>
              </a:avLst>
            </a:prstGeom>
            <a:grp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5" name="Trapezoid 94"/>
            <p:cNvSpPr/>
            <p:nvPr/>
          </p:nvSpPr>
          <p:spPr>
            <a:xfrm>
              <a:off x="4449648" y="650162"/>
              <a:ext cx="182879" cy="1664988"/>
            </a:xfrm>
            <a:custGeom>
              <a:avLst/>
              <a:gdLst>
                <a:gd name="connsiteX0" fmla="*/ 0 w 182880"/>
                <a:gd name="connsiteY0" fmla="*/ 1664988 h 1664988"/>
                <a:gd name="connsiteX1" fmla="*/ 0 w 182880"/>
                <a:gd name="connsiteY1" fmla="*/ 0 h 1664988"/>
                <a:gd name="connsiteX2" fmla="*/ 182880 w 182880"/>
                <a:gd name="connsiteY2" fmla="*/ 0 h 1664988"/>
                <a:gd name="connsiteX3" fmla="*/ 182880 w 182880"/>
                <a:gd name="connsiteY3" fmla="*/ 1664988 h 1664988"/>
                <a:gd name="connsiteX4" fmla="*/ 0 w 182880"/>
                <a:gd name="connsiteY4" fmla="*/ 1664988 h 1664988"/>
                <a:gd name="connsiteX0-1" fmla="*/ 0 w 182880"/>
                <a:gd name="connsiteY0-2" fmla="*/ 1664988 h 1664988"/>
                <a:gd name="connsiteX1-3" fmla="*/ 0 w 182880"/>
                <a:gd name="connsiteY1-4" fmla="*/ 0 h 1664988"/>
                <a:gd name="connsiteX2-5" fmla="*/ 130540 w 182880"/>
                <a:gd name="connsiteY2-6" fmla="*/ 3079 h 1664988"/>
                <a:gd name="connsiteX3-7" fmla="*/ 182880 w 182880"/>
                <a:gd name="connsiteY3-8" fmla="*/ 1664988 h 1664988"/>
                <a:gd name="connsiteX4-9" fmla="*/ 0 w 182880"/>
                <a:gd name="connsiteY4-10" fmla="*/ 1664988 h 1664988"/>
                <a:gd name="connsiteX0-11" fmla="*/ 0 w 182880"/>
                <a:gd name="connsiteY0-12" fmla="*/ 1664988 h 1664988"/>
                <a:gd name="connsiteX1-13" fmla="*/ 0 w 182880"/>
                <a:gd name="connsiteY1-14" fmla="*/ 0 h 1664988"/>
                <a:gd name="connsiteX2-15" fmla="*/ 68965 w 182880"/>
                <a:gd name="connsiteY2-16" fmla="*/ 6157 h 1664988"/>
                <a:gd name="connsiteX3-17" fmla="*/ 182880 w 182880"/>
                <a:gd name="connsiteY3-18" fmla="*/ 1664988 h 1664988"/>
                <a:gd name="connsiteX4-19" fmla="*/ 0 w 182880"/>
                <a:gd name="connsiteY4-20" fmla="*/ 1664988 h 1664988"/>
                <a:gd name="connsiteX0-21" fmla="*/ 0 w 182880"/>
                <a:gd name="connsiteY0-22" fmla="*/ 1664988 h 1664988"/>
                <a:gd name="connsiteX1-23" fmla="*/ 0 w 182880"/>
                <a:gd name="connsiteY1-24" fmla="*/ 0 h 1664988"/>
                <a:gd name="connsiteX2-25" fmla="*/ 133619 w 182880"/>
                <a:gd name="connsiteY2-26" fmla="*/ 3079 h 1664988"/>
                <a:gd name="connsiteX3-27" fmla="*/ 182880 w 182880"/>
                <a:gd name="connsiteY3-28" fmla="*/ 1664988 h 1664988"/>
                <a:gd name="connsiteX4-29" fmla="*/ 0 w 182880"/>
                <a:gd name="connsiteY4-30" fmla="*/ 1664988 h 166498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880" h="1664988">
                  <a:moveTo>
                    <a:pt x="0" y="1664988"/>
                  </a:moveTo>
                  <a:lnTo>
                    <a:pt x="0" y="0"/>
                  </a:lnTo>
                  <a:lnTo>
                    <a:pt x="133619" y="3079"/>
                  </a:lnTo>
                  <a:lnTo>
                    <a:pt x="182880" y="1664988"/>
                  </a:lnTo>
                  <a:lnTo>
                    <a:pt x="0" y="166498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 rot="15704020" flipH="1" flipV="1">
            <a:off x="2663420" y="3873638"/>
            <a:ext cx="340169" cy="340171"/>
            <a:chOff x="5108323" y="1463792"/>
            <a:chExt cx="374636" cy="374638"/>
          </a:xfrm>
        </p:grpSpPr>
        <p:sp>
          <p:nvSpPr>
            <p:cNvPr id="37" name="Oval 36"/>
            <p:cNvSpPr/>
            <p:nvPr/>
          </p:nvSpPr>
          <p:spPr>
            <a:xfrm>
              <a:off x="5108323" y="1463792"/>
              <a:ext cx="374636" cy="374638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8" name="Freeform: Shape 37"/>
            <p:cNvSpPr/>
            <p:nvPr/>
          </p:nvSpPr>
          <p:spPr>
            <a:xfrm>
              <a:off x="5167785" y="1523587"/>
              <a:ext cx="255882" cy="255676"/>
            </a:xfrm>
            <a:custGeom>
              <a:avLst/>
              <a:gdLst>
                <a:gd name="connsiteX0" fmla="*/ 127864 w 255882"/>
                <a:gd name="connsiteY0" fmla="*/ 81461 h 255676"/>
                <a:gd name="connsiteX1" fmla="*/ 81805 w 255882"/>
                <a:gd name="connsiteY1" fmla="*/ 127520 h 255676"/>
                <a:gd name="connsiteX2" fmla="*/ 127864 w 255882"/>
                <a:gd name="connsiteY2" fmla="*/ 173579 h 255676"/>
                <a:gd name="connsiteX3" fmla="*/ 173923 w 255882"/>
                <a:gd name="connsiteY3" fmla="*/ 127520 h 255676"/>
                <a:gd name="connsiteX4" fmla="*/ 127864 w 255882"/>
                <a:gd name="connsiteY4" fmla="*/ 81461 h 255676"/>
                <a:gd name="connsiteX5" fmla="*/ 122296 w 255882"/>
                <a:gd name="connsiteY5" fmla="*/ 86 h 255676"/>
                <a:gd name="connsiteX6" fmla="*/ 127383 w 255882"/>
                <a:gd name="connsiteY6" fmla="*/ 4211 h 255676"/>
                <a:gd name="connsiteX7" fmla="*/ 132401 w 255882"/>
                <a:gd name="connsiteY7" fmla="*/ 21809 h 255676"/>
                <a:gd name="connsiteX8" fmla="*/ 145188 w 255882"/>
                <a:gd name="connsiteY8" fmla="*/ 29027 h 255676"/>
                <a:gd name="connsiteX9" fmla="*/ 149312 w 255882"/>
                <a:gd name="connsiteY9" fmla="*/ 25452 h 255676"/>
                <a:gd name="connsiteX10" fmla="*/ 158937 w 255882"/>
                <a:gd name="connsiteY10" fmla="*/ 9160 h 255676"/>
                <a:gd name="connsiteX11" fmla="*/ 166705 w 255882"/>
                <a:gd name="connsiteY11" fmla="*/ 5929 h 255676"/>
                <a:gd name="connsiteX12" fmla="*/ 174404 w 255882"/>
                <a:gd name="connsiteY12" fmla="*/ 18372 h 255676"/>
                <a:gd name="connsiteX13" fmla="*/ 172479 w 255882"/>
                <a:gd name="connsiteY13" fmla="*/ 34046 h 255676"/>
                <a:gd name="connsiteX14" fmla="*/ 172479 w 255882"/>
                <a:gd name="connsiteY14" fmla="*/ 35695 h 255676"/>
                <a:gd name="connsiteX15" fmla="*/ 186434 w 255882"/>
                <a:gd name="connsiteY15" fmla="*/ 41882 h 255676"/>
                <a:gd name="connsiteX16" fmla="*/ 201764 w 255882"/>
                <a:gd name="connsiteY16" fmla="*/ 30402 h 255676"/>
                <a:gd name="connsiteX17" fmla="*/ 211045 w 255882"/>
                <a:gd name="connsiteY17" fmla="*/ 30540 h 255676"/>
                <a:gd name="connsiteX18" fmla="*/ 212488 w 255882"/>
                <a:gd name="connsiteY18" fmla="*/ 31777 h 255676"/>
                <a:gd name="connsiteX19" fmla="*/ 214069 w 255882"/>
                <a:gd name="connsiteY19" fmla="*/ 42364 h 255676"/>
                <a:gd name="connsiteX20" fmla="*/ 205614 w 255882"/>
                <a:gd name="connsiteY20" fmla="*/ 57418 h 255676"/>
                <a:gd name="connsiteX21" fmla="*/ 206783 w 255882"/>
                <a:gd name="connsiteY21" fmla="*/ 67180 h 255676"/>
                <a:gd name="connsiteX22" fmla="*/ 215719 w 255882"/>
                <a:gd name="connsiteY22" fmla="*/ 70755 h 255676"/>
                <a:gd name="connsiteX23" fmla="*/ 233799 w 255882"/>
                <a:gd name="connsiteY23" fmla="*/ 66011 h 255676"/>
                <a:gd name="connsiteX24" fmla="*/ 241498 w 255882"/>
                <a:gd name="connsiteY24" fmla="*/ 68967 h 255676"/>
                <a:gd name="connsiteX25" fmla="*/ 243836 w 255882"/>
                <a:gd name="connsiteY25" fmla="*/ 73573 h 255676"/>
                <a:gd name="connsiteX26" fmla="*/ 241911 w 255882"/>
                <a:gd name="connsiteY26" fmla="*/ 80379 h 255676"/>
                <a:gd name="connsiteX27" fmla="*/ 226443 w 255882"/>
                <a:gd name="connsiteY27" fmla="*/ 92684 h 255676"/>
                <a:gd name="connsiteX28" fmla="*/ 223694 w 255882"/>
                <a:gd name="connsiteY28" fmla="*/ 100177 h 255676"/>
                <a:gd name="connsiteX29" fmla="*/ 224519 w 255882"/>
                <a:gd name="connsiteY29" fmla="*/ 103202 h 255676"/>
                <a:gd name="connsiteX30" fmla="*/ 230843 w 255882"/>
                <a:gd name="connsiteY30" fmla="*/ 108633 h 255676"/>
                <a:gd name="connsiteX31" fmla="*/ 249541 w 255882"/>
                <a:gd name="connsiteY31" fmla="*/ 111176 h 255676"/>
                <a:gd name="connsiteX32" fmla="*/ 255591 w 255882"/>
                <a:gd name="connsiteY32" fmla="*/ 117157 h 255676"/>
                <a:gd name="connsiteX33" fmla="*/ 255797 w 255882"/>
                <a:gd name="connsiteY33" fmla="*/ 122519 h 255676"/>
                <a:gd name="connsiteX34" fmla="*/ 251398 w 255882"/>
                <a:gd name="connsiteY34" fmla="*/ 127675 h 255676"/>
                <a:gd name="connsiteX35" fmla="*/ 233799 w 255882"/>
                <a:gd name="connsiteY35" fmla="*/ 132693 h 255676"/>
                <a:gd name="connsiteX36" fmla="*/ 226650 w 255882"/>
                <a:gd name="connsiteY36" fmla="*/ 144586 h 255676"/>
                <a:gd name="connsiteX37" fmla="*/ 230293 w 255882"/>
                <a:gd name="connsiteY37" fmla="*/ 149398 h 255676"/>
                <a:gd name="connsiteX38" fmla="*/ 246448 w 255882"/>
                <a:gd name="connsiteY38" fmla="*/ 158884 h 255676"/>
                <a:gd name="connsiteX39" fmla="*/ 249954 w 255882"/>
                <a:gd name="connsiteY39" fmla="*/ 167065 h 255676"/>
                <a:gd name="connsiteX40" fmla="*/ 249816 w 255882"/>
                <a:gd name="connsiteY40" fmla="*/ 167890 h 255676"/>
                <a:gd name="connsiteX41" fmla="*/ 240123 w 255882"/>
                <a:gd name="connsiteY41" fmla="*/ 174833 h 255676"/>
                <a:gd name="connsiteX42" fmla="*/ 223212 w 255882"/>
                <a:gd name="connsiteY42" fmla="*/ 172702 h 255676"/>
                <a:gd name="connsiteX43" fmla="*/ 214688 w 255882"/>
                <a:gd name="connsiteY43" fmla="*/ 177102 h 255676"/>
                <a:gd name="connsiteX44" fmla="*/ 214551 w 255882"/>
                <a:gd name="connsiteY44" fmla="*/ 187276 h 255676"/>
                <a:gd name="connsiteX45" fmla="*/ 225481 w 255882"/>
                <a:gd name="connsiteY45" fmla="*/ 201712 h 255676"/>
                <a:gd name="connsiteX46" fmla="*/ 225481 w 255882"/>
                <a:gd name="connsiteY46" fmla="*/ 211130 h 255676"/>
                <a:gd name="connsiteX47" fmla="*/ 225068 w 255882"/>
                <a:gd name="connsiteY47" fmla="*/ 211611 h 255676"/>
                <a:gd name="connsiteX48" fmla="*/ 213245 w 255882"/>
                <a:gd name="connsiteY48" fmla="*/ 213948 h 255676"/>
                <a:gd name="connsiteX49" fmla="*/ 198602 w 255882"/>
                <a:gd name="connsiteY49" fmla="*/ 205699 h 255676"/>
                <a:gd name="connsiteX50" fmla="*/ 188565 w 255882"/>
                <a:gd name="connsiteY50" fmla="*/ 207143 h 255676"/>
                <a:gd name="connsiteX51" fmla="*/ 185334 w 255882"/>
                <a:gd name="connsiteY51" fmla="*/ 216217 h 255676"/>
                <a:gd name="connsiteX52" fmla="*/ 190078 w 255882"/>
                <a:gd name="connsiteY52" fmla="*/ 234503 h 255676"/>
                <a:gd name="connsiteX53" fmla="*/ 187397 w 255882"/>
                <a:gd name="connsiteY53" fmla="*/ 241377 h 255676"/>
                <a:gd name="connsiteX54" fmla="*/ 182585 w 255882"/>
                <a:gd name="connsiteY54" fmla="*/ 243852 h 255676"/>
                <a:gd name="connsiteX55" fmla="*/ 175366 w 255882"/>
                <a:gd name="connsiteY55" fmla="*/ 241859 h 255676"/>
                <a:gd name="connsiteX56" fmla="*/ 164024 w 255882"/>
                <a:gd name="connsiteY56" fmla="*/ 227491 h 255676"/>
                <a:gd name="connsiteX57" fmla="*/ 149381 w 255882"/>
                <a:gd name="connsiteY57" fmla="*/ 226254 h 255676"/>
                <a:gd name="connsiteX58" fmla="*/ 147456 w 255882"/>
                <a:gd name="connsiteY58" fmla="*/ 230103 h 255676"/>
                <a:gd name="connsiteX59" fmla="*/ 144844 w 255882"/>
                <a:gd name="connsiteY59" fmla="*/ 249008 h 255676"/>
                <a:gd name="connsiteX60" fmla="*/ 139895 w 255882"/>
                <a:gd name="connsiteY60" fmla="*/ 255676 h 255676"/>
                <a:gd name="connsiteX61" fmla="*/ 131577 w 255882"/>
                <a:gd name="connsiteY61" fmla="*/ 255676 h 255676"/>
                <a:gd name="connsiteX62" fmla="*/ 127933 w 255882"/>
                <a:gd name="connsiteY62" fmla="*/ 250589 h 255676"/>
                <a:gd name="connsiteX63" fmla="*/ 122777 w 255882"/>
                <a:gd name="connsiteY63" fmla="*/ 232372 h 255676"/>
                <a:gd name="connsiteX64" fmla="*/ 116659 w 255882"/>
                <a:gd name="connsiteY64" fmla="*/ 227010 h 255676"/>
                <a:gd name="connsiteX65" fmla="*/ 112947 w 255882"/>
                <a:gd name="connsiteY65" fmla="*/ 226597 h 255676"/>
                <a:gd name="connsiteX66" fmla="*/ 106622 w 255882"/>
                <a:gd name="connsiteY66" fmla="*/ 230103 h 255676"/>
                <a:gd name="connsiteX67" fmla="*/ 105041 w 255882"/>
                <a:gd name="connsiteY67" fmla="*/ 232784 h 255676"/>
                <a:gd name="connsiteX68" fmla="*/ 96380 w 255882"/>
                <a:gd name="connsiteY68" fmla="*/ 247427 h 255676"/>
                <a:gd name="connsiteX69" fmla="*/ 89849 w 255882"/>
                <a:gd name="connsiteY69" fmla="*/ 250108 h 255676"/>
                <a:gd name="connsiteX70" fmla="*/ 84555 w 255882"/>
                <a:gd name="connsiteY70" fmla="*/ 248320 h 255676"/>
                <a:gd name="connsiteX71" fmla="*/ 80981 w 255882"/>
                <a:gd name="connsiteY71" fmla="*/ 241652 h 255676"/>
                <a:gd name="connsiteX72" fmla="*/ 83249 w 255882"/>
                <a:gd name="connsiteY72" fmla="*/ 222885 h 255676"/>
                <a:gd name="connsiteX73" fmla="*/ 78094 w 255882"/>
                <a:gd name="connsiteY73" fmla="*/ 214155 h 255676"/>
                <a:gd name="connsiteX74" fmla="*/ 68538 w 255882"/>
                <a:gd name="connsiteY74" fmla="*/ 214636 h 255676"/>
                <a:gd name="connsiteX75" fmla="*/ 55133 w 255882"/>
                <a:gd name="connsiteY75" fmla="*/ 224810 h 255676"/>
                <a:gd name="connsiteX76" fmla="*/ 43240 w 255882"/>
                <a:gd name="connsiteY76" fmla="*/ 224123 h 255676"/>
                <a:gd name="connsiteX77" fmla="*/ 42209 w 255882"/>
                <a:gd name="connsiteY77" fmla="*/ 223091 h 255676"/>
                <a:gd name="connsiteX78" fmla="*/ 41178 w 255882"/>
                <a:gd name="connsiteY78" fmla="*/ 214842 h 255676"/>
                <a:gd name="connsiteX79" fmla="*/ 50115 w 255882"/>
                <a:gd name="connsiteY79" fmla="*/ 198893 h 255676"/>
                <a:gd name="connsiteX80" fmla="*/ 51627 w 255882"/>
                <a:gd name="connsiteY80" fmla="*/ 194013 h 255676"/>
                <a:gd name="connsiteX81" fmla="*/ 39597 w 255882"/>
                <a:gd name="connsiteY81" fmla="*/ 185420 h 255676"/>
                <a:gd name="connsiteX82" fmla="*/ 21105 w 255882"/>
                <a:gd name="connsiteY82" fmla="*/ 190232 h 255676"/>
                <a:gd name="connsiteX83" fmla="*/ 15193 w 255882"/>
                <a:gd name="connsiteY83" fmla="*/ 188238 h 255676"/>
                <a:gd name="connsiteX84" fmla="*/ 12237 w 255882"/>
                <a:gd name="connsiteY84" fmla="*/ 183014 h 255676"/>
                <a:gd name="connsiteX85" fmla="*/ 14230 w 255882"/>
                <a:gd name="connsiteY85" fmla="*/ 175314 h 255676"/>
                <a:gd name="connsiteX86" fmla="*/ 27910 w 255882"/>
                <a:gd name="connsiteY86" fmla="*/ 164453 h 255676"/>
                <a:gd name="connsiteX87" fmla="*/ 31554 w 255882"/>
                <a:gd name="connsiteY87" fmla="*/ 153385 h 255676"/>
                <a:gd name="connsiteX88" fmla="*/ 24198 w 255882"/>
                <a:gd name="connsiteY88" fmla="*/ 147198 h 255676"/>
                <a:gd name="connsiteX89" fmla="*/ 6943 w 255882"/>
                <a:gd name="connsiteY89" fmla="*/ 144861 h 255676"/>
                <a:gd name="connsiteX90" fmla="*/ 138 w 255882"/>
                <a:gd name="connsiteY90" fmla="*/ 140049 h 255676"/>
                <a:gd name="connsiteX91" fmla="*/ 0 w 255882"/>
                <a:gd name="connsiteY91" fmla="*/ 131525 h 255676"/>
                <a:gd name="connsiteX92" fmla="*/ 5019 w 255882"/>
                <a:gd name="connsiteY92" fmla="*/ 127881 h 255676"/>
                <a:gd name="connsiteX93" fmla="*/ 22617 w 255882"/>
                <a:gd name="connsiteY93" fmla="*/ 122931 h 255676"/>
                <a:gd name="connsiteX94" fmla="*/ 28667 w 255882"/>
                <a:gd name="connsiteY94" fmla="*/ 116194 h 255676"/>
                <a:gd name="connsiteX95" fmla="*/ 29010 w 255882"/>
                <a:gd name="connsiteY95" fmla="*/ 113307 h 255676"/>
                <a:gd name="connsiteX96" fmla="*/ 25229 w 255882"/>
                <a:gd name="connsiteY96" fmla="*/ 106295 h 255676"/>
                <a:gd name="connsiteX97" fmla="*/ 9281 w 255882"/>
                <a:gd name="connsiteY97" fmla="*/ 96946 h 255676"/>
                <a:gd name="connsiteX98" fmla="*/ 5843 w 255882"/>
                <a:gd name="connsiteY98" fmla="*/ 88560 h 255676"/>
                <a:gd name="connsiteX99" fmla="*/ 6187 w 255882"/>
                <a:gd name="connsiteY99" fmla="*/ 87391 h 255676"/>
                <a:gd name="connsiteX100" fmla="*/ 15261 w 255882"/>
                <a:gd name="connsiteY100" fmla="*/ 81135 h 255676"/>
                <a:gd name="connsiteX101" fmla="*/ 32173 w 255882"/>
                <a:gd name="connsiteY101" fmla="*/ 83060 h 255676"/>
                <a:gd name="connsiteX102" fmla="*/ 40834 w 255882"/>
                <a:gd name="connsiteY102" fmla="*/ 79073 h 255676"/>
                <a:gd name="connsiteX103" fmla="*/ 40147 w 255882"/>
                <a:gd name="connsiteY103" fmla="*/ 67318 h 255676"/>
                <a:gd name="connsiteX104" fmla="*/ 29629 w 255882"/>
                <a:gd name="connsiteY104" fmla="*/ 53363 h 255676"/>
                <a:gd name="connsiteX105" fmla="*/ 29629 w 255882"/>
                <a:gd name="connsiteY105" fmla="*/ 45595 h 255676"/>
                <a:gd name="connsiteX106" fmla="*/ 33066 w 255882"/>
                <a:gd name="connsiteY106" fmla="*/ 41745 h 255676"/>
                <a:gd name="connsiteX107" fmla="*/ 40422 w 255882"/>
                <a:gd name="connsiteY107" fmla="*/ 40920 h 255676"/>
                <a:gd name="connsiteX108" fmla="*/ 56027 w 255882"/>
                <a:gd name="connsiteY108" fmla="*/ 49719 h 255676"/>
                <a:gd name="connsiteX109" fmla="*/ 69982 w 255882"/>
                <a:gd name="connsiteY109" fmla="*/ 45801 h 255676"/>
                <a:gd name="connsiteX110" fmla="*/ 70325 w 255882"/>
                <a:gd name="connsiteY110" fmla="*/ 39751 h 255676"/>
                <a:gd name="connsiteX111" fmla="*/ 65788 w 255882"/>
                <a:gd name="connsiteY111" fmla="*/ 22221 h 255676"/>
                <a:gd name="connsiteX112" fmla="*/ 69088 w 255882"/>
                <a:gd name="connsiteY112" fmla="*/ 14110 h 255676"/>
                <a:gd name="connsiteX113" fmla="*/ 71632 w 255882"/>
                <a:gd name="connsiteY113" fmla="*/ 12735 h 255676"/>
                <a:gd name="connsiteX114" fmla="*/ 81118 w 255882"/>
                <a:gd name="connsiteY114" fmla="*/ 15072 h 255676"/>
                <a:gd name="connsiteX115" fmla="*/ 92049 w 255882"/>
                <a:gd name="connsiteY115" fmla="*/ 28958 h 255676"/>
                <a:gd name="connsiteX116" fmla="*/ 106966 w 255882"/>
                <a:gd name="connsiteY116" fmla="*/ 28890 h 255676"/>
                <a:gd name="connsiteX117" fmla="*/ 108754 w 255882"/>
                <a:gd name="connsiteY117" fmla="*/ 22565 h 255676"/>
                <a:gd name="connsiteX118" fmla="*/ 110953 w 255882"/>
                <a:gd name="connsiteY118" fmla="*/ 6479 h 255676"/>
                <a:gd name="connsiteX119" fmla="*/ 116934 w 255882"/>
                <a:gd name="connsiteY119" fmla="*/ 292 h 255676"/>
                <a:gd name="connsiteX120" fmla="*/ 122296 w 255882"/>
                <a:gd name="connsiteY120" fmla="*/ 86 h 25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255882" h="255676">
                  <a:moveTo>
                    <a:pt x="127864" y="81461"/>
                  </a:moveTo>
                  <a:cubicBezTo>
                    <a:pt x="102426" y="81461"/>
                    <a:pt x="81805" y="102082"/>
                    <a:pt x="81805" y="127520"/>
                  </a:cubicBezTo>
                  <a:cubicBezTo>
                    <a:pt x="81805" y="152958"/>
                    <a:pt x="102426" y="173579"/>
                    <a:pt x="127864" y="173579"/>
                  </a:cubicBezTo>
                  <a:cubicBezTo>
                    <a:pt x="153302" y="173579"/>
                    <a:pt x="173923" y="152958"/>
                    <a:pt x="173923" y="127520"/>
                  </a:cubicBezTo>
                  <a:cubicBezTo>
                    <a:pt x="173923" y="102082"/>
                    <a:pt x="153302" y="81461"/>
                    <a:pt x="127864" y="81461"/>
                  </a:cubicBezTo>
                  <a:close/>
                  <a:moveTo>
                    <a:pt x="122296" y="86"/>
                  </a:moveTo>
                  <a:cubicBezTo>
                    <a:pt x="124908" y="223"/>
                    <a:pt x="126696" y="1598"/>
                    <a:pt x="127383" y="4211"/>
                  </a:cubicBezTo>
                  <a:cubicBezTo>
                    <a:pt x="129033" y="10054"/>
                    <a:pt x="130752" y="15966"/>
                    <a:pt x="132401" y="21809"/>
                  </a:cubicBezTo>
                  <a:cubicBezTo>
                    <a:pt x="134120" y="27790"/>
                    <a:pt x="139070" y="30608"/>
                    <a:pt x="145188" y="29027"/>
                  </a:cubicBezTo>
                  <a:cubicBezTo>
                    <a:pt x="147181" y="28546"/>
                    <a:pt x="148350" y="27102"/>
                    <a:pt x="149312" y="25452"/>
                  </a:cubicBezTo>
                  <a:cubicBezTo>
                    <a:pt x="152475" y="20022"/>
                    <a:pt x="155706" y="14591"/>
                    <a:pt x="158937" y="9160"/>
                  </a:cubicBezTo>
                  <a:cubicBezTo>
                    <a:pt x="160999" y="5654"/>
                    <a:pt x="162786" y="4898"/>
                    <a:pt x="166705" y="5929"/>
                  </a:cubicBezTo>
                  <a:cubicBezTo>
                    <a:pt x="174542" y="7923"/>
                    <a:pt x="175573" y="9641"/>
                    <a:pt x="174404" y="18372"/>
                  </a:cubicBezTo>
                  <a:cubicBezTo>
                    <a:pt x="173717" y="23596"/>
                    <a:pt x="173098" y="28821"/>
                    <a:pt x="172479" y="34046"/>
                  </a:cubicBezTo>
                  <a:cubicBezTo>
                    <a:pt x="172410" y="34595"/>
                    <a:pt x="172410" y="35145"/>
                    <a:pt x="172479" y="35695"/>
                  </a:cubicBezTo>
                  <a:cubicBezTo>
                    <a:pt x="173373" y="41264"/>
                    <a:pt x="181828" y="45113"/>
                    <a:pt x="186434" y="41882"/>
                  </a:cubicBezTo>
                  <a:cubicBezTo>
                    <a:pt x="191659" y="38170"/>
                    <a:pt x="196677" y="34252"/>
                    <a:pt x="201764" y="30402"/>
                  </a:cubicBezTo>
                  <a:cubicBezTo>
                    <a:pt x="205476" y="27584"/>
                    <a:pt x="207333" y="27652"/>
                    <a:pt x="211045" y="30540"/>
                  </a:cubicBezTo>
                  <a:cubicBezTo>
                    <a:pt x="211526" y="30952"/>
                    <a:pt x="212007" y="31296"/>
                    <a:pt x="212488" y="31777"/>
                  </a:cubicBezTo>
                  <a:cubicBezTo>
                    <a:pt x="216819" y="35902"/>
                    <a:pt x="217025" y="37139"/>
                    <a:pt x="214069" y="42364"/>
                  </a:cubicBezTo>
                  <a:cubicBezTo>
                    <a:pt x="211251" y="47382"/>
                    <a:pt x="208570" y="52469"/>
                    <a:pt x="205614" y="57418"/>
                  </a:cubicBezTo>
                  <a:cubicBezTo>
                    <a:pt x="203483" y="61062"/>
                    <a:pt x="204445" y="64087"/>
                    <a:pt x="206783" y="67180"/>
                  </a:cubicBezTo>
                  <a:cubicBezTo>
                    <a:pt x="209120" y="70274"/>
                    <a:pt x="211801" y="71786"/>
                    <a:pt x="215719" y="70755"/>
                  </a:cubicBezTo>
                  <a:cubicBezTo>
                    <a:pt x="221769" y="69174"/>
                    <a:pt x="227818" y="67661"/>
                    <a:pt x="233799" y="66011"/>
                  </a:cubicBezTo>
                  <a:cubicBezTo>
                    <a:pt x="237649" y="64980"/>
                    <a:pt x="239367" y="65599"/>
                    <a:pt x="241498" y="68967"/>
                  </a:cubicBezTo>
                  <a:cubicBezTo>
                    <a:pt x="242461" y="70411"/>
                    <a:pt x="243286" y="71923"/>
                    <a:pt x="243836" y="73573"/>
                  </a:cubicBezTo>
                  <a:cubicBezTo>
                    <a:pt x="244867" y="76529"/>
                    <a:pt x="244385" y="78385"/>
                    <a:pt x="241911" y="80379"/>
                  </a:cubicBezTo>
                  <a:cubicBezTo>
                    <a:pt x="236755" y="84504"/>
                    <a:pt x="231668" y="88628"/>
                    <a:pt x="226443" y="92684"/>
                  </a:cubicBezTo>
                  <a:cubicBezTo>
                    <a:pt x="223831" y="94678"/>
                    <a:pt x="223144" y="97152"/>
                    <a:pt x="223694" y="100177"/>
                  </a:cubicBezTo>
                  <a:cubicBezTo>
                    <a:pt x="223900" y="101208"/>
                    <a:pt x="224244" y="102171"/>
                    <a:pt x="224519" y="103202"/>
                  </a:cubicBezTo>
                  <a:cubicBezTo>
                    <a:pt x="225412" y="106433"/>
                    <a:pt x="227543" y="108220"/>
                    <a:pt x="230843" y="108633"/>
                  </a:cubicBezTo>
                  <a:cubicBezTo>
                    <a:pt x="237099" y="109458"/>
                    <a:pt x="243354" y="110351"/>
                    <a:pt x="249541" y="111176"/>
                  </a:cubicBezTo>
                  <a:cubicBezTo>
                    <a:pt x="253254" y="111657"/>
                    <a:pt x="255178" y="113445"/>
                    <a:pt x="255591" y="117157"/>
                  </a:cubicBezTo>
                  <a:cubicBezTo>
                    <a:pt x="255797" y="118944"/>
                    <a:pt x="256003" y="120732"/>
                    <a:pt x="255797" y="122519"/>
                  </a:cubicBezTo>
                  <a:cubicBezTo>
                    <a:pt x="255453" y="125337"/>
                    <a:pt x="254010" y="126919"/>
                    <a:pt x="251398" y="127675"/>
                  </a:cubicBezTo>
                  <a:cubicBezTo>
                    <a:pt x="245554" y="129325"/>
                    <a:pt x="239642" y="130974"/>
                    <a:pt x="233799" y="132693"/>
                  </a:cubicBezTo>
                  <a:cubicBezTo>
                    <a:pt x="228093" y="134343"/>
                    <a:pt x="225481" y="138674"/>
                    <a:pt x="226650" y="144586"/>
                  </a:cubicBezTo>
                  <a:cubicBezTo>
                    <a:pt x="227062" y="146854"/>
                    <a:pt x="228368" y="148298"/>
                    <a:pt x="230293" y="149398"/>
                  </a:cubicBezTo>
                  <a:cubicBezTo>
                    <a:pt x="235655" y="152560"/>
                    <a:pt x="241017" y="155722"/>
                    <a:pt x="246448" y="158884"/>
                  </a:cubicBezTo>
                  <a:cubicBezTo>
                    <a:pt x="250435" y="161222"/>
                    <a:pt x="251054" y="162597"/>
                    <a:pt x="249954" y="167065"/>
                  </a:cubicBezTo>
                  <a:cubicBezTo>
                    <a:pt x="249885" y="167340"/>
                    <a:pt x="249885" y="167615"/>
                    <a:pt x="249816" y="167890"/>
                  </a:cubicBezTo>
                  <a:cubicBezTo>
                    <a:pt x="248166" y="173321"/>
                    <a:pt x="246310" y="176002"/>
                    <a:pt x="240123" y="174833"/>
                  </a:cubicBezTo>
                  <a:cubicBezTo>
                    <a:pt x="234555" y="173733"/>
                    <a:pt x="228849" y="173527"/>
                    <a:pt x="223212" y="172702"/>
                  </a:cubicBezTo>
                  <a:cubicBezTo>
                    <a:pt x="219225" y="172152"/>
                    <a:pt x="216613" y="173733"/>
                    <a:pt x="214688" y="177102"/>
                  </a:cubicBezTo>
                  <a:cubicBezTo>
                    <a:pt x="212695" y="180539"/>
                    <a:pt x="211801" y="183770"/>
                    <a:pt x="214551" y="187276"/>
                  </a:cubicBezTo>
                  <a:cubicBezTo>
                    <a:pt x="218263" y="192019"/>
                    <a:pt x="221838" y="196900"/>
                    <a:pt x="225481" y="201712"/>
                  </a:cubicBezTo>
                  <a:cubicBezTo>
                    <a:pt x="228506" y="205630"/>
                    <a:pt x="228506" y="207212"/>
                    <a:pt x="225481" y="211130"/>
                  </a:cubicBezTo>
                  <a:cubicBezTo>
                    <a:pt x="225343" y="211267"/>
                    <a:pt x="225206" y="211474"/>
                    <a:pt x="225068" y="211611"/>
                  </a:cubicBezTo>
                  <a:cubicBezTo>
                    <a:pt x="221081" y="215873"/>
                    <a:pt x="219500" y="217729"/>
                    <a:pt x="213245" y="213948"/>
                  </a:cubicBezTo>
                  <a:cubicBezTo>
                    <a:pt x="208432" y="211061"/>
                    <a:pt x="203345" y="208586"/>
                    <a:pt x="198602" y="205699"/>
                  </a:cubicBezTo>
                  <a:cubicBezTo>
                    <a:pt x="194684" y="203362"/>
                    <a:pt x="191659" y="204737"/>
                    <a:pt x="188565" y="207143"/>
                  </a:cubicBezTo>
                  <a:cubicBezTo>
                    <a:pt x="185472" y="209480"/>
                    <a:pt x="184234" y="212299"/>
                    <a:pt x="185334" y="216217"/>
                  </a:cubicBezTo>
                  <a:cubicBezTo>
                    <a:pt x="187053" y="222267"/>
                    <a:pt x="188565" y="228385"/>
                    <a:pt x="190078" y="234503"/>
                  </a:cubicBezTo>
                  <a:cubicBezTo>
                    <a:pt x="190903" y="237803"/>
                    <a:pt x="190215" y="239590"/>
                    <a:pt x="187397" y="241377"/>
                  </a:cubicBezTo>
                  <a:cubicBezTo>
                    <a:pt x="185884" y="242340"/>
                    <a:pt x="184303" y="243233"/>
                    <a:pt x="182585" y="243852"/>
                  </a:cubicBezTo>
                  <a:cubicBezTo>
                    <a:pt x="179560" y="244952"/>
                    <a:pt x="177360" y="244402"/>
                    <a:pt x="175366" y="241859"/>
                  </a:cubicBezTo>
                  <a:cubicBezTo>
                    <a:pt x="171585" y="237115"/>
                    <a:pt x="167805" y="232303"/>
                    <a:pt x="164024" y="227491"/>
                  </a:cubicBezTo>
                  <a:cubicBezTo>
                    <a:pt x="160380" y="222954"/>
                    <a:pt x="153781" y="222335"/>
                    <a:pt x="149381" y="226254"/>
                  </a:cubicBezTo>
                  <a:cubicBezTo>
                    <a:pt x="148213" y="227285"/>
                    <a:pt x="147663" y="228591"/>
                    <a:pt x="147456" y="230103"/>
                  </a:cubicBezTo>
                  <a:cubicBezTo>
                    <a:pt x="146563" y="236428"/>
                    <a:pt x="145532" y="242683"/>
                    <a:pt x="144844" y="249008"/>
                  </a:cubicBezTo>
                  <a:cubicBezTo>
                    <a:pt x="144432" y="252308"/>
                    <a:pt x="143126" y="254645"/>
                    <a:pt x="139895" y="255676"/>
                  </a:cubicBezTo>
                  <a:cubicBezTo>
                    <a:pt x="137145" y="255676"/>
                    <a:pt x="134326" y="255676"/>
                    <a:pt x="131577" y="255676"/>
                  </a:cubicBezTo>
                  <a:cubicBezTo>
                    <a:pt x="129652" y="254507"/>
                    <a:pt x="128552" y="252789"/>
                    <a:pt x="127933" y="250589"/>
                  </a:cubicBezTo>
                  <a:cubicBezTo>
                    <a:pt x="126283" y="244540"/>
                    <a:pt x="124427" y="238490"/>
                    <a:pt x="122777" y="232372"/>
                  </a:cubicBezTo>
                  <a:cubicBezTo>
                    <a:pt x="121884" y="229141"/>
                    <a:pt x="119890" y="227422"/>
                    <a:pt x="116659" y="227010"/>
                  </a:cubicBezTo>
                  <a:cubicBezTo>
                    <a:pt x="115422" y="226872"/>
                    <a:pt x="114184" y="226666"/>
                    <a:pt x="112947" y="226597"/>
                  </a:cubicBezTo>
                  <a:cubicBezTo>
                    <a:pt x="110060" y="226391"/>
                    <a:pt x="108066" y="227697"/>
                    <a:pt x="106622" y="230103"/>
                  </a:cubicBezTo>
                  <a:cubicBezTo>
                    <a:pt x="106072" y="230997"/>
                    <a:pt x="105591" y="231891"/>
                    <a:pt x="105041" y="232784"/>
                  </a:cubicBezTo>
                  <a:cubicBezTo>
                    <a:pt x="102154" y="237665"/>
                    <a:pt x="99335" y="242615"/>
                    <a:pt x="96380" y="247427"/>
                  </a:cubicBezTo>
                  <a:cubicBezTo>
                    <a:pt x="94798" y="250108"/>
                    <a:pt x="92873" y="250795"/>
                    <a:pt x="89849" y="250108"/>
                  </a:cubicBezTo>
                  <a:cubicBezTo>
                    <a:pt x="87993" y="249695"/>
                    <a:pt x="86274" y="249077"/>
                    <a:pt x="84555" y="248320"/>
                  </a:cubicBezTo>
                  <a:cubicBezTo>
                    <a:pt x="81531" y="246877"/>
                    <a:pt x="80568" y="245021"/>
                    <a:pt x="80981" y="241652"/>
                  </a:cubicBezTo>
                  <a:cubicBezTo>
                    <a:pt x="81737" y="235397"/>
                    <a:pt x="82356" y="229141"/>
                    <a:pt x="83249" y="222885"/>
                  </a:cubicBezTo>
                  <a:cubicBezTo>
                    <a:pt x="83868" y="218486"/>
                    <a:pt x="81531" y="216080"/>
                    <a:pt x="78094" y="214155"/>
                  </a:cubicBezTo>
                  <a:cubicBezTo>
                    <a:pt x="74725" y="212299"/>
                    <a:pt x="71700" y="212024"/>
                    <a:pt x="68538" y="214636"/>
                  </a:cubicBezTo>
                  <a:cubicBezTo>
                    <a:pt x="64139" y="218142"/>
                    <a:pt x="59533" y="221373"/>
                    <a:pt x="55133" y="224810"/>
                  </a:cubicBezTo>
                  <a:cubicBezTo>
                    <a:pt x="50665" y="228316"/>
                    <a:pt x="48740" y="229072"/>
                    <a:pt x="43240" y="224123"/>
                  </a:cubicBezTo>
                  <a:cubicBezTo>
                    <a:pt x="42897" y="223779"/>
                    <a:pt x="42553" y="223435"/>
                    <a:pt x="42209" y="223091"/>
                  </a:cubicBezTo>
                  <a:cubicBezTo>
                    <a:pt x="39528" y="220342"/>
                    <a:pt x="39253" y="218211"/>
                    <a:pt x="41178" y="214842"/>
                  </a:cubicBezTo>
                  <a:cubicBezTo>
                    <a:pt x="44134" y="209549"/>
                    <a:pt x="47159" y="204187"/>
                    <a:pt x="50115" y="198893"/>
                  </a:cubicBezTo>
                  <a:cubicBezTo>
                    <a:pt x="50940" y="197381"/>
                    <a:pt x="51833" y="195869"/>
                    <a:pt x="51627" y="194013"/>
                  </a:cubicBezTo>
                  <a:cubicBezTo>
                    <a:pt x="51146" y="188444"/>
                    <a:pt x="44959" y="184045"/>
                    <a:pt x="39597" y="185420"/>
                  </a:cubicBezTo>
                  <a:cubicBezTo>
                    <a:pt x="33410" y="187001"/>
                    <a:pt x="27223" y="188582"/>
                    <a:pt x="21105" y="190232"/>
                  </a:cubicBezTo>
                  <a:cubicBezTo>
                    <a:pt x="18630" y="190919"/>
                    <a:pt x="16774" y="190163"/>
                    <a:pt x="15193" y="188238"/>
                  </a:cubicBezTo>
                  <a:cubicBezTo>
                    <a:pt x="13887" y="186657"/>
                    <a:pt x="13062" y="184870"/>
                    <a:pt x="12237" y="183014"/>
                  </a:cubicBezTo>
                  <a:cubicBezTo>
                    <a:pt x="10862" y="179783"/>
                    <a:pt x="11481" y="177445"/>
                    <a:pt x="14230" y="175314"/>
                  </a:cubicBezTo>
                  <a:cubicBezTo>
                    <a:pt x="18767" y="171671"/>
                    <a:pt x="23373" y="168096"/>
                    <a:pt x="27910" y="164453"/>
                  </a:cubicBezTo>
                  <a:cubicBezTo>
                    <a:pt x="32722" y="160741"/>
                    <a:pt x="33135" y="159159"/>
                    <a:pt x="31554" y="153385"/>
                  </a:cubicBezTo>
                  <a:cubicBezTo>
                    <a:pt x="30454" y="149604"/>
                    <a:pt x="28185" y="147611"/>
                    <a:pt x="24198" y="147198"/>
                  </a:cubicBezTo>
                  <a:cubicBezTo>
                    <a:pt x="18424" y="146579"/>
                    <a:pt x="12718" y="145479"/>
                    <a:pt x="6943" y="144861"/>
                  </a:cubicBezTo>
                  <a:cubicBezTo>
                    <a:pt x="3644" y="144517"/>
                    <a:pt x="1306" y="143211"/>
                    <a:pt x="138" y="140049"/>
                  </a:cubicBezTo>
                  <a:cubicBezTo>
                    <a:pt x="0" y="137093"/>
                    <a:pt x="0" y="134343"/>
                    <a:pt x="0" y="131525"/>
                  </a:cubicBezTo>
                  <a:cubicBezTo>
                    <a:pt x="1100" y="129462"/>
                    <a:pt x="2819" y="128431"/>
                    <a:pt x="5019" y="127881"/>
                  </a:cubicBezTo>
                  <a:cubicBezTo>
                    <a:pt x="10931" y="126300"/>
                    <a:pt x="16705" y="124513"/>
                    <a:pt x="22617" y="122931"/>
                  </a:cubicBezTo>
                  <a:cubicBezTo>
                    <a:pt x="26192" y="121969"/>
                    <a:pt x="28323" y="119975"/>
                    <a:pt x="28667" y="116194"/>
                  </a:cubicBezTo>
                  <a:cubicBezTo>
                    <a:pt x="28735" y="115232"/>
                    <a:pt x="28873" y="114270"/>
                    <a:pt x="29010" y="113307"/>
                  </a:cubicBezTo>
                  <a:cubicBezTo>
                    <a:pt x="29354" y="110076"/>
                    <a:pt x="27910" y="107876"/>
                    <a:pt x="25229" y="106295"/>
                  </a:cubicBezTo>
                  <a:cubicBezTo>
                    <a:pt x="19867" y="103202"/>
                    <a:pt x="14574" y="100040"/>
                    <a:pt x="9281" y="96946"/>
                  </a:cubicBezTo>
                  <a:cubicBezTo>
                    <a:pt x="5362" y="94678"/>
                    <a:pt x="4675" y="92959"/>
                    <a:pt x="5843" y="88560"/>
                  </a:cubicBezTo>
                  <a:cubicBezTo>
                    <a:pt x="5981" y="88147"/>
                    <a:pt x="6050" y="87735"/>
                    <a:pt x="6187" y="87391"/>
                  </a:cubicBezTo>
                  <a:cubicBezTo>
                    <a:pt x="7906" y="81685"/>
                    <a:pt x="9418" y="80585"/>
                    <a:pt x="15261" y="81135"/>
                  </a:cubicBezTo>
                  <a:cubicBezTo>
                    <a:pt x="20898" y="81685"/>
                    <a:pt x="26535" y="82304"/>
                    <a:pt x="32173" y="83060"/>
                  </a:cubicBezTo>
                  <a:cubicBezTo>
                    <a:pt x="36641" y="83610"/>
                    <a:pt x="38566" y="82854"/>
                    <a:pt x="40834" y="79073"/>
                  </a:cubicBezTo>
                  <a:cubicBezTo>
                    <a:pt x="44065" y="73848"/>
                    <a:pt x="43928" y="72198"/>
                    <a:pt x="40147" y="67318"/>
                  </a:cubicBezTo>
                  <a:cubicBezTo>
                    <a:pt x="36572" y="62712"/>
                    <a:pt x="33066" y="58037"/>
                    <a:pt x="29629" y="53363"/>
                  </a:cubicBezTo>
                  <a:cubicBezTo>
                    <a:pt x="27567" y="50613"/>
                    <a:pt x="27567" y="48344"/>
                    <a:pt x="29629" y="45595"/>
                  </a:cubicBezTo>
                  <a:cubicBezTo>
                    <a:pt x="30660" y="44220"/>
                    <a:pt x="31760" y="42845"/>
                    <a:pt x="33066" y="41745"/>
                  </a:cubicBezTo>
                  <a:cubicBezTo>
                    <a:pt x="35678" y="39545"/>
                    <a:pt x="37466" y="39270"/>
                    <a:pt x="40422" y="40920"/>
                  </a:cubicBezTo>
                  <a:cubicBezTo>
                    <a:pt x="45646" y="43807"/>
                    <a:pt x="51008" y="46488"/>
                    <a:pt x="56027" y="49719"/>
                  </a:cubicBezTo>
                  <a:cubicBezTo>
                    <a:pt x="61801" y="53431"/>
                    <a:pt x="65788" y="50957"/>
                    <a:pt x="69982" y="45801"/>
                  </a:cubicBezTo>
                  <a:cubicBezTo>
                    <a:pt x="71357" y="44082"/>
                    <a:pt x="70875" y="41814"/>
                    <a:pt x="70325" y="39751"/>
                  </a:cubicBezTo>
                  <a:cubicBezTo>
                    <a:pt x="68813" y="33908"/>
                    <a:pt x="67301" y="28065"/>
                    <a:pt x="65788" y="22221"/>
                  </a:cubicBezTo>
                  <a:cubicBezTo>
                    <a:pt x="64688" y="18028"/>
                    <a:pt x="65376" y="16309"/>
                    <a:pt x="69088" y="14110"/>
                  </a:cubicBezTo>
                  <a:cubicBezTo>
                    <a:pt x="69913" y="13628"/>
                    <a:pt x="70738" y="13147"/>
                    <a:pt x="71632" y="12735"/>
                  </a:cubicBezTo>
                  <a:cubicBezTo>
                    <a:pt x="76100" y="10672"/>
                    <a:pt x="78094" y="11154"/>
                    <a:pt x="81118" y="15072"/>
                  </a:cubicBezTo>
                  <a:cubicBezTo>
                    <a:pt x="84762" y="19678"/>
                    <a:pt x="88405" y="24353"/>
                    <a:pt x="92049" y="28958"/>
                  </a:cubicBezTo>
                  <a:cubicBezTo>
                    <a:pt x="95486" y="33221"/>
                    <a:pt x="103529" y="33221"/>
                    <a:pt x="106966" y="28890"/>
                  </a:cubicBezTo>
                  <a:cubicBezTo>
                    <a:pt x="108410" y="27034"/>
                    <a:pt x="108410" y="24696"/>
                    <a:pt x="108754" y="22565"/>
                  </a:cubicBezTo>
                  <a:cubicBezTo>
                    <a:pt x="109578" y="17203"/>
                    <a:pt x="110266" y="11841"/>
                    <a:pt x="110953" y="6479"/>
                  </a:cubicBezTo>
                  <a:cubicBezTo>
                    <a:pt x="111503" y="2217"/>
                    <a:pt x="112672" y="1048"/>
                    <a:pt x="116934" y="292"/>
                  </a:cubicBezTo>
                  <a:cubicBezTo>
                    <a:pt x="118721" y="-52"/>
                    <a:pt x="120509" y="-52"/>
                    <a:pt x="122296" y="86"/>
                  </a:cubicBezTo>
                  <a:close/>
                </a:path>
              </a:pathLst>
            </a:custGeom>
            <a:solidFill>
              <a:schemeClr val="bg1"/>
            </a:solidFill>
            <a:ln w="515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39" name="Group 38"/>
          <p:cNvGrpSpPr/>
          <p:nvPr userDrawn="1"/>
        </p:nvGrpSpPr>
        <p:grpSpPr>
          <a:xfrm rot="17572368" flipH="1">
            <a:off x="1480750" y="1474295"/>
            <a:ext cx="487113" cy="1701453"/>
            <a:chOff x="391499" y="630207"/>
            <a:chExt cx="531848" cy="1593194"/>
          </a:xfrm>
        </p:grpSpPr>
        <p:sp>
          <p:nvSpPr>
            <p:cNvPr id="40" name="Rectangle: Rounded Corners 39"/>
            <p:cNvSpPr/>
            <p:nvPr/>
          </p:nvSpPr>
          <p:spPr>
            <a:xfrm rot="20495611">
              <a:off x="400453" y="630207"/>
              <a:ext cx="522894" cy="1539139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1" name="Rectangle: Rounded Corners 40"/>
            <p:cNvSpPr/>
            <p:nvPr/>
          </p:nvSpPr>
          <p:spPr>
            <a:xfrm rot="20495611">
              <a:off x="391499" y="684262"/>
              <a:ext cx="191608" cy="1539139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42" name="Group 41"/>
          <p:cNvGrpSpPr/>
          <p:nvPr userDrawn="1"/>
        </p:nvGrpSpPr>
        <p:grpSpPr>
          <a:xfrm rot="9737426" flipH="1">
            <a:off x="2091150" y="2624217"/>
            <a:ext cx="514460" cy="514460"/>
            <a:chOff x="121429" y="411151"/>
            <a:chExt cx="607375" cy="607375"/>
          </a:xfrm>
        </p:grpSpPr>
        <p:sp>
          <p:nvSpPr>
            <p:cNvPr id="43" name="Oval 42"/>
            <p:cNvSpPr/>
            <p:nvPr/>
          </p:nvSpPr>
          <p:spPr>
            <a:xfrm>
              <a:off x="121429" y="411151"/>
              <a:ext cx="607375" cy="60737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4" name="Freeform: Shape 43"/>
            <p:cNvSpPr/>
            <p:nvPr/>
          </p:nvSpPr>
          <p:spPr>
            <a:xfrm>
              <a:off x="186933" y="476655"/>
              <a:ext cx="476367" cy="476367"/>
            </a:xfrm>
            <a:custGeom>
              <a:avLst/>
              <a:gdLst>
                <a:gd name="connsiteX0" fmla="*/ 977265 w 1950394"/>
                <a:gd name="connsiteY0" fmla="*/ 1954006 h 1950394"/>
                <a:gd name="connsiteX1" fmla="*/ 4 w 1950394"/>
                <a:gd name="connsiteY1" fmla="*/ 977261 h 1950394"/>
                <a:gd name="connsiteX2" fmla="*/ 976749 w 1950394"/>
                <a:gd name="connsiteY2" fmla="*/ 0 h 1950394"/>
                <a:gd name="connsiteX3" fmla="*/ 1953494 w 1950394"/>
                <a:gd name="connsiteY3" fmla="*/ 976229 h 1950394"/>
                <a:gd name="connsiteX4" fmla="*/ 977265 w 1950394"/>
                <a:gd name="connsiteY4" fmla="*/ 1954006 h 1950394"/>
                <a:gd name="connsiteX5" fmla="*/ 1198104 w 1950394"/>
                <a:gd name="connsiteY5" fmla="*/ 1613977 h 1950394"/>
                <a:gd name="connsiteX6" fmla="*/ 1221839 w 1950394"/>
                <a:gd name="connsiteY6" fmla="*/ 1574763 h 1950394"/>
                <a:gd name="connsiteX7" fmla="*/ 1240930 w 1950394"/>
                <a:gd name="connsiteY7" fmla="*/ 1566507 h 1950394"/>
                <a:gd name="connsiteX8" fmla="*/ 1257957 w 1950394"/>
                <a:gd name="connsiteY8" fmla="*/ 1569603 h 1950394"/>
                <a:gd name="connsiteX9" fmla="*/ 1298203 w 1950394"/>
                <a:gd name="connsiteY9" fmla="*/ 1624297 h 1950394"/>
                <a:gd name="connsiteX10" fmla="*/ 1311619 w 1950394"/>
                <a:gd name="connsiteY10" fmla="*/ 1629456 h 1950394"/>
                <a:gd name="connsiteX11" fmla="*/ 1375084 w 1950394"/>
                <a:gd name="connsiteY11" fmla="*/ 1592822 h 1950394"/>
                <a:gd name="connsiteX12" fmla="*/ 1377148 w 1950394"/>
                <a:gd name="connsiteY12" fmla="*/ 1578891 h 1950394"/>
                <a:gd name="connsiteX13" fmla="*/ 1349285 w 1950394"/>
                <a:gd name="connsiteY13" fmla="*/ 1515426 h 1950394"/>
                <a:gd name="connsiteX14" fmla="*/ 1353413 w 1950394"/>
                <a:gd name="connsiteY14" fmla="*/ 1502010 h 1950394"/>
                <a:gd name="connsiteX15" fmla="*/ 1385919 w 1950394"/>
                <a:gd name="connsiteY15" fmla="*/ 1476727 h 1950394"/>
                <a:gd name="connsiteX16" fmla="*/ 1400883 w 1950394"/>
                <a:gd name="connsiteY16" fmla="*/ 1476727 h 1950394"/>
                <a:gd name="connsiteX17" fmla="*/ 1452996 w 1950394"/>
                <a:gd name="connsiteY17" fmla="*/ 1518005 h 1950394"/>
                <a:gd name="connsiteX18" fmla="*/ 1470024 w 1950394"/>
                <a:gd name="connsiteY18" fmla="*/ 1519553 h 1950394"/>
                <a:gd name="connsiteX19" fmla="*/ 1519041 w 1950394"/>
                <a:gd name="connsiteY19" fmla="*/ 1470535 h 1950394"/>
                <a:gd name="connsiteX20" fmla="*/ 1518010 w 1950394"/>
                <a:gd name="connsiteY20" fmla="*/ 1453508 h 1950394"/>
                <a:gd name="connsiteX21" fmla="*/ 1475699 w 1950394"/>
                <a:gd name="connsiteY21" fmla="*/ 1400363 h 1950394"/>
                <a:gd name="connsiteX22" fmla="*/ 1476215 w 1950394"/>
                <a:gd name="connsiteY22" fmla="*/ 1386431 h 1950394"/>
                <a:gd name="connsiteX23" fmla="*/ 1501498 w 1950394"/>
                <a:gd name="connsiteY23" fmla="*/ 1353925 h 1950394"/>
                <a:gd name="connsiteX24" fmla="*/ 1515946 w 1950394"/>
                <a:gd name="connsiteY24" fmla="*/ 1349797 h 1950394"/>
                <a:gd name="connsiteX25" fmla="*/ 1579411 w 1950394"/>
                <a:gd name="connsiteY25" fmla="*/ 1377660 h 1950394"/>
                <a:gd name="connsiteX26" fmla="*/ 1592310 w 1950394"/>
                <a:gd name="connsiteY26" fmla="*/ 1375596 h 1950394"/>
                <a:gd name="connsiteX27" fmla="*/ 1628945 w 1950394"/>
                <a:gd name="connsiteY27" fmla="*/ 1312130 h 1950394"/>
                <a:gd name="connsiteX28" fmla="*/ 1623785 w 1950394"/>
                <a:gd name="connsiteY28" fmla="*/ 1298199 h 1950394"/>
                <a:gd name="connsiteX29" fmla="*/ 1577863 w 1950394"/>
                <a:gd name="connsiteY29" fmla="*/ 1265692 h 1950394"/>
                <a:gd name="connsiteX30" fmla="*/ 1571155 w 1950394"/>
                <a:gd name="connsiteY30" fmla="*/ 1230090 h 1950394"/>
                <a:gd name="connsiteX31" fmla="*/ 1579927 w 1950394"/>
                <a:gd name="connsiteY31" fmla="*/ 1208419 h 1950394"/>
                <a:gd name="connsiteX32" fmla="*/ 1596438 w 1950394"/>
                <a:gd name="connsiteY32" fmla="*/ 1197583 h 1950394"/>
                <a:gd name="connsiteX33" fmla="*/ 1660935 w 1950394"/>
                <a:gd name="connsiteY33" fmla="*/ 1207387 h 1950394"/>
                <a:gd name="connsiteX34" fmla="*/ 1675383 w 1950394"/>
                <a:gd name="connsiteY34" fmla="*/ 1201195 h 1950394"/>
                <a:gd name="connsiteX35" fmla="*/ 1693442 w 1950394"/>
                <a:gd name="connsiteY35" fmla="*/ 1132570 h 1950394"/>
                <a:gd name="connsiteX36" fmla="*/ 1684154 w 1950394"/>
                <a:gd name="connsiteY36" fmla="*/ 1119155 h 1950394"/>
                <a:gd name="connsiteX37" fmla="*/ 1621205 w 1950394"/>
                <a:gd name="connsiteY37" fmla="*/ 1093872 h 1950394"/>
                <a:gd name="connsiteX38" fmla="*/ 1614497 w 1950394"/>
                <a:gd name="connsiteY38" fmla="*/ 1083037 h 1950394"/>
                <a:gd name="connsiteX39" fmla="*/ 1620173 w 1950394"/>
                <a:gd name="connsiteY39" fmla="*/ 1042274 h 1950394"/>
                <a:gd name="connsiteX40" fmla="*/ 1632557 w 1950394"/>
                <a:gd name="connsiteY40" fmla="*/ 1029891 h 1950394"/>
                <a:gd name="connsiteX41" fmla="*/ 1696022 w 1950394"/>
                <a:gd name="connsiteY41" fmla="*/ 1022667 h 1950394"/>
                <a:gd name="connsiteX42" fmla="*/ 1709437 w 1950394"/>
                <a:gd name="connsiteY42" fmla="*/ 1010800 h 1950394"/>
                <a:gd name="connsiteX43" fmla="*/ 1709437 w 1950394"/>
                <a:gd name="connsiteY43" fmla="*/ 943723 h 1950394"/>
                <a:gd name="connsiteX44" fmla="*/ 1694990 w 1950394"/>
                <a:gd name="connsiteY44" fmla="*/ 931339 h 1950394"/>
                <a:gd name="connsiteX45" fmla="*/ 1650616 w 1950394"/>
                <a:gd name="connsiteY45" fmla="*/ 928243 h 1950394"/>
                <a:gd name="connsiteX46" fmla="*/ 1618109 w 1950394"/>
                <a:gd name="connsiteY46" fmla="*/ 892125 h 1950394"/>
                <a:gd name="connsiteX47" fmla="*/ 1615013 w 1950394"/>
                <a:gd name="connsiteY47" fmla="*/ 874582 h 1950394"/>
                <a:gd name="connsiteX48" fmla="*/ 1622753 w 1950394"/>
                <a:gd name="connsiteY48" fmla="*/ 859102 h 1950394"/>
                <a:gd name="connsiteX49" fmla="*/ 1684670 w 1950394"/>
                <a:gd name="connsiteY49" fmla="*/ 834851 h 1950394"/>
                <a:gd name="connsiteX50" fmla="*/ 1693442 w 1950394"/>
                <a:gd name="connsiteY50" fmla="*/ 821952 h 1950394"/>
                <a:gd name="connsiteX51" fmla="*/ 1674867 w 1950394"/>
                <a:gd name="connsiteY51" fmla="*/ 753327 h 1950394"/>
                <a:gd name="connsiteX52" fmla="*/ 1659903 w 1950394"/>
                <a:gd name="connsiteY52" fmla="*/ 746619 h 1950394"/>
                <a:gd name="connsiteX53" fmla="*/ 1594374 w 1950394"/>
                <a:gd name="connsiteY53" fmla="*/ 756423 h 1950394"/>
                <a:gd name="connsiteX54" fmla="*/ 1580443 w 1950394"/>
                <a:gd name="connsiteY54" fmla="*/ 747651 h 1950394"/>
                <a:gd name="connsiteX55" fmla="*/ 1565995 w 1950394"/>
                <a:gd name="connsiteY55" fmla="*/ 713081 h 1950394"/>
                <a:gd name="connsiteX56" fmla="*/ 1570123 w 1950394"/>
                <a:gd name="connsiteY56" fmla="*/ 696054 h 1950394"/>
                <a:gd name="connsiteX57" fmla="*/ 1623269 w 1950394"/>
                <a:gd name="connsiteY57" fmla="*/ 656323 h 1950394"/>
                <a:gd name="connsiteX58" fmla="*/ 1628429 w 1950394"/>
                <a:gd name="connsiteY58" fmla="*/ 641876 h 1950394"/>
                <a:gd name="connsiteX59" fmla="*/ 1592310 w 1950394"/>
                <a:gd name="connsiteY59" fmla="*/ 579443 h 1950394"/>
                <a:gd name="connsiteX60" fmla="*/ 1578379 w 1950394"/>
                <a:gd name="connsiteY60" fmla="*/ 576863 h 1950394"/>
                <a:gd name="connsiteX61" fmla="*/ 1532457 w 1950394"/>
                <a:gd name="connsiteY61" fmla="*/ 599050 h 1950394"/>
                <a:gd name="connsiteX62" fmla="*/ 1490147 w 1950394"/>
                <a:gd name="connsiteY62" fmla="*/ 585118 h 1950394"/>
                <a:gd name="connsiteX63" fmla="*/ 1477247 w 1950394"/>
                <a:gd name="connsiteY63" fmla="*/ 569123 h 1950394"/>
                <a:gd name="connsiteX64" fmla="*/ 1476731 w 1950394"/>
                <a:gd name="connsiteY64" fmla="*/ 552096 h 1950394"/>
                <a:gd name="connsiteX65" fmla="*/ 1518525 w 1950394"/>
                <a:gd name="connsiteY65" fmla="*/ 499982 h 1950394"/>
                <a:gd name="connsiteX66" fmla="*/ 1519557 w 1950394"/>
                <a:gd name="connsiteY66" fmla="*/ 483987 h 1950394"/>
                <a:gd name="connsiteX67" fmla="*/ 1470540 w 1950394"/>
                <a:gd name="connsiteY67" fmla="*/ 434453 h 1950394"/>
                <a:gd name="connsiteX68" fmla="*/ 1452480 w 1950394"/>
                <a:gd name="connsiteY68" fmla="*/ 436001 h 1950394"/>
                <a:gd name="connsiteX69" fmla="*/ 1418942 w 1950394"/>
                <a:gd name="connsiteY69" fmla="*/ 465412 h 1950394"/>
                <a:gd name="connsiteX70" fmla="*/ 1369408 w 1950394"/>
                <a:gd name="connsiteY70" fmla="*/ 463348 h 1950394"/>
                <a:gd name="connsiteX71" fmla="*/ 1354961 w 1950394"/>
                <a:gd name="connsiteY71" fmla="*/ 452512 h 1950394"/>
                <a:gd name="connsiteX72" fmla="*/ 1349801 w 1950394"/>
                <a:gd name="connsiteY72" fmla="*/ 436001 h 1950394"/>
                <a:gd name="connsiteX73" fmla="*/ 1377148 w 1950394"/>
                <a:gd name="connsiteY73" fmla="*/ 374084 h 1950394"/>
                <a:gd name="connsiteX74" fmla="*/ 1374052 w 1950394"/>
                <a:gd name="connsiteY74" fmla="*/ 360152 h 1950394"/>
                <a:gd name="connsiteX75" fmla="*/ 1312651 w 1950394"/>
                <a:gd name="connsiteY75" fmla="*/ 324550 h 1950394"/>
                <a:gd name="connsiteX76" fmla="*/ 1296655 w 1950394"/>
                <a:gd name="connsiteY76" fmla="*/ 329193 h 1950394"/>
                <a:gd name="connsiteX77" fmla="*/ 1256925 w 1950394"/>
                <a:gd name="connsiteY77" fmla="*/ 382855 h 1950394"/>
                <a:gd name="connsiteX78" fmla="*/ 1238866 w 1950394"/>
                <a:gd name="connsiteY78" fmla="*/ 386467 h 1950394"/>
                <a:gd name="connsiteX79" fmla="*/ 1206875 w 1950394"/>
                <a:gd name="connsiteY79" fmla="*/ 373052 h 1950394"/>
                <a:gd name="connsiteX80" fmla="*/ 1196556 w 1950394"/>
                <a:gd name="connsiteY80" fmla="*/ 357572 h 1950394"/>
                <a:gd name="connsiteX81" fmla="*/ 1206359 w 1950394"/>
                <a:gd name="connsiteY81" fmla="*/ 293075 h 1950394"/>
                <a:gd name="connsiteX82" fmla="*/ 1199652 w 1950394"/>
                <a:gd name="connsiteY82" fmla="*/ 278112 h 1950394"/>
                <a:gd name="connsiteX83" fmla="*/ 1131027 w 1950394"/>
                <a:gd name="connsiteY83" fmla="*/ 259537 h 1950394"/>
                <a:gd name="connsiteX84" fmla="*/ 1118127 w 1950394"/>
                <a:gd name="connsiteY84" fmla="*/ 268308 h 1950394"/>
                <a:gd name="connsiteX85" fmla="*/ 1093360 w 1950394"/>
                <a:gd name="connsiteY85" fmla="*/ 331258 h 1950394"/>
                <a:gd name="connsiteX86" fmla="*/ 1079945 w 1950394"/>
                <a:gd name="connsiteY86" fmla="*/ 338481 h 1950394"/>
                <a:gd name="connsiteX87" fmla="*/ 1042794 w 1950394"/>
                <a:gd name="connsiteY87" fmla="*/ 333837 h 1950394"/>
                <a:gd name="connsiteX88" fmla="*/ 1028347 w 1950394"/>
                <a:gd name="connsiteY88" fmla="*/ 320422 h 1950394"/>
                <a:gd name="connsiteX89" fmla="*/ 1021123 w 1950394"/>
                <a:gd name="connsiteY89" fmla="*/ 257989 h 1950394"/>
                <a:gd name="connsiteX90" fmla="*/ 1008740 w 1950394"/>
                <a:gd name="connsiteY90" fmla="*/ 243541 h 1950394"/>
                <a:gd name="connsiteX91" fmla="*/ 941663 w 1950394"/>
                <a:gd name="connsiteY91" fmla="*/ 243541 h 1950394"/>
                <a:gd name="connsiteX92" fmla="*/ 929795 w 1950394"/>
                <a:gd name="connsiteY92" fmla="*/ 256957 h 1950394"/>
                <a:gd name="connsiteX93" fmla="*/ 922572 w 1950394"/>
                <a:gd name="connsiteY93" fmla="*/ 320422 h 1950394"/>
                <a:gd name="connsiteX94" fmla="*/ 909156 w 1950394"/>
                <a:gd name="connsiteY94" fmla="*/ 333321 h 1950394"/>
                <a:gd name="connsiteX95" fmla="*/ 872006 w 1950394"/>
                <a:gd name="connsiteY95" fmla="*/ 337965 h 1950394"/>
                <a:gd name="connsiteX96" fmla="*/ 857559 w 1950394"/>
                <a:gd name="connsiteY96" fmla="*/ 330226 h 1950394"/>
                <a:gd name="connsiteX97" fmla="*/ 833308 w 1950394"/>
                <a:gd name="connsiteY97" fmla="*/ 268308 h 1950394"/>
                <a:gd name="connsiteX98" fmla="*/ 819892 w 1950394"/>
                <a:gd name="connsiteY98" fmla="*/ 259021 h 1950394"/>
                <a:gd name="connsiteX99" fmla="*/ 753847 w 1950394"/>
                <a:gd name="connsiteY99" fmla="*/ 276564 h 1950394"/>
                <a:gd name="connsiteX100" fmla="*/ 745591 w 1950394"/>
                <a:gd name="connsiteY100" fmla="*/ 293075 h 1950394"/>
                <a:gd name="connsiteX101" fmla="*/ 754879 w 1950394"/>
                <a:gd name="connsiteY101" fmla="*/ 339513 h 1950394"/>
                <a:gd name="connsiteX102" fmla="*/ 728564 w 1950394"/>
                <a:gd name="connsiteY102" fmla="*/ 378728 h 1950394"/>
                <a:gd name="connsiteX103" fmla="*/ 712053 w 1950394"/>
                <a:gd name="connsiteY103" fmla="*/ 385951 h 1950394"/>
                <a:gd name="connsiteX104" fmla="*/ 695026 w 1950394"/>
                <a:gd name="connsiteY104" fmla="*/ 382855 h 1950394"/>
                <a:gd name="connsiteX105" fmla="*/ 654779 w 1950394"/>
                <a:gd name="connsiteY105" fmla="*/ 328161 h 1950394"/>
                <a:gd name="connsiteX106" fmla="*/ 641364 w 1950394"/>
                <a:gd name="connsiteY106" fmla="*/ 323002 h 1950394"/>
                <a:gd name="connsiteX107" fmla="*/ 577899 w 1950394"/>
                <a:gd name="connsiteY107" fmla="*/ 359636 h 1950394"/>
                <a:gd name="connsiteX108" fmla="*/ 574803 w 1950394"/>
                <a:gd name="connsiteY108" fmla="*/ 372536 h 1950394"/>
                <a:gd name="connsiteX109" fmla="*/ 602666 w 1950394"/>
                <a:gd name="connsiteY109" fmla="*/ 435485 h 1950394"/>
                <a:gd name="connsiteX110" fmla="*/ 598022 w 1950394"/>
                <a:gd name="connsiteY110" fmla="*/ 450964 h 1950394"/>
                <a:gd name="connsiteX111" fmla="*/ 567579 w 1950394"/>
                <a:gd name="connsiteY111" fmla="*/ 474699 h 1950394"/>
                <a:gd name="connsiteX112" fmla="*/ 550552 w 1950394"/>
                <a:gd name="connsiteY112" fmla="*/ 474699 h 1950394"/>
                <a:gd name="connsiteX113" fmla="*/ 498438 w 1950394"/>
                <a:gd name="connsiteY113" fmla="*/ 432905 h 1950394"/>
                <a:gd name="connsiteX114" fmla="*/ 483475 w 1950394"/>
                <a:gd name="connsiteY114" fmla="*/ 431357 h 1950394"/>
                <a:gd name="connsiteX115" fmla="*/ 432393 w 1950394"/>
                <a:gd name="connsiteY115" fmla="*/ 482439 h 1950394"/>
                <a:gd name="connsiteX116" fmla="*/ 433425 w 1950394"/>
                <a:gd name="connsiteY116" fmla="*/ 497402 h 1950394"/>
                <a:gd name="connsiteX117" fmla="*/ 475735 w 1950394"/>
                <a:gd name="connsiteY117" fmla="*/ 550032 h 1950394"/>
                <a:gd name="connsiteX118" fmla="*/ 475219 w 1950394"/>
                <a:gd name="connsiteY118" fmla="*/ 566027 h 1950394"/>
                <a:gd name="connsiteX119" fmla="*/ 450968 w 1950394"/>
                <a:gd name="connsiteY119" fmla="*/ 597502 h 1950394"/>
                <a:gd name="connsiteX120" fmla="*/ 437553 w 1950394"/>
                <a:gd name="connsiteY120" fmla="*/ 601629 h 1950394"/>
                <a:gd name="connsiteX121" fmla="*/ 373056 w 1950394"/>
                <a:gd name="connsiteY121" fmla="*/ 573251 h 1950394"/>
                <a:gd name="connsiteX122" fmla="*/ 360156 w 1950394"/>
                <a:gd name="connsiteY122" fmla="*/ 575315 h 1950394"/>
                <a:gd name="connsiteX123" fmla="*/ 323522 w 1950394"/>
                <a:gd name="connsiteY123" fmla="*/ 638780 h 1950394"/>
                <a:gd name="connsiteX124" fmla="*/ 328166 w 1950394"/>
                <a:gd name="connsiteY124" fmla="*/ 652711 h 1950394"/>
                <a:gd name="connsiteX125" fmla="*/ 374088 w 1950394"/>
                <a:gd name="connsiteY125" fmla="*/ 685218 h 1950394"/>
                <a:gd name="connsiteX126" fmla="*/ 380795 w 1950394"/>
                <a:gd name="connsiteY126" fmla="*/ 720820 h 1950394"/>
                <a:gd name="connsiteX127" fmla="*/ 372024 w 1950394"/>
                <a:gd name="connsiteY127" fmla="*/ 742492 h 1950394"/>
                <a:gd name="connsiteX128" fmla="*/ 355513 w 1950394"/>
                <a:gd name="connsiteY128" fmla="*/ 753327 h 1950394"/>
                <a:gd name="connsiteX129" fmla="*/ 291015 w 1950394"/>
                <a:gd name="connsiteY129" fmla="*/ 743523 h 1950394"/>
                <a:gd name="connsiteX130" fmla="*/ 276568 w 1950394"/>
                <a:gd name="connsiteY130" fmla="*/ 751263 h 1950394"/>
                <a:gd name="connsiteX131" fmla="*/ 258509 w 1950394"/>
                <a:gd name="connsiteY131" fmla="*/ 818340 h 1950394"/>
                <a:gd name="connsiteX132" fmla="*/ 267796 w 1950394"/>
                <a:gd name="connsiteY132" fmla="*/ 831756 h 1950394"/>
                <a:gd name="connsiteX133" fmla="*/ 330746 w 1950394"/>
                <a:gd name="connsiteY133" fmla="*/ 857038 h 1950394"/>
                <a:gd name="connsiteX134" fmla="*/ 337453 w 1950394"/>
                <a:gd name="connsiteY134" fmla="*/ 869422 h 1950394"/>
                <a:gd name="connsiteX135" fmla="*/ 332810 w 1950394"/>
                <a:gd name="connsiteY135" fmla="*/ 906572 h 1950394"/>
                <a:gd name="connsiteX136" fmla="*/ 318878 w 1950394"/>
                <a:gd name="connsiteY136" fmla="*/ 922052 h 1950394"/>
                <a:gd name="connsiteX137" fmla="*/ 256445 w 1950394"/>
                <a:gd name="connsiteY137" fmla="*/ 929275 h 1950394"/>
                <a:gd name="connsiteX138" fmla="*/ 242514 w 1950394"/>
                <a:gd name="connsiteY138" fmla="*/ 942175 h 1950394"/>
                <a:gd name="connsiteX139" fmla="*/ 242514 w 1950394"/>
                <a:gd name="connsiteY139" fmla="*/ 1006672 h 1950394"/>
                <a:gd name="connsiteX140" fmla="*/ 257993 w 1950394"/>
                <a:gd name="connsiteY140" fmla="*/ 1020603 h 1950394"/>
                <a:gd name="connsiteX141" fmla="*/ 321458 w 1950394"/>
                <a:gd name="connsiteY141" fmla="*/ 1028343 h 1950394"/>
                <a:gd name="connsiteX142" fmla="*/ 331778 w 1950394"/>
                <a:gd name="connsiteY142" fmla="*/ 1039694 h 1950394"/>
                <a:gd name="connsiteX143" fmla="*/ 336937 w 1950394"/>
                <a:gd name="connsiteY143" fmla="*/ 1077877 h 1950394"/>
                <a:gd name="connsiteX144" fmla="*/ 329198 w 1950394"/>
                <a:gd name="connsiteY144" fmla="*/ 1093356 h 1950394"/>
                <a:gd name="connsiteX145" fmla="*/ 265733 w 1950394"/>
                <a:gd name="connsiteY145" fmla="*/ 1117607 h 1950394"/>
                <a:gd name="connsiteX146" fmla="*/ 257993 w 1950394"/>
                <a:gd name="connsiteY146" fmla="*/ 1129990 h 1950394"/>
                <a:gd name="connsiteX147" fmla="*/ 276568 w 1950394"/>
                <a:gd name="connsiteY147" fmla="*/ 1198615 h 1950394"/>
                <a:gd name="connsiteX148" fmla="*/ 291531 w 1950394"/>
                <a:gd name="connsiteY148" fmla="*/ 1205839 h 1950394"/>
                <a:gd name="connsiteX149" fmla="*/ 345709 w 1950394"/>
                <a:gd name="connsiteY149" fmla="*/ 1196035 h 1950394"/>
                <a:gd name="connsiteX150" fmla="*/ 375636 w 1950394"/>
                <a:gd name="connsiteY150" fmla="*/ 1216675 h 1950394"/>
                <a:gd name="connsiteX151" fmla="*/ 384407 w 1950394"/>
                <a:gd name="connsiteY151" fmla="*/ 1236798 h 1950394"/>
                <a:gd name="connsiteX152" fmla="*/ 379764 w 1950394"/>
                <a:gd name="connsiteY152" fmla="*/ 1257953 h 1950394"/>
                <a:gd name="connsiteX153" fmla="*/ 327134 w 1950394"/>
                <a:gd name="connsiteY153" fmla="*/ 1296651 h 1950394"/>
                <a:gd name="connsiteX154" fmla="*/ 322490 w 1950394"/>
                <a:gd name="connsiteY154" fmla="*/ 1310583 h 1950394"/>
                <a:gd name="connsiteX155" fmla="*/ 359124 w 1950394"/>
                <a:gd name="connsiteY155" fmla="*/ 1374048 h 1950394"/>
                <a:gd name="connsiteX156" fmla="*/ 370992 w 1950394"/>
                <a:gd name="connsiteY156" fmla="*/ 1376628 h 1950394"/>
                <a:gd name="connsiteX157" fmla="*/ 433941 w 1950394"/>
                <a:gd name="connsiteY157" fmla="*/ 1348765 h 1950394"/>
                <a:gd name="connsiteX158" fmla="*/ 450452 w 1950394"/>
                <a:gd name="connsiteY158" fmla="*/ 1353925 h 1950394"/>
                <a:gd name="connsiteX159" fmla="*/ 474187 w 1950394"/>
                <a:gd name="connsiteY159" fmla="*/ 1384367 h 1950394"/>
                <a:gd name="connsiteX160" fmla="*/ 475219 w 1950394"/>
                <a:gd name="connsiteY160" fmla="*/ 1399331 h 1950394"/>
                <a:gd name="connsiteX161" fmla="*/ 432909 w 1950394"/>
                <a:gd name="connsiteY161" fmla="*/ 1452476 h 1950394"/>
                <a:gd name="connsiteX162" fmla="*/ 431877 w 1950394"/>
                <a:gd name="connsiteY162" fmla="*/ 1468471 h 1950394"/>
                <a:gd name="connsiteX163" fmla="*/ 481927 w 1950394"/>
                <a:gd name="connsiteY163" fmla="*/ 1518521 h 1950394"/>
                <a:gd name="connsiteX164" fmla="*/ 497922 w 1950394"/>
                <a:gd name="connsiteY164" fmla="*/ 1517489 h 1950394"/>
                <a:gd name="connsiteX165" fmla="*/ 550036 w 1950394"/>
                <a:gd name="connsiteY165" fmla="*/ 1475695 h 1950394"/>
                <a:gd name="connsiteX166" fmla="*/ 567063 w 1950394"/>
                <a:gd name="connsiteY166" fmla="*/ 1476211 h 1950394"/>
                <a:gd name="connsiteX167" fmla="*/ 596474 w 1950394"/>
                <a:gd name="connsiteY167" fmla="*/ 1498914 h 1950394"/>
                <a:gd name="connsiteX168" fmla="*/ 601634 w 1950394"/>
                <a:gd name="connsiteY168" fmla="*/ 1515426 h 1950394"/>
                <a:gd name="connsiteX169" fmla="*/ 574287 w 1950394"/>
                <a:gd name="connsiteY169" fmla="*/ 1577343 h 1950394"/>
                <a:gd name="connsiteX170" fmla="*/ 576867 w 1950394"/>
                <a:gd name="connsiteY170" fmla="*/ 1591274 h 1950394"/>
                <a:gd name="connsiteX171" fmla="*/ 639300 w 1950394"/>
                <a:gd name="connsiteY171" fmla="*/ 1627393 h 1950394"/>
                <a:gd name="connsiteX172" fmla="*/ 653747 w 1950394"/>
                <a:gd name="connsiteY172" fmla="*/ 1622233 h 1950394"/>
                <a:gd name="connsiteX173" fmla="*/ 693478 w 1950394"/>
                <a:gd name="connsiteY173" fmla="*/ 1568571 h 1950394"/>
                <a:gd name="connsiteX174" fmla="*/ 711537 w 1950394"/>
                <a:gd name="connsiteY174" fmla="*/ 1564959 h 1950394"/>
                <a:gd name="connsiteX175" fmla="*/ 743528 w 1950394"/>
                <a:gd name="connsiteY175" fmla="*/ 1578375 h 1950394"/>
                <a:gd name="connsiteX176" fmla="*/ 753847 w 1950394"/>
                <a:gd name="connsiteY176" fmla="*/ 1593854 h 1950394"/>
                <a:gd name="connsiteX177" fmla="*/ 744044 w 1950394"/>
                <a:gd name="connsiteY177" fmla="*/ 1658351 h 1950394"/>
                <a:gd name="connsiteX178" fmla="*/ 752299 w 1950394"/>
                <a:gd name="connsiteY178" fmla="*/ 1673831 h 1950394"/>
                <a:gd name="connsiteX179" fmla="*/ 818344 w 1950394"/>
                <a:gd name="connsiteY179" fmla="*/ 1691374 h 1950394"/>
                <a:gd name="connsiteX180" fmla="*/ 832276 w 1950394"/>
                <a:gd name="connsiteY180" fmla="*/ 1682602 h 1950394"/>
                <a:gd name="connsiteX181" fmla="*/ 857043 w 1950394"/>
                <a:gd name="connsiteY181" fmla="*/ 1619653 h 1950394"/>
                <a:gd name="connsiteX182" fmla="*/ 868910 w 1950394"/>
                <a:gd name="connsiteY182" fmla="*/ 1612429 h 1950394"/>
                <a:gd name="connsiteX183" fmla="*/ 908640 w 1950394"/>
                <a:gd name="connsiteY183" fmla="*/ 1617589 h 1950394"/>
                <a:gd name="connsiteX184" fmla="*/ 922056 w 1950394"/>
                <a:gd name="connsiteY184" fmla="*/ 1630488 h 1950394"/>
                <a:gd name="connsiteX185" fmla="*/ 929279 w 1950394"/>
                <a:gd name="connsiteY185" fmla="*/ 1692922 h 1950394"/>
                <a:gd name="connsiteX186" fmla="*/ 942695 w 1950394"/>
                <a:gd name="connsiteY186" fmla="*/ 1707369 h 1950394"/>
                <a:gd name="connsiteX187" fmla="*/ 1007192 w 1950394"/>
                <a:gd name="connsiteY187" fmla="*/ 1707369 h 1950394"/>
                <a:gd name="connsiteX188" fmla="*/ 1020607 w 1950394"/>
                <a:gd name="connsiteY188" fmla="*/ 1692406 h 1950394"/>
                <a:gd name="connsiteX189" fmla="*/ 1028347 w 1950394"/>
                <a:gd name="connsiteY189" fmla="*/ 1628941 h 1950394"/>
                <a:gd name="connsiteX190" fmla="*/ 1040215 w 1950394"/>
                <a:gd name="connsiteY190" fmla="*/ 1617589 h 1950394"/>
                <a:gd name="connsiteX191" fmla="*/ 1078397 w 1950394"/>
                <a:gd name="connsiteY191" fmla="*/ 1612429 h 1950394"/>
                <a:gd name="connsiteX192" fmla="*/ 1092844 w 1950394"/>
                <a:gd name="connsiteY192" fmla="*/ 1619653 h 1950394"/>
                <a:gd name="connsiteX193" fmla="*/ 1117095 w 1950394"/>
                <a:gd name="connsiteY193" fmla="*/ 1681570 h 1950394"/>
                <a:gd name="connsiteX194" fmla="*/ 1130511 w 1950394"/>
                <a:gd name="connsiteY194" fmla="*/ 1690858 h 1950394"/>
                <a:gd name="connsiteX195" fmla="*/ 1196556 w 1950394"/>
                <a:gd name="connsiteY195" fmla="*/ 1673315 h 1950394"/>
                <a:gd name="connsiteX196" fmla="*/ 1204811 w 1950394"/>
                <a:gd name="connsiteY196" fmla="*/ 1656803 h 1950394"/>
                <a:gd name="connsiteX197" fmla="*/ 1198104 w 1950394"/>
                <a:gd name="connsiteY197" fmla="*/ 1613977 h 195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</a:cxnLst>
              <a:rect l="l" t="t" r="r" b="b"/>
              <a:pathLst>
                <a:path w="1950394" h="1950394">
                  <a:moveTo>
                    <a:pt x="977265" y="1954006"/>
                  </a:moveTo>
                  <a:cubicBezTo>
                    <a:pt x="444261" y="1950394"/>
                    <a:pt x="1552" y="1529873"/>
                    <a:pt x="4" y="977261"/>
                  </a:cubicBezTo>
                  <a:cubicBezTo>
                    <a:pt x="-1544" y="439613"/>
                    <a:pt x="427749" y="0"/>
                    <a:pt x="976749" y="0"/>
                  </a:cubicBezTo>
                  <a:cubicBezTo>
                    <a:pt x="1519041" y="0"/>
                    <a:pt x="1952978" y="432905"/>
                    <a:pt x="1953494" y="976229"/>
                  </a:cubicBezTo>
                  <a:cubicBezTo>
                    <a:pt x="1953494" y="1512846"/>
                    <a:pt x="1525749" y="1948330"/>
                    <a:pt x="977265" y="1954006"/>
                  </a:cubicBezTo>
                  <a:close/>
                  <a:moveTo>
                    <a:pt x="1198104" y="1613977"/>
                  </a:moveTo>
                  <a:cubicBezTo>
                    <a:pt x="1198104" y="1578891"/>
                    <a:pt x="1194492" y="1586630"/>
                    <a:pt x="1221839" y="1574763"/>
                  </a:cubicBezTo>
                  <a:cubicBezTo>
                    <a:pt x="1228030" y="1572183"/>
                    <a:pt x="1234738" y="1569603"/>
                    <a:pt x="1240930" y="1566507"/>
                  </a:cubicBezTo>
                  <a:cubicBezTo>
                    <a:pt x="1247637" y="1562896"/>
                    <a:pt x="1252797" y="1563927"/>
                    <a:pt x="1257957" y="1569603"/>
                  </a:cubicBezTo>
                  <a:cubicBezTo>
                    <a:pt x="1272920" y="1586630"/>
                    <a:pt x="1290464" y="1602110"/>
                    <a:pt x="1298203" y="1624297"/>
                  </a:cubicBezTo>
                  <a:cubicBezTo>
                    <a:pt x="1300783" y="1631520"/>
                    <a:pt x="1304395" y="1633068"/>
                    <a:pt x="1311619" y="1629456"/>
                  </a:cubicBezTo>
                  <a:cubicBezTo>
                    <a:pt x="1333290" y="1618105"/>
                    <a:pt x="1354445" y="1605722"/>
                    <a:pt x="1375084" y="1592822"/>
                  </a:cubicBezTo>
                  <a:cubicBezTo>
                    <a:pt x="1382824" y="1588178"/>
                    <a:pt x="1381791" y="1584051"/>
                    <a:pt x="1377148" y="1578891"/>
                  </a:cubicBezTo>
                  <a:cubicBezTo>
                    <a:pt x="1361152" y="1560832"/>
                    <a:pt x="1356509" y="1537613"/>
                    <a:pt x="1349285" y="1515426"/>
                  </a:cubicBezTo>
                  <a:cubicBezTo>
                    <a:pt x="1347221" y="1509750"/>
                    <a:pt x="1348253" y="1505622"/>
                    <a:pt x="1353413" y="1502010"/>
                  </a:cubicBezTo>
                  <a:cubicBezTo>
                    <a:pt x="1364248" y="1493754"/>
                    <a:pt x="1375600" y="1485499"/>
                    <a:pt x="1385919" y="1476727"/>
                  </a:cubicBezTo>
                  <a:cubicBezTo>
                    <a:pt x="1391079" y="1472600"/>
                    <a:pt x="1395723" y="1473115"/>
                    <a:pt x="1400883" y="1476727"/>
                  </a:cubicBezTo>
                  <a:cubicBezTo>
                    <a:pt x="1419458" y="1489111"/>
                    <a:pt x="1440097" y="1498914"/>
                    <a:pt x="1452996" y="1518005"/>
                  </a:cubicBezTo>
                  <a:cubicBezTo>
                    <a:pt x="1457640" y="1525229"/>
                    <a:pt x="1463316" y="1525745"/>
                    <a:pt x="1470024" y="1519553"/>
                  </a:cubicBezTo>
                  <a:cubicBezTo>
                    <a:pt x="1487051" y="1503558"/>
                    <a:pt x="1503562" y="1487047"/>
                    <a:pt x="1519041" y="1470535"/>
                  </a:cubicBezTo>
                  <a:cubicBezTo>
                    <a:pt x="1525233" y="1464344"/>
                    <a:pt x="1525749" y="1458668"/>
                    <a:pt x="1518010" y="1453508"/>
                  </a:cubicBezTo>
                  <a:cubicBezTo>
                    <a:pt x="1498402" y="1440093"/>
                    <a:pt x="1488599" y="1418938"/>
                    <a:pt x="1475699" y="1400363"/>
                  </a:cubicBezTo>
                  <a:cubicBezTo>
                    <a:pt x="1472088" y="1395203"/>
                    <a:pt x="1472088" y="1391075"/>
                    <a:pt x="1476215" y="1386431"/>
                  </a:cubicBezTo>
                  <a:cubicBezTo>
                    <a:pt x="1484987" y="1375596"/>
                    <a:pt x="1493243" y="1364760"/>
                    <a:pt x="1501498" y="1353925"/>
                  </a:cubicBezTo>
                  <a:cubicBezTo>
                    <a:pt x="1505626" y="1348249"/>
                    <a:pt x="1510270" y="1348249"/>
                    <a:pt x="1515946" y="1349797"/>
                  </a:cubicBezTo>
                  <a:cubicBezTo>
                    <a:pt x="1538133" y="1357020"/>
                    <a:pt x="1560836" y="1362180"/>
                    <a:pt x="1579411" y="1377660"/>
                  </a:cubicBezTo>
                  <a:cubicBezTo>
                    <a:pt x="1584571" y="1382303"/>
                    <a:pt x="1588182" y="1382303"/>
                    <a:pt x="1592310" y="1375596"/>
                  </a:cubicBezTo>
                  <a:cubicBezTo>
                    <a:pt x="1605210" y="1354441"/>
                    <a:pt x="1617593" y="1333801"/>
                    <a:pt x="1628945" y="1312130"/>
                  </a:cubicBezTo>
                  <a:cubicBezTo>
                    <a:pt x="1632557" y="1304907"/>
                    <a:pt x="1631009" y="1300779"/>
                    <a:pt x="1623785" y="1298199"/>
                  </a:cubicBezTo>
                  <a:cubicBezTo>
                    <a:pt x="1605726" y="1291491"/>
                    <a:pt x="1591794" y="1278592"/>
                    <a:pt x="1577863" y="1265692"/>
                  </a:cubicBezTo>
                  <a:cubicBezTo>
                    <a:pt x="1560320" y="1248665"/>
                    <a:pt x="1560836" y="1253309"/>
                    <a:pt x="1571155" y="1230090"/>
                  </a:cubicBezTo>
                  <a:cubicBezTo>
                    <a:pt x="1574251" y="1222866"/>
                    <a:pt x="1577347" y="1215643"/>
                    <a:pt x="1579927" y="1208419"/>
                  </a:cubicBezTo>
                  <a:cubicBezTo>
                    <a:pt x="1582507" y="1200163"/>
                    <a:pt x="1587667" y="1197583"/>
                    <a:pt x="1596438" y="1197583"/>
                  </a:cubicBezTo>
                  <a:cubicBezTo>
                    <a:pt x="1618625" y="1198100"/>
                    <a:pt x="1640296" y="1197583"/>
                    <a:pt x="1660935" y="1207387"/>
                  </a:cubicBezTo>
                  <a:cubicBezTo>
                    <a:pt x="1668159" y="1210483"/>
                    <a:pt x="1672287" y="1209967"/>
                    <a:pt x="1675383" y="1201195"/>
                  </a:cubicBezTo>
                  <a:cubicBezTo>
                    <a:pt x="1682090" y="1178492"/>
                    <a:pt x="1688282" y="1155789"/>
                    <a:pt x="1693442" y="1132570"/>
                  </a:cubicBezTo>
                  <a:cubicBezTo>
                    <a:pt x="1695506" y="1123283"/>
                    <a:pt x="1692926" y="1119671"/>
                    <a:pt x="1684154" y="1119155"/>
                  </a:cubicBezTo>
                  <a:cubicBezTo>
                    <a:pt x="1660935" y="1117091"/>
                    <a:pt x="1641328" y="1104192"/>
                    <a:pt x="1621205" y="1093872"/>
                  </a:cubicBezTo>
                  <a:cubicBezTo>
                    <a:pt x="1616561" y="1091808"/>
                    <a:pt x="1613465" y="1088712"/>
                    <a:pt x="1614497" y="1083037"/>
                  </a:cubicBezTo>
                  <a:cubicBezTo>
                    <a:pt x="1616561" y="1069621"/>
                    <a:pt x="1618625" y="1055690"/>
                    <a:pt x="1620173" y="1042274"/>
                  </a:cubicBezTo>
                  <a:cubicBezTo>
                    <a:pt x="1621205" y="1034535"/>
                    <a:pt x="1625333" y="1031439"/>
                    <a:pt x="1632557" y="1029891"/>
                  </a:cubicBezTo>
                  <a:cubicBezTo>
                    <a:pt x="1653712" y="1025763"/>
                    <a:pt x="1673835" y="1018539"/>
                    <a:pt x="1696022" y="1022667"/>
                  </a:cubicBezTo>
                  <a:cubicBezTo>
                    <a:pt x="1704793" y="1024215"/>
                    <a:pt x="1708921" y="1020603"/>
                    <a:pt x="1709437" y="1010800"/>
                  </a:cubicBezTo>
                  <a:cubicBezTo>
                    <a:pt x="1710469" y="988612"/>
                    <a:pt x="1710985" y="966426"/>
                    <a:pt x="1709437" y="943723"/>
                  </a:cubicBezTo>
                  <a:cubicBezTo>
                    <a:pt x="1708921" y="933403"/>
                    <a:pt x="1704793" y="929791"/>
                    <a:pt x="1694990" y="931339"/>
                  </a:cubicBezTo>
                  <a:cubicBezTo>
                    <a:pt x="1680026" y="933919"/>
                    <a:pt x="1665063" y="931855"/>
                    <a:pt x="1650616" y="928243"/>
                  </a:cubicBezTo>
                  <a:cubicBezTo>
                    <a:pt x="1619141" y="919988"/>
                    <a:pt x="1621205" y="928243"/>
                    <a:pt x="1618109" y="892125"/>
                  </a:cubicBezTo>
                  <a:cubicBezTo>
                    <a:pt x="1617593" y="885933"/>
                    <a:pt x="1616561" y="880257"/>
                    <a:pt x="1615013" y="874582"/>
                  </a:cubicBezTo>
                  <a:cubicBezTo>
                    <a:pt x="1612949" y="866842"/>
                    <a:pt x="1616561" y="862714"/>
                    <a:pt x="1622753" y="859102"/>
                  </a:cubicBezTo>
                  <a:cubicBezTo>
                    <a:pt x="1642876" y="849299"/>
                    <a:pt x="1661967" y="836915"/>
                    <a:pt x="1684670" y="834851"/>
                  </a:cubicBezTo>
                  <a:cubicBezTo>
                    <a:pt x="1692410" y="834335"/>
                    <a:pt x="1696022" y="830724"/>
                    <a:pt x="1693442" y="821952"/>
                  </a:cubicBezTo>
                  <a:cubicBezTo>
                    <a:pt x="1687766" y="799249"/>
                    <a:pt x="1682090" y="776030"/>
                    <a:pt x="1674867" y="753327"/>
                  </a:cubicBezTo>
                  <a:cubicBezTo>
                    <a:pt x="1671771" y="744039"/>
                    <a:pt x="1667643" y="743007"/>
                    <a:pt x="1659903" y="746619"/>
                  </a:cubicBezTo>
                  <a:cubicBezTo>
                    <a:pt x="1638748" y="756423"/>
                    <a:pt x="1616561" y="755907"/>
                    <a:pt x="1594374" y="756423"/>
                  </a:cubicBezTo>
                  <a:cubicBezTo>
                    <a:pt x="1587667" y="756423"/>
                    <a:pt x="1583023" y="754359"/>
                    <a:pt x="1580443" y="747651"/>
                  </a:cubicBezTo>
                  <a:cubicBezTo>
                    <a:pt x="1575799" y="735784"/>
                    <a:pt x="1571155" y="724432"/>
                    <a:pt x="1565995" y="713081"/>
                  </a:cubicBezTo>
                  <a:cubicBezTo>
                    <a:pt x="1562900" y="705857"/>
                    <a:pt x="1564448" y="701213"/>
                    <a:pt x="1570123" y="696054"/>
                  </a:cubicBezTo>
                  <a:cubicBezTo>
                    <a:pt x="1586635" y="681090"/>
                    <a:pt x="1602114" y="664579"/>
                    <a:pt x="1623269" y="656323"/>
                  </a:cubicBezTo>
                  <a:cubicBezTo>
                    <a:pt x="1631009" y="653227"/>
                    <a:pt x="1632557" y="649616"/>
                    <a:pt x="1628429" y="641876"/>
                  </a:cubicBezTo>
                  <a:cubicBezTo>
                    <a:pt x="1617077" y="620721"/>
                    <a:pt x="1605210" y="599566"/>
                    <a:pt x="1592310" y="579443"/>
                  </a:cubicBezTo>
                  <a:cubicBezTo>
                    <a:pt x="1587667" y="572219"/>
                    <a:pt x="1584055" y="572219"/>
                    <a:pt x="1578379" y="576863"/>
                  </a:cubicBezTo>
                  <a:cubicBezTo>
                    <a:pt x="1564963" y="587698"/>
                    <a:pt x="1548968" y="594406"/>
                    <a:pt x="1532457" y="599050"/>
                  </a:cubicBezTo>
                  <a:cubicBezTo>
                    <a:pt x="1499950" y="607821"/>
                    <a:pt x="1510270" y="610917"/>
                    <a:pt x="1490147" y="585118"/>
                  </a:cubicBezTo>
                  <a:cubicBezTo>
                    <a:pt x="1486019" y="579443"/>
                    <a:pt x="1481891" y="574283"/>
                    <a:pt x="1477247" y="569123"/>
                  </a:cubicBezTo>
                  <a:cubicBezTo>
                    <a:pt x="1472088" y="563447"/>
                    <a:pt x="1472088" y="558288"/>
                    <a:pt x="1476731" y="552096"/>
                  </a:cubicBezTo>
                  <a:cubicBezTo>
                    <a:pt x="1489115" y="533521"/>
                    <a:pt x="1498918" y="513397"/>
                    <a:pt x="1518525" y="499982"/>
                  </a:cubicBezTo>
                  <a:cubicBezTo>
                    <a:pt x="1525233" y="495338"/>
                    <a:pt x="1525233" y="490178"/>
                    <a:pt x="1519557" y="483987"/>
                  </a:cubicBezTo>
                  <a:cubicBezTo>
                    <a:pt x="1503562" y="466960"/>
                    <a:pt x="1487051" y="450448"/>
                    <a:pt x="1470540" y="434453"/>
                  </a:cubicBezTo>
                  <a:cubicBezTo>
                    <a:pt x="1463316" y="427745"/>
                    <a:pt x="1458156" y="428261"/>
                    <a:pt x="1452480" y="436001"/>
                  </a:cubicBezTo>
                  <a:cubicBezTo>
                    <a:pt x="1443709" y="448384"/>
                    <a:pt x="1431841" y="457672"/>
                    <a:pt x="1418942" y="465412"/>
                  </a:cubicBezTo>
                  <a:cubicBezTo>
                    <a:pt x="1393143" y="481407"/>
                    <a:pt x="1393143" y="481407"/>
                    <a:pt x="1369408" y="463348"/>
                  </a:cubicBezTo>
                  <a:cubicBezTo>
                    <a:pt x="1364764" y="459736"/>
                    <a:pt x="1360121" y="455608"/>
                    <a:pt x="1354961" y="452512"/>
                  </a:cubicBezTo>
                  <a:cubicBezTo>
                    <a:pt x="1348253" y="448384"/>
                    <a:pt x="1347221" y="443225"/>
                    <a:pt x="1349801" y="436001"/>
                  </a:cubicBezTo>
                  <a:cubicBezTo>
                    <a:pt x="1357025" y="414330"/>
                    <a:pt x="1361668" y="391627"/>
                    <a:pt x="1377148" y="374084"/>
                  </a:cubicBezTo>
                  <a:cubicBezTo>
                    <a:pt x="1382307" y="368408"/>
                    <a:pt x="1381276" y="364280"/>
                    <a:pt x="1374052" y="360152"/>
                  </a:cubicBezTo>
                  <a:cubicBezTo>
                    <a:pt x="1353929" y="347769"/>
                    <a:pt x="1333806" y="335385"/>
                    <a:pt x="1312651" y="324550"/>
                  </a:cubicBezTo>
                  <a:cubicBezTo>
                    <a:pt x="1304911" y="320422"/>
                    <a:pt x="1299751" y="320422"/>
                    <a:pt x="1296655" y="329193"/>
                  </a:cubicBezTo>
                  <a:cubicBezTo>
                    <a:pt x="1288916" y="350865"/>
                    <a:pt x="1271888" y="365828"/>
                    <a:pt x="1256925" y="382855"/>
                  </a:cubicBezTo>
                  <a:cubicBezTo>
                    <a:pt x="1251249" y="389047"/>
                    <a:pt x="1246090" y="389563"/>
                    <a:pt x="1238866" y="386467"/>
                  </a:cubicBezTo>
                  <a:cubicBezTo>
                    <a:pt x="1228546" y="381307"/>
                    <a:pt x="1217711" y="377179"/>
                    <a:pt x="1206875" y="373052"/>
                  </a:cubicBezTo>
                  <a:cubicBezTo>
                    <a:pt x="1199136" y="370472"/>
                    <a:pt x="1196556" y="365312"/>
                    <a:pt x="1196556" y="357572"/>
                  </a:cubicBezTo>
                  <a:cubicBezTo>
                    <a:pt x="1197072" y="335385"/>
                    <a:pt x="1196556" y="313714"/>
                    <a:pt x="1206359" y="293075"/>
                  </a:cubicBezTo>
                  <a:cubicBezTo>
                    <a:pt x="1209971" y="285335"/>
                    <a:pt x="1208939" y="280692"/>
                    <a:pt x="1199652" y="278112"/>
                  </a:cubicBezTo>
                  <a:cubicBezTo>
                    <a:pt x="1176949" y="271404"/>
                    <a:pt x="1154246" y="265212"/>
                    <a:pt x="1131027" y="259537"/>
                  </a:cubicBezTo>
                  <a:cubicBezTo>
                    <a:pt x="1122255" y="257473"/>
                    <a:pt x="1119159" y="260569"/>
                    <a:pt x="1118127" y="268308"/>
                  </a:cubicBezTo>
                  <a:cubicBezTo>
                    <a:pt x="1116063" y="291527"/>
                    <a:pt x="1103164" y="311134"/>
                    <a:pt x="1093360" y="331258"/>
                  </a:cubicBezTo>
                  <a:cubicBezTo>
                    <a:pt x="1090780" y="336933"/>
                    <a:pt x="1086653" y="339513"/>
                    <a:pt x="1079945" y="338481"/>
                  </a:cubicBezTo>
                  <a:cubicBezTo>
                    <a:pt x="1067561" y="336417"/>
                    <a:pt x="1055178" y="334869"/>
                    <a:pt x="1042794" y="333837"/>
                  </a:cubicBezTo>
                  <a:cubicBezTo>
                    <a:pt x="1034539" y="332805"/>
                    <a:pt x="1029895" y="329193"/>
                    <a:pt x="1028347" y="320422"/>
                  </a:cubicBezTo>
                  <a:cubicBezTo>
                    <a:pt x="1024735" y="299783"/>
                    <a:pt x="1016996" y="279660"/>
                    <a:pt x="1021123" y="257989"/>
                  </a:cubicBezTo>
                  <a:cubicBezTo>
                    <a:pt x="1022671" y="248701"/>
                    <a:pt x="1019059" y="244057"/>
                    <a:pt x="1008740" y="243541"/>
                  </a:cubicBezTo>
                  <a:cubicBezTo>
                    <a:pt x="986553" y="242509"/>
                    <a:pt x="964366" y="242509"/>
                    <a:pt x="941663" y="243541"/>
                  </a:cubicBezTo>
                  <a:cubicBezTo>
                    <a:pt x="931859" y="244057"/>
                    <a:pt x="928247" y="248185"/>
                    <a:pt x="929795" y="256957"/>
                  </a:cubicBezTo>
                  <a:cubicBezTo>
                    <a:pt x="933923" y="279144"/>
                    <a:pt x="926184" y="299267"/>
                    <a:pt x="922572" y="320422"/>
                  </a:cubicBezTo>
                  <a:cubicBezTo>
                    <a:pt x="921024" y="328678"/>
                    <a:pt x="916896" y="332290"/>
                    <a:pt x="909156" y="333321"/>
                  </a:cubicBezTo>
                  <a:cubicBezTo>
                    <a:pt x="896773" y="334869"/>
                    <a:pt x="884389" y="335901"/>
                    <a:pt x="872006" y="337965"/>
                  </a:cubicBezTo>
                  <a:cubicBezTo>
                    <a:pt x="864782" y="339513"/>
                    <a:pt x="860654" y="336933"/>
                    <a:pt x="857559" y="330226"/>
                  </a:cubicBezTo>
                  <a:cubicBezTo>
                    <a:pt x="847755" y="310102"/>
                    <a:pt x="835371" y="291527"/>
                    <a:pt x="833308" y="268308"/>
                  </a:cubicBezTo>
                  <a:cubicBezTo>
                    <a:pt x="832276" y="259537"/>
                    <a:pt x="828664" y="256957"/>
                    <a:pt x="819892" y="259021"/>
                  </a:cubicBezTo>
                  <a:cubicBezTo>
                    <a:pt x="797705" y="264180"/>
                    <a:pt x="775518" y="269856"/>
                    <a:pt x="753847" y="276564"/>
                  </a:cubicBezTo>
                  <a:cubicBezTo>
                    <a:pt x="744044" y="279660"/>
                    <a:pt x="740948" y="283272"/>
                    <a:pt x="745591" y="293075"/>
                  </a:cubicBezTo>
                  <a:cubicBezTo>
                    <a:pt x="751783" y="308039"/>
                    <a:pt x="754879" y="323518"/>
                    <a:pt x="754879" y="339513"/>
                  </a:cubicBezTo>
                  <a:cubicBezTo>
                    <a:pt x="754879" y="367892"/>
                    <a:pt x="755395" y="367892"/>
                    <a:pt x="728564" y="378728"/>
                  </a:cubicBezTo>
                  <a:cubicBezTo>
                    <a:pt x="722888" y="380791"/>
                    <a:pt x="717213" y="383371"/>
                    <a:pt x="712053" y="385951"/>
                  </a:cubicBezTo>
                  <a:cubicBezTo>
                    <a:pt x="705345" y="389563"/>
                    <a:pt x="700185" y="388531"/>
                    <a:pt x="695026" y="382855"/>
                  </a:cubicBezTo>
                  <a:cubicBezTo>
                    <a:pt x="679546" y="365828"/>
                    <a:pt x="662519" y="350349"/>
                    <a:pt x="654779" y="328161"/>
                  </a:cubicBezTo>
                  <a:cubicBezTo>
                    <a:pt x="652200" y="320938"/>
                    <a:pt x="648588" y="319390"/>
                    <a:pt x="641364" y="323002"/>
                  </a:cubicBezTo>
                  <a:cubicBezTo>
                    <a:pt x="619693" y="334353"/>
                    <a:pt x="598538" y="346737"/>
                    <a:pt x="577899" y="359636"/>
                  </a:cubicBezTo>
                  <a:cubicBezTo>
                    <a:pt x="571707" y="363248"/>
                    <a:pt x="570159" y="366860"/>
                    <a:pt x="574803" y="372536"/>
                  </a:cubicBezTo>
                  <a:cubicBezTo>
                    <a:pt x="590798" y="390595"/>
                    <a:pt x="595958" y="413298"/>
                    <a:pt x="602666" y="435485"/>
                  </a:cubicBezTo>
                  <a:cubicBezTo>
                    <a:pt x="604730" y="442193"/>
                    <a:pt x="604214" y="446836"/>
                    <a:pt x="598022" y="450964"/>
                  </a:cubicBezTo>
                  <a:cubicBezTo>
                    <a:pt x="587702" y="458188"/>
                    <a:pt x="577383" y="466444"/>
                    <a:pt x="567579" y="474699"/>
                  </a:cubicBezTo>
                  <a:cubicBezTo>
                    <a:pt x="561388" y="479859"/>
                    <a:pt x="556744" y="478827"/>
                    <a:pt x="550552" y="474699"/>
                  </a:cubicBezTo>
                  <a:cubicBezTo>
                    <a:pt x="531977" y="462316"/>
                    <a:pt x="511854" y="451996"/>
                    <a:pt x="498438" y="432905"/>
                  </a:cubicBezTo>
                  <a:cubicBezTo>
                    <a:pt x="494310" y="426713"/>
                    <a:pt x="489151" y="426197"/>
                    <a:pt x="483475" y="431357"/>
                  </a:cubicBezTo>
                  <a:cubicBezTo>
                    <a:pt x="465932" y="447352"/>
                    <a:pt x="448904" y="464895"/>
                    <a:pt x="432393" y="482439"/>
                  </a:cubicBezTo>
                  <a:cubicBezTo>
                    <a:pt x="427233" y="488114"/>
                    <a:pt x="426717" y="493274"/>
                    <a:pt x="433425" y="497402"/>
                  </a:cubicBezTo>
                  <a:cubicBezTo>
                    <a:pt x="453032" y="510818"/>
                    <a:pt x="462836" y="531457"/>
                    <a:pt x="475735" y="550032"/>
                  </a:cubicBezTo>
                  <a:cubicBezTo>
                    <a:pt x="479863" y="555708"/>
                    <a:pt x="479863" y="560867"/>
                    <a:pt x="475219" y="566027"/>
                  </a:cubicBezTo>
                  <a:cubicBezTo>
                    <a:pt x="466964" y="576347"/>
                    <a:pt x="458708" y="587182"/>
                    <a:pt x="450968" y="597502"/>
                  </a:cubicBezTo>
                  <a:cubicBezTo>
                    <a:pt x="447357" y="602146"/>
                    <a:pt x="443745" y="603694"/>
                    <a:pt x="437553" y="601629"/>
                  </a:cubicBezTo>
                  <a:cubicBezTo>
                    <a:pt x="414850" y="594406"/>
                    <a:pt x="391631" y="589246"/>
                    <a:pt x="373056" y="573251"/>
                  </a:cubicBezTo>
                  <a:cubicBezTo>
                    <a:pt x="367896" y="568607"/>
                    <a:pt x="363768" y="568607"/>
                    <a:pt x="360156" y="575315"/>
                  </a:cubicBezTo>
                  <a:cubicBezTo>
                    <a:pt x="347257" y="596470"/>
                    <a:pt x="334358" y="617109"/>
                    <a:pt x="323522" y="638780"/>
                  </a:cubicBezTo>
                  <a:cubicBezTo>
                    <a:pt x="319910" y="646004"/>
                    <a:pt x="320942" y="650131"/>
                    <a:pt x="328166" y="652711"/>
                  </a:cubicBezTo>
                  <a:cubicBezTo>
                    <a:pt x="346225" y="659419"/>
                    <a:pt x="360672" y="672318"/>
                    <a:pt x="374088" y="685218"/>
                  </a:cubicBezTo>
                  <a:cubicBezTo>
                    <a:pt x="392147" y="702245"/>
                    <a:pt x="391115" y="698117"/>
                    <a:pt x="380795" y="720820"/>
                  </a:cubicBezTo>
                  <a:cubicBezTo>
                    <a:pt x="377700" y="728044"/>
                    <a:pt x="374604" y="735268"/>
                    <a:pt x="372024" y="742492"/>
                  </a:cubicBezTo>
                  <a:cubicBezTo>
                    <a:pt x="369444" y="750747"/>
                    <a:pt x="364284" y="753327"/>
                    <a:pt x="355513" y="753327"/>
                  </a:cubicBezTo>
                  <a:cubicBezTo>
                    <a:pt x="333326" y="752811"/>
                    <a:pt x="311655" y="753327"/>
                    <a:pt x="291015" y="743523"/>
                  </a:cubicBezTo>
                  <a:cubicBezTo>
                    <a:pt x="282760" y="739396"/>
                    <a:pt x="279148" y="742492"/>
                    <a:pt x="276568" y="751263"/>
                  </a:cubicBezTo>
                  <a:cubicBezTo>
                    <a:pt x="269860" y="773450"/>
                    <a:pt x="264185" y="796153"/>
                    <a:pt x="258509" y="818340"/>
                  </a:cubicBezTo>
                  <a:cubicBezTo>
                    <a:pt x="256445" y="827628"/>
                    <a:pt x="259025" y="831239"/>
                    <a:pt x="267796" y="831756"/>
                  </a:cubicBezTo>
                  <a:cubicBezTo>
                    <a:pt x="291015" y="833819"/>
                    <a:pt x="310623" y="846719"/>
                    <a:pt x="330746" y="857038"/>
                  </a:cubicBezTo>
                  <a:cubicBezTo>
                    <a:pt x="335905" y="859618"/>
                    <a:pt x="338485" y="863230"/>
                    <a:pt x="337453" y="869422"/>
                  </a:cubicBezTo>
                  <a:cubicBezTo>
                    <a:pt x="335389" y="881805"/>
                    <a:pt x="333842" y="894189"/>
                    <a:pt x="332810" y="906572"/>
                  </a:cubicBezTo>
                  <a:cubicBezTo>
                    <a:pt x="331778" y="915344"/>
                    <a:pt x="328166" y="919988"/>
                    <a:pt x="318878" y="922052"/>
                  </a:cubicBezTo>
                  <a:cubicBezTo>
                    <a:pt x="298239" y="925664"/>
                    <a:pt x="278116" y="932887"/>
                    <a:pt x="256445" y="929275"/>
                  </a:cubicBezTo>
                  <a:cubicBezTo>
                    <a:pt x="246125" y="927211"/>
                    <a:pt x="243029" y="932371"/>
                    <a:pt x="242514" y="942175"/>
                  </a:cubicBezTo>
                  <a:cubicBezTo>
                    <a:pt x="241482" y="963846"/>
                    <a:pt x="241482" y="985001"/>
                    <a:pt x="242514" y="1006672"/>
                  </a:cubicBezTo>
                  <a:cubicBezTo>
                    <a:pt x="243029" y="1018023"/>
                    <a:pt x="247157" y="1022667"/>
                    <a:pt x="257993" y="1020603"/>
                  </a:cubicBezTo>
                  <a:cubicBezTo>
                    <a:pt x="280180" y="1016475"/>
                    <a:pt x="300303" y="1024731"/>
                    <a:pt x="321458" y="1028343"/>
                  </a:cubicBezTo>
                  <a:cubicBezTo>
                    <a:pt x="327650" y="1029375"/>
                    <a:pt x="331262" y="1032987"/>
                    <a:pt x="331778" y="1039694"/>
                  </a:cubicBezTo>
                  <a:cubicBezTo>
                    <a:pt x="333326" y="1052594"/>
                    <a:pt x="334358" y="1065493"/>
                    <a:pt x="336937" y="1077877"/>
                  </a:cubicBezTo>
                  <a:cubicBezTo>
                    <a:pt x="338485" y="1085617"/>
                    <a:pt x="335905" y="1089744"/>
                    <a:pt x="329198" y="1093356"/>
                  </a:cubicBezTo>
                  <a:cubicBezTo>
                    <a:pt x="309075" y="1103676"/>
                    <a:pt x="289467" y="1115543"/>
                    <a:pt x="265733" y="1117607"/>
                  </a:cubicBezTo>
                  <a:cubicBezTo>
                    <a:pt x="257993" y="1118123"/>
                    <a:pt x="255929" y="1122251"/>
                    <a:pt x="257993" y="1129990"/>
                  </a:cubicBezTo>
                  <a:cubicBezTo>
                    <a:pt x="263669" y="1153209"/>
                    <a:pt x="269344" y="1175913"/>
                    <a:pt x="276568" y="1198615"/>
                  </a:cubicBezTo>
                  <a:cubicBezTo>
                    <a:pt x="279148" y="1207903"/>
                    <a:pt x="283276" y="1209451"/>
                    <a:pt x="291531" y="1205839"/>
                  </a:cubicBezTo>
                  <a:cubicBezTo>
                    <a:pt x="308559" y="1198100"/>
                    <a:pt x="327134" y="1196035"/>
                    <a:pt x="345709" y="1196035"/>
                  </a:cubicBezTo>
                  <a:cubicBezTo>
                    <a:pt x="371508" y="1196035"/>
                    <a:pt x="366348" y="1193456"/>
                    <a:pt x="375636" y="1216675"/>
                  </a:cubicBezTo>
                  <a:cubicBezTo>
                    <a:pt x="378216" y="1223382"/>
                    <a:pt x="380795" y="1230606"/>
                    <a:pt x="384407" y="1236798"/>
                  </a:cubicBezTo>
                  <a:cubicBezTo>
                    <a:pt x="389051" y="1245569"/>
                    <a:pt x="386987" y="1251761"/>
                    <a:pt x="379764" y="1257953"/>
                  </a:cubicBezTo>
                  <a:cubicBezTo>
                    <a:pt x="363252" y="1272400"/>
                    <a:pt x="348289" y="1288396"/>
                    <a:pt x="327134" y="1296651"/>
                  </a:cubicBezTo>
                  <a:cubicBezTo>
                    <a:pt x="319394" y="1299231"/>
                    <a:pt x="319394" y="1303875"/>
                    <a:pt x="322490" y="1310583"/>
                  </a:cubicBezTo>
                  <a:cubicBezTo>
                    <a:pt x="333842" y="1332254"/>
                    <a:pt x="346225" y="1353409"/>
                    <a:pt x="359124" y="1374048"/>
                  </a:cubicBezTo>
                  <a:cubicBezTo>
                    <a:pt x="362736" y="1379724"/>
                    <a:pt x="365832" y="1380755"/>
                    <a:pt x="370992" y="1376628"/>
                  </a:cubicBezTo>
                  <a:cubicBezTo>
                    <a:pt x="389051" y="1361148"/>
                    <a:pt x="412270" y="1355988"/>
                    <a:pt x="433941" y="1348765"/>
                  </a:cubicBezTo>
                  <a:cubicBezTo>
                    <a:pt x="441165" y="1346185"/>
                    <a:pt x="445809" y="1347217"/>
                    <a:pt x="450452" y="1353925"/>
                  </a:cubicBezTo>
                  <a:cubicBezTo>
                    <a:pt x="457676" y="1364760"/>
                    <a:pt x="465932" y="1374564"/>
                    <a:pt x="474187" y="1384367"/>
                  </a:cubicBezTo>
                  <a:cubicBezTo>
                    <a:pt x="478315" y="1389527"/>
                    <a:pt x="478831" y="1393655"/>
                    <a:pt x="475219" y="1399331"/>
                  </a:cubicBezTo>
                  <a:cubicBezTo>
                    <a:pt x="462320" y="1417906"/>
                    <a:pt x="452516" y="1439061"/>
                    <a:pt x="432909" y="1452476"/>
                  </a:cubicBezTo>
                  <a:cubicBezTo>
                    <a:pt x="426201" y="1457120"/>
                    <a:pt x="425685" y="1461764"/>
                    <a:pt x="431877" y="1468471"/>
                  </a:cubicBezTo>
                  <a:cubicBezTo>
                    <a:pt x="447873" y="1486015"/>
                    <a:pt x="464384" y="1502526"/>
                    <a:pt x="481927" y="1518521"/>
                  </a:cubicBezTo>
                  <a:cubicBezTo>
                    <a:pt x="488119" y="1524197"/>
                    <a:pt x="493279" y="1524197"/>
                    <a:pt x="497922" y="1517489"/>
                  </a:cubicBezTo>
                  <a:cubicBezTo>
                    <a:pt x="510822" y="1498398"/>
                    <a:pt x="531461" y="1488595"/>
                    <a:pt x="550036" y="1475695"/>
                  </a:cubicBezTo>
                  <a:cubicBezTo>
                    <a:pt x="556228" y="1471568"/>
                    <a:pt x="561388" y="1471568"/>
                    <a:pt x="567063" y="1476211"/>
                  </a:cubicBezTo>
                  <a:cubicBezTo>
                    <a:pt x="576867" y="1483951"/>
                    <a:pt x="586670" y="1491690"/>
                    <a:pt x="596474" y="1498914"/>
                  </a:cubicBezTo>
                  <a:cubicBezTo>
                    <a:pt x="602666" y="1503558"/>
                    <a:pt x="604214" y="1508202"/>
                    <a:pt x="601634" y="1515426"/>
                  </a:cubicBezTo>
                  <a:cubicBezTo>
                    <a:pt x="594926" y="1537097"/>
                    <a:pt x="589250" y="1559284"/>
                    <a:pt x="574287" y="1577343"/>
                  </a:cubicBezTo>
                  <a:cubicBezTo>
                    <a:pt x="569127" y="1583018"/>
                    <a:pt x="569643" y="1587146"/>
                    <a:pt x="576867" y="1591274"/>
                  </a:cubicBezTo>
                  <a:cubicBezTo>
                    <a:pt x="597506" y="1603658"/>
                    <a:pt x="618145" y="1616041"/>
                    <a:pt x="639300" y="1627393"/>
                  </a:cubicBezTo>
                  <a:cubicBezTo>
                    <a:pt x="647040" y="1631520"/>
                    <a:pt x="651168" y="1629973"/>
                    <a:pt x="653747" y="1622233"/>
                  </a:cubicBezTo>
                  <a:cubicBezTo>
                    <a:pt x="662003" y="1600562"/>
                    <a:pt x="678514" y="1585598"/>
                    <a:pt x="693478" y="1568571"/>
                  </a:cubicBezTo>
                  <a:cubicBezTo>
                    <a:pt x="699153" y="1562379"/>
                    <a:pt x="704313" y="1561864"/>
                    <a:pt x="711537" y="1564959"/>
                  </a:cubicBezTo>
                  <a:cubicBezTo>
                    <a:pt x="721856" y="1570119"/>
                    <a:pt x="732692" y="1574247"/>
                    <a:pt x="743528" y="1578375"/>
                  </a:cubicBezTo>
                  <a:cubicBezTo>
                    <a:pt x="751267" y="1580955"/>
                    <a:pt x="753847" y="1585598"/>
                    <a:pt x="753847" y="1593854"/>
                  </a:cubicBezTo>
                  <a:cubicBezTo>
                    <a:pt x="753331" y="1616041"/>
                    <a:pt x="753847" y="1637712"/>
                    <a:pt x="744044" y="1658351"/>
                  </a:cubicBezTo>
                  <a:cubicBezTo>
                    <a:pt x="739916" y="1667123"/>
                    <a:pt x="743012" y="1671251"/>
                    <a:pt x="752299" y="1673831"/>
                  </a:cubicBezTo>
                  <a:cubicBezTo>
                    <a:pt x="773970" y="1680538"/>
                    <a:pt x="796157" y="1686214"/>
                    <a:pt x="818344" y="1691374"/>
                  </a:cubicBezTo>
                  <a:cubicBezTo>
                    <a:pt x="827116" y="1693438"/>
                    <a:pt x="831760" y="1692406"/>
                    <a:pt x="832276" y="1682602"/>
                  </a:cubicBezTo>
                  <a:cubicBezTo>
                    <a:pt x="834340" y="1659383"/>
                    <a:pt x="846723" y="1639776"/>
                    <a:pt x="857043" y="1619653"/>
                  </a:cubicBezTo>
                  <a:cubicBezTo>
                    <a:pt x="859622" y="1614493"/>
                    <a:pt x="862718" y="1611397"/>
                    <a:pt x="868910" y="1612429"/>
                  </a:cubicBezTo>
                  <a:cubicBezTo>
                    <a:pt x="881809" y="1614493"/>
                    <a:pt x="895225" y="1616041"/>
                    <a:pt x="908640" y="1617589"/>
                  </a:cubicBezTo>
                  <a:cubicBezTo>
                    <a:pt x="916896" y="1618621"/>
                    <a:pt x="920508" y="1622749"/>
                    <a:pt x="922056" y="1630488"/>
                  </a:cubicBezTo>
                  <a:cubicBezTo>
                    <a:pt x="925668" y="1651128"/>
                    <a:pt x="933407" y="1671251"/>
                    <a:pt x="929279" y="1692922"/>
                  </a:cubicBezTo>
                  <a:cubicBezTo>
                    <a:pt x="927215" y="1703757"/>
                    <a:pt x="932375" y="1706853"/>
                    <a:pt x="942695" y="1707369"/>
                  </a:cubicBezTo>
                  <a:cubicBezTo>
                    <a:pt x="964366" y="1708401"/>
                    <a:pt x="985521" y="1708401"/>
                    <a:pt x="1007192" y="1707369"/>
                  </a:cubicBezTo>
                  <a:cubicBezTo>
                    <a:pt x="1018028" y="1706853"/>
                    <a:pt x="1022155" y="1702725"/>
                    <a:pt x="1020607" y="1692406"/>
                  </a:cubicBezTo>
                  <a:cubicBezTo>
                    <a:pt x="1016480" y="1670219"/>
                    <a:pt x="1024219" y="1650096"/>
                    <a:pt x="1028347" y="1628941"/>
                  </a:cubicBezTo>
                  <a:cubicBezTo>
                    <a:pt x="1029379" y="1621717"/>
                    <a:pt x="1033507" y="1618621"/>
                    <a:pt x="1040215" y="1617589"/>
                  </a:cubicBezTo>
                  <a:cubicBezTo>
                    <a:pt x="1053114" y="1616041"/>
                    <a:pt x="1066013" y="1615009"/>
                    <a:pt x="1078397" y="1612429"/>
                  </a:cubicBezTo>
                  <a:cubicBezTo>
                    <a:pt x="1085621" y="1611397"/>
                    <a:pt x="1089748" y="1613461"/>
                    <a:pt x="1092844" y="1619653"/>
                  </a:cubicBezTo>
                  <a:cubicBezTo>
                    <a:pt x="1102648" y="1639776"/>
                    <a:pt x="1115031" y="1658351"/>
                    <a:pt x="1117095" y="1681570"/>
                  </a:cubicBezTo>
                  <a:cubicBezTo>
                    <a:pt x="1118127" y="1690342"/>
                    <a:pt x="1121739" y="1692922"/>
                    <a:pt x="1130511" y="1690858"/>
                  </a:cubicBezTo>
                  <a:cubicBezTo>
                    <a:pt x="1152698" y="1685698"/>
                    <a:pt x="1174885" y="1680022"/>
                    <a:pt x="1196556" y="1673315"/>
                  </a:cubicBezTo>
                  <a:cubicBezTo>
                    <a:pt x="1206359" y="1670219"/>
                    <a:pt x="1209455" y="1666607"/>
                    <a:pt x="1204811" y="1656803"/>
                  </a:cubicBezTo>
                  <a:cubicBezTo>
                    <a:pt x="1200168" y="1643904"/>
                    <a:pt x="1196556" y="1627393"/>
                    <a:pt x="1198104" y="1613977"/>
                  </a:cubicBezTo>
                  <a:close/>
                </a:path>
              </a:pathLst>
            </a:custGeom>
            <a:solidFill>
              <a:schemeClr val="bg1"/>
            </a:solidFill>
            <a:ln w="515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5" name="Freeform: Shape 44"/>
            <p:cNvSpPr/>
            <p:nvPr/>
          </p:nvSpPr>
          <p:spPr>
            <a:xfrm>
              <a:off x="306264" y="596604"/>
              <a:ext cx="237705" cy="236465"/>
            </a:xfrm>
            <a:custGeom>
              <a:avLst/>
              <a:gdLst>
                <a:gd name="connsiteX0" fmla="*/ 185362 w 237706"/>
                <a:gd name="connsiteY0" fmla="*/ 130458 h 236466"/>
                <a:gd name="connsiteX1" fmla="*/ 237706 w 237706"/>
                <a:gd name="connsiteY1" fmla="*/ 130458 h 236466"/>
                <a:gd name="connsiteX2" fmla="*/ 234128 w 237706"/>
                <a:gd name="connsiteY2" fmla="*/ 154126 h 236466"/>
                <a:gd name="connsiteX3" fmla="*/ 165835 w 237706"/>
                <a:gd name="connsiteY3" fmla="*/ 229449 h 236466"/>
                <a:gd name="connsiteX4" fmla="*/ 131078 w 237706"/>
                <a:gd name="connsiteY4" fmla="*/ 236466 h 236466"/>
                <a:gd name="connsiteX5" fmla="*/ 131078 w 237706"/>
                <a:gd name="connsiteY5" fmla="*/ 186008 h 236466"/>
                <a:gd name="connsiteX6" fmla="*/ 146195 w 237706"/>
                <a:gd name="connsiteY6" fmla="*/ 182956 h 236466"/>
                <a:gd name="connsiteX7" fmla="*/ 177100 w 237706"/>
                <a:gd name="connsiteY7" fmla="*/ 157507 h 236466"/>
                <a:gd name="connsiteX8" fmla="*/ 0 w 237706"/>
                <a:gd name="connsiteY8" fmla="*/ 130458 h 236466"/>
                <a:gd name="connsiteX9" fmla="*/ 52344 w 237706"/>
                <a:gd name="connsiteY9" fmla="*/ 130458 h 236466"/>
                <a:gd name="connsiteX10" fmla="*/ 60606 w 237706"/>
                <a:gd name="connsiteY10" fmla="*/ 157507 h 236466"/>
                <a:gd name="connsiteX11" fmla="*/ 91511 w 237706"/>
                <a:gd name="connsiteY11" fmla="*/ 182956 h 236466"/>
                <a:gd name="connsiteX12" fmla="*/ 106628 w 237706"/>
                <a:gd name="connsiteY12" fmla="*/ 186008 h 236466"/>
                <a:gd name="connsiteX13" fmla="*/ 106628 w 237706"/>
                <a:gd name="connsiteY13" fmla="*/ 236466 h 236466"/>
                <a:gd name="connsiteX14" fmla="*/ 71871 w 237706"/>
                <a:gd name="connsiteY14" fmla="*/ 229449 h 236466"/>
                <a:gd name="connsiteX15" fmla="*/ 3579 w 237706"/>
                <a:gd name="connsiteY15" fmla="*/ 154126 h 236466"/>
                <a:gd name="connsiteX16" fmla="*/ 131078 w 237706"/>
                <a:gd name="connsiteY16" fmla="*/ 0 h 236466"/>
                <a:gd name="connsiteX17" fmla="*/ 165835 w 237706"/>
                <a:gd name="connsiteY17" fmla="*/ 7017 h 236466"/>
                <a:gd name="connsiteX18" fmla="*/ 234128 w 237706"/>
                <a:gd name="connsiteY18" fmla="*/ 82340 h 236466"/>
                <a:gd name="connsiteX19" fmla="*/ 237706 w 237706"/>
                <a:gd name="connsiteY19" fmla="*/ 106008 h 236466"/>
                <a:gd name="connsiteX20" fmla="*/ 185362 w 237706"/>
                <a:gd name="connsiteY20" fmla="*/ 106008 h 236466"/>
                <a:gd name="connsiteX21" fmla="*/ 177100 w 237706"/>
                <a:gd name="connsiteY21" fmla="*/ 78960 h 236466"/>
                <a:gd name="connsiteX22" fmla="*/ 146195 w 237706"/>
                <a:gd name="connsiteY22" fmla="*/ 53510 h 236466"/>
                <a:gd name="connsiteX23" fmla="*/ 131078 w 237706"/>
                <a:gd name="connsiteY23" fmla="*/ 50458 h 236466"/>
                <a:gd name="connsiteX24" fmla="*/ 106628 w 237706"/>
                <a:gd name="connsiteY24" fmla="*/ 0 h 236466"/>
                <a:gd name="connsiteX25" fmla="*/ 106628 w 237706"/>
                <a:gd name="connsiteY25" fmla="*/ 50458 h 236466"/>
                <a:gd name="connsiteX26" fmla="*/ 91511 w 237706"/>
                <a:gd name="connsiteY26" fmla="*/ 53510 h 236466"/>
                <a:gd name="connsiteX27" fmla="*/ 60606 w 237706"/>
                <a:gd name="connsiteY27" fmla="*/ 78960 h 236466"/>
                <a:gd name="connsiteX28" fmla="*/ 52344 w 237706"/>
                <a:gd name="connsiteY28" fmla="*/ 106008 h 236466"/>
                <a:gd name="connsiteX29" fmla="*/ 0 w 237706"/>
                <a:gd name="connsiteY29" fmla="*/ 106008 h 236466"/>
                <a:gd name="connsiteX30" fmla="*/ 3579 w 237706"/>
                <a:gd name="connsiteY30" fmla="*/ 82340 h 236466"/>
                <a:gd name="connsiteX31" fmla="*/ 71871 w 237706"/>
                <a:gd name="connsiteY31" fmla="*/ 7017 h 23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7706" h="236466">
                  <a:moveTo>
                    <a:pt x="185362" y="130458"/>
                  </a:moveTo>
                  <a:lnTo>
                    <a:pt x="237706" y="130458"/>
                  </a:lnTo>
                  <a:lnTo>
                    <a:pt x="234128" y="154126"/>
                  </a:lnTo>
                  <a:cubicBezTo>
                    <a:pt x="223548" y="188141"/>
                    <a:pt x="198326" y="215706"/>
                    <a:pt x="165835" y="229449"/>
                  </a:cubicBezTo>
                  <a:lnTo>
                    <a:pt x="131078" y="236466"/>
                  </a:lnTo>
                  <a:lnTo>
                    <a:pt x="131078" y="186008"/>
                  </a:lnTo>
                  <a:lnTo>
                    <a:pt x="146195" y="182956"/>
                  </a:lnTo>
                  <a:cubicBezTo>
                    <a:pt x="158800" y="177624"/>
                    <a:pt x="169526" y="168717"/>
                    <a:pt x="177100" y="157507"/>
                  </a:cubicBezTo>
                  <a:close/>
                  <a:moveTo>
                    <a:pt x="0" y="130458"/>
                  </a:moveTo>
                  <a:lnTo>
                    <a:pt x="52344" y="130458"/>
                  </a:lnTo>
                  <a:lnTo>
                    <a:pt x="60606" y="157507"/>
                  </a:lnTo>
                  <a:cubicBezTo>
                    <a:pt x="68180" y="168717"/>
                    <a:pt x="78906" y="177624"/>
                    <a:pt x="91511" y="182956"/>
                  </a:cubicBezTo>
                  <a:lnTo>
                    <a:pt x="106628" y="186008"/>
                  </a:lnTo>
                  <a:lnTo>
                    <a:pt x="106628" y="236466"/>
                  </a:lnTo>
                  <a:lnTo>
                    <a:pt x="71871" y="229449"/>
                  </a:lnTo>
                  <a:cubicBezTo>
                    <a:pt x="39380" y="215706"/>
                    <a:pt x="14159" y="188141"/>
                    <a:pt x="3579" y="154126"/>
                  </a:cubicBezTo>
                  <a:close/>
                  <a:moveTo>
                    <a:pt x="131078" y="0"/>
                  </a:moveTo>
                  <a:lnTo>
                    <a:pt x="165835" y="7017"/>
                  </a:lnTo>
                  <a:cubicBezTo>
                    <a:pt x="198326" y="20760"/>
                    <a:pt x="223548" y="48325"/>
                    <a:pt x="234128" y="82340"/>
                  </a:cubicBezTo>
                  <a:lnTo>
                    <a:pt x="237706" y="106008"/>
                  </a:lnTo>
                  <a:lnTo>
                    <a:pt x="185362" y="106008"/>
                  </a:lnTo>
                  <a:lnTo>
                    <a:pt x="177100" y="78960"/>
                  </a:lnTo>
                  <a:cubicBezTo>
                    <a:pt x="169526" y="67749"/>
                    <a:pt x="158800" y="58842"/>
                    <a:pt x="146195" y="53510"/>
                  </a:cubicBezTo>
                  <a:lnTo>
                    <a:pt x="131078" y="50458"/>
                  </a:lnTo>
                  <a:close/>
                  <a:moveTo>
                    <a:pt x="106628" y="0"/>
                  </a:moveTo>
                  <a:lnTo>
                    <a:pt x="106628" y="50458"/>
                  </a:lnTo>
                  <a:lnTo>
                    <a:pt x="91511" y="53510"/>
                  </a:lnTo>
                  <a:cubicBezTo>
                    <a:pt x="78906" y="58842"/>
                    <a:pt x="68180" y="67749"/>
                    <a:pt x="60606" y="78960"/>
                  </a:cubicBezTo>
                  <a:lnTo>
                    <a:pt x="52344" y="106008"/>
                  </a:lnTo>
                  <a:lnTo>
                    <a:pt x="0" y="106008"/>
                  </a:lnTo>
                  <a:lnTo>
                    <a:pt x="3579" y="82340"/>
                  </a:lnTo>
                  <a:cubicBezTo>
                    <a:pt x="14159" y="48325"/>
                    <a:pt x="39380" y="20760"/>
                    <a:pt x="71871" y="70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385558" y="675280"/>
              <a:ext cx="79122" cy="7912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 rot="9743765" flipH="1">
            <a:off x="849043" y="392925"/>
            <a:ext cx="459928" cy="1377757"/>
            <a:chOff x="391499" y="630207"/>
            <a:chExt cx="531845" cy="1593193"/>
          </a:xfrm>
        </p:grpSpPr>
        <p:sp>
          <p:nvSpPr>
            <p:cNvPr id="48" name="Rectangle: Rounded Corners 47"/>
            <p:cNvSpPr/>
            <p:nvPr/>
          </p:nvSpPr>
          <p:spPr>
            <a:xfrm rot="20495611">
              <a:off x="400452" y="630207"/>
              <a:ext cx="522892" cy="153913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9" name="Rectangle: Rounded Corners 48"/>
            <p:cNvSpPr/>
            <p:nvPr/>
          </p:nvSpPr>
          <p:spPr>
            <a:xfrm rot="20495611">
              <a:off x="391499" y="684262"/>
              <a:ext cx="191607" cy="1539138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50" name="Oval 49"/>
          <p:cNvSpPr/>
          <p:nvPr userDrawn="1"/>
        </p:nvSpPr>
        <p:spPr>
          <a:xfrm rot="10800000" flipH="1">
            <a:off x="747743" y="1420860"/>
            <a:ext cx="618628" cy="618628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1" name="Freeform: Shape 50"/>
          <p:cNvSpPr/>
          <p:nvPr userDrawn="1"/>
        </p:nvSpPr>
        <p:spPr>
          <a:xfrm rot="10800000" flipH="1">
            <a:off x="814461" y="1487577"/>
            <a:ext cx="485192" cy="485192"/>
          </a:xfrm>
          <a:custGeom>
            <a:avLst/>
            <a:gdLst>
              <a:gd name="connsiteX0" fmla="*/ 977265 w 1950394"/>
              <a:gd name="connsiteY0" fmla="*/ 1954006 h 1950394"/>
              <a:gd name="connsiteX1" fmla="*/ 4 w 1950394"/>
              <a:gd name="connsiteY1" fmla="*/ 977261 h 1950394"/>
              <a:gd name="connsiteX2" fmla="*/ 976749 w 1950394"/>
              <a:gd name="connsiteY2" fmla="*/ 0 h 1950394"/>
              <a:gd name="connsiteX3" fmla="*/ 1953494 w 1950394"/>
              <a:gd name="connsiteY3" fmla="*/ 976229 h 1950394"/>
              <a:gd name="connsiteX4" fmla="*/ 977265 w 1950394"/>
              <a:gd name="connsiteY4" fmla="*/ 1954006 h 1950394"/>
              <a:gd name="connsiteX5" fmla="*/ 1198104 w 1950394"/>
              <a:gd name="connsiteY5" fmla="*/ 1613977 h 1950394"/>
              <a:gd name="connsiteX6" fmla="*/ 1221839 w 1950394"/>
              <a:gd name="connsiteY6" fmla="*/ 1574763 h 1950394"/>
              <a:gd name="connsiteX7" fmla="*/ 1240930 w 1950394"/>
              <a:gd name="connsiteY7" fmla="*/ 1566507 h 1950394"/>
              <a:gd name="connsiteX8" fmla="*/ 1257957 w 1950394"/>
              <a:gd name="connsiteY8" fmla="*/ 1569603 h 1950394"/>
              <a:gd name="connsiteX9" fmla="*/ 1298203 w 1950394"/>
              <a:gd name="connsiteY9" fmla="*/ 1624297 h 1950394"/>
              <a:gd name="connsiteX10" fmla="*/ 1311619 w 1950394"/>
              <a:gd name="connsiteY10" fmla="*/ 1629456 h 1950394"/>
              <a:gd name="connsiteX11" fmla="*/ 1375084 w 1950394"/>
              <a:gd name="connsiteY11" fmla="*/ 1592822 h 1950394"/>
              <a:gd name="connsiteX12" fmla="*/ 1377148 w 1950394"/>
              <a:gd name="connsiteY12" fmla="*/ 1578891 h 1950394"/>
              <a:gd name="connsiteX13" fmla="*/ 1349285 w 1950394"/>
              <a:gd name="connsiteY13" fmla="*/ 1515426 h 1950394"/>
              <a:gd name="connsiteX14" fmla="*/ 1353413 w 1950394"/>
              <a:gd name="connsiteY14" fmla="*/ 1502010 h 1950394"/>
              <a:gd name="connsiteX15" fmla="*/ 1385919 w 1950394"/>
              <a:gd name="connsiteY15" fmla="*/ 1476727 h 1950394"/>
              <a:gd name="connsiteX16" fmla="*/ 1400883 w 1950394"/>
              <a:gd name="connsiteY16" fmla="*/ 1476727 h 1950394"/>
              <a:gd name="connsiteX17" fmla="*/ 1452996 w 1950394"/>
              <a:gd name="connsiteY17" fmla="*/ 1518005 h 1950394"/>
              <a:gd name="connsiteX18" fmla="*/ 1470024 w 1950394"/>
              <a:gd name="connsiteY18" fmla="*/ 1519553 h 1950394"/>
              <a:gd name="connsiteX19" fmla="*/ 1519041 w 1950394"/>
              <a:gd name="connsiteY19" fmla="*/ 1470535 h 1950394"/>
              <a:gd name="connsiteX20" fmla="*/ 1518010 w 1950394"/>
              <a:gd name="connsiteY20" fmla="*/ 1453508 h 1950394"/>
              <a:gd name="connsiteX21" fmla="*/ 1475699 w 1950394"/>
              <a:gd name="connsiteY21" fmla="*/ 1400363 h 1950394"/>
              <a:gd name="connsiteX22" fmla="*/ 1476215 w 1950394"/>
              <a:gd name="connsiteY22" fmla="*/ 1386431 h 1950394"/>
              <a:gd name="connsiteX23" fmla="*/ 1501498 w 1950394"/>
              <a:gd name="connsiteY23" fmla="*/ 1353925 h 1950394"/>
              <a:gd name="connsiteX24" fmla="*/ 1515946 w 1950394"/>
              <a:gd name="connsiteY24" fmla="*/ 1349797 h 1950394"/>
              <a:gd name="connsiteX25" fmla="*/ 1579411 w 1950394"/>
              <a:gd name="connsiteY25" fmla="*/ 1377660 h 1950394"/>
              <a:gd name="connsiteX26" fmla="*/ 1592310 w 1950394"/>
              <a:gd name="connsiteY26" fmla="*/ 1375596 h 1950394"/>
              <a:gd name="connsiteX27" fmla="*/ 1628945 w 1950394"/>
              <a:gd name="connsiteY27" fmla="*/ 1312130 h 1950394"/>
              <a:gd name="connsiteX28" fmla="*/ 1623785 w 1950394"/>
              <a:gd name="connsiteY28" fmla="*/ 1298199 h 1950394"/>
              <a:gd name="connsiteX29" fmla="*/ 1577863 w 1950394"/>
              <a:gd name="connsiteY29" fmla="*/ 1265692 h 1950394"/>
              <a:gd name="connsiteX30" fmla="*/ 1571155 w 1950394"/>
              <a:gd name="connsiteY30" fmla="*/ 1230090 h 1950394"/>
              <a:gd name="connsiteX31" fmla="*/ 1579927 w 1950394"/>
              <a:gd name="connsiteY31" fmla="*/ 1208419 h 1950394"/>
              <a:gd name="connsiteX32" fmla="*/ 1596438 w 1950394"/>
              <a:gd name="connsiteY32" fmla="*/ 1197583 h 1950394"/>
              <a:gd name="connsiteX33" fmla="*/ 1660935 w 1950394"/>
              <a:gd name="connsiteY33" fmla="*/ 1207387 h 1950394"/>
              <a:gd name="connsiteX34" fmla="*/ 1675383 w 1950394"/>
              <a:gd name="connsiteY34" fmla="*/ 1201195 h 1950394"/>
              <a:gd name="connsiteX35" fmla="*/ 1693442 w 1950394"/>
              <a:gd name="connsiteY35" fmla="*/ 1132570 h 1950394"/>
              <a:gd name="connsiteX36" fmla="*/ 1684154 w 1950394"/>
              <a:gd name="connsiteY36" fmla="*/ 1119155 h 1950394"/>
              <a:gd name="connsiteX37" fmla="*/ 1621205 w 1950394"/>
              <a:gd name="connsiteY37" fmla="*/ 1093872 h 1950394"/>
              <a:gd name="connsiteX38" fmla="*/ 1614497 w 1950394"/>
              <a:gd name="connsiteY38" fmla="*/ 1083037 h 1950394"/>
              <a:gd name="connsiteX39" fmla="*/ 1620173 w 1950394"/>
              <a:gd name="connsiteY39" fmla="*/ 1042274 h 1950394"/>
              <a:gd name="connsiteX40" fmla="*/ 1632557 w 1950394"/>
              <a:gd name="connsiteY40" fmla="*/ 1029891 h 1950394"/>
              <a:gd name="connsiteX41" fmla="*/ 1696022 w 1950394"/>
              <a:gd name="connsiteY41" fmla="*/ 1022667 h 1950394"/>
              <a:gd name="connsiteX42" fmla="*/ 1709437 w 1950394"/>
              <a:gd name="connsiteY42" fmla="*/ 1010800 h 1950394"/>
              <a:gd name="connsiteX43" fmla="*/ 1709437 w 1950394"/>
              <a:gd name="connsiteY43" fmla="*/ 943723 h 1950394"/>
              <a:gd name="connsiteX44" fmla="*/ 1694990 w 1950394"/>
              <a:gd name="connsiteY44" fmla="*/ 931339 h 1950394"/>
              <a:gd name="connsiteX45" fmla="*/ 1650616 w 1950394"/>
              <a:gd name="connsiteY45" fmla="*/ 928243 h 1950394"/>
              <a:gd name="connsiteX46" fmla="*/ 1618109 w 1950394"/>
              <a:gd name="connsiteY46" fmla="*/ 892125 h 1950394"/>
              <a:gd name="connsiteX47" fmla="*/ 1615013 w 1950394"/>
              <a:gd name="connsiteY47" fmla="*/ 874582 h 1950394"/>
              <a:gd name="connsiteX48" fmla="*/ 1622753 w 1950394"/>
              <a:gd name="connsiteY48" fmla="*/ 859102 h 1950394"/>
              <a:gd name="connsiteX49" fmla="*/ 1684670 w 1950394"/>
              <a:gd name="connsiteY49" fmla="*/ 834851 h 1950394"/>
              <a:gd name="connsiteX50" fmla="*/ 1693442 w 1950394"/>
              <a:gd name="connsiteY50" fmla="*/ 821952 h 1950394"/>
              <a:gd name="connsiteX51" fmla="*/ 1674867 w 1950394"/>
              <a:gd name="connsiteY51" fmla="*/ 753327 h 1950394"/>
              <a:gd name="connsiteX52" fmla="*/ 1659903 w 1950394"/>
              <a:gd name="connsiteY52" fmla="*/ 746619 h 1950394"/>
              <a:gd name="connsiteX53" fmla="*/ 1594374 w 1950394"/>
              <a:gd name="connsiteY53" fmla="*/ 756423 h 1950394"/>
              <a:gd name="connsiteX54" fmla="*/ 1580443 w 1950394"/>
              <a:gd name="connsiteY54" fmla="*/ 747651 h 1950394"/>
              <a:gd name="connsiteX55" fmla="*/ 1565995 w 1950394"/>
              <a:gd name="connsiteY55" fmla="*/ 713081 h 1950394"/>
              <a:gd name="connsiteX56" fmla="*/ 1570123 w 1950394"/>
              <a:gd name="connsiteY56" fmla="*/ 696054 h 1950394"/>
              <a:gd name="connsiteX57" fmla="*/ 1623269 w 1950394"/>
              <a:gd name="connsiteY57" fmla="*/ 656323 h 1950394"/>
              <a:gd name="connsiteX58" fmla="*/ 1628429 w 1950394"/>
              <a:gd name="connsiteY58" fmla="*/ 641876 h 1950394"/>
              <a:gd name="connsiteX59" fmla="*/ 1592310 w 1950394"/>
              <a:gd name="connsiteY59" fmla="*/ 579443 h 1950394"/>
              <a:gd name="connsiteX60" fmla="*/ 1578379 w 1950394"/>
              <a:gd name="connsiteY60" fmla="*/ 576863 h 1950394"/>
              <a:gd name="connsiteX61" fmla="*/ 1532457 w 1950394"/>
              <a:gd name="connsiteY61" fmla="*/ 599050 h 1950394"/>
              <a:gd name="connsiteX62" fmla="*/ 1490147 w 1950394"/>
              <a:gd name="connsiteY62" fmla="*/ 585118 h 1950394"/>
              <a:gd name="connsiteX63" fmla="*/ 1477247 w 1950394"/>
              <a:gd name="connsiteY63" fmla="*/ 569123 h 1950394"/>
              <a:gd name="connsiteX64" fmla="*/ 1476731 w 1950394"/>
              <a:gd name="connsiteY64" fmla="*/ 552096 h 1950394"/>
              <a:gd name="connsiteX65" fmla="*/ 1518525 w 1950394"/>
              <a:gd name="connsiteY65" fmla="*/ 499982 h 1950394"/>
              <a:gd name="connsiteX66" fmla="*/ 1519557 w 1950394"/>
              <a:gd name="connsiteY66" fmla="*/ 483987 h 1950394"/>
              <a:gd name="connsiteX67" fmla="*/ 1470540 w 1950394"/>
              <a:gd name="connsiteY67" fmla="*/ 434453 h 1950394"/>
              <a:gd name="connsiteX68" fmla="*/ 1452480 w 1950394"/>
              <a:gd name="connsiteY68" fmla="*/ 436001 h 1950394"/>
              <a:gd name="connsiteX69" fmla="*/ 1418942 w 1950394"/>
              <a:gd name="connsiteY69" fmla="*/ 465412 h 1950394"/>
              <a:gd name="connsiteX70" fmla="*/ 1369408 w 1950394"/>
              <a:gd name="connsiteY70" fmla="*/ 463348 h 1950394"/>
              <a:gd name="connsiteX71" fmla="*/ 1354961 w 1950394"/>
              <a:gd name="connsiteY71" fmla="*/ 452512 h 1950394"/>
              <a:gd name="connsiteX72" fmla="*/ 1349801 w 1950394"/>
              <a:gd name="connsiteY72" fmla="*/ 436001 h 1950394"/>
              <a:gd name="connsiteX73" fmla="*/ 1377148 w 1950394"/>
              <a:gd name="connsiteY73" fmla="*/ 374084 h 1950394"/>
              <a:gd name="connsiteX74" fmla="*/ 1374052 w 1950394"/>
              <a:gd name="connsiteY74" fmla="*/ 360152 h 1950394"/>
              <a:gd name="connsiteX75" fmla="*/ 1312651 w 1950394"/>
              <a:gd name="connsiteY75" fmla="*/ 324550 h 1950394"/>
              <a:gd name="connsiteX76" fmla="*/ 1296655 w 1950394"/>
              <a:gd name="connsiteY76" fmla="*/ 329193 h 1950394"/>
              <a:gd name="connsiteX77" fmla="*/ 1256925 w 1950394"/>
              <a:gd name="connsiteY77" fmla="*/ 382855 h 1950394"/>
              <a:gd name="connsiteX78" fmla="*/ 1238866 w 1950394"/>
              <a:gd name="connsiteY78" fmla="*/ 386467 h 1950394"/>
              <a:gd name="connsiteX79" fmla="*/ 1206875 w 1950394"/>
              <a:gd name="connsiteY79" fmla="*/ 373052 h 1950394"/>
              <a:gd name="connsiteX80" fmla="*/ 1196556 w 1950394"/>
              <a:gd name="connsiteY80" fmla="*/ 357572 h 1950394"/>
              <a:gd name="connsiteX81" fmla="*/ 1206359 w 1950394"/>
              <a:gd name="connsiteY81" fmla="*/ 293075 h 1950394"/>
              <a:gd name="connsiteX82" fmla="*/ 1199652 w 1950394"/>
              <a:gd name="connsiteY82" fmla="*/ 278112 h 1950394"/>
              <a:gd name="connsiteX83" fmla="*/ 1131027 w 1950394"/>
              <a:gd name="connsiteY83" fmla="*/ 259537 h 1950394"/>
              <a:gd name="connsiteX84" fmla="*/ 1118127 w 1950394"/>
              <a:gd name="connsiteY84" fmla="*/ 268308 h 1950394"/>
              <a:gd name="connsiteX85" fmla="*/ 1093360 w 1950394"/>
              <a:gd name="connsiteY85" fmla="*/ 331258 h 1950394"/>
              <a:gd name="connsiteX86" fmla="*/ 1079945 w 1950394"/>
              <a:gd name="connsiteY86" fmla="*/ 338481 h 1950394"/>
              <a:gd name="connsiteX87" fmla="*/ 1042794 w 1950394"/>
              <a:gd name="connsiteY87" fmla="*/ 333837 h 1950394"/>
              <a:gd name="connsiteX88" fmla="*/ 1028347 w 1950394"/>
              <a:gd name="connsiteY88" fmla="*/ 320422 h 1950394"/>
              <a:gd name="connsiteX89" fmla="*/ 1021123 w 1950394"/>
              <a:gd name="connsiteY89" fmla="*/ 257989 h 1950394"/>
              <a:gd name="connsiteX90" fmla="*/ 1008740 w 1950394"/>
              <a:gd name="connsiteY90" fmla="*/ 243541 h 1950394"/>
              <a:gd name="connsiteX91" fmla="*/ 941663 w 1950394"/>
              <a:gd name="connsiteY91" fmla="*/ 243541 h 1950394"/>
              <a:gd name="connsiteX92" fmla="*/ 929795 w 1950394"/>
              <a:gd name="connsiteY92" fmla="*/ 256957 h 1950394"/>
              <a:gd name="connsiteX93" fmla="*/ 922572 w 1950394"/>
              <a:gd name="connsiteY93" fmla="*/ 320422 h 1950394"/>
              <a:gd name="connsiteX94" fmla="*/ 909156 w 1950394"/>
              <a:gd name="connsiteY94" fmla="*/ 333321 h 1950394"/>
              <a:gd name="connsiteX95" fmla="*/ 872006 w 1950394"/>
              <a:gd name="connsiteY95" fmla="*/ 337965 h 1950394"/>
              <a:gd name="connsiteX96" fmla="*/ 857559 w 1950394"/>
              <a:gd name="connsiteY96" fmla="*/ 330226 h 1950394"/>
              <a:gd name="connsiteX97" fmla="*/ 833308 w 1950394"/>
              <a:gd name="connsiteY97" fmla="*/ 268308 h 1950394"/>
              <a:gd name="connsiteX98" fmla="*/ 819892 w 1950394"/>
              <a:gd name="connsiteY98" fmla="*/ 259021 h 1950394"/>
              <a:gd name="connsiteX99" fmla="*/ 753847 w 1950394"/>
              <a:gd name="connsiteY99" fmla="*/ 276564 h 1950394"/>
              <a:gd name="connsiteX100" fmla="*/ 745591 w 1950394"/>
              <a:gd name="connsiteY100" fmla="*/ 293075 h 1950394"/>
              <a:gd name="connsiteX101" fmla="*/ 754879 w 1950394"/>
              <a:gd name="connsiteY101" fmla="*/ 339513 h 1950394"/>
              <a:gd name="connsiteX102" fmla="*/ 728564 w 1950394"/>
              <a:gd name="connsiteY102" fmla="*/ 378728 h 1950394"/>
              <a:gd name="connsiteX103" fmla="*/ 712053 w 1950394"/>
              <a:gd name="connsiteY103" fmla="*/ 385951 h 1950394"/>
              <a:gd name="connsiteX104" fmla="*/ 695026 w 1950394"/>
              <a:gd name="connsiteY104" fmla="*/ 382855 h 1950394"/>
              <a:gd name="connsiteX105" fmla="*/ 654779 w 1950394"/>
              <a:gd name="connsiteY105" fmla="*/ 328161 h 1950394"/>
              <a:gd name="connsiteX106" fmla="*/ 641364 w 1950394"/>
              <a:gd name="connsiteY106" fmla="*/ 323002 h 1950394"/>
              <a:gd name="connsiteX107" fmla="*/ 577899 w 1950394"/>
              <a:gd name="connsiteY107" fmla="*/ 359636 h 1950394"/>
              <a:gd name="connsiteX108" fmla="*/ 574803 w 1950394"/>
              <a:gd name="connsiteY108" fmla="*/ 372536 h 1950394"/>
              <a:gd name="connsiteX109" fmla="*/ 602666 w 1950394"/>
              <a:gd name="connsiteY109" fmla="*/ 435485 h 1950394"/>
              <a:gd name="connsiteX110" fmla="*/ 598022 w 1950394"/>
              <a:gd name="connsiteY110" fmla="*/ 450964 h 1950394"/>
              <a:gd name="connsiteX111" fmla="*/ 567579 w 1950394"/>
              <a:gd name="connsiteY111" fmla="*/ 474699 h 1950394"/>
              <a:gd name="connsiteX112" fmla="*/ 550552 w 1950394"/>
              <a:gd name="connsiteY112" fmla="*/ 474699 h 1950394"/>
              <a:gd name="connsiteX113" fmla="*/ 498438 w 1950394"/>
              <a:gd name="connsiteY113" fmla="*/ 432905 h 1950394"/>
              <a:gd name="connsiteX114" fmla="*/ 483475 w 1950394"/>
              <a:gd name="connsiteY114" fmla="*/ 431357 h 1950394"/>
              <a:gd name="connsiteX115" fmla="*/ 432393 w 1950394"/>
              <a:gd name="connsiteY115" fmla="*/ 482439 h 1950394"/>
              <a:gd name="connsiteX116" fmla="*/ 433425 w 1950394"/>
              <a:gd name="connsiteY116" fmla="*/ 497402 h 1950394"/>
              <a:gd name="connsiteX117" fmla="*/ 475735 w 1950394"/>
              <a:gd name="connsiteY117" fmla="*/ 550032 h 1950394"/>
              <a:gd name="connsiteX118" fmla="*/ 475219 w 1950394"/>
              <a:gd name="connsiteY118" fmla="*/ 566027 h 1950394"/>
              <a:gd name="connsiteX119" fmla="*/ 450968 w 1950394"/>
              <a:gd name="connsiteY119" fmla="*/ 597502 h 1950394"/>
              <a:gd name="connsiteX120" fmla="*/ 437553 w 1950394"/>
              <a:gd name="connsiteY120" fmla="*/ 601629 h 1950394"/>
              <a:gd name="connsiteX121" fmla="*/ 373056 w 1950394"/>
              <a:gd name="connsiteY121" fmla="*/ 573251 h 1950394"/>
              <a:gd name="connsiteX122" fmla="*/ 360156 w 1950394"/>
              <a:gd name="connsiteY122" fmla="*/ 575315 h 1950394"/>
              <a:gd name="connsiteX123" fmla="*/ 323522 w 1950394"/>
              <a:gd name="connsiteY123" fmla="*/ 638780 h 1950394"/>
              <a:gd name="connsiteX124" fmla="*/ 328166 w 1950394"/>
              <a:gd name="connsiteY124" fmla="*/ 652711 h 1950394"/>
              <a:gd name="connsiteX125" fmla="*/ 374088 w 1950394"/>
              <a:gd name="connsiteY125" fmla="*/ 685218 h 1950394"/>
              <a:gd name="connsiteX126" fmla="*/ 380795 w 1950394"/>
              <a:gd name="connsiteY126" fmla="*/ 720820 h 1950394"/>
              <a:gd name="connsiteX127" fmla="*/ 372024 w 1950394"/>
              <a:gd name="connsiteY127" fmla="*/ 742492 h 1950394"/>
              <a:gd name="connsiteX128" fmla="*/ 355513 w 1950394"/>
              <a:gd name="connsiteY128" fmla="*/ 753327 h 1950394"/>
              <a:gd name="connsiteX129" fmla="*/ 291015 w 1950394"/>
              <a:gd name="connsiteY129" fmla="*/ 743523 h 1950394"/>
              <a:gd name="connsiteX130" fmla="*/ 276568 w 1950394"/>
              <a:gd name="connsiteY130" fmla="*/ 751263 h 1950394"/>
              <a:gd name="connsiteX131" fmla="*/ 258509 w 1950394"/>
              <a:gd name="connsiteY131" fmla="*/ 818340 h 1950394"/>
              <a:gd name="connsiteX132" fmla="*/ 267796 w 1950394"/>
              <a:gd name="connsiteY132" fmla="*/ 831756 h 1950394"/>
              <a:gd name="connsiteX133" fmla="*/ 330746 w 1950394"/>
              <a:gd name="connsiteY133" fmla="*/ 857038 h 1950394"/>
              <a:gd name="connsiteX134" fmla="*/ 337453 w 1950394"/>
              <a:gd name="connsiteY134" fmla="*/ 869422 h 1950394"/>
              <a:gd name="connsiteX135" fmla="*/ 332810 w 1950394"/>
              <a:gd name="connsiteY135" fmla="*/ 906572 h 1950394"/>
              <a:gd name="connsiteX136" fmla="*/ 318878 w 1950394"/>
              <a:gd name="connsiteY136" fmla="*/ 922052 h 1950394"/>
              <a:gd name="connsiteX137" fmla="*/ 256445 w 1950394"/>
              <a:gd name="connsiteY137" fmla="*/ 929275 h 1950394"/>
              <a:gd name="connsiteX138" fmla="*/ 242514 w 1950394"/>
              <a:gd name="connsiteY138" fmla="*/ 942175 h 1950394"/>
              <a:gd name="connsiteX139" fmla="*/ 242514 w 1950394"/>
              <a:gd name="connsiteY139" fmla="*/ 1006672 h 1950394"/>
              <a:gd name="connsiteX140" fmla="*/ 257993 w 1950394"/>
              <a:gd name="connsiteY140" fmla="*/ 1020603 h 1950394"/>
              <a:gd name="connsiteX141" fmla="*/ 321458 w 1950394"/>
              <a:gd name="connsiteY141" fmla="*/ 1028343 h 1950394"/>
              <a:gd name="connsiteX142" fmla="*/ 331778 w 1950394"/>
              <a:gd name="connsiteY142" fmla="*/ 1039694 h 1950394"/>
              <a:gd name="connsiteX143" fmla="*/ 336937 w 1950394"/>
              <a:gd name="connsiteY143" fmla="*/ 1077877 h 1950394"/>
              <a:gd name="connsiteX144" fmla="*/ 329198 w 1950394"/>
              <a:gd name="connsiteY144" fmla="*/ 1093356 h 1950394"/>
              <a:gd name="connsiteX145" fmla="*/ 265733 w 1950394"/>
              <a:gd name="connsiteY145" fmla="*/ 1117607 h 1950394"/>
              <a:gd name="connsiteX146" fmla="*/ 257993 w 1950394"/>
              <a:gd name="connsiteY146" fmla="*/ 1129990 h 1950394"/>
              <a:gd name="connsiteX147" fmla="*/ 276568 w 1950394"/>
              <a:gd name="connsiteY147" fmla="*/ 1198615 h 1950394"/>
              <a:gd name="connsiteX148" fmla="*/ 291531 w 1950394"/>
              <a:gd name="connsiteY148" fmla="*/ 1205839 h 1950394"/>
              <a:gd name="connsiteX149" fmla="*/ 345709 w 1950394"/>
              <a:gd name="connsiteY149" fmla="*/ 1196035 h 1950394"/>
              <a:gd name="connsiteX150" fmla="*/ 375636 w 1950394"/>
              <a:gd name="connsiteY150" fmla="*/ 1216675 h 1950394"/>
              <a:gd name="connsiteX151" fmla="*/ 384407 w 1950394"/>
              <a:gd name="connsiteY151" fmla="*/ 1236798 h 1950394"/>
              <a:gd name="connsiteX152" fmla="*/ 379764 w 1950394"/>
              <a:gd name="connsiteY152" fmla="*/ 1257953 h 1950394"/>
              <a:gd name="connsiteX153" fmla="*/ 327134 w 1950394"/>
              <a:gd name="connsiteY153" fmla="*/ 1296651 h 1950394"/>
              <a:gd name="connsiteX154" fmla="*/ 322490 w 1950394"/>
              <a:gd name="connsiteY154" fmla="*/ 1310583 h 1950394"/>
              <a:gd name="connsiteX155" fmla="*/ 359124 w 1950394"/>
              <a:gd name="connsiteY155" fmla="*/ 1374048 h 1950394"/>
              <a:gd name="connsiteX156" fmla="*/ 370992 w 1950394"/>
              <a:gd name="connsiteY156" fmla="*/ 1376628 h 1950394"/>
              <a:gd name="connsiteX157" fmla="*/ 433941 w 1950394"/>
              <a:gd name="connsiteY157" fmla="*/ 1348765 h 1950394"/>
              <a:gd name="connsiteX158" fmla="*/ 450452 w 1950394"/>
              <a:gd name="connsiteY158" fmla="*/ 1353925 h 1950394"/>
              <a:gd name="connsiteX159" fmla="*/ 474187 w 1950394"/>
              <a:gd name="connsiteY159" fmla="*/ 1384367 h 1950394"/>
              <a:gd name="connsiteX160" fmla="*/ 475219 w 1950394"/>
              <a:gd name="connsiteY160" fmla="*/ 1399331 h 1950394"/>
              <a:gd name="connsiteX161" fmla="*/ 432909 w 1950394"/>
              <a:gd name="connsiteY161" fmla="*/ 1452476 h 1950394"/>
              <a:gd name="connsiteX162" fmla="*/ 431877 w 1950394"/>
              <a:gd name="connsiteY162" fmla="*/ 1468471 h 1950394"/>
              <a:gd name="connsiteX163" fmla="*/ 481927 w 1950394"/>
              <a:gd name="connsiteY163" fmla="*/ 1518521 h 1950394"/>
              <a:gd name="connsiteX164" fmla="*/ 497922 w 1950394"/>
              <a:gd name="connsiteY164" fmla="*/ 1517489 h 1950394"/>
              <a:gd name="connsiteX165" fmla="*/ 550036 w 1950394"/>
              <a:gd name="connsiteY165" fmla="*/ 1475695 h 1950394"/>
              <a:gd name="connsiteX166" fmla="*/ 567063 w 1950394"/>
              <a:gd name="connsiteY166" fmla="*/ 1476211 h 1950394"/>
              <a:gd name="connsiteX167" fmla="*/ 596474 w 1950394"/>
              <a:gd name="connsiteY167" fmla="*/ 1498914 h 1950394"/>
              <a:gd name="connsiteX168" fmla="*/ 601634 w 1950394"/>
              <a:gd name="connsiteY168" fmla="*/ 1515426 h 1950394"/>
              <a:gd name="connsiteX169" fmla="*/ 574287 w 1950394"/>
              <a:gd name="connsiteY169" fmla="*/ 1577343 h 1950394"/>
              <a:gd name="connsiteX170" fmla="*/ 576867 w 1950394"/>
              <a:gd name="connsiteY170" fmla="*/ 1591274 h 1950394"/>
              <a:gd name="connsiteX171" fmla="*/ 639300 w 1950394"/>
              <a:gd name="connsiteY171" fmla="*/ 1627393 h 1950394"/>
              <a:gd name="connsiteX172" fmla="*/ 653747 w 1950394"/>
              <a:gd name="connsiteY172" fmla="*/ 1622233 h 1950394"/>
              <a:gd name="connsiteX173" fmla="*/ 693478 w 1950394"/>
              <a:gd name="connsiteY173" fmla="*/ 1568571 h 1950394"/>
              <a:gd name="connsiteX174" fmla="*/ 711537 w 1950394"/>
              <a:gd name="connsiteY174" fmla="*/ 1564959 h 1950394"/>
              <a:gd name="connsiteX175" fmla="*/ 743528 w 1950394"/>
              <a:gd name="connsiteY175" fmla="*/ 1578375 h 1950394"/>
              <a:gd name="connsiteX176" fmla="*/ 753847 w 1950394"/>
              <a:gd name="connsiteY176" fmla="*/ 1593854 h 1950394"/>
              <a:gd name="connsiteX177" fmla="*/ 744044 w 1950394"/>
              <a:gd name="connsiteY177" fmla="*/ 1658351 h 1950394"/>
              <a:gd name="connsiteX178" fmla="*/ 752299 w 1950394"/>
              <a:gd name="connsiteY178" fmla="*/ 1673831 h 1950394"/>
              <a:gd name="connsiteX179" fmla="*/ 818344 w 1950394"/>
              <a:gd name="connsiteY179" fmla="*/ 1691374 h 1950394"/>
              <a:gd name="connsiteX180" fmla="*/ 832276 w 1950394"/>
              <a:gd name="connsiteY180" fmla="*/ 1682602 h 1950394"/>
              <a:gd name="connsiteX181" fmla="*/ 857043 w 1950394"/>
              <a:gd name="connsiteY181" fmla="*/ 1619653 h 1950394"/>
              <a:gd name="connsiteX182" fmla="*/ 868910 w 1950394"/>
              <a:gd name="connsiteY182" fmla="*/ 1612429 h 1950394"/>
              <a:gd name="connsiteX183" fmla="*/ 908640 w 1950394"/>
              <a:gd name="connsiteY183" fmla="*/ 1617589 h 1950394"/>
              <a:gd name="connsiteX184" fmla="*/ 922056 w 1950394"/>
              <a:gd name="connsiteY184" fmla="*/ 1630488 h 1950394"/>
              <a:gd name="connsiteX185" fmla="*/ 929279 w 1950394"/>
              <a:gd name="connsiteY185" fmla="*/ 1692922 h 1950394"/>
              <a:gd name="connsiteX186" fmla="*/ 942695 w 1950394"/>
              <a:gd name="connsiteY186" fmla="*/ 1707369 h 1950394"/>
              <a:gd name="connsiteX187" fmla="*/ 1007192 w 1950394"/>
              <a:gd name="connsiteY187" fmla="*/ 1707369 h 1950394"/>
              <a:gd name="connsiteX188" fmla="*/ 1020607 w 1950394"/>
              <a:gd name="connsiteY188" fmla="*/ 1692406 h 1950394"/>
              <a:gd name="connsiteX189" fmla="*/ 1028347 w 1950394"/>
              <a:gd name="connsiteY189" fmla="*/ 1628941 h 1950394"/>
              <a:gd name="connsiteX190" fmla="*/ 1040215 w 1950394"/>
              <a:gd name="connsiteY190" fmla="*/ 1617589 h 1950394"/>
              <a:gd name="connsiteX191" fmla="*/ 1078397 w 1950394"/>
              <a:gd name="connsiteY191" fmla="*/ 1612429 h 1950394"/>
              <a:gd name="connsiteX192" fmla="*/ 1092844 w 1950394"/>
              <a:gd name="connsiteY192" fmla="*/ 1619653 h 1950394"/>
              <a:gd name="connsiteX193" fmla="*/ 1117095 w 1950394"/>
              <a:gd name="connsiteY193" fmla="*/ 1681570 h 1950394"/>
              <a:gd name="connsiteX194" fmla="*/ 1130511 w 1950394"/>
              <a:gd name="connsiteY194" fmla="*/ 1690858 h 1950394"/>
              <a:gd name="connsiteX195" fmla="*/ 1196556 w 1950394"/>
              <a:gd name="connsiteY195" fmla="*/ 1673315 h 1950394"/>
              <a:gd name="connsiteX196" fmla="*/ 1204811 w 1950394"/>
              <a:gd name="connsiteY196" fmla="*/ 1656803 h 1950394"/>
              <a:gd name="connsiteX197" fmla="*/ 1198104 w 1950394"/>
              <a:gd name="connsiteY197" fmla="*/ 1613977 h 195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1950394" h="1950394">
                <a:moveTo>
                  <a:pt x="977265" y="1954006"/>
                </a:moveTo>
                <a:cubicBezTo>
                  <a:pt x="444261" y="1950394"/>
                  <a:pt x="1552" y="1529873"/>
                  <a:pt x="4" y="977261"/>
                </a:cubicBezTo>
                <a:cubicBezTo>
                  <a:pt x="-1544" y="439613"/>
                  <a:pt x="427749" y="0"/>
                  <a:pt x="976749" y="0"/>
                </a:cubicBezTo>
                <a:cubicBezTo>
                  <a:pt x="1519041" y="0"/>
                  <a:pt x="1952978" y="432905"/>
                  <a:pt x="1953494" y="976229"/>
                </a:cubicBezTo>
                <a:cubicBezTo>
                  <a:pt x="1953494" y="1512846"/>
                  <a:pt x="1525749" y="1948330"/>
                  <a:pt x="977265" y="1954006"/>
                </a:cubicBezTo>
                <a:close/>
                <a:moveTo>
                  <a:pt x="1198104" y="1613977"/>
                </a:moveTo>
                <a:cubicBezTo>
                  <a:pt x="1198104" y="1578891"/>
                  <a:pt x="1194492" y="1586630"/>
                  <a:pt x="1221839" y="1574763"/>
                </a:cubicBezTo>
                <a:cubicBezTo>
                  <a:pt x="1228030" y="1572183"/>
                  <a:pt x="1234738" y="1569603"/>
                  <a:pt x="1240930" y="1566507"/>
                </a:cubicBezTo>
                <a:cubicBezTo>
                  <a:pt x="1247637" y="1562896"/>
                  <a:pt x="1252797" y="1563927"/>
                  <a:pt x="1257957" y="1569603"/>
                </a:cubicBezTo>
                <a:cubicBezTo>
                  <a:pt x="1272920" y="1586630"/>
                  <a:pt x="1290464" y="1602110"/>
                  <a:pt x="1298203" y="1624297"/>
                </a:cubicBezTo>
                <a:cubicBezTo>
                  <a:pt x="1300783" y="1631520"/>
                  <a:pt x="1304395" y="1633068"/>
                  <a:pt x="1311619" y="1629456"/>
                </a:cubicBezTo>
                <a:cubicBezTo>
                  <a:pt x="1333290" y="1618105"/>
                  <a:pt x="1354445" y="1605722"/>
                  <a:pt x="1375084" y="1592822"/>
                </a:cubicBezTo>
                <a:cubicBezTo>
                  <a:pt x="1382824" y="1588178"/>
                  <a:pt x="1381791" y="1584051"/>
                  <a:pt x="1377148" y="1578891"/>
                </a:cubicBezTo>
                <a:cubicBezTo>
                  <a:pt x="1361152" y="1560832"/>
                  <a:pt x="1356509" y="1537613"/>
                  <a:pt x="1349285" y="1515426"/>
                </a:cubicBezTo>
                <a:cubicBezTo>
                  <a:pt x="1347221" y="1509750"/>
                  <a:pt x="1348253" y="1505622"/>
                  <a:pt x="1353413" y="1502010"/>
                </a:cubicBezTo>
                <a:cubicBezTo>
                  <a:pt x="1364248" y="1493754"/>
                  <a:pt x="1375600" y="1485499"/>
                  <a:pt x="1385919" y="1476727"/>
                </a:cubicBezTo>
                <a:cubicBezTo>
                  <a:pt x="1391079" y="1472600"/>
                  <a:pt x="1395723" y="1473115"/>
                  <a:pt x="1400883" y="1476727"/>
                </a:cubicBezTo>
                <a:cubicBezTo>
                  <a:pt x="1419458" y="1489111"/>
                  <a:pt x="1440097" y="1498914"/>
                  <a:pt x="1452996" y="1518005"/>
                </a:cubicBezTo>
                <a:cubicBezTo>
                  <a:pt x="1457640" y="1525229"/>
                  <a:pt x="1463316" y="1525745"/>
                  <a:pt x="1470024" y="1519553"/>
                </a:cubicBezTo>
                <a:cubicBezTo>
                  <a:pt x="1487051" y="1503558"/>
                  <a:pt x="1503562" y="1487047"/>
                  <a:pt x="1519041" y="1470535"/>
                </a:cubicBezTo>
                <a:cubicBezTo>
                  <a:pt x="1525233" y="1464344"/>
                  <a:pt x="1525749" y="1458668"/>
                  <a:pt x="1518010" y="1453508"/>
                </a:cubicBezTo>
                <a:cubicBezTo>
                  <a:pt x="1498402" y="1440093"/>
                  <a:pt x="1488599" y="1418938"/>
                  <a:pt x="1475699" y="1400363"/>
                </a:cubicBezTo>
                <a:cubicBezTo>
                  <a:pt x="1472088" y="1395203"/>
                  <a:pt x="1472088" y="1391075"/>
                  <a:pt x="1476215" y="1386431"/>
                </a:cubicBezTo>
                <a:cubicBezTo>
                  <a:pt x="1484987" y="1375596"/>
                  <a:pt x="1493243" y="1364760"/>
                  <a:pt x="1501498" y="1353925"/>
                </a:cubicBezTo>
                <a:cubicBezTo>
                  <a:pt x="1505626" y="1348249"/>
                  <a:pt x="1510270" y="1348249"/>
                  <a:pt x="1515946" y="1349797"/>
                </a:cubicBezTo>
                <a:cubicBezTo>
                  <a:pt x="1538133" y="1357020"/>
                  <a:pt x="1560836" y="1362180"/>
                  <a:pt x="1579411" y="1377660"/>
                </a:cubicBezTo>
                <a:cubicBezTo>
                  <a:pt x="1584571" y="1382303"/>
                  <a:pt x="1588182" y="1382303"/>
                  <a:pt x="1592310" y="1375596"/>
                </a:cubicBezTo>
                <a:cubicBezTo>
                  <a:pt x="1605210" y="1354441"/>
                  <a:pt x="1617593" y="1333801"/>
                  <a:pt x="1628945" y="1312130"/>
                </a:cubicBezTo>
                <a:cubicBezTo>
                  <a:pt x="1632557" y="1304907"/>
                  <a:pt x="1631009" y="1300779"/>
                  <a:pt x="1623785" y="1298199"/>
                </a:cubicBezTo>
                <a:cubicBezTo>
                  <a:pt x="1605726" y="1291491"/>
                  <a:pt x="1591794" y="1278592"/>
                  <a:pt x="1577863" y="1265692"/>
                </a:cubicBezTo>
                <a:cubicBezTo>
                  <a:pt x="1560320" y="1248665"/>
                  <a:pt x="1560836" y="1253309"/>
                  <a:pt x="1571155" y="1230090"/>
                </a:cubicBezTo>
                <a:cubicBezTo>
                  <a:pt x="1574251" y="1222866"/>
                  <a:pt x="1577347" y="1215643"/>
                  <a:pt x="1579927" y="1208419"/>
                </a:cubicBezTo>
                <a:cubicBezTo>
                  <a:pt x="1582507" y="1200163"/>
                  <a:pt x="1587667" y="1197583"/>
                  <a:pt x="1596438" y="1197583"/>
                </a:cubicBezTo>
                <a:cubicBezTo>
                  <a:pt x="1618625" y="1198100"/>
                  <a:pt x="1640296" y="1197583"/>
                  <a:pt x="1660935" y="1207387"/>
                </a:cubicBezTo>
                <a:cubicBezTo>
                  <a:pt x="1668159" y="1210483"/>
                  <a:pt x="1672287" y="1209967"/>
                  <a:pt x="1675383" y="1201195"/>
                </a:cubicBezTo>
                <a:cubicBezTo>
                  <a:pt x="1682090" y="1178492"/>
                  <a:pt x="1688282" y="1155789"/>
                  <a:pt x="1693442" y="1132570"/>
                </a:cubicBezTo>
                <a:cubicBezTo>
                  <a:pt x="1695506" y="1123283"/>
                  <a:pt x="1692926" y="1119671"/>
                  <a:pt x="1684154" y="1119155"/>
                </a:cubicBezTo>
                <a:cubicBezTo>
                  <a:pt x="1660935" y="1117091"/>
                  <a:pt x="1641328" y="1104192"/>
                  <a:pt x="1621205" y="1093872"/>
                </a:cubicBezTo>
                <a:cubicBezTo>
                  <a:pt x="1616561" y="1091808"/>
                  <a:pt x="1613465" y="1088712"/>
                  <a:pt x="1614497" y="1083037"/>
                </a:cubicBezTo>
                <a:cubicBezTo>
                  <a:pt x="1616561" y="1069621"/>
                  <a:pt x="1618625" y="1055690"/>
                  <a:pt x="1620173" y="1042274"/>
                </a:cubicBezTo>
                <a:cubicBezTo>
                  <a:pt x="1621205" y="1034535"/>
                  <a:pt x="1625333" y="1031439"/>
                  <a:pt x="1632557" y="1029891"/>
                </a:cubicBezTo>
                <a:cubicBezTo>
                  <a:pt x="1653712" y="1025763"/>
                  <a:pt x="1673835" y="1018539"/>
                  <a:pt x="1696022" y="1022667"/>
                </a:cubicBezTo>
                <a:cubicBezTo>
                  <a:pt x="1704793" y="1024215"/>
                  <a:pt x="1708921" y="1020603"/>
                  <a:pt x="1709437" y="1010800"/>
                </a:cubicBezTo>
                <a:cubicBezTo>
                  <a:pt x="1710469" y="988612"/>
                  <a:pt x="1710985" y="966426"/>
                  <a:pt x="1709437" y="943723"/>
                </a:cubicBezTo>
                <a:cubicBezTo>
                  <a:pt x="1708921" y="933403"/>
                  <a:pt x="1704793" y="929791"/>
                  <a:pt x="1694990" y="931339"/>
                </a:cubicBezTo>
                <a:cubicBezTo>
                  <a:pt x="1680026" y="933919"/>
                  <a:pt x="1665063" y="931855"/>
                  <a:pt x="1650616" y="928243"/>
                </a:cubicBezTo>
                <a:cubicBezTo>
                  <a:pt x="1619141" y="919988"/>
                  <a:pt x="1621205" y="928243"/>
                  <a:pt x="1618109" y="892125"/>
                </a:cubicBezTo>
                <a:cubicBezTo>
                  <a:pt x="1617593" y="885933"/>
                  <a:pt x="1616561" y="880257"/>
                  <a:pt x="1615013" y="874582"/>
                </a:cubicBezTo>
                <a:cubicBezTo>
                  <a:pt x="1612949" y="866842"/>
                  <a:pt x="1616561" y="862714"/>
                  <a:pt x="1622753" y="859102"/>
                </a:cubicBezTo>
                <a:cubicBezTo>
                  <a:pt x="1642876" y="849299"/>
                  <a:pt x="1661967" y="836915"/>
                  <a:pt x="1684670" y="834851"/>
                </a:cubicBezTo>
                <a:cubicBezTo>
                  <a:pt x="1692410" y="834335"/>
                  <a:pt x="1696022" y="830724"/>
                  <a:pt x="1693442" y="821952"/>
                </a:cubicBezTo>
                <a:cubicBezTo>
                  <a:pt x="1687766" y="799249"/>
                  <a:pt x="1682090" y="776030"/>
                  <a:pt x="1674867" y="753327"/>
                </a:cubicBezTo>
                <a:cubicBezTo>
                  <a:pt x="1671771" y="744039"/>
                  <a:pt x="1667643" y="743007"/>
                  <a:pt x="1659903" y="746619"/>
                </a:cubicBezTo>
                <a:cubicBezTo>
                  <a:pt x="1638748" y="756423"/>
                  <a:pt x="1616561" y="755907"/>
                  <a:pt x="1594374" y="756423"/>
                </a:cubicBezTo>
                <a:cubicBezTo>
                  <a:pt x="1587667" y="756423"/>
                  <a:pt x="1583023" y="754359"/>
                  <a:pt x="1580443" y="747651"/>
                </a:cubicBezTo>
                <a:cubicBezTo>
                  <a:pt x="1575799" y="735784"/>
                  <a:pt x="1571155" y="724432"/>
                  <a:pt x="1565995" y="713081"/>
                </a:cubicBezTo>
                <a:cubicBezTo>
                  <a:pt x="1562900" y="705857"/>
                  <a:pt x="1564448" y="701213"/>
                  <a:pt x="1570123" y="696054"/>
                </a:cubicBezTo>
                <a:cubicBezTo>
                  <a:pt x="1586635" y="681090"/>
                  <a:pt x="1602114" y="664579"/>
                  <a:pt x="1623269" y="656323"/>
                </a:cubicBezTo>
                <a:cubicBezTo>
                  <a:pt x="1631009" y="653227"/>
                  <a:pt x="1632557" y="649616"/>
                  <a:pt x="1628429" y="641876"/>
                </a:cubicBezTo>
                <a:cubicBezTo>
                  <a:pt x="1617077" y="620721"/>
                  <a:pt x="1605210" y="599566"/>
                  <a:pt x="1592310" y="579443"/>
                </a:cubicBezTo>
                <a:cubicBezTo>
                  <a:pt x="1587667" y="572219"/>
                  <a:pt x="1584055" y="572219"/>
                  <a:pt x="1578379" y="576863"/>
                </a:cubicBezTo>
                <a:cubicBezTo>
                  <a:pt x="1564963" y="587698"/>
                  <a:pt x="1548968" y="594406"/>
                  <a:pt x="1532457" y="599050"/>
                </a:cubicBezTo>
                <a:cubicBezTo>
                  <a:pt x="1499950" y="607821"/>
                  <a:pt x="1510270" y="610917"/>
                  <a:pt x="1490147" y="585118"/>
                </a:cubicBezTo>
                <a:cubicBezTo>
                  <a:pt x="1486019" y="579443"/>
                  <a:pt x="1481891" y="574283"/>
                  <a:pt x="1477247" y="569123"/>
                </a:cubicBezTo>
                <a:cubicBezTo>
                  <a:pt x="1472088" y="563447"/>
                  <a:pt x="1472088" y="558288"/>
                  <a:pt x="1476731" y="552096"/>
                </a:cubicBezTo>
                <a:cubicBezTo>
                  <a:pt x="1489115" y="533521"/>
                  <a:pt x="1498918" y="513397"/>
                  <a:pt x="1518525" y="499982"/>
                </a:cubicBezTo>
                <a:cubicBezTo>
                  <a:pt x="1525233" y="495338"/>
                  <a:pt x="1525233" y="490178"/>
                  <a:pt x="1519557" y="483987"/>
                </a:cubicBezTo>
                <a:cubicBezTo>
                  <a:pt x="1503562" y="466960"/>
                  <a:pt x="1487051" y="450448"/>
                  <a:pt x="1470540" y="434453"/>
                </a:cubicBezTo>
                <a:cubicBezTo>
                  <a:pt x="1463316" y="427745"/>
                  <a:pt x="1458156" y="428261"/>
                  <a:pt x="1452480" y="436001"/>
                </a:cubicBezTo>
                <a:cubicBezTo>
                  <a:pt x="1443709" y="448384"/>
                  <a:pt x="1431841" y="457672"/>
                  <a:pt x="1418942" y="465412"/>
                </a:cubicBezTo>
                <a:cubicBezTo>
                  <a:pt x="1393143" y="481407"/>
                  <a:pt x="1393143" y="481407"/>
                  <a:pt x="1369408" y="463348"/>
                </a:cubicBezTo>
                <a:cubicBezTo>
                  <a:pt x="1364764" y="459736"/>
                  <a:pt x="1360121" y="455608"/>
                  <a:pt x="1354961" y="452512"/>
                </a:cubicBezTo>
                <a:cubicBezTo>
                  <a:pt x="1348253" y="448384"/>
                  <a:pt x="1347221" y="443225"/>
                  <a:pt x="1349801" y="436001"/>
                </a:cubicBezTo>
                <a:cubicBezTo>
                  <a:pt x="1357025" y="414330"/>
                  <a:pt x="1361668" y="391627"/>
                  <a:pt x="1377148" y="374084"/>
                </a:cubicBezTo>
                <a:cubicBezTo>
                  <a:pt x="1382307" y="368408"/>
                  <a:pt x="1381276" y="364280"/>
                  <a:pt x="1374052" y="360152"/>
                </a:cubicBezTo>
                <a:cubicBezTo>
                  <a:pt x="1353929" y="347769"/>
                  <a:pt x="1333806" y="335385"/>
                  <a:pt x="1312651" y="324550"/>
                </a:cubicBezTo>
                <a:cubicBezTo>
                  <a:pt x="1304911" y="320422"/>
                  <a:pt x="1299751" y="320422"/>
                  <a:pt x="1296655" y="329193"/>
                </a:cubicBezTo>
                <a:cubicBezTo>
                  <a:pt x="1288916" y="350865"/>
                  <a:pt x="1271888" y="365828"/>
                  <a:pt x="1256925" y="382855"/>
                </a:cubicBezTo>
                <a:cubicBezTo>
                  <a:pt x="1251249" y="389047"/>
                  <a:pt x="1246090" y="389563"/>
                  <a:pt x="1238866" y="386467"/>
                </a:cubicBezTo>
                <a:cubicBezTo>
                  <a:pt x="1228546" y="381307"/>
                  <a:pt x="1217711" y="377179"/>
                  <a:pt x="1206875" y="373052"/>
                </a:cubicBezTo>
                <a:cubicBezTo>
                  <a:pt x="1199136" y="370472"/>
                  <a:pt x="1196556" y="365312"/>
                  <a:pt x="1196556" y="357572"/>
                </a:cubicBezTo>
                <a:cubicBezTo>
                  <a:pt x="1197072" y="335385"/>
                  <a:pt x="1196556" y="313714"/>
                  <a:pt x="1206359" y="293075"/>
                </a:cubicBezTo>
                <a:cubicBezTo>
                  <a:pt x="1209971" y="285335"/>
                  <a:pt x="1208939" y="280692"/>
                  <a:pt x="1199652" y="278112"/>
                </a:cubicBezTo>
                <a:cubicBezTo>
                  <a:pt x="1176949" y="271404"/>
                  <a:pt x="1154246" y="265212"/>
                  <a:pt x="1131027" y="259537"/>
                </a:cubicBezTo>
                <a:cubicBezTo>
                  <a:pt x="1122255" y="257473"/>
                  <a:pt x="1119159" y="260569"/>
                  <a:pt x="1118127" y="268308"/>
                </a:cubicBezTo>
                <a:cubicBezTo>
                  <a:pt x="1116063" y="291527"/>
                  <a:pt x="1103164" y="311134"/>
                  <a:pt x="1093360" y="331258"/>
                </a:cubicBezTo>
                <a:cubicBezTo>
                  <a:pt x="1090780" y="336933"/>
                  <a:pt x="1086653" y="339513"/>
                  <a:pt x="1079945" y="338481"/>
                </a:cubicBezTo>
                <a:cubicBezTo>
                  <a:pt x="1067561" y="336417"/>
                  <a:pt x="1055178" y="334869"/>
                  <a:pt x="1042794" y="333837"/>
                </a:cubicBezTo>
                <a:cubicBezTo>
                  <a:pt x="1034539" y="332805"/>
                  <a:pt x="1029895" y="329193"/>
                  <a:pt x="1028347" y="320422"/>
                </a:cubicBezTo>
                <a:cubicBezTo>
                  <a:pt x="1024735" y="299783"/>
                  <a:pt x="1016996" y="279660"/>
                  <a:pt x="1021123" y="257989"/>
                </a:cubicBezTo>
                <a:cubicBezTo>
                  <a:pt x="1022671" y="248701"/>
                  <a:pt x="1019059" y="244057"/>
                  <a:pt x="1008740" y="243541"/>
                </a:cubicBezTo>
                <a:cubicBezTo>
                  <a:pt x="986553" y="242509"/>
                  <a:pt x="964366" y="242509"/>
                  <a:pt x="941663" y="243541"/>
                </a:cubicBezTo>
                <a:cubicBezTo>
                  <a:pt x="931859" y="244057"/>
                  <a:pt x="928247" y="248185"/>
                  <a:pt x="929795" y="256957"/>
                </a:cubicBezTo>
                <a:cubicBezTo>
                  <a:pt x="933923" y="279144"/>
                  <a:pt x="926184" y="299267"/>
                  <a:pt x="922572" y="320422"/>
                </a:cubicBezTo>
                <a:cubicBezTo>
                  <a:pt x="921024" y="328678"/>
                  <a:pt x="916896" y="332290"/>
                  <a:pt x="909156" y="333321"/>
                </a:cubicBezTo>
                <a:cubicBezTo>
                  <a:pt x="896773" y="334869"/>
                  <a:pt x="884389" y="335901"/>
                  <a:pt x="872006" y="337965"/>
                </a:cubicBezTo>
                <a:cubicBezTo>
                  <a:pt x="864782" y="339513"/>
                  <a:pt x="860654" y="336933"/>
                  <a:pt x="857559" y="330226"/>
                </a:cubicBezTo>
                <a:cubicBezTo>
                  <a:pt x="847755" y="310102"/>
                  <a:pt x="835371" y="291527"/>
                  <a:pt x="833308" y="268308"/>
                </a:cubicBezTo>
                <a:cubicBezTo>
                  <a:pt x="832276" y="259537"/>
                  <a:pt x="828664" y="256957"/>
                  <a:pt x="819892" y="259021"/>
                </a:cubicBezTo>
                <a:cubicBezTo>
                  <a:pt x="797705" y="264180"/>
                  <a:pt x="775518" y="269856"/>
                  <a:pt x="753847" y="276564"/>
                </a:cubicBezTo>
                <a:cubicBezTo>
                  <a:pt x="744044" y="279660"/>
                  <a:pt x="740948" y="283272"/>
                  <a:pt x="745591" y="293075"/>
                </a:cubicBezTo>
                <a:cubicBezTo>
                  <a:pt x="751783" y="308039"/>
                  <a:pt x="754879" y="323518"/>
                  <a:pt x="754879" y="339513"/>
                </a:cubicBezTo>
                <a:cubicBezTo>
                  <a:pt x="754879" y="367892"/>
                  <a:pt x="755395" y="367892"/>
                  <a:pt x="728564" y="378728"/>
                </a:cubicBezTo>
                <a:cubicBezTo>
                  <a:pt x="722888" y="380791"/>
                  <a:pt x="717213" y="383371"/>
                  <a:pt x="712053" y="385951"/>
                </a:cubicBezTo>
                <a:cubicBezTo>
                  <a:pt x="705345" y="389563"/>
                  <a:pt x="700185" y="388531"/>
                  <a:pt x="695026" y="382855"/>
                </a:cubicBezTo>
                <a:cubicBezTo>
                  <a:pt x="679546" y="365828"/>
                  <a:pt x="662519" y="350349"/>
                  <a:pt x="654779" y="328161"/>
                </a:cubicBezTo>
                <a:cubicBezTo>
                  <a:pt x="652200" y="320938"/>
                  <a:pt x="648588" y="319390"/>
                  <a:pt x="641364" y="323002"/>
                </a:cubicBezTo>
                <a:cubicBezTo>
                  <a:pt x="619693" y="334353"/>
                  <a:pt x="598538" y="346737"/>
                  <a:pt x="577899" y="359636"/>
                </a:cubicBezTo>
                <a:cubicBezTo>
                  <a:pt x="571707" y="363248"/>
                  <a:pt x="570159" y="366860"/>
                  <a:pt x="574803" y="372536"/>
                </a:cubicBezTo>
                <a:cubicBezTo>
                  <a:pt x="590798" y="390595"/>
                  <a:pt x="595958" y="413298"/>
                  <a:pt x="602666" y="435485"/>
                </a:cubicBezTo>
                <a:cubicBezTo>
                  <a:pt x="604730" y="442193"/>
                  <a:pt x="604214" y="446836"/>
                  <a:pt x="598022" y="450964"/>
                </a:cubicBezTo>
                <a:cubicBezTo>
                  <a:pt x="587702" y="458188"/>
                  <a:pt x="577383" y="466444"/>
                  <a:pt x="567579" y="474699"/>
                </a:cubicBezTo>
                <a:cubicBezTo>
                  <a:pt x="561388" y="479859"/>
                  <a:pt x="556744" y="478827"/>
                  <a:pt x="550552" y="474699"/>
                </a:cubicBezTo>
                <a:cubicBezTo>
                  <a:pt x="531977" y="462316"/>
                  <a:pt x="511854" y="451996"/>
                  <a:pt x="498438" y="432905"/>
                </a:cubicBezTo>
                <a:cubicBezTo>
                  <a:pt x="494310" y="426713"/>
                  <a:pt x="489151" y="426197"/>
                  <a:pt x="483475" y="431357"/>
                </a:cubicBezTo>
                <a:cubicBezTo>
                  <a:pt x="465932" y="447352"/>
                  <a:pt x="448904" y="464895"/>
                  <a:pt x="432393" y="482439"/>
                </a:cubicBezTo>
                <a:cubicBezTo>
                  <a:pt x="427233" y="488114"/>
                  <a:pt x="426717" y="493274"/>
                  <a:pt x="433425" y="497402"/>
                </a:cubicBezTo>
                <a:cubicBezTo>
                  <a:pt x="453032" y="510818"/>
                  <a:pt x="462836" y="531457"/>
                  <a:pt x="475735" y="550032"/>
                </a:cubicBezTo>
                <a:cubicBezTo>
                  <a:pt x="479863" y="555708"/>
                  <a:pt x="479863" y="560867"/>
                  <a:pt x="475219" y="566027"/>
                </a:cubicBezTo>
                <a:cubicBezTo>
                  <a:pt x="466964" y="576347"/>
                  <a:pt x="458708" y="587182"/>
                  <a:pt x="450968" y="597502"/>
                </a:cubicBezTo>
                <a:cubicBezTo>
                  <a:pt x="447357" y="602146"/>
                  <a:pt x="443745" y="603694"/>
                  <a:pt x="437553" y="601629"/>
                </a:cubicBezTo>
                <a:cubicBezTo>
                  <a:pt x="414850" y="594406"/>
                  <a:pt x="391631" y="589246"/>
                  <a:pt x="373056" y="573251"/>
                </a:cubicBezTo>
                <a:cubicBezTo>
                  <a:pt x="367896" y="568607"/>
                  <a:pt x="363768" y="568607"/>
                  <a:pt x="360156" y="575315"/>
                </a:cubicBezTo>
                <a:cubicBezTo>
                  <a:pt x="347257" y="596470"/>
                  <a:pt x="334358" y="617109"/>
                  <a:pt x="323522" y="638780"/>
                </a:cubicBezTo>
                <a:cubicBezTo>
                  <a:pt x="319910" y="646004"/>
                  <a:pt x="320942" y="650131"/>
                  <a:pt x="328166" y="652711"/>
                </a:cubicBezTo>
                <a:cubicBezTo>
                  <a:pt x="346225" y="659419"/>
                  <a:pt x="360672" y="672318"/>
                  <a:pt x="374088" y="685218"/>
                </a:cubicBezTo>
                <a:cubicBezTo>
                  <a:pt x="392147" y="702245"/>
                  <a:pt x="391115" y="698117"/>
                  <a:pt x="380795" y="720820"/>
                </a:cubicBezTo>
                <a:cubicBezTo>
                  <a:pt x="377700" y="728044"/>
                  <a:pt x="374604" y="735268"/>
                  <a:pt x="372024" y="742492"/>
                </a:cubicBezTo>
                <a:cubicBezTo>
                  <a:pt x="369444" y="750747"/>
                  <a:pt x="364284" y="753327"/>
                  <a:pt x="355513" y="753327"/>
                </a:cubicBezTo>
                <a:cubicBezTo>
                  <a:pt x="333326" y="752811"/>
                  <a:pt x="311655" y="753327"/>
                  <a:pt x="291015" y="743523"/>
                </a:cubicBezTo>
                <a:cubicBezTo>
                  <a:pt x="282760" y="739396"/>
                  <a:pt x="279148" y="742492"/>
                  <a:pt x="276568" y="751263"/>
                </a:cubicBezTo>
                <a:cubicBezTo>
                  <a:pt x="269860" y="773450"/>
                  <a:pt x="264185" y="796153"/>
                  <a:pt x="258509" y="818340"/>
                </a:cubicBezTo>
                <a:cubicBezTo>
                  <a:pt x="256445" y="827628"/>
                  <a:pt x="259025" y="831239"/>
                  <a:pt x="267796" y="831756"/>
                </a:cubicBezTo>
                <a:cubicBezTo>
                  <a:pt x="291015" y="833819"/>
                  <a:pt x="310623" y="846719"/>
                  <a:pt x="330746" y="857038"/>
                </a:cubicBezTo>
                <a:cubicBezTo>
                  <a:pt x="335905" y="859618"/>
                  <a:pt x="338485" y="863230"/>
                  <a:pt x="337453" y="869422"/>
                </a:cubicBezTo>
                <a:cubicBezTo>
                  <a:pt x="335389" y="881805"/>
                  <a:pt x="333842" y="894189"/>
                  <a:pt x="332810" y="906572"/>
                </a:cubicBezTo>
                <a:cubicBezTo>
                  <a:pt x="331778" y="915344"/>
                  <a:pt x="328166" y="919988"/>
                  <a:pt x="318878" y="922052"/>
                </a:cubicBezTo>
                <a:cubicBezTo>
                  <a:pt x="298239" y="925664"/>
                  <a:pt x="278116" y="932887"/>
                  <a:pt x="256445" y="929275"/>
                </a:cubicBezTo>
                <a:cubicBezTo>
                  <a:pt x="246125" y="927211"/>
                  <a:pt x="243029" y="932371"/>
                  <a:pt x="242514" y="942175"/>
                </a:cubicBezTo>
                <a:cubicBezTo>
                  <a:pt x="241482" y="963846"/>
                  <a:pt x="241482" y="985001"/>
                  <a:pt x="242514" y="1006672"/>
                </a:cubicBezTo>
                <a:cubicBezTo>
                  <a:pt x="243029" y="1018023"/>
                  <a:pt x="247157" y="1022667"/>
                  <a:pt x="257993" y="1020603"/>
                </a:cubicBezTo>
                <a:cubicBezTo>
                  <a:pt x="280180" y="1016475"/>
                  <a:pt x="300303" y="1024731"/>
                  <a:pt x="321458" y="1028343"/>
                </a:cubicBezTo>
                <a:cubicBezTo>
                  <a:pt x="327650" y="1029375"/>
                  <a:pt x="331262" y="1032987"/>
                  <a:pt x="331778" y="1039694"/>
                </a:cubicBezTo>
                <a:cubicBezTo>
                  <a:pt x="333326" y="1052594"/>
                  <a:pt x="334358" y="1065493"/>
                  <a:pt x="336937" y="1077877"/>
                </a:cubicBezTo>
                <a:cubicBezTo>
                  <a:pt x="338485" y="1085617"/>
                  <a:pt x="335905" y="1089744"/>
                  <a:pt x="329198" y="1093356"/>
                </a:cubicBezTo>
                <a:cubicBezTo>
                  <a:pt x="309075" y="1103676"/>
                  <a:pt x="289467" y="1115543"/>
                  <a:pt x="265733" y="1117607"/>
                </a:cubicBezTo>
                <a:cubicBezTo>
                  <a:pt x="257993" y="1118123"/>
                  <a:pt x="255929" y="1122251"/>
                  <a:pt x="257993" y="1129990"/>
                </a:cubicBezTo>
                <a:cubicBezTo>
                  <a:pt x="263669" y="1153209"/>
                  <a:pt x="269344" y="1175913"/>
                  <a:pt x="276568" y="1198615"/>
                </a:cubicBezTo>
                <a:cubicBezTo>
                  <a:pt x="279148" y="1207903"/>
                  <a:pt x="283276" y="1209451"/>
                  <a:pt x="291531" y="1205839"/>
                </a:cubicBezTo>
                <a:cubicBezTo>
                  <a:pt x="308559" y="1198100"/>
                  <a:pt x="327134" y="1196035"/>
                  <a:pt x="345709" y="1196035"/>
                </a:cubicBezTo>
                <a:cubicBezTo>
                  <a:pt x="371508" y="1196035"/>
                  <a:pt x="366348" y="1193456"/>
                  <a:pt x="375636" y="1216675"/>
                </a:cubicBezTo>
                <a:cubicBezTo>
                  <a:pt x="378216" y="1223382"/>
                  <a:pt x="380795" y="1230606"/>
                  <a:pt x="384407" y="1236798"/>
                </a:cubicBezTo>
                <a:cubicBezTo>
                  <a:pt x="389051" y="1245569"/>
                  <a:pt x="386987" y="1251761"/>
                  <a:pt x="379764" y="1257953"/>
                </a:cubicBezTo>
                <a:cubicBezTo>
                  <a:pt x="363252" y="1272400"/>
                  <a:pt x="348289" y="1288396"/>
                  <a:pt x="327134" y="1296651"/>
                </a:cubicBezTo>
                <a:cubicBezTo>
                  <a:pt x="319394" y="1299231"/>
                  <a:pt x="319394" y="1303875"/>
                  <a:pt x="322490" y="1310583"/>
                </a:cubicBezTo>
                <a:cubicBezTo>
                  <a:pt x="333842" y="1332254"/>
                  <a:pt x="346225" y="1353409"/>
                  <a:pt x="359124" y="1374048"/>
                </a:cubicBezTo>
                <a:cubicBezTo>
                  <a:pt x="362736" y="1379724"/>
                  <a:pt x="365832" y="1380755"/>
                  <a:pt x="370992" y="1376628"/>
                </a:cubicBezTo>
                <a:cubicBezTo>
                  <a:pt x="389051" y="1361148"/>
                  <a:pt x="412270" y="1355988"/>
                  <a:pt x="433941" y="1348765"/>
                </a:cubicBezTo>
                <a:cubicBezTo>
                  <a:pt x="441165" y="1346185"/>
                  <a:pt x="445809" y="1347217"/>
                  <a:pt x="450452" y="1353925"/>
                </a:cubicBezTo>
                <a:cubicBezTo>
                  <a:pt x="457676" y="1364760"/>
                  <a:pt x="465932" y="1374564"/>
                  <a:pt x="474187" y="1384367"/>
                </a:cubicBezTo>
                <a:cubicBezTo>
                  <a:pt x="478315" y="1389527"/>
                  <a:pt x="478831" y="1393655"/>
                  <a:pt x="475219" y="1399331"/>
                </a:cubicBezTo>
                <a:cubicBezTo>
                  <a:pt x="462320" y="1417906"/>
                  <a:pt x="452516" y="1439061"/>
                  <a:pt x="432909" y="1452476"/>
                </a:cubicBezTo>
                <a:cubicBezTo>
                  <a:pt x="426201" y="1457120"/>
                  <a:pt x="425685" y="1461764"/>
                  <a:pt x="431877" y="1468471"/>
                </a:cubicBezTo>
                <a:cubicBezTo>
                  <a:pt x="447873" y="1486015"/>
                  <a:pt x="464384" y="1502526"/>
                  <a:pt x="481927" y="1518521"/>
                </a:cubicBezTo>
                <a:cubicBezTo>
                  <a:pt x="488119" y="1524197"/>
                  <a:pt x="493279" y="1524197"/>
                  <a:pt x="497922" y="1517489"/>
                </a:cubicBezTo>
                <a:cubicBezTo>
                  <a:pt x="510822" y="1498398"/>
                  <a:pt x="531461" y="1488595"/>
                  <a:pt x="550036" y="1475695"/>
                </a:cubicBezTo>
                <a:cubicBezTo>
                  <a:pt x="556228" y="1471568"/>
                  <a:pt x="561388" y="1471568"/>
                  <a:pt x="567063" y="1476211"/>
                </a:cubicBezTo>
                <a:cubicBezTo>
                  <a:pt x="576867" y="1483951"/>
                  <a:pt x="586670" y="1491690"/>
                  <a:pt x="596474" y="1498914"/>
                </a:cubicBezTo>
                <a:cubicBezTo>
                  <a:pt x="602666" y="1503558"/>
                  <a:pt x="604214" y="1508202"/>
                  <a:pt x="601634" y="1515426"/>
                </a:cubicBezTo>
                <a:cubicBezTo>
                  <a:pt x="594926" y="1537097"/>
                  <a:pt x="589250" y="1559284"/>
                  <a:pt x="574287" y="1577343"/>
                </a:cubicBezTo>
                <a:cubicBezTo>
                  <a:pt x="569127" y="1583018"/>
                  <a:pt x="569643" y="1587146"/>
                  <a:pt x="576867" y="1591274"/>
                </a:cubicBezTo>
                <a:cubicBezTo>
                  <a:pt x="597506" y="1603658"/>
                  <a:pt x="618145" y="1616041"/>
                  <a:pt x="639300" y="1627393"/>
                </a:cubicBezTo>
                <a:cubicBezTo>
                  <a:pt x="647040" y="1631520"/>
                  <a:pt x="651168" y="1629973"/>
                  <a:pt x="653747" y="1622233"/>
                </a:cubicBezTo>
                <a:cubicBezTo>
                  <a:pt x="662003" y="1600562"/>
                  <a:pt x="678514" y="1585598"/>
                  <a:pt x="693478" y="1568571"/>
                </a:cubicBezTo>
                <a:cubicBezTo>
                  <a:pt x="699153" y="1562379"/>
                  <a:pt x="704313" y="1561864"/>
                  <a:pt x="711537" y="1564959"/>
                </a:cubicBezTo>
                <a:cubicBezTo>
                  <a:pt x="721856" y="1570119"/>
                  <a:pt x="732692" y="1574247"/>
                  <a:pt x="743528" y="1578375"/>
                </a:cubicBezTo>
                <a:cubicBezTo>
                  <a:pt x="751267" y="1580955"/>
                  <a:pt x="753847" y="1585598"/>
                  <a:pt x="753847" y="1593854"/>
                </a:cubicBezTo>
                <a:cubicBezTo>
                  <a:pt x="753331" y="1616041"/>
                  <a:pt x="753847" y="1637712"/>
                  <a:pt x="744044" y="1658351"/>
                </a:cubicBezTo>
                <a:cubicBezTo>
                  <a:pt x="739916" y="1667123"/>
                  <a:pt x="743012" y="1671251"/>
                  <a:pt x="752299" y="1673831"/>
                </a:cubicBezTo>
                <a:cubicBezTo>
                  <a:pt x="773970" y="1680538"/>
                  <a:pt x="796157" y="1686214"/>
                  <a:pt x="818344" y="1691374"/>
                </a:cubicBezTo>
                <a:cubicBezTo>
                  <a:pt x="827116" y="1693438"/>
                  <a:pt x="831760" y="1692406"/>
                  <a:pt x="832276" y="1682602"/>
                </a:cubicBezTo>
                <a:cubicBezTo>
                  <a:pt x="834340" y="1659383"/>
                  <a:pt x="846723" y="1639776"/>
                  <a:pt x="857043" y="1619653"/>
                </a:cubicBezTo>
                <a:cubicBezTo>
                  <a:pt x="859622" y="1614493"/>
                  <a:pt x="862718" y="1611397"/>
                  <a:pt x="868910" y="1612429"/>
                </a:cubicBezTo>
                <a:cubicBezTo>
                  <a:pt x="881809" y="1614493"/>
                  <a:pt x="895225" y="1616041"/>
                  <a:pt x="908640" y="1617589"/>
                </a:cubicBezTo>
                <a:cubicBezTo>
                  <a:pt x="916896" y="1618621"/>
                  <a:pt x="920508" y="1622749"/>
                  <a:pt x="922056" y="1630488"/>
                </a:cubicBezTo>
                <a:cubicBezTo>
                  <a:pt x="925668" y="1651128"/>
                  <a:pt x="933407" y="1671251"/>
                  <a:pt x="929279" y="1692922"/>
                </a:cubicBezTo>
                <a:cubicBezTo>
                  <a:pt x="927215" y="1703757"/>
                  <a:pt x="932375" y="1706853"/>
                  <a:pt x="942695" y="1707369"/>
                </a:cubicBezTo>
                <a:cubicBezTo>
                  <a:pt x="964366" y="1708401"/>
                  <a:pt x="985521" y="1708401"/>
                  <a:pt x="1007192" y="1707369"/>
                </a:cubicBezTo>
                <a:cubicBezTo>
                  <a:pt x="1018028" y="1706853"/>
                  <a:pt x="1022155" y="1702725"/>
                  <a:pt x="1020607" y="1692406"/>
                </a:cubicBezTo>
                <a:cubicBezTo>
                  <a:pt x="1016480" y="1670219"/>
                  <a:pt x="1024219" y="1650096"/>
                  <a:pt x="1028347" y="1628941"/>
                </a:cubicBezTo>
                <a:cubicBezTo>
                  <a:pt x="1029379" y="1621717"/>
                  <a:pt x="1033507" y="1618621"/>
                  <a:pt x="1040215" y="1617589"/>
                </a:cubicBezTo>
                <a:cubicBezTo>
                  <a:pt x="1053114" y="1616041"/>
                  <a:pt x="1066013" y="1615009"/>
                  <a:pt x="1078397" y="1612429"/>
                </a:cubicBezTo>
                <a:cubicBezTo>
                  <a:pt x="1085621" y="1611397"/>
                  <a:pt x="1089748" y="1613461"/>
                  <a:pt x="1092844" y="1619653"/>
                </a:cubicBezTo>
                <a:cubicBezTo>
                  <a:pt x="1102648" y="1639776"/>
                  <a:pt x="1115031" y="1658351"/>
                  <a:pt x="1117095" y="1681570"/>
                </a:cubicBezTo>
                <a:cubicBezTo>
                  <a:pt x="1118127" y="1690342"/>
                  <a:pt x="1121739" y="1692922"/>
                  <a:pt x="1130511" y="1690858"/>
                </a:cubicBezTo>
                <a:cubicBezTo>
                  <a:pt x="1152698" y="1685698"/>
                  <a:pt x="1174885" y="1680022"/>
                  <a:pt x="1196556" y="1673315"/>
                </a:cubicBezTo>
                <a:cubicBezTo>
                  <a:pt x="1206359" y="1670219"/>
                  <a:pt x="1209455" y="1666607"/>
                  <a:pt x="1204811" y="1656803"/>
                </a:cubicBezTo>
                <a:cubicBezTo>
                  <a:pt x="1200168" y="1643904"/>
                  <a:pt x="1196556" y="1627393"/>
                  <a:pt x="1198104" y="1613977"/>
                </a:cubicBezTo>
                <a:close/>
              </a:path>
            </a:pathLst>
          </a:custGeom>
          <a:solidFill>
            <a:schemeClr val="bg1"/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2" name="Freeform: Shape 51"/>
          <p:cNvSpPr/>
          <p:nvPr userDrawn="1"/>
        </p:nvSpPr>
        <p:spPr>
          <a:xfrm rot="10800000" flipH="1">
            <a:off x="936003" y="1609750"/>
            <a:ext cx="242109" cy="240845"/>
          </a:xfrm>
          <a:custGeom>
            <a:avLst/>
            <a:gdLst>
              <a:gd name="connsiteX0" fmla="*/ 185362 w 237706"/>
              <a:gd name="connsiteY0" fmla="*/ 130458 h 236466"/>
              <a:gd name="connsiteX1" fmla="*/ 237706 w 237706"/>
              <a:gd name="connsiteY1" fmla="*/ 130458 h 236466"/>
              <a:gd name="connsiteX2" fmla="*/ 234128 w 237706"/>
              <a:gd name="connsiteY2" fmla="*/ 154126 h 236466"/>
              <a:gd name="connsiteX3" fmla="*/ 165835 w 237706"/>
              <a:gd name="connsiteY3" fmla="*/ 229449 h 236466"/>
              <a:gd name="connsiteX4" fmla="*/ 131078 w 237706"/>
              <a:gd name="connsiteY4" fmla="*/ 236466 h 236466"/>
              <a:gd name="connsiteX5" fmla="*/ 131078 w 237706"/>
              <a:gd name="connsiteY5" fmla="*/ 186008 h 236466"/>
              <a:gd name="connsiteX6" fmla="*/ 146195 w 237706"/>
              <a:gd name="connsiteY6" fmla="*/ 182956 h 236466"/>
              <a:gd name="connsiteX7" fmla="*/ 177100 w 237706"/>
              <a:gd name="connsiteY7" fmla="*/ 157507 h 236466"/>
              <a:gd name="connsiteX8" fmla="*/ 0 w 237706"/>
              <a:gd name="connsiteY8" fmla="*/ 130458 h 236466"/>
              <a:gd name="connsiteX9" fmla="*/ 52344 w 237706"/>
              <a:gd name="connsiteY9" fmla="*/ 130458 h 236466"/>
              <a:gd name="connsiteX10" fmla="*/ 60606 w 237706"/>
              <a:gd name="connsiteY10" fmla="*/ 157507 h 236466"/>
              <a:gd name="connsiteX11" fmla="*/ 91511 w 237706"/>
              <a:gd name="connsiteY11" fmla="*/ 182956 h 236466"/>
              <a:gd name="connsiteX12" fmla="*/ 106628 w 237706"/>
              <a:gd name="connsiteY12" fmla="*/ 186008 h 236466"/>
              <a:gd name="connsiteX13" fmla="*/ 106628 w 237706"/>
              <a:gd name="connsiteY13" fmla="*/ 236466 h 236466"/>
              <a:gd name="connsiteX14" fmla="*/ 71871 w 237706"/>
              <a:gd name="connsiteY14" fmla="*/ 229449 h 236466"/>
              <a:gd name="connsiteX15" fmla="*/ 3579 w 237706"/>
              <a:gd name="connsiteY15" fmla="*/ 154126 h 236466"/>
              <a:gd name="connsiteX16" fmla="*/ 131078 w 237706"/>
              <a:gd name="connsiteY16" fmla="*/ 0 h 236466"/>
              <a:gd name="connsiteX17" fmla="*/ 165835 w 237706"/>
              <a:gd name="connsiteY17" fmla="*/ 7017 h 236466"/>
              <a:gd name="connsiteX18" fmla="*/ 234128 w 237706"/>
              <a:gd name="connsiteY18" fmla="*/ 82340 h 236466"/>
              <a:gd name="connsiteX19" fmla="*/ 237706 w 237706"/>
              <a:gd name="connsiteY19" fmla="*/ 106008 h 236466"/>
              <a:gd name="connsiteX20" fmla="*/ 185362 w 237706"/>
              <a:gd name="connsiteY20" fmla="*/ 106008 h 236466"/>
              <a:gd name="connsiteX21" fmla="*/ 177100 w 237706"/>
              <a:gd name="connsiteY21" fmla="*/ 78960 h 236466"/>
              <a:gd name="connsiteX22" fmla="*/ 146195 w 237706"/>
              <a:gd name="connsiteY22" fmla="*/ 53510 h 236466"/>
              <a:gd name="connsiteX23" fmla="*/ 131078 w 237706"/>
              <a:gd name="connsiteY23" fmla="*/ 50458 h 236466"/>
              <a:gd name="connsiteX24" fmla="*/ 106628 w 237706"/>
              <a:gd name="connsiteY24" fmla="*/ 0 h 236466"/>
              <a:gd name="connsiteX25" fmla="*/ 106628 w 237706"/>
              <a:gd name="connsiteY25" fmla="*/ 50458 h 236466"/>
              <a:gd name="connsiteX26" fmla="*/ 91511 w 237706"/>
              <a:gd name="connsiteY26" fmla="*/ 53510 h 236466"/>
              <a:gd name="connsiteX27" fmla="*/ 60606 w 237706"/>
              <a:gd name="connsiteY27" fmla="*/ 78960 h 236466"/>
              <a:gd name="connsiteX28" fmla="*/ 52344 w 237706"/>
              <a:gd name="connsiteY28" fmla="*/ 106008 h 236466"/>
              <a:gd name="connsiteX29" fmla="*/ 0 w 237706"/>
              <a:gd name="connsiteY29" fmla="*/ 106008 h 236466"/>
              <a:gd name="connsiteX30" fmla="*/ 3579 w 237706"/>
              <a:gd name="connsiteY30" fmla="*/ 82340 h 236466"/>
              <a:gd name="connsiteX31" fmla="*/ 71871 w 237706"/>
              <a:gd name="connsiteY31" fmla="*/ 7017 h 23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37706" h="236466">
                <a:moveTo>
                  <a:pt x="185362" y="130458"/>
                </a:moveTo>
                <a:lnTo>
                  <a:pt x="237706" y="130458"/>
                </a:lnTo>
                <a:lnTo>
                  <a:pt x="234128" y="154126"/>
                </a:lnTo>
                <a:cubicBezTo>
                  <a:pt x="223548" y="188141"/>
                  <a:pt x="198326" y="215706"/>
                  <a:pt x="165835" y="229449"/>
                </a:cubicBezTo>
                <a:lnTo>
                  <a:pt x="131078" y="236466"/>
                </a:lnTo>
                <a:lnTo>
                  <a:pt x="131078" y="186008"/>
                </a:lnTo>
                <a:lnTo>
                  <a:pt x="146195" y="182956"/>
                </a:lnTo>
                <a:cubicBezTo>
                  <a:pt x="158800" y="177624"/>
                  <a:pt x="169526" y="168717"/>
                  <a:pt x="177100" y="157507"/>
                </a:cubicBezTo>
                <a:close/>
                <a:moveTo>
                  <a:pt x="0" y="130458"/>
                </a:moveTo>
                <a:lnTo>
                  <a:pt x="52344" y="130458"/>
                </a:lnTo>
                <a:lnTo>
                  <a:pt x="60606" y="157507"/>
                </a:lnTo>
                <a:cubicBezTo>
                  <a:pt x="68180" y="168717"/>
                  <a:pt x="78906" y="177624"/>
                  <a:pt x="91511" y="182956"/>
                </a:cubicBezTo>
                <a:lnTo>
                  <a:pt x="106628" y="186008"/>
                </a:lnTo>
                <a:lnTo>
                  <a:pt x="106628" y="236466"/>
                </a:lnTo>
                <a:lnTo>
                  <a:pt x="71871" y="229449"/>
                </a:lnTo>
                <a:cubicBezTo>
                  <a:pt x="39380" y="215706"/>
                  <a:pt x="14159" y="188141"/>
                  <a:pt x="3579" y="154126"/>
                </a:cubicBezTo>
                <a:close/>
                <a:moveTo>
                  <a:pt x="131078" y="0"/>
                </a:moveTo>
                <a:lnTo>
                  <a:pt x="165835" y="7017"/>
                </a:lnTo>
                <a:cubicBezTo>
                  <a:pt x="198326" y="20760"/>
                  <a:pt x="223548" y="48325"/>
                  <a:pt x="234128" y="82340"/>
                </a:cubicBezTo>
                <a:lnTo>
                  <a:pt x="237706" y="106008"/>
                </a:lnTo>
                <a:lnTo>
                  <a:pt x="185362" y="106008"/>
                </a:lnTo>
                <a:lnTo>
                  <a:pt x="177100" y="78960"/>
                </a:lnTo>
                <a:cubicBezTo>
                  <a:pt x="169526" y="67749"/>
                  <a:pt x="158800" y="58842"/>
                  <a:pt x="146195" y="53510"/>
                </a:cubicBezTo>
                <a:lnTo>
                  <a:pt x="131078" y="50458"/>
                </a:lnTo>
                <a:close/>
                <a:moveTo>
                  <a:pt x="106628" y="0"/>
                </a:moveTo>
                <a:lnTo>
                  <a:pt x="106628" y="50458"/>
                </a:lnTo>
                <a:lnTo>
                  <a:pt x="91511" y="53510"/>
                </a:lnTo>
                <a:cubicBezTo>
                  <a:pt x="78906" y="58842"/>
                  <a:pt x="68180" y="67749"/>
                  <a:pt x="60606" y="78960"/>
                </a:cubicBezTo>
                <a:lnTo>
                  <a:pt x="52344" y="106008"/>
                </a:lnTo>
                <a:lnTo>
                  <a:pt x="0" y="106008"/>
                </a:lnTo>
                <a:lnTo>
                  <a:pt x="3579" y="82340"/>
                </a:lnTo>
                <a:cubicBezTo>
                  <a:pt x="14159" y="48325"/>
                  <a:pt x="39380" y="20760"/>
                  <a:pt x="71871" y="70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3" name="Oval 52"/>
          <p:cNvSpPr/>
          <p:nvPr userDrawn="1"/>
        </p:nvSpPr>
        <p:spPr>
          <a:xfrm rot="10800000" flipH="1">
            <a:off x="1016764" y="1689879"/>
            <a:ext cx="80588" cy="80588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4" name="Rectangle: Top Corners Rounded 53"/>
          <p:cNvSpPr/>
          <p:nvPr userDrawn="1"/>
        </p:nvSpPr>
        <p:spPr>
          <a:xfrm rot="10800000" flipH="1">
            <a:off x="478272" y="255586"/>
            <a:ext cx="1246034" cy="7118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5" name="Rectangle: Top Corners Rounded 54"/>
          <p:cNvSpPr/>
          <p:nvPr userDrawn="1"/>
        </p:nvSpPr>
        <p:spPr>
          <a:xfrm rot="10800000" flipH="1">
            <a:off x="640963" y="322185"/>
            <a:ext cx="920653" cy="25603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6" name="TextBox 55"/>
          <p:cNvSpPr txBox="1"/>
          <p:nvPr userDrawn="1"/>
        </p:nvSpPr>
        <p:spPr>
          <a:xfrm>
            <a:off x="292045" y="6035759"/>
            <a:ext cx="3434108" cy="500056"/>
          </a:xfrm>
          <a:custGeom>
            <a:avLst/>
            <a:gdLst>
              <a:gd name="connsiteX0" fmla="*/ 918715 w 3349328"/>
              <a:gd name="connsiteY0" fmla="*/ 111816 h 487710"/>
              <a:gd name="connsiteX1" fmla="*/ 918715 w 3349328"/>
              <a:gd name="connsiteY1" fmla="*/ 374535 h 487710"/>
              <a:gd name="connsiteX2" fmla="*/ 946303 w 3349328"/>
              <a:gd name="connsiteY2" fmla="*/ 374535 h 487710"/>
              <a:gd name="connsiteX3" fmla="*/ 1052905 w 3349328"/>
              <a:gd name="connsiteY3" fmla="*/ 327170 h 487710"/>
              <a:gd name="connsiteX4" fmla="*/ 1079813 w 3349328"/>
              <a:gd name="connsiteY4" fmla="*/ 243005 h 487710"/>
              <a:gd name="connsiteX5" fmla="*/ 1052905 w 3349328"/>
              <a:gd name="connsiteY5" fmla="*/ 159181 h 487710"/>
              <a:gd name="connsiteX6" fmla="*/ 946303 w 3349328"/>
              <a:gd name="connsiteY6" fmla="*/ 111816 h 487710"/>
              <a:gd name="connsiteX7" fmla="*/ 2629830 w 3349328"/>
              <a:gd name="connsiteY7" fmla="*/ 102981 h 487710"/>
              <a:gd name="connsiteX8" fmla="*/ 2629830 w 3349328"/>
              <a:gd name="connsiteY8" fmla="*/ 218535 h 487710"/>
              <a:gd name="connsiteX9" fmla="*/ 2652342 w 3349328"/>
              <a:gd name="connsiteY9" fmla="*/ 218535 h 487710"/>
              <a:gd name="connsiteX10" fmla="*/ 2707256 w 3349328"/>
              <a:gd name="connsiteY10" fmla="*/ 202610 h 487710"/>
              <a:gd name="connsiteX11" fmla="*/ 2725333 w 3349328"/>
              <a:gd name="connsiteY11" fmla="*/ 160588 h 487710"/>
              <a:gd name="connsiteX12" fmla="*/ 2707256 w 3349328"/>
              <a:gd name="connsiteY12" fmla="*/ 118906 h 487710"/>
              <a:gd name="connsiteX13" fmla="*/ 2652342 w 3349328"/>
              <a:gd name="connsiteY13" fmla="*/ 102981 h 487710"/>
              <a:gd name="connsiteX14" fmla="*/ 222349 w 3349328"/>
              <a:gd name="connsiteY14" fmla="*/ 23791 h 487710"/>
              <a:gd name="connsiteX15" fmla="*/ 343001 w 3349328"/>
              <a:gd name="connsiteY15" fmla="*/ 23791 h 487710"/>
              <a:gd name="connsiteX16" fmla="*/ 564934 w 3349328"/>
              <a:gd name="connsiteY16" fmla="*/ 307580 h 487710"/>
              <a:gd name="connsiteX17" fmla="*/ 564934 w 3349328"/>
              <a:gd name="connsiteY17" fmla="*/ 23791 h 487710"/>
              <a:gd name="connsiteX18" fmla="*/ 685587 w 3349328"/>
              <a:gd name="connsiteY18" fmla="*/ 23791 h 487710"/>
              <a:gd name="connsiteX19" fmla="*/ 685587 w 3349328"/>
              <a:gd name="connsiteY19" fmla="*/ 487710 h 487710"/>
              <a:gd name="connsiteX20" fmla="*/ 564934 w 3349328"/>
              <a:gd name="connsiteY20" fmla="*/ 487710 h 487710"/>
              <a:gd name="connsiteX21" fmla="*/ 343001 w 3349328"/>
              <a:gd name="connsiteY21" fmla="*/ 203580 h 487710"/>
              <a:gd name="connsiteX22" fmla="*/ 343001 w 3349328"/>
              <a:gd name="connsiteY22" fmla="*/ 487710 h 487710"/>
              <a:gd name="connsiteX23" fmla="*/ 222349 w 3349328"/>
              <a:gd name="connsiteY23" fmla="*/ 487710 h 487710"/>
              <a:gd name="connsiteX24" fmla="*/ 0 w 3349328"/>
              <a:gd name="connsiteY24" fmla="*/ 23791 h 487710"/>
              <a:gd name="connsiteX25" fmla="*/ 120653 w 3349328"/>
              <a:gd name="connsiteY25" fmla="*/ 23791 h 487710"/>
              <a:gd name="connsiteX26" fmla="*/ 120653 w 3349328"/>
              <a:gd name="connsiteY26" fmla="*/ 487710 h 487710"/>
              <a:gd name="connsiteX27" fmla="*/ 0 w 3349328"/>
              <a:gd name="connsiteY27" fmla="*/ 487710 h 487710"/>
              <a:gd name="connsiteX28" fmla="*/ 2887110 w 3349328"/>
              <a:gd name="connsiteY28" fmla="*/ 11217 h 487710"/>
              <a:gd name="connsiteX29" fmla="*/ 3031213 w 3349328"/>
              <a:gd name="connsiteY29" fmla="*/ 11217 h 487710"/>
              <a:gd name="connsiteX30" fmla="*/ 3118899 w 3349328"/>
              <a:gd name="connsiteY30" fmla="*/ 137647 h 487710"/>
              <a:gd name="connsiteX31" fmla="*/ 3203186 w 3349328"/>
              <a:gd name="connsiteY31" fmla="*/ 11217 h 487710"/>
              <a:gd name="connsiteX32" fmla="*/ 3349328 w 3349328"/>
              <a:gd name="connsiteY32" fmla="*/ 11217 h 487710"/>
              <a:gd name="connsiteX33" fmla="*/ 3175657 w 3349328"/>
              <a:gd name="connsiteY33" fmla="*/ 252183 h 487710"/>
              <a:gd name="connsiteX34" fmla="*/ 3175657 w 3349328"/>
              <a:gd name="connsiteY34" fmla="*/ 475135 h 487710"/>
              <a:gd name="connsiteX35" fmla="*/ 3055003 w 3349328"/>
              <a:gd name="connsiteY35" fmla="*/ 475135 h 487710"/>
              <a:gd name="connsiteX36" fmla="*/ 3055003 w 3349328"/>
              <a:gd name="connsiteY36" fmla="*/ 252183 h 487710"/>
              <a:gd name="connsiteX37" fmla="*/ 2509178 w 3349328"/>
              <a:gd name="connsiteY37" fmla="*/ 11217 h 487710"/>
              <a:gd name="connsiteX38" fmla="*/ 2696784 w 3349328"/>
              <a:gd name="connsiteY38" fmla="*/ 11217 h 487710"/>
              <a:gd name="connsiteX39" fmla="*/ 2818457 w 3349328"/>
              <a:gd name="connsiteY39" fmla="*/ 60497 h 487710"/>
              <a:gd name="connsiteX40" fmla="*/ 2850405 w 3349328"/>
              <a:gd name="connsiteY40" fmla="*/ 153960 h 487710"/>
              <a:gd name="connsiteX41" fmla="*/ 2813699 w 3349328"/>
              <a:gd name="connsiteY41" fmla="*/ 252183 h 487710"/>
              <a:gd name="connsiteX42" fmla="*/ 2749123 w 3349328"/>
              <a:gd name="connsiteY42" fmla="*/ 284810 h 487710"/>
              <a:gd name="connsiteX43" fmla="*/ 2894927 w 3349328"/>
              <a:gd name="connsiteY43" fmla="*/ 475135 h 487710"/>
              <a:gd name="connsiteX44" fmla="*/ 2745046 w 3349328"/>
              <a:gd name="connsiteY44" fmla="*/ 475135 h 487710"/>
              <a:gd name="connsiteX45" fmla="*/ 2629830 w 3349328"/>
              <a:gd name="connsiteY45" fmla="*/ 297045 h 487710"/>
              <a:gd name="connsiteX46" fmla="*/ 2629830 w 3349328"/>
              <a:gd name="connsiteY46" fmla="*/ 475135 h 487710"/>
              <a:gd name="connsiteX47" fmla="*/ 2509178 w 3349328"/>
              <a:gd name="connsiteY47" fmla="*/ 475135 h 487710"/>
              <a:gd name="connsiteX48" fmla="*/ 2136647 w 3349328"/>
              <a:gd name="connsiteY48" fmla="*/ 11217 h 487710"/>
              <a:gd name="connsiteX49" fmla="*/ 2455441 w 3349328"/>
              <a:gd name="connsiteY49" fmla="*/ 11217 h 487710"/>
              <a:gd name="connsiteX50" fmla="*/ 2455441 w 3349328"/>
              <a:gd name="connsiteY50" fmla="*/ 111816 h 487710"/>
              <a:gd name="connsiteX51" fmla="*/ 2355520 w 3349328"/>
              <a:gd name="connsiteY51" fmla="*/ 111816 h 487710"/>
              <a:gd name="connsiteX52" fmla="*/ 2355520 w 3349328"/>
              <a:gd name="connsiteY52" fmla="*/ 475135 h 487710"/>
              <a:gd name="connsiteX53" fmla="*/ 2234868 w 3349328"/>
              <a:gd name="connsiteY53" fmla="*/ 475135 h 487710"/>
              <a:gd name="connsiteX54" fmla="*/ 2234868 w 3349328"/>
              <a:gd name="connsiteY54" fmla="*/ 111816 h 487710"/>
              <a:gd name="connsiteX55" fmla="*/ 2136647 w 3349328"/>
              <a:gd name="connsiteY55" fmla="*/ 111816 h 487710"/>
              <a:gd name="connsiteX56" fmla="*/ 1281429 w 3349328"/>
              <a:gd name="connsiteY56" fmla="*/ 11217 h 487710"/>
              <a:gd name="connsiteX57" fmla="*/ 1402081 w 3349328"/>
              <a:gd name="connsiteY57" fmla="*/ 11217 h 487710"/>
              <a:gd name="connsiteX58" fmla="*/ 1402081 w 3349328"/>
              <a:gd name="connsiteY58" fmla="*/ 262151 h 487710"/>
              <a:gd name="connsiteX59" fmla="*/ 1403101 w 3349328"/>
              <a:gd name="connsiteY59" fmla="*/ 307310 h 487710"/>
              <a:gd name="connsiteX60" fmla="*/ 1446264 w 3349328"/>
              <a:gd name="connsiteY60" fmla="*/ 373180 h 487710"/>
              <a:gd name="connsiteX61" fmla="*/ 1482289 w 3349328"/>
              <a:gd name="connsiteY61" fmla="*/ 380992 h 487710"/>
              <a:gd name="connsiteX62" fmla="*/ 1548903 w 3349328"/>
              <a:gd name="connsiteY62" fmla="*/ 350091 h 487710"/>
              <a:gd name="connsiteX63" fmla="*/ 1565557 w 3349328"/>
              <a:gd name="connsiteY63" fmla="*/ 262151 h 487710"/>
              <a:gd name="connsiteX64" fmla="*/ 1565557 w 3349328"/>
              <a:gd name="connsiteY64" fmla="*/ 11217 h 487710"/>
              <a:gd name="connsiteX65" fmla="*/ 1686210 w 3349328"/>
              <a:gd name="connsiteY65" fmla="*/ 11217 h 487710"/>
              <a:gd name="connsiteX66" fmla="*/ 1686210 w 3349328"/>
              <a:gd name="connsiteY66" fmla="*/ 278692 h 487710"/>
              <a:gd name="connsiteX67" fmla="*/ 1679413 w 3349328"/>
              <a:gd name="connsiteY67" fmla="*/ 350064 h 487710"/>
              <a:gd name="connsiteX68" fmla="*/ 1629112 w 3349328"/>
              <a:gd name="connsiteY68" fmla="*/ 433672 h 487710"/>
              <a:gd name="connsiteX69" fmla="*/ 1478212 w 3349328"/>
              <a:gd name="connsiteY69" fmla="*/ 487030 h 487710"/>
              <a:gd name="connsiteX70" fmla="*/ 1327990 w 3349328"/>
              <a:gd name="connsiteY70" fmla="*/ 432652 h 487710"/>
              <a:gd name="connsiteX71" fmla="*/ 1288906 w 3349328"/>
              <a:gd name="connsiteY71" fmla="*/ 360940 h 487710"/>
              <a:gd name="connsiteX72" fmla="*/ 1281429 w 3349328"/>
              <a:gd name="connsiteY72" fmla="*/ 278692 h 487710"/>
              <a:gd name="connsiteX73" fmla="*/ 798063 w 3349328"/>
              <a:gd name="connsiteY73" fmla="*/ 11217 h 487710"/>
              <a:gd name="connsiteX74" fmla="*/ 976153 w 3349328"/>
              <a:gd name="connsiteY74" fmla="*/ 11217 h 487710"/>
              <a:gd name="connsiteX75" fmla="*/ 1097146 w 3349328"/>
              <a:gd name="connsiteY75" fmla="*/ 47581 h 487710"/>
              <a:gd name="connsiteX76" fmla="*/ 1181093 w 3349328"/>
              <a:gd name="connsiteY76" fmla="*/ 142065 h 487710"/>
              <a:gd name="connsiteX77" fmla="*/ 1204883 w 3349328"/>
              <a:gd name="connsiteY77" fmla="*/ 243005 h 487710"/>
              <a:gd name="connsiteX78" fmla="*/ 1161210 w 3349328"/>
              <a:gd name="connsiteY78" fmla="*/ 377084 h 487710"/>
              <a:gd name="connsiteX79" fmla="*/ 1049564 w 3349328"/>
              <a:gd name="connsiteY79" fmla="*/ 462560 h 487710"/>
              <a:gd name="connsiteX80" fmla="*/ 976153 w 3349328"/>
              <a:gd name="connsiteY80" fmla="*/ 475135 h 487710"/>
              <a:gd name="connsiteX81" fmla="*/ 798063 w 3349328"/>
              <a:gd name="connsiteY81" fmla="*/ 475135 h 487710"/>
              <a:gd name="connsiteX82" fmla="*/ 1939788 w 3349328"/>
              <a:gd name="connsiteY82" fmla="*/ 0 h 487710"/>
              <a:gd name="connsiteX83" fmla="*/ 2086950 w 3349328"/>
              <a:gd name="connsiteY83" fmla="*/ 37726 h 487710"/>
              <a:gd name="connsiteX84" fmla="*/ 2038689 w 3349328"/>
              <a:gd name="connsiteY84" fmla="*/ 131529 h 487710"/>
              <a:gd name="connsiteX85" fmla="*/ 1958953 w 3349328"/>
              <a:gd name="connsiteY85" fmla="*/ 100602 h 487710"/>
              <a:gd name="connsiteX86" fmla="*/ 1924196 w 3349328"/>
              <a:gd name="connsiteY86" fmla="*/ 110494 h 487710"/>
              <a:gd name="connsiteX87" fmla="*/ 1906822 w 3349328"/>
              <a:gd name="connsiteY87" fmla="*/ 140514 h 487710"/>
              <a:gd name="connsiteX88" fmla="*/ 1929629 w 3349328"/>
              <a:gd name="connsiteY88" fmla="*/ 172233 h 487710"/>
              <a:gd name="connsiteX89" fmla="*/ 1990911 w 3349328"/>
              <a:gd name="connsiteY89" fmla="*/ 193384 h 487710"/>
              <a:gd name="connsiteX90" fmla="*/ 2082150 w 3349328"/>
              <a:gd name="connsiteY90" fmla="*/ 246468 h 487710"/>
              <a:gd name="connsiteX91" fmla="*/ 2105644 w 3349328"/>
              <a:gd name="connsiteY91" fmla="*/ 321663 h 487710"/>
              <a:gd name="connsiteX92" fmla="*/ 2002323 w 3349328"/>
              <a:gd name="connsiteY92" fmla="*/ 475119 h 487710"/>
              <a:gd name="connsiteX93" fmla="*/ 1924834 w 3349328"/>
              <a:gd name="connsiteY93" fmla="*/ 487710 h 487710"/>
              <a:gd name="connsiteX94" fmla="*/ 1763397 w 3349328"/>
              <a:gd name="connsiteY94" fmla="*/ 435031 h 487710"/>
              <a:gd name="connsiteX95" fmla="*/ 1815056 w 3349328"/>
              <a:gd name="connsiteY95" fmla="*/ 337828 h 487710"/>
              <a:gd name="connsiteX96" fmla="*/ 1921653 w 3349328"/>
              <a:gd name="connsiteY96" fmla="*/ 387110 h 487710"/>
              <a:gd name="connsiteX97" fmla="*/ 1961503 w 3349328"/>
              <a:gd name="connsiteY97" fmla="*/ 376122 h 487710"/>
              <a:gd name="connsiteX98" fmla="*/ 1980572 w 3349328"/>
              <a:gd name="connsiteY98" fmla="*/ 341106 h 487710"/>
              <a:gd name="connsiteX99" fmla="*/ 1959463 w 3349328"/>
              <a:gd name="connsiteY99" fmla="*/ 306773 h 487710"/>
              <a:gd name="connsiteX100" fmla="*/ 1906693 w 3349328"/>
              <a:gd name="connsiteY100" fmla="*/ 285828 h 487710"/>
              <a:gd name="connsiteX101" fmla="*/ 1850180 w 3349328"/>
              <a:gd name="connsiteY101" fmla="*/ 267498 h 487710"/>
              <a:gd name="connsiteX102" fmla="*/ 1818860 w 3349328"/>
              <a:gd name="connsiteY102" fmla="*/ 249165 h 487710"/>
              <a:gd name="connsiteX103" fmla="*/ 1781750 w 3349328"/>
              <a:gd name="connsiteY103" fmla="*/ 156833 h 487710"/>
              <a:gd name="connsiteX104" fmla="*/ 1820155 w 3349328"/>
              <a:gd name="connsiteY104" fmla="*/ 49903 h 487710"/>
              <a:gd name="connsiteX105" fmla="*/ 1939788 w 3349328"/>
              <a:gd name="connsiteY105" fmla="*/ 0 h 487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328" h="487710">
                <a:moveTo>
                  <a:pt x="918715" y="111816"/>
                </a:moveTo>
                <a:lnTo>
                  <a:pt x="918715" y="374535"/>
                </a:lnTo>
                <a:lnTo>
                  <a:pt x="946303" y="374535"/>
                </a:lnTo>
                <a:cubicBezTo>
                  <a:pt x="993757" y="374535"/>
                  <a:pt x="1029291" y="358747"/>
                  <a:pt x="1052905" y="327170"/>
                </a:cubicBezTo>
                <a:cubicBezTo>
                  <a:pt x="1070843" y="303090"/>
                  <a:pt x="1079813" y="275035"/>
                  <a:pt x="1079813" y="243005"/>
                </a:cubicBezTo>
                <a:cubicBezTo>
                  <a:pt x="1079813" y="210977"/>
                  <a:pt x="1070843" y="183035"/>
                  <a:pt x="1052905" y="159181"/>
                </a:cubicBezTo>
                <a:cubicBezTo>
                  <a:pt x="1029065" y="127605"/>
                  <a:pt x="993530" y="111816"/>
                  <a:pt x="946303" y="111816"/>
                </a:cubicBezTo>
                <a:close/>
                <a:moveTo>
                  <a:pt x="2629830" y="102981"/>
                </a:moveTo>
                <a:lnTo>
                  <a:pt x="2629830" y="218535"/>
                </a:lnTo>
                <a:lnTo>
                  <a:pt x="2652342" y="218535"/>
                </a:lnTo>
                <a:cubicBezTo>
                  <a:pt x="2677810" y="218535"/>
                  <a:pt x="2696115" y="213227"/>
                  <a:pt x="2707256" y="202610"/>
                </a:cubicBezTo>
                <a:cubicBezTo>
                  <a:pt x="2719308" y="191085"/>
                  <a:pt x="2725333" y="177079"/>
                  <a:pt x="2725333" y="160588"/>
                </a:cubicBezTo>
                <a:cubicBezTo>
                  <a:pt x="2725333" y="144097"/>
                  <a:pt x="2719308" y="130203"/>
                  <a:pt x="2707256" y="118906"/>
                </a:cubicBezTo>
                <a:cubicBezTo>
                  <a:pt x="2695885" y="108289"/>
                  <a:pt x="2677580" y="102981"/>
                  <a:pt x="2652342" y="102981"/>
                </a:cubicBezTo>
                <a:close/>
                <a:moveTo>
                  <a:pt x="222349" y="23791"/>
                </a:moveTo>
                <a:lnTo>
                  <a:pt x="343001" y="23791"/>
                </a:lnTo>
                <a:lnTo>
                  <a:pt x="564934" y="307580"/>
                </a:lnTo>
                <a:lnTo>
                  <a:pt x="564934" y="23791"/>
                </a:lnTo>
                <a:lnTo>
                  <a:pt x="685587" y="23791"/>
                </a:lnTo>
                <a:lnTo>
                  <a:pt x="685587" y="487710"/>
                </a:lnTo>
                <a:lnTo>
                  <a:pt x="564934" y="487710"/>
                </a:lnTo>
                <a:lnTo>
                  <a:pt x="343001" y="203580"/>
                </a:lnTo>
                <a:lnTo>
                  <a:pt x="343001" y="487710"/>
                </a:lnTo>
                <a:lnTo>
                  <a:pt x="222349" y="487710"/>
                </a:lnTo>
                <a:close/>
                <a:moveTo>
                  <a:pt x="0" y="23791"/>
                </a:moveTo>
                <a:lnTo>
                  <a:pt x="120653" y="23791"/>
                </a:lnTo>
                <a:lnTo>
                  <a:pt x="120653" y="487710"/>
                </a:lnTo>
                <a:lnTo>
                  <a:pt x="0" y="487710"/>
                </a:lnTo>
                <a:close/>
                <a:moveTo>
                  <a:pt x="2887110" y="11217"/>
                </a:moveTo>
                <a:lnTo>
                  <a:pt x="3031213" y="11217"/>
                </a:lnTo>
                <a:lnTo>
                  <a:pt x="3118899" y="137647"/>
                </a:lnTo>
                <a:lnTo>
                  <a:pt x="3203186" y="11217"/>
                </a:lnTo>
                <a:lnTo>
                  <a:pt x="3349328" y="11217"/>
                </a:lnTo>
                <a:lnTo>
                  <a:pt x="3175657" y="252183"/>
                </a:lnTo>
                <a:lnTo>
                  <a:pt x="3175657" y="475135"/>
                </a:lnTo>
                <a:lnTo>
                  <a:pt x="3055003" y="475135"/>
                </a:lnTo>
                <a:lnTo>
                  <a:pt x="3055003" y="252183"/>
                </a:lnTo>
                <a:close/>
                <a:moveTo>
                  <a:pt x="2509178" y="11217"/>
                </a:moveTo>
                <a:lnTo>
                  <a:pt x="2696784" y="11217"/>
                </a:lnTo>
                <a:cubicBezTo>
                  <a:pt x="2751617" y="11217"/>
                  <a:pt x="2792173" y="27643"/>
                  <a:pt x="2818457" y="60497"/>
                </a:cubicBezTo>
                <a:cubicBezTo>
                  <a:pt x="2839755" y="87006"/>
                  <a:pt x="2850405" y="118161"/>
                  <a:pt x="2850405" y="153960"/>
                </a:cubicBezTo>
                <a:cubicBezTo>
                  <a:pt x="2850405" y="194971"/>
                  <a:pt x="2838170" y="227712"/>
                  <a:pt x="2813699" y="252183"/>
                </a:cubicBezTo>
                <a:cubicBezTo>
                  <a:pt x="2798065" y="267816"/>
                  <a:pt x="2776540" y="278692"/>
                  <a:pt x="2749123" y="284810"/>
                </a:cubicBezTo>
                <a:lnTo>
                  <a:pt x="2894927" y="475135"/>
                </a:lnTo>
                <a:lnTo>
                  <a:pt x="2745046" y="475135"/>
                </a:lnTo>
                <a:lnTo>
                  <a:pt x="2629830" y="297045"/>
                </a:lnTo>
                <a:lnTo>
                  <a:pt x="2629830" y="475135"/>
                </a:lnTo>
                <a:lnTo>
                  <a:pt x="2509178" y="475135"/>
                </a:lnTo>
                <a:close/>
                <a:moveTo>
                  <a:pt x="2136647" y="11217"/>
                </a:moveTo>
                <a:lnTo>
                  <a:pt x="2455441" y="11217"/>
                </a:lnTo>
                <a:lnTo>
                  <a:pt x="2455441" y="111816"/>
                </a:lnTo>
                <a:lnTo>
                  <a:pt x="2355520" y="111816"/>
                </a:lnTo>
                <a:lnTo>
                  <a:pt x="2355520" y="475135"/>
                </a:lnTo>
                <a:lnTo>
                  <a:pt x="2234868" y="475135"/>
                </a:lnTo>
                <a:lnTo>
                  <a:pt x="2234868" y="111816"/>
                </a:lnTo>
                <a:lnTo>
                  <a:pt x="2136647" y="111816"/>
                </a:lnTo>
                <a:close/>
                <a:moveTo>
                  <a:pt x="1281429" y="11217"/>
                </a:moveTo>
                <a:lnTo>
                  <a:pt x="1402081" y="11217"/>
                </a:lnTo>
                <a:lnTo>
                  <a:pt x="1402081" y="262151"/>
                </a:lnTo>
                <a:cubicBezTo>
                  <a:pt x="1402081" y="282294"/>
                  <a:pt x="1402421" y="297347"/>
                  <a:pt x="1403101" y="307310"/>
                </a:cubicBezTo>
                <a:cubicBezTo>
                  <a:pt x="1405367" y="338775"/>
                  <a:pt x="1419754" y="360733"/>
                  <a:pt x="1446264" y="373180"/>
                </a:cubicBezTo>
                <a:cubicBezTo>
                  <a:pt x="1457139" y="378388"/>
                  <a:pt x="1469148" y="380992"/>
                  <a:pt x="1482289" y="380992"/>
                </a:cubicBezTo>
                <a:cubicBezTo>
                  <a:pt x="1511745" y="380992"/>
                  <a:pt x="1533949" y="370691"/>
                  <a:pt x="1548903" y="350091"/>
                </a:cubicBezTo>
                <a:cubicBezTo>
                  <a:pt x="1560006" y="334924"/>
                  <a:pt x="1565557" y="305610"/>
                  <a:pt x="1565557" y="262151"/>
                </a:cubicBezTo>
                <a:lnTo>
                  <a:pt x="1565557" y="11217"/>
                </a:lnTo>
                <a:lnTo>
                  <a:pt x="1686210" y="11217"/>
                </a:lnTo>
                <a:lnTo>
                  <a:pt x="1686210" y="278692"/>
                </a:lnTo>
                <a:cubicBezTo>
                  <a:pt x="1686210" y="306561"/>
                  <a:pt x="1683944" y="330351"/>
                  <a:pt x="1679413" y="350064"/>
                </a:cubicBezTo>
                <a:cubicBezTo>
                  <a:pt x="1672389" y="380652"/>
                  <a:pt x="1655622" y="408522"/>
                  <a:pt x="1629112" y="433672"/>
                </a:cubicBezTo>
                <a:cubicBezTo>
                  <a:pt x="1591500" y="469244"/>
                  <a:pt x="1541200" y="487030"/>
                  <a:pt x="1478212" y="487030"/>
                </a:cubicBezTo>
                <a:cubicBezTo>
                  <a:pt x="1414090" y="487030"/>
                  <a:pt x="1364016" y="468904"/>
                  <a:pt x="1327990" y="432652"/>
                </a:cubicBezTo>
                <a:cubicBezTo>
                  <a:pt x="1308958" y="413619"/>
                  <a:pt x="1295929" y="389715"/>
                  <a:pt x="1288906" y="360940"/>
                </a:cubicBezTo>
                <a:cubicBezTo>
                  <a:pt x="1283921" y="340548"/>
                  <a:pt x="1281429" y="313131"/>
                  <a:pt x="1281429" y="278692"/>
                </a:cubicBezTo>
                <a:close/>
                <a:moveTo>
                  <a:pt x="798063" y="11217"/>
                </a:moveTo>
                <a:lnTo>
                  <a:pt x="976153" y="11217"/>
                </a:lnTo>
                <a:cubicBezTo>
                  <a:pt x="1019656" y="11217"/>
                  <a:pt x="1059987" y="23337"/>
                  <a:pt x="1097146" y="47581"/>
                </a:cubicBezTo>
                <a:cubicBezTo>
                  <a:pt x="1133625" y="71146"/>
                  <a:pt x="1161607" y="102641"/>
                  <a:pt x="1181093" y="142065"/>
                </a:cubicBezTo>
                <a:cubicBezTo>
                  <a:pt x="1196954" y="174692"/>
                  <a:pt x="1204883" y="208339"/>
                  <a:pt x="1204883" y="243005"/>
                </a:cubicBezTo>
                <a:cubicBezTo>
                  <a:pt x="1204883" y="291267"/>
                  <a:pt x="1190325" y="335960"/>
                  <a:pt x="1161210" y="377084"/>
                </a:cubicBezTo>
                <a:cubicBezTo>
                  <a:pt x="1132096" y="418207"/>
                  <a:pt x="1094879" y="446699"/>
                  <a:pt x="1049564" y="462560"/>
                </a:cubicBezTo>
                <a:cubicBezTo>
                  <a:pt x="1025547" y="470943"/>
                  <a:pt x="1001077" y="475135"/>
                  <a:pt x="976153" y="475135"/>
                </a:cubicBezTo>
                <a:lnTo>
                  <a:pt x="798063" y="475135"/>
                </a:lnTo>
                <a:close/>
                <a:moveTo>
                  <a:pt x="1939788" y="0"/>
                </a:moveTo>
                <a:cubicBezTo>
                  <a:pt x="1989862" y="0"/>
                  <a:pt x="2038916" y="12575"/>
                  <a:pt x="2086950" y="37726"/>
                </a:cubicBezTo>
                <a:lnTo>
                  <a:pt x="2038689" y="131529"/>
                </a:lnTo>
                <a:cubicBezTo>
                  <a:pt x="2012339" y="110910"/>
                  <a:pt x="1985760" y="100602"/>
                  <a:pt x="1958953" y="100602"/>
                </a:cubicBezTo>
                <a:cubicBezTo>
                  <a:pt x="1946007" y="100602"/>
                  <a:pt x="1934421" y="103899"/>
                  <a:pt x="1924196" y="110494"/>
                </a:cubicBezTo>
                <a:cubicBezTo>
                  <a:pt x="1912613" y="118000"/>
                  <a:pt x="1906822" y="128007"/>
                  <a:pt x="1906822" y="140514"/>
                </a:cubicBezTo>
                <a:cubicBezTo>
                  <a:pt x="1906822" y="152792"/>
                  <a:pt x="1914423" y="163365"/>
                  <a:pt x="1929629" y="172233"/>
                </a:cubicBezTo>
                <a:cubicBezTo>
                  <a:pt x="1936440" y="176330"/>
                  <a:pt x="1956869" y="183380"/>
                  <a:pt x="1990911" y="193384"/>
                </a:cubicBezTo>
                <a:cubicBezTo>
                  <a:pt x="2033583" y="205862"/>
                  <a:pt x="2063995" y="223556"/>
                  <a:pt x="2082150" y="246468"/>
                </a:cubicBezTo>
                <a:cubicBezTo>
                  <a:pt x="2097812" y="265976"/>
                  <a:pt x="2105644" y="291040"/>
                  <a:pt x="2105644" y="321663"/>
                </a:cubicBezTo>
                <a:cubicBezTo>
                  <a:pt x="2105644" y="400148"/>
                  <a:pt x="2071204" y="451300"/>
                  <a:pt x="2002323" y="475119"/>
                </a:cubicBezTo>
                <a:cubicBezTo>
                  <a:pt x="1978306" y="483513"/>
                  <a:pt x="1952476" y="487710"/>
                  <a:pt x="1924834" y="487710"/>
                </a:cubicBezTo>
                <a:cubicBezTo>
                  <a:pt x="1866829" y="487710"/>
                  <a:pt x="1813018" y="470151"/>
                  <a:pt x="1763397" y="435031"/>
                </a:cubicBezTo>
                <a:lnTo>
                  <a:pt x="1815056" y="337828"/>
                </a:lnTo>
                <a:cubicBezTo>
                  <a:pt x="1851383" y="370682"/>
                  <a:pt x="1886915" y="387110"/>
                  <a:pt x="1921653" y="387110"/>
                </a:cubicBezTo>
                <a:cubicBezTo>
                  <a:pt x="1937319" y="387110"/>
                  <a:pt x="1950602" y="383447"/>
                  <a:pt x="1961503" y="376122"/>
                </a:cubicBezTo>
                <a:cubicBezTo>
                  <a:pt x="1974216" y="367884"/>
                  <a:pt x="1980572" y="356212"/>
                  <a:pt x="1980572" y="341106"/>
                </a:cubicBezTo>
                <a:cubicBezTo>
                  <a:pt x="1980572" y="327372"/>
                  <a:pt x="1973536" y="315929"/>
                  <a:pt x="1959463" y="306773"/>
                </a:cubicBezTo>
                <a:cubicBezTo>
                  <a:pt x="1949023" y="299905"/>
                  <a:pt x="1931433" y="292924"/>
                  <a:pt x="1906693" y="285828"/>
                </a:cubicBezTo>
                <a:cubicBezTo>
                  <a:pt x="1876736" y="277003"/>
                  <a:pt x="1857898" y="270893"/>
                  <a:pt x="1850180" y="267498"/>
                </a:cubicBezTo>
                <a:cubicBezTo>
                  <a:pt x="1837923" y="262294"/>
                  <a:pt x="1827484" y="256182"/>
                  <a:pt x="1818860" y="249165"/>
                </a:cubicBezTo>
                <a:cubicBezTo>
                  <a:pt x="1794119" y="228798"/>
                  <a:pt x="1781750" y="198021"/>
                  <a:pt x="1781750" y="156833"/>
                </a:cubicBezTo>
                <a:cubicBezTo>
                  <a:pt x="1781750" y="113833"/>
                  <a:pt x="1794552" y="78189"/>
                  <a:pt x="1820155" y="49903"/>
                </a:cubicBezTo>
                <a:cubicBezTo>
                  <a:pt x="1850063" y="16634"/>
                  <a:pt x="1889941" y="0"/>
                  <a:pt x="19397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5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7" name="TextBox 56"/>
          <p:cNvSpPr txBox="1"/>
          <p:nvPr userDrawn="1"/>
        </p:nvSpPr>
        <p:spPr>
          <a:xfrm>
            <a:off x="2153235" y="5199161"/>
            <a:ext cx="811572" cy="689415"/>
          </a:xfrm>
          <a:custGeom>
            <a:avLst/>
            <a:gdLst>
              <a:gd name="connsiteX0" fmla="*/ 717483 w 844822"/>
              <a:gd name="connsiteY0" fmla="*/ 542899 h 717660"/>
              <a:gd name="connsiteX1" fmla="*/ 753792 w 844822"/>
              <a:gd name="connsiteY1" fmla="*/ 536357 h 717660"/>
              <a:gd name="connsiteX2" fmla="*/ 818277 w 844822"/>
              <a:gd name="connsiteY2" fmla="*/ 562525 h 717660"/>
              <a:gd name="connsiteX3" fmla="*/ 844822 w 844822"/>
              <a:gd name="connsiteY3" fmla="*/ 626631 h 717660"/>
              <a:gd name="connsiteX4" fmla="*/ 818276 w 844822"/>
              <a:gd name="connsiteY4" fmla="*/ 691109 h 717660"/>
              <a:gd name="connsiteX5" fmla="*/ 753792 w 844822"/>
              <a:gd name="connsiteY5" fmla="*/ 717660 h 717660"/>
              <a:gd name="connsiteX6" fmla="*/ 687428 w 844822"/>
              <a:gd name="connsiteY6" fmla="*/ 691108 h 717660"/>
              <a:gd name="connsiteX7" fmla="*/ 660499 w 844822"/>
              <a:gd name="connsiteY7" fmla="*/ 626631 h 717660"/>
              <a:gd name="connsiteX8" fmla="*/ 687428 w 844822"/>
              <a:gd name="connsiteY8" fmla="*/ 562525 h 717660"/>
              <a:gd name="connsiteX9" fmla="*/ 717483 w 844822"/>
              <a:gd name="connsiteY9" fmla="*/ 542899 h 717660"/>
              <a:gd name="connsiteX10" fmla="*/ 291596 w 844822"/>
              <a:gd name="connsiteY10" fmla="*/ 251558 h 717660"/>
              <a:gd name="connsiteX11" fmla="*/ 153352 w 844822"/>
              <a:gd name="connsiteY11" fmla="*/ 466855 h 717660"/>
              <a:gd name="connsiteX12" fmla="*/ 291596 w 844822"/>
              <a:gd name="connsiteY12" fmla="*/ 466855 h 717660"/>
              <a:gd name="connsiteX13" fmla="*/ 291596 w 844822"/>
              <a:gd name="connsiteY13" fmla="*/ 0 h 717660"/>
              <a:gd name="connsiteX14" fmla="*/ 444192 w 844822"/>
              <a:gd name="connsiteY14" fmla="*/ 0 h 717660"/>
              <a:gd name="connsiteX15" fmla="*/ 444192 w 844822"/>
              <a:gd name="connsiteY15" fmla="*/ 466856 h 717660"/>
              <a:gd name="connsiteX16" fmla="*/ 524269 w 844822"/>
              <a:gd name="connsiteY16" fmla="*/ 466855 h 717660"/>
              <a:gd name="connsiteX17" fmla="*/ 469123 w 844822"/>
              <a:gd name="connsiteY17" fmla="*/ 602080 h 717660"/>
              <a:gd name="connsiteX18" fmla="*/ 444192 w 844822"/>
              <a:gd name="connsiteY18" fmla="*/ 602080 h 717660"/>
              <a:gd name="connsiteX19" fmla="*/ 444192 w 844822"/>
              <a:gd name="connsiteY19" fmla="*/ 705574 h 717660"/>
              <a:gd name="connsiteX20" fmla="*/ 291596 w 844822"/>
              <a:gd name="connsiteY20" fmla="*/ 705574 h 717660"/>
              <a:gd name="connsiteX21" fmla="*/ 291596 w 844822"/>
              <a:gd name="connsiteY21" fmla="*/ 602080 h 717660"/>
              <a:gd name="connsiteX22" fmla="*/ 0 w 844822"/>
              <a:gd name="connsiteY22" fmla="*/ 602080 h 717660"/>
              <a:gd name="connsiteX23" fmla="*/ 0 w 844822"/>
              <a:gd name="connsiteY23" fmla="*/ 478944 h 71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44822" h="717660">
                <a:moveTo>
                  <a:pt x="717483" y="542899"/>
                </a:moveTo>
                <a:cubicBezTo>
                  <a:pt x="728544" y="538538"/>
                  <a:pt x="740647" y="536358"/>
                  <a:pt x="753792" y="536357"/>
                </a:cubicBezTo>
                <a:cubicBezTo>
                  <a:pt x="779084" y="536357"/>
                  <a:pt x="800579" y="545079"/>
                  <a:pt x="818277" y="562525"/>
                </a:cubicBezTo>
                <a:cubicBezTo>
                  <a:pt x="835975" y="579971"/>
                  <a:pt x="844822" y="601339"/>
                  <a:pt x="844822" y="626631"/>
                </a:cubicBezTo>
                <a:cubicBezTo>
                  <a:pt x="844822" y="651914"/>
                  <a:pt x="835975" y="673405"/>
                  <a:pt x="818276" y="691109"/>
                </a:cubicBezTo>
                <a:cubicBezTo>
                  <a:pt x="800579" y="708810"/>
                  <a:pt x="779084" y="717660"/>
                  <a:pt x="753792" y="717660"/>
                </a:cubicBezTo>
                <a:cubicBezTo>
                  <a:pt x="727501" y="717660"/>
                  <a:pt x="705381" y="708810"/>
                  <a:pt x="687428" y="691108"/>
                </a:cubicBezTo>
                <a:cubicBezTo>
                  <a:pt x="669474" y="673405"/>
                  <a:pt x="660499" y="651914"/>
                  <a:pt x="660499" y="626631"/>
                </a:cubicBezTo>
                <a:cubicBezTo>
                  <a:pt x="660499" y="601339"/>
                  <a:pt x="669474" y="579971"/>
                  <a:pt x="687428" y="562525"/>
                </a:cubicBezTo>
                <a:cubicBezTo>
                  <a:pt x="696405" y="553802"/>
                  <a:pt x="706423" y="547260"/>
                  <a:pt x="717483" y="542899"/>
                </a:cubicBezTo>
                <a:close/>
                <a:moveTo>
                  <a:pt x="291596" y="251558"/>
                </a:moveTo>
                <a:lnTo>
                  <a:pt x="153352" y="466855"/>
                </a:lnTo>
                <a:lnTo>
                  <a:pt x="291596" y="466855"/>
                </a:lnTo>
                <a:close/>
                <a:moveTo>
                  <a:pt x="291596" y="0"/>
                </a:moveTo>
                <a:lnTo>
                  <a:pt x="444192" y="0"/>
                </a:lnTo>
                <a:lnTo>
                  <a:pt x="444192" y="466856"/>
                </a:lnTo>
                <a:lnTo>
                  <a:pt x="524269" y="466855"/>
                </a:lnTo>
                <a:lnTo>
                  <a:pt x="469123" y="602080"/>
                </a:lnTo>
                <a:lnTo>
                  <a:pt x="444192" y="602080"/>
                </a:lnTo>
                <a:lnTo>
                  <a:pt x="444192" y="705574"/>
                </a:lnTo>
                <a:lnTo>
                  <a:pt x="291596" y="705574"/>
                </a:lnTo>
                <a:lnTo>
                  <a:pt x="291596" y="602080"/>
                </a:lnTo>
                <a:lnTo>
                  <a:pt x="0" y="602080"/>
                </a:lnTo>
                <a:lnTo>
                  <a:pt x="0" y="478944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5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58" name="Group 57"/>
          <p:cNvGrpSpPr/>
          <p:nvPr userDrawn="1"/>
        </p:nvGrpSpPr>
        <p:grpSpPr>
          <a:xfrm>
            <a:off x="1114621" y="213820"/>
            <a:ext cx="1607080" cy="1447031"/>
            <a:chOff x="6486650" y="2648852"/>
            <a:chExt cx="2745260" cy="2471860"/>
          </a:xfrm>
          <a:solidFill>
            <a:schemeClr val="bg1">
              <a:alpha val="5000"/>
            </a:schemeClr>
          </a:solidFill>
        </p:grpSpPr>
        <p:sp>
          <p:nvSpPr>
            <p:cNvPr id="59" name="Freeform: Shape 58"/>
            <p:cNvSpPr/>
            <p:nvPr/>
          </p:nvSpPr>
          <p:spPr>
            <a:xfrm>
              <a:off x="6486650" y="3806165"/>
              <a:ext cx="1318090" cy="1314547"/>
            </a:xfrm>
            <a:custGeom>
              <a:avLst/>
              <a:gdLst>
                <a:gd name="connsiteX0" fmla="*/ 0 w 1919435"/>
                <a:gd name="connsiteY0" fmla="*/ 987194 h 1914275"/>
                <a:gd name="connsiteX1" fmla="*/ 37667 w 1919435"/>
                <a:gd name="connsiteY1" fmla="*/ 959846 h 1914275"/>
                <a:gd name="connsiteX2" fmla="*/ 169757 w 1919435"/>
                <a:gd name="connsiteY2" fmla="*/ 922696 h 1914275"/>
                <a:gd name="connsiteX3" fmla="*/ 215163 w 1919435"/>
                <a:gd name="connsiteY3" fmla="*/ 872130 h 1914275"/>
                <a:gd name="connsiteX4" fmla="*/ 217743 w 1919435"/>
                <a:gd name="connsiteY4" fmla="*/ 850459 h 1914275"/>
                <a:gd name="connsiteX5" fmla="*/ 189364 w 1919435"/>
                <a:gd name="connsiteY5" fmla="*/ 797830 h 1914275"/>
                <a:gd name="connsiteX6" fmla="*/ 69657 w 1919435"/>
                <a:gd name="connsiteY6" fmla="*/ 727657 h 1914275"/>
                <a:gd name="connsiteX7" fmla="*/ 43858 w 1919435"/>
                <a:gd name="connsiteY7" fmla="*/ 664708 h 1914275"/>
                <a:gd name="connsiteX8" fmla="*/ 46438 w 1919435"/>
                <a:gd name="connsiteY8" fmla="*/ 655936 h 1914275"/>
                <a:gd name="connsiteX9" fmla="*/ 114547 w 1919435"/>
                <a:gd name="connsiteY9" fmla="*/ 608982 h 1914275"/>
                <a:gd name="connsiteX10" fmla="*/ 241478 w 1919435"/>
                <a:gd name="connsiteY10" fmla="*/ 623429 h 1914275"/>
                <a:gd name="connsiteX11" fmla="*/ 306491 w 1919435"/>
                <a:gd name="connsiteY11" fmla="*/ 593503 h 1914275"/>
                <a:gd name="connsiteX12" fmla="*/ 301331 w 1919435"/>
                <a:gd name="connsiteY12" fmla="*/ 505271 h 1914275"/>
                <a:gd name="connsiteX13" fmla="*/ 222386 w 1919435"/>
                <a:gd name="connsiteY13" fmla="*/ 400527 h 1914275"/>
                <a:gd name="connsiteX14" fmla="*/ 222386 w 1919435"/>
                <a:gd name="connsiteY14" fmla="*/ 342222 h 1914275"/>
                <a:gd name="connsiteX15" fmla="*/ 248185 w 1919435"/>
                <a:gd name="connsiteY15" fmla="*/ 313327 h 1914275"/>
                <a:gd name="connsiteX16" fmla="*/ 303395 w 1919435"/>
                <a:gd name="connsiteY16" fmla="*/ 307135 h 1914275"/>
                <a:gd name="connsiteX17" fmla="*/ 420522 w 1919435"/>
                <a:gd name="connsiteY17" fmla="*/ 373180 h 1914275"/>
                <a:gd name="connsiteX18" fmla="*/ 525265 w 1919435"/>
                <a:gd name="connsiteY18" fmla="*/ 343770 h 1914275"/>
                <a:gd name="connsiteX19" fmla="*/ 527845 w 1919435"/>
                <a:gd name="connsiteY19" fmla="*/ 298364 h 1914275"/>
                <a:gd name="connsiteX20" fmla="*/ 493791 w 1919435"/>
                <a:gd name="connsiteY20" fmla="*/ 166789 h 1914275"/>
                <a:gd name="connsiteX21" fmla="*/ 518557 w 1919435"/>
                <a:gd name="connsiteY21" fmla="*/ 105904 h 1914275"/>
                <a:gd name="connsiteX22" fmla="*/ 537649 w 1919435"/>
                <a:gd name="connsiteY22" fmla="*/ 95585 h 1914275"/>
                <a:gd name="connsiteX23" fmla="*/ 608853 w 1919435"/>
                <a:gd name="connsiteY23" fmla="*/ 113128 h 1914275"/>
                <a:gd name="connsiteX24" fmla="*/ 690894 w 1919435"/>
                <a:gd name="connsiteY24" fmla="*/ 217355 h 1914275"/>
                <a:gd name="connsiteX25" fmla="*/ 802861 w 1919435"/>
                <a:gd name="connsiteY25" fmla="*/ 216839 h 1914275"/>
                <a:gd name="connsiteX26" fmla="*/ 816277 w 1919435"/>
                <a:gd name="connsiteY26" fmla="*/ 169369 h 1914275"/>
                <a:gd name="connsiteX27" fmla="*/ 832788 w 1919435"/>
                <a:gd name="connsiteY27" fmla="*/ 48631 h 1914275"/>
                <a:gd name="connsiteX28" fmla="*/ 877677 w 1919435"/>
                <a:gd name="connsiteY28" fmla="*/ 2193 h 1914275"/>
                <a:gd name="connsiteX29" fmla="*/ 917924 w 1919435"/>
                <a:gd name="connsiteY29" fmla="*/ 645 h 1914275"/>
                <a:gd name="connsiteX30" fmla="*/ 956106 w 1919435"/>
                <a:gd name="connsiteY30" fmla="*/ 31603 h 1914275"/>
                <a:gd name="connsiteX31" fmla="*/ 993772 w 1919435"/>
                <a:gd name="connsiteY31" fmla="*/ 163693 h 1914275"/>
                <a:gd name="connsiteX32" fmla="*/ 1089745 w 1919435"/>
                <a:gd name="connsiteY32" fmla="*/ 217871 h 1914275"/>
                <a:gd name="connsiteX33" fmla="*/ 1120703 w 1919435"/>
                <a:gd name="connsiteY33" fmla="*/ 191040 h 1914275"/>
                <a:gd name="connsiteX34" fmla="*/ 1192940 w 1919435"/>
                <a:gd name="connsiteY34" fmla="*/ 68754 h 1914275"/>
                <a:gd name="connsiteX35" fmla="*/ 1251245 w 1919435"/>
                <a:gd name="connsiteY35" fmla="*/ 44503 h 1914275"/>
                <a:gd name="connsiteX36" fmla="*/ 1309035 w 1919435"/>
                <a:gd name="connsiteY36" fmla="*/ 137895 h 1914275"/>
                <a:gd name="connsiteX37" fmla="*/ 1294587 w 1919435"/>
                <a:gd name="connsiteY37" fmla="*/ 255538 h 1914275"/>
                <a:gd name="connsiteX38" fmla="*/ 1294587 w 1919435"/>
                <a:gd name="connsiteY38" fmla="*/ 267921 h 1914275"/>
                <a:gd name="connsiteX39" fmla="*/ 1399331 w 1919435"/>
                <a:gd name="connsiteY39" fmla="*/ 314359 h 1914275"/>
                <a:gd name="connsiteX40" fmla="*/ 1514394 w 1919435"/>
                <a:gd name="connsiteY40" fmla="*/ 228191 h 1914275"/>
                <a:gd name="connsiteX41" fmla="*/ 1584050 w 1919435"/>
                <a:gd name="connsiteY41" fmla="*/ 229223 h 1914275"/>
                <a:gd name="connsiteX42" fmla="*/ 1594886 w 1919435"/>
                <a:gd name="connsiteY42" fmla="*/ 238510 h 1914275"/>
                <a:gd name="connsiteX43" fmla="*/ 1606754 w 1919435"/>
                <a:gd name="connsiteY43" fmla="*/ 317971 h 1914275"/>
                <a:gd name="connsiteX44" fmla="*/ 1543288 w 1919435"/>
                <a:gd name="connsiteY44" fmla="*/ 430970 h 1914275"/>
                <a:gd name="connsiteX45" fmla="*/ 1552060 w 1919435"/>
                <a:gd name="connsiteY45" fmla="*/ 504239 h 1914275"/>
                <a:gd name="connsiteX46" fmla="*/ 1619137 w 1919435"/>
                <a:gd name="connsiteY46" fmla="*/ 531069 h 1914275"/>
                <a:gd name="connsiteX47" fmla="*/ 1754839 w 1919435"/>
                <a:gd name="connsiteY47" fmla="*/ 495467 h 1914275"/>
                <a:gd name="connsiteX48" fmla="*/ 1812629 w 1919435"/>
                <a:gd name="connsiteY48" fmla="*/ 517654 h 1914275"/>
                <a:gd name="connsiteX49" fmla="*/ 1830172 w 1919435"/>
                <a:gd name="connsiteY49" fmla="*/ 552225 h 1914275"/>
                <a:gd name="connsiteX50" fmla="*/ 1815724 w 1919435"/>
                <a:gd name="connsiteY50" fmla="*/ 603306 h 1914275"/>
                <a:gd name="connsiteX51" fmla="*/ 1699630 w 1919435"/>
                <a:gd name="connsiteY51" fmla="*/ 695666 h 1914275"/>
                <a:gd name="connsiteX52" fmla="*/ 1678990 w 1919435"/>
                <a:gd name="connsiteY52" fmla="*/ 751908 h 1914275"/>
                <a:gd name="connsiteX53" fmla="*/ 1685182 w 1919435"/>
                <a:gd name="connsiteY53" fmla="*/ 774611 h 1914275"/>
                <a:gd name="connsiteX54" fmla="*/ 1732652 w 1919435"/>
                <a:gd name="connsiteY54" fmla="*/ 815373 h 1914275"/>
                <a:gd name="connsiteX55" fmla="*/ 1872998 w 1919435"/>
                <a:gd name="connsiteY55" fmla="*/ 834464 h 1914275"/>
                <a:gd name="connsiteX56" fmla="*/ 1918404 w 1919435"/>
                <a:gd name="connsiteY56" fmla="*/ 879354 h 1914275"/>
                <a:gd name="connsiteX57" fmla="*/ 1919952 w 1919435"/>
                <a:gd name="connsiteY57" fmla="*/ 919600 h 1914275"/>
                <a:gd name="connsiteX58" fmla="*/ 1886930 w 1919435"/>
                <a:gd name="connsiteY58" fmla="*/ 958299 h 1914275"/>
                <a:gd name="connsiteX59" fmla="*/ 1754839 w 1919435"/>
                <a:gd name="connsiteY59" fmla="*/ 995965 h 1914275"/>
                <a:gd name="connsiteX60" fmla="*/ 1701178 w 1919435"/>
                <a:gd name="connsiteY60" fmla="*/ 1085229 h 1914275"/>
                <a:gd name="connsiteX61" fmla="*/ 1728524 w 1919435"/>
                <a:gd name="connsiteY61" fmla="*/ 1121348 h 1914275"/>
                <a:gd name="connsiteX62" fmla="*/ 1849779 w 1919435"/>
                <a:gd name="connsiteY62" fmla="*/ 1192552 h 1914275"/>
                <a:gd name="connsiteX63" fmla="*/ 1876094 w 1919435"/>
                <a:gd name="connsiteY63" fmla="*/ 1253954 h 1914275"/>
                <a:gd name="connsiteX64" fmla="*/ 1875062 w 1919435"/>
                <a:gd name="connsiteY64" fmla="*/ 1260145 h 1914275"/>
                <a:gd name="connsiteX65" fmla="*/ 1802309 w 1919435"/>
                <a:gd name="connsiteY65" fmla="*/ 1312259 h 1914275"/>
                <a:gd name="connsiteX66" fmla="*/ 1675379 w 1919435"/>
                <a:gd name="connsiteY66" fmla="*/ 1296264 h 1914275"/>
                <a:gd name="connsiteX67" fmla="*/ 1611398 w 1919435"/>
                <a:gd name="connsiteY67" fmla="*/ 1329286 h 1914275"/>
                <a:gd name="connsiteX68" fmla="*/ 1610365 w 1919435"/>
                <a:gd name="connsiteY68" fmla="*/ 1405651 h 1914275"/>
                <a:gd name="connsiteX69" fmla="*/ 1692406 w 1919435"/>
                <a:gd name="connsiteY69" fmla="*/ 1514006 h 1914275"/>
                <a:gd name="connsiteX70" fmla="*/ 1692406 w 1919435"/>
                <a:gd name="connsiteY70" fmla="*/ 1584695 h 1914275"/>
                <a:gd name="connsiteX71" fmla="*/ 1689310 w 1919435"/>
                <a:gd name="connsiteY71" fmla="*/ 1588307 h 1914275"/>
                <a:gd name="connsiteX72" fmla="*/ 1600562 w 1919435"/>
                <a:gd name="connsiteY72" fmla="*/ 1605850 h 1914275"/>
                <a:gd name="connsiteX73" fmla="*/ 1490659 w 1919435"/>
                <a:gd name="connsiteY73" fmla="*/ 1543933 h 1914275"/>
                <a:gd name="connsiteX74" fmla="*/ 1415326 w 1919435"/>
                <a:gd name="connsiteY74" fmla="*/ 1554769 h 1914275"/>
                <a:gd name="connsiteX75" fmla="*/ 1391075 w 1919435"/>
                <a:gd name="connsiteY75" fmla="*/ 1622877 h 1914275"/>
                <a:gd name="connsiteX76" fmla="*/ 1426677 w 1919435"/>
                <a:gd name="connsiteY76" fmla="*/ 1760128 h 1914275"/>
                <a:gd name="connsiteX77" fmla="*/ 1406554 w 1919435"/>
                <a:gd name="connsiteY77" fmla="*/ 1811725 h 1914275"/>
                <a:gd name="connsiteX78" fmla="*/ 1370436 w 1919435"/>
                <a:gd name="connsiteY78" fmla="*/ 1830300 h 1914275"/>
                <a:gd name="connsiteX79" fmla="*/ 1316258 w 1919435"/>
                <a:gd name="connsiteY79" fmla="*/ 1815337 h 1914275"/>
                <a:gd name="connsiteX80" fmla="*/ 1231122 w 1919435"/>
                <a:gd name="connsiteY80" fmla="*/ 1707498 h 1914275"/>
                <a:gd name="connsiteX81" fmla="*/ 1121219 w 1919435"/>
                <a:gd name="connsiteY81" fmla="*/ 1698210 h 1914275"/>
                <a:gd name="connsiteX82" fmla="*/ 1106771 w 1919435"/>
                <a:gd name="connsiteY82" fmla="*/ 1727105 h 1914275"/>
                <a:gd name="connsiteX83" fmla="*/ 1087165 w 1919435"/>
                <a:gd name="connsiteY83" fmla="*/ 1868999 h 1914275"/>
                <a:gd name="connsiteX84" fmla="*/ 1050014 w 1919435"/>
                <a:gd name="connsiteY84" fmla="*/ 1919049 h 1914275"/>
                <a:gd name="connsiteX85" fmla="*/ 987581 w 1919435"/>
                <a:gd name="connsiteY85" fmla="*/ 1919049 h 1914275"/>
                <a:gd name="connsiteX86" fmla="*/ 960234 w 1919435"/>
                <a:gd name="connsiteY86" fmla="*/ 1880866 h 1914275"/>
                <a:gd name="connsiteX87" fmla="*/ 921535 w 1919435"/>
                <a:gd name="connsiteY87" fmla="*/ 1744132 h 1914275"/>
                <a:gd name="connsiteX88" fmla="*/ 875614 w 1919435"/>
                <a:gd name="connsiteY88" fmla="*/ 1703886 h 1914275"/>
                <a:gd name="connsiteX89" fmla="*/ 847751 w 1919435"/>
                <a:gd name="connsiteY89" fmla="*/ 1700790 h 1914275"/>
                <a:gd name="connsiteX90" fmla="*/ 800281 w 1919435"/>
                <a:gd name="connsiteY90" fmla="*/ 1727105 h 1914275"/>
                <a:gd name="connsiteX91" fmla="*/ 788414 w 1919435"/>
                <a:gd name="connsiteY91" fmla="*/ 1747228 h 1914275"/>
                <a:gd name="connsiteX92" fmla="*/ 723401 w 1919435"/>
                <a:gd name="connsiteY92" fmla="*/ 1857131 h 1914275"/>
                <a:gd name="connsiteX93" fmla="*/ 674383 w 1919435"/>
                <a:gd name="connsiteY93" fmla="*/ 1877254 h 1914275"/>
                <a:gd name="connsiteX94" fmla="*/ 634652 w 1919435"/>
                <a:gd name="connsiteY94" fmla="*/ 1863839 h 1914275"/>
                <a:gd name="connsiteX95" fmla="*/ 607822 w 1919435"/>
                <a:gd name="connsiteY95" fmla="*/ 1813789 h 1914275"/>
                <a:gd name="connsiteX96" fmla="*/ 624848 w 1919435"/>
                <a:gd name="connsiteY96" fmla="*/ 1672927 h 1914275"/>
                <a:gd name="connsiteX97" fmla="*/ 586150 w 1919435"/>
                <a:gd name="connsiteY97" fmla="*/ 1607398 h 1914275"/>
                <a:gd name="connsiteX98" fmla="*/ 514430 w 1919435"/>
                <a:gd name="connsiteY98" fmla="*/ 1611010 h 1914275"/>
                <a:gd name="connsiteX99" fmla="*/ 413814 w 1919435"/>
                <a:gd name="connsiteY99" fmla="*/ 1687375 h 1914275"/>
                <a:gd name="connsiteX100" fmla="*/ 324550 w 1919435"/>
                <a:gd name="connsiteY100" fmla="*/ 1682215 h 1914275"/>
                <a:gd name="connsiteX101" fmla="*/ 316810 w 1919435"/>
                <a:gd name="connsiteY101" fmla="*/ 1674475 h 1914275"/>
                <a:gd name="connsiteX102" fmla="*/ 309071 w 1919435"/>
                <a:gd name="connsiteY102" fmla="*/ 1612558 h 1914275"/>
                <a:gd name="connsiteX103" fmla="*/ 376148 w 1919435"/>
                <a:gd name="connsiteY103" fmla="*/ 1492851 h 1914275"/>
                <a:gd name="connsiteX104" fmla="*/ 387499 w 1919435"/>
                <a:gd name="connsiteY104" fmla="*/ 1456217 h 1914275"/>
                <a:gd name="connsiteX105" fmla="*/ 297203 w 1919435"/>
                <a:gd name="connsiteY105" fmla="*/ 1391720 h 1914275"/>
                <a:gd name="connsiteX106" fmla="*/ 158405 w 1919435"/>
                <a:gd name="connsiteY106" fmla="*/ 1427838 h 1914275"/>
                <a:gd name="connsiteX107" fmla="*/ 114031 w 1919435"/>
                <a:gd name="connsiteY107" fmla="*/ 1412875 h 1914275"/>
                <a:gd name="connsiteX108" fmla="*/ 91844 w 1919435"/>
                <a:gd name="connsiteY108" fmla="*/ 1373660 h 1914275"/>
                <a:gd name="connsiteX109" fmla="*/ 106808 w 1919435"/>
                <a:gd name="connsiteY109" fmla="*/ 1315871 h 1914275"/>
                <a:gd name="connsiteX110" fmla="*/ 209487 w 1919435"/>
                <a:gd name="connsiteY110" fmla="*/ 1234347 h 1914275"/>
                <a:gd name="connsiteX111" fmla="*/ 236834 w 1919435"/>
                <a:gd name="connsiteY111" fmla="*/ 1151274 h 1914275"/>
                <a:gd name="connsiteX112" fmla="*/ 181624 w 1919435"/>
                <a:gd name="connsiteY112" fmla="*/ 1104836 h 1914275"/>
                <a:gd name="connsiteX113" fmla="*/ 52114 w 1919435"/>
                <a:gd name="connsiteY113" fmla="*/ 1087293 h 1914275"/>
                <a:gd name="connsiteX114" fmla="*/ 1032 w 1919435"/>
                <a:gd name="connsiteY114" fmla="*/ 1051175 h 1914275"/>
                <a:gd name="connsiteX115" fmla="*/ 0 w 1919435"/>
                <a:gd name="connsiteY115" fmla="*/ 987194 h 1914275"/>
                <a:gd name="connsiteX116" fmla="*/ 1198616 w 1919435"/>
                <a:gd name="connsiteY116" fmla="*/ 960879 h 1914275"/>
                <a:gd name="connsiteX117" fmla="*/ 958686 w 1919435"/>
                <a:gd name="connsiteY117" fmla="*/ 720949 h 1914275"/>
                <a:gd name="connsiteX118" fmla="*/ 720304 w 1919435"/>
                <a:gd name="connsiteY118" fmla="*/ 959331 h 1914275"/>
                <a:gd name="connsiteX119" fmla="*/ 957654 w 1919435"/>
                <a:gd name="connsiteY119" fmla="*/ 1198744 h 1914275"/>
                <a:gd name="connsiteX120" fmla="*/ 1198616 w 1919435"/>
                <a:gd name="connsiteY120" fmla="*/ 960879 h 191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919435" h="1914275">
                  <a:moveTo>
                    <a:pt x="0" y="987194"/>
                  </a:moveTo>
                  <a:cubicBezTo>
                    <a:pt x="8256" y="971714"/>
                    <a:pt x="21155" y="963975"/>
                    <a:pt x="37667" y="959846"/>
                  </a:cubicBezTo>
                  <a:cubicBezTo>
                    <a:pt x="82041" y="947979"/>
                    <a:pt x="125383" y="934564"/>
                    <a:pt x="169757" y="922696"/>
                  </a:cubicBezTo>
                  <a:cubicBezTo>
                    <a:pt x="196587" y="915473"/>
                    <a:pt x="212583" y="900509"/>
                    <a:pt x="215163" y="872130"/>
                  </a:cubicBezTo>
                  <a:cubicBezTo>
                    <a:pt x="215679" y="864907"/>
                    <a:pt x="216710" y="857683"/>
                    <a:pt x="217743" y="850459"/>
                  </a:cubicBezTo>
                  <a:cubicBezTo>
                    <a:pt x="220323" y="826209"/>
                    <a:pt x="209487" y="809697"/>
                    <a:pt x="189364" y="797830"/>
                  </a:cubicBezTo>
                  <a:cubicBezTo>
                    <a:pt x="149118" y="774611"/>
                    <a:pt x="109388" y="750876"/>
                    <a:pt x="69657" y="727657"/>
                  </a:cubicBezTo>
                  <a:cubicBezTo>
                    <a:pt x="40246" y="710629"/>
                    <a:pt x="35087" y="697730"/>
                    <a:pt x="43858" y="664708"/>
                  </a:cubicBezTo>
                  <a:cubicBezTo>
                    <a:pt x="44890" y="661612"/>
                    <a:pt x="45406" y="658516"/>
                    <a:pt x="46438" y="655936"/>
                  </a:cubicBezTo>
                  <a:cubicBezTo>
                    <a:pt x="59337" y="613110"/>
                    <a:pt x="70689" y="604854"/>
                    <a:pt x="114547" y="608982"/>
                  </a:cubicBezTo>
                  <a:cubicBezTo>
                    <a:pt x="156857" y="613110"/>
                    <a:pt x="199167" y="617754"/>
                    <a:pt x="241478" y="623429"/>
                  </a:cubicBezTo>
                  <a:cubicBezTo>
                    <a:pt x="275016" y="627557"/>
                    <a:pt x="289463" y="621881"/>
                    <a:pt x="306491" y="593503"/>
                  </a:cubicBezTo>
                  <a:cubicBezTo>
                    <a:pt x="330741" y="554288"/>
                    <a:pt x="329710" y="541905"/>
                    <a:pt x="301331" y="505271"/>
                  </a:cubicBezTo>
                  <a:cubicBezTo>
                    <a:pt x="274500" y="470700"/>
                    <a:pt x="248185" y="435614"/>
                    <a:pt x="222386" y="400527"/>
                  </a:cubicBezTo>
                  <a:cubicBezTo>
                    <a:pt x="206907" y="379888"/>
                    <a:pt x="206907" y="362861"/>
                    <a:pt x="222386" y="342222"/>
                  </a:cubicBezTo>
                  <a:cubicBezTo>
                    <a:pt x="230126" y="331902"/>
                    <a:pt x="238382" y="321583"/>
                    <a:pt x="248185" y="313327"/>
                  </a:cubicBezTo>
                  <a:cubicBezTo>
                    <a:pt x="267792" y="296816"/>
                    <a:pt x="281208" y="294752"/>
                    <a:pt x="303395" y="307135"/>
                  </a:cubicBezTo>
                  <a:cubicBezTo>
                    <a:pt x="342609" y="328806"/>
                    <a:pt x="382856" y="348929"/>
                    <a:pt x="420522" y="373180"/>
                  </a:cubicBezTo>
                  <a:cubicBezTo>
                    <a:pt x="463864" y="401043"/>
                    <a:pt x="493791" y="382468"/>
                    <a:pt x="525265" y="343770"/>
                  </a:cubicBezTo>
                  <a:cubicBezTo>
                    <a:pt x="535585" y="330870"/>
                    <a:pt x="531973" y="313843"/>
                    <a:pt x="527845" y="298364"/>
                  </a:cubicBezTo>
                  <a:cubicBezTo>
                    <a:pt x="516493" y="254506"/>
                    <a:pt x="505142" y="210647"/>
                    <a:pt x="493791" y="166789"/>
                  </a:cubicBezTo>
                  <a:cubicBezTo>
                    <a:pt x="485535" y="135315"/>
                    <a:pt x="490694" y="122415"/>
                    <a:pt x="518557" y="105904"/>
                  </a:cubicBezTo>
                  <a:cubicBezTo>
                    <a:pt x="524749" y="102292"/>
                    <a:pt x="530941" y="98680"/>
                    <a:pt x="537649" y="95585"/>
                  </a:cubicBezTo>
                  <a:cubicBezTo>
                    <a:pt x="571187" y="80105"/>
                    <a:pt x="586150" y="83717"/>
                    <a:pt x="608853" y="113128"/>
                  </a:cubicBezTo>
                  <a:cubicBezTo>
                    <a:pt x="636200" y="147698"/>
                    <a:pt x="663547" y="182785"/>
                    <a:pt x="690894" y="217355"/>
                  </a:cubicBezTo>
                  <a:cubicBezTo>
                    <a:pt x="716693" y="249346"/>
                    <a:pt x="777062" y="249346"/>
                    <a:pt x="802861" y="216839"/>
                  </a:cubicBezTo>
                  <a:cubicBezTo>
                    <a:pt x="813697" y="202908"/>
                    <a:pt x="813697" y="185365"/>
                    <a:pt x="816277" y="169369"/>
                  </a:cubicBezTo>
                  <a:cubicBezTo>
                    <a:pt x="822468" y="129123"/>
                    <a:pt x="827628" y="88877"/>
                    <a:pt x="832788" y="48631"/>
                  </a:cubicBezTo>
                  <a:cubicBezTo>
                    <a:pt x="836916" y="16640"/>
                    <a:pt x="845687" y="7868"/>
                    <a:pt x="877677" y="2193"/>
                  </a:cubicBezTo>
                  <a:cubicBezTo>
                    <a:pt x="891093" y="-387"/>
                    <a:pt x="904509" y="-387"/>
                    <a:pt x="917924" y="645"/>
                  </a:cubicBezTo>
                  <a:cubicBezTo>
                    <a:pt x="937531" y="1677"/>
                    <a:pt x="950947" y="11996"/>
                    <a:pt x="956106" y="31603"/>
                  </a:cubicBezTo>
                  <a:cubicBezTo>
                    <a:pt x="968490" y="75461"/>
                    <a:pt x="981389" y="119835"/>
                    <a:pt x="993772" y="163693"/>
                  </a:cubicBezTo>
                  <a:cubicBezTo>
                    <a:pt x="1006672" y="208584"/>
                    <a:pt x="1043822" y="229739"/>
                    <a:pt x="1089745" y="217871"/>
                  </a:cubicBezTo>
                  <a:cubicBezTo>
                    <a:pt x="1104707" y="214259"/>
                    <a:pt x="1113479" y="203424"/>
                    <a:pt x="1120703" y="191040"/>
                  </a:cubicBezTo>
                  <a:cubicBezTo>
                    <a:pt x="1144438" y="150278"/>
                    <a:pt x="1168689" y="109516"/>
                    <a:pt x="1192940" y="68754"/>
                  </a:cubicBezTo>
                  <a:cubicBezTo>
                    <a:pt x="1208419" y="42439"/>
                    <a:pt x="1221835" y="36763"/>
                    <a:pt x="1251245" y="44503"/>
                  </a:cubicBezTo>
                  <a:cubicBezTo>
                    <a:pt x="1310067" y="59466"/>
                    <a:pt x="1317806" y="72366"/>
                    <a:pt x="1309035" y="137895"/>
                  </a:cubicBezTo>
                  <a:cubicBezTo>
                    <a:pt x="1303875" y="177109"/>
                    <a:pt x="1299231" y="216323"/>
                    <a:pt x="1294587" y="255538"/>
                  </a:cubicBezTo>
                  <a:cubicBezTo>
                    <a:pt x="1294071" y="259665"/>
                    <a:pt x="1294071" y="263793"/>
                    <a:pt x="1294587" y="267921"/>
                  </a:cubicBezTo>
                  <a:cubicBezTo>
                    <a:pt x="1301295" y="309715"/>
                    <a:pt x="1364760" y="338610"/>
                    <a:pt x="1399331" y="314359"/>
                  </a:cubicBezTo>
                  <a:cubicBezTo>
                    <a:pt x="1438545" y="286496"/>
                    <a:pt x="1476211" y="257085"/>
                    <a:pt x="1514394" y="228191"/>
                  </a:cubicBezTo>
                  <a:cubicBezTo>
                    <a:pt x="1542256" y="207036"/>
                    <a:pt x="1556188" y="207552"/>
                    <a:pt x="1584050" y="229223"/>
                  </a:cubicBezTo>
                  <a:cubicBezTo>
                    <a:pt x="1587663" y="232319"/>
                    <a:pt x="1591274" y="234898"/>
                    <a:pt x="1594886" y="238510"/>
                  </a:cubicBezTo>
                  <a:cubicBezTo>
                    <a:pt x="1627393" y="269469"/>
                    <a:pt x="1628941" y="278757"/>
                    <a:pt x="1606754" y="317971"/>
                  </a:cubicBezTo>
                  <a:cubicBezTo>
                    <a:pt x="1585599" y="355637"/>
                    <a:pt x="1565475" y="393819"/>
                    <a:pt x="1543288" y="430970"/>
                  </a:cubicBezTo>
                  <a:cubicBezTo>
                    <a:pt x="1527293" y="458317"/>
                    <a:pt x="1534517" y="481020"/>
                    <a:pt x="1552060" y="504239"/>
                  </a:cubicBezTo>
                  <a:cubicBezTo>
                    <a:pt x="1569604" y="527458"/>
                    <a:pt x="1589726" y="538809"/>
                    <a:pt x="1619137" y="531069"/>
                  </a:cubicBezTo>
                  <a:cubicBezTo>
                    <a:pt x="1664543" y="519202"/>
                    <a:pt x="1709949" y="507850"/>
                    <a:pt x="1754839" y="495467"/>
                  </a:cubicBezTo>
                  <a:cubicBezTo>
                    <a:pt x="1783734" y="487727"/>
                    <a:pt x="1796634" y="492371"/>
                    <a:pt x="1812629" y="517654"/>
                  </a:cubicBezTo>
                  <a:cubicBezTo>
                    <a:pt x="1819853" y="528490"/>
                    <a:pt x="1826044" y="539841"/>
                    <a:pt x="1830172" y="552225"/>
                  </a:cubicBezTo>
                  <a:cubicBezTo>
                    <a:pt x="1837912" y="574412"/>
                    <a:pt x="1834299" y="588343"/>
                    <a:pt x="1815724" y="603306"/>
                  </a:cubicBezTo>
                  <a:cubicBezTo>
                    <a:pt x="1777026" y="634265"/>
                    <a:pt x="1738844" y="665224"/>
                    <a:pt x="1699630" y="695666"/>
                  </a:cubicBezTo>
                  <a:cubicBezTo>
                    <a:pt x="1680022" y="710629"/>
                    <a:pt x="1674862" y="729205"/>
                    <a:pt x="1678990" y="751908"/>
                  </a:cubicBezTo>
                  <a:cubicBezTo>
                    <a:pt x="1680539" y="759647"/>
                    <a:pt x="1683119" y="766871"/>
                    <a:pt x="1685182" y="774611"/>
                  </a:cubicBezTo>
                  <a:cubicBezTo>
                    <a:pt x="1691890" y="798862"/>
                    <a:pt x="1707885" y="812277"/>
                    <a:pt x="1732652" y="815373"/>
                  </a:cubicBezTo>
                  <a:cubicBezTo>
                    <a:pt x="1779606" y="821565"/>
                    <a:pt x="1826560" y="828272"/>
                    <a:pt x="1872998" y="834464"/>
                  </a:cubicBezTo>
                  <a:cubicBezTo>
                    <a:pt x="1900861" y="838076"/>
                    <a:pt x="1915308" y="851491"/>
                    <a:pt x="1918404" y="879354"/>
                  </a:cubicBezTo>
                  <a:cubicBezTo>
                    <a:pt x="1919952" y="892770"/>
                    <a:pt x="1921500" y="906185"/>
                    <a:pt x="1919952" y="919600"/>
                  </a:cubicBezTo>
                  <a:cubicBezTo>
                    <a:pt x="1917372" y="940755"/>
                    <a:pt x="1906536" y="952623"/>
                    <a:pt x="1886930" y="958299"/>
                  </a:cubicBezTo>
                  <a:cubicBezTo>
                    <a:pt x="1843071" y="970682"/>
                    <a:pt x="1798697" y="983065"/>
                    <a:pt x="1754839" y="995965"/>
                  </a:cubicBezTo>
                  <a:cubicBezTo>
                    <a:pt x="1712013" y="1008348"/>
                    <a:pt x="1692406" y="1040855"/>
                    <a:pt x="1701178" y="1085229"/>
                  </a:cubicBezTo>
                  <a:cubicBezTo>
                    <a:pt x="1704273" y="1102256"/>
                    <a:pt x="1714077" y="1113092"/>
                    <a:pt x="1728524" y="1121348"/>
                  </a:cubicBezTo>
                  <a:cubicBezTo>
                    <a:pt x="1768771" y="1145083"/>
                    <a:pt x="1809016" y="1168817"/>
                    <a:pt x="1849779" y="1192552"/>
                  </a:cubicBezTo>
                  <a:cubicBezTo>
                    <a:pt x="1879706" y="1210096"/>
                    <a:pt x="1884350" y="1220415"/>
                    <a:pt x="1876094" y="1253954"/>
                  </a:cubicBezTo>
                  <a:cubicBezTo>
                    <a:pt x="1875578" y="1256018"/>
                    <a:pt x="1875578" y="1258082"/>
                    <a:pt x="1875062" y="1260145"/>
                  </a:cubicBezTo>
                  <a:cubicBezTo>
                    <a:pt x="1862678" y="1300908"/>
                    <a:pt x="1848747" y="1321031"/>
                    <a:pt x="1802309" y="1312259"/>
                  </a:cubicBezTo>
                  <a:cubicBezTo>
                    <a:pt x="1760515" y="1304003"/>
                    <a:pt x="1717689" y="1302456"/>
                    <a:pt x="1675379" y="1296264"/>
                  </a:cubicBezTo>
                  <a:cubicBezTo>
                    <a:pt x="1645452" y="1292136"/>
                    <a:pt x="1625845" y="1304003"/>
                    <a:pt x="1611398" y="1329286"/>
                  </a:cubicBezTo>
                  <a:cubicBezTo>
                    <a:pt x="1596434" y="1355085"/>
                    <a:pt x="1589726" y="1379336"/>
                    <a:pt x="1610365" y="1405651"/>
                  </a:cubicBezTo>
                  <a:cubicBezTo>
                    <a:pt x="1638228" y="1441254"/>
                    <a:pt x="1665059" y="1477888"/>
                    <a:pt x="1692406" y="1514006"/>
                  </a:cubicBezTo>
                  <a:cubicBezTo>
                    <a:pt x="1715109" y="1543417"/>
                    <a:pt x="1715109" y="1555285"/>
                    <a:pt x="1692406" y="1584695"/>
                  </a:cubicBezTo>
                  <a:cubicBezTo>
                    <a:pt x="1691374" y="1585727"/>
                    <a:pt x="1690342" y="1587275"/>
                    <a:pt x="1689310" y="1588307"/>
                  </a:cubicBezTo>
                  <a:cubicBezTo>
                    <a:pt x="1659383" y="1620298"/>
                    <a:pt x="1647516" y="1634229"/>
                    <a:pt x="1600562" y="1605850"/>
                  </a:cubicBezTo>
                  <a:cubicBezTo>
                    <a:pt x="1564444" y="1584179"/>
                    <a:pt x="1526261" y="1565604"/>
                    <a:pt x="1490659" y="1543933"/>
                  </a:cubicBezTo>
                  <a:cubicBezTo>
                    <a:pt x="1461248" y="1526390"/>
                    <a:pt x="1438545" y="1536709"/>
                    <a:pt x="1415326" y="1554769"/>
                  </a:cubicBezTo>
                  <a:cubicBezTo>
                    <a:pt x="1392107" y="1572312"/>
                    <a:pt x="1382819" y="1593467"/>
                    <a:pt x="1391075" y="1622877"/>
                  </a:cubicBezTo>
                  <a:cubicBezTo>
                    <a:pt x="1403974" y="1668284"/>
                    <a:pt x="1415326" y="1714205"/>
                    <a:pt x="1426677" y="1760128"/>
                  </a:cubicBezTo>
                  <a:cubicBezTo>
                    <a:pt x="1432870" y="1784894"/>
                    <a:pt x="1427710" y="1798310"/>
                    <a:pt x="1406554" y="1811725"/>
                  </a:cubicBezTo>
                  <a:cubicBezTo>
                    <a:pt x="1395203" y="1818949"/>
                    <a:pt x="1383335" y="1825657"/>
                    <a:pt x="1370436" y="1830300"/>
                  </a:cubicBezTo>
                  <a:cubicBezTo>
                    <a:pt x="1347733" y="1838556"/>
                    <a:pt x="1331222" y="1834428"/>
                    <a:pt x="1316258" y="1815337"/>
                  </a:cubicBezTo>
                  <a:cubicBezTo>
                    <a:pt x="1287879" y="1779735"/>
                    <a:pt x="1259501" y="1743616"/>
                    <a:pt x="1231122" y="1707498"/>
                  </a:cubicBezTo>
                  <a:cubicBezTo>
                    <a:pt x="1203775" y="1673443"/>
                    <a:pt x="1154242" y="1668800"/>
                    <a:pt x="1121219" y="1698210"/>
                  </a:cubicBezTo>
                  <a:cubicBezTo>
                    <a:pt x="1112447" y="1705950"/>
                    <a:pt x="1108320" y="1715753"/>
                    <a:pt x="1106771" y="1727105"/>
                  </a:cubicBezTo>
                  <a:cubicBezTo>
                    <a:pt x="1100064" y="1774575"/>
                    <a:pt x="1092324" y="1821529"/>
                    <a:pt x="1087165" y="1868999"/>
                  </a:cubicBezTo>
                  <a:cubicBezTo>
                    <a:pt x="1084068" y="1893766"/>
                    <a:pt x="1074265" y="1911309"/>
                    <a:pt x="1050014" y="1919049"/>
                  </a:cubicBezTo>
                  <a:cubicBezTo>
                    <a:pt x="1029375" y="1919049"/>
                    <a:pt x="1008220" y="1919049"/>
                    <a:pt x="987581" y="1919049"/>
                  </a:cubicBezTo>
                  <a:cubicBezTo>
                    <a:pt x="973133" y="1910277"/>
                    <a:pt x="964878" y="1897377"/>
                    <a:pt x="960234" y="1880866"/>
                  </a:cubicBezTo>
                  <a:cubicBezTo>
                    <a:pt x="947851" y="1835460"/>
                    <a:pt x="933919" y="1790054"/>
                    <a:pt x="921535" y="1744132"/>
                  </a:cubicBezTo>
                  <a:cubicBezTo>
                    <a:pt x="914828" y="1719881"/>
                    <a:pt x="899865" y="1706982"/>
                    <a:pt x="875614" y="1703886"/>
                  </a:cubicBezTo>
                  <a:cubicBezTo>
                    <a:pt x="866326" y="1702854"/>
                    <a:pt x="857038" y="1701306"/>
                    <a:pt x="847751" y="1700790"/>
                  </a:cubicBezTo>
                  <a:cubicBezTo>
                    <a:pt x="826080" y="1699242"/>
                    <a:pt x="811117" y="1709046"/>
                    <a:pt x="800281" y="1727105"/>
                  </a:cubicBezTo>
                  <a:cubicBezTo>
                    <a:pt x="796153" y="1733813"/>
                    <a:pt x="792541" y="1740520"/>
                    <a:pt x="788414" y="1747228"/>
                  </a:cubicBezTo>
                  <a:cubicBezTo>
                    <a:pt x="766742" y="1783862"/>
                    <a:pt x="745587" y="1821013"/>
                    <a:pt x="723401" y="1857131"/>
                  </a:cubicBezTo>
                  <a:cubicBezTo>
                    <a:pt x="711533" y="1877254"/>
                    <a:pt x="697085" y="1882414"/>
                    <a:pt x="674383" y="1877254"/>
                  </a:cubicBezTo>
                  <a:cubicBezTo>
                    <a:pt x="660451" y="1874158"/>
                    <a:pt x="647552" y="1869515"/>
                    <a:pt x="634652" y="1863839"/>
                  </a:cubicBezTo>
                  <a:cubicBezTo>
                    <a:pt x="611949" y="1853003"/>
                    <a:pt x="604726" y="1839072"/>
                    <a:pt x="607822" y="1813789"/>
                  </a:cubicBezTo>
                  <a:cubicBezTo>
                    <a:pt x="613497" y="1766835"/>
                    <a:pt x="618141" y="1719881"/>
                    <a:pt x="624848" y="1672927"/>
                  </a:cubicBezTo>
                  <a:cubicBezTo>
                    <a:pt x="629492" y="1639905"/>
                    <a:pt x="611949" y="1621846"/>
                    <a:pt x="586150" y="1607398"/>
                  </a:cubicBezTo>
                  <a:cubicBezTo>
                    <a:pt x="560868" y="1593467"/>
                    <a:pt x="538165" y="1591403"/>
                    <a:pt x="514430" y="1611010"/>
                  </a:cubicBezTo>
                  <a:cubicBezTo>
                    <a:pt x="481407" y="1637325"/>
                    <a:pt x="446836" y="1661576"/>
                    <a:pt x="413814" y="1687375"/>
                  </a:cubicBezTo>
                  <a:cubicBezTo>
                    <a:pt x="380276" y="1713690"/>
                    <a:pt x="365828" y="1719365"/>
                    <a:pt x="324550" y="1682215"/>
                  </a:cubicBezTo>
                  <a:cubicBezTo>
                    <a:pt x="321970" y="1679635"/>
                    <a:pt x="319390" y="1677055"/>
                    <a:pt x="316810" y="1674475"/>
                  </a:cubicBezTo>
                  <a:cubicBezTo>
                    <a:pt x="296687" y="1653836"/>
                    <a:pt x="294623" y="1637841"/>
                    <a:pt x="309071" y="1612558"/>
                  </a:cubicBezTo>
                  <a:cubicBezTo>
                    <a:pt x="331258" y="1572828"/>
                    <a:pt x="353960" y="1532581"/>
                    <a:pt x="376148" y="1492851"/>
                  </a:cubicBezTo>
                  <a:cubicBezTo>
                    <a:pt x="382339" y="1481500"/>
                    <a:pt x="389047" y="1470148"/>
                    <a:pt x="387499" y="1456217"/>
                  </a:cubicBezTo>
                  <a:cubicBezTo>
                    <a:pt x="383887" y="1414423"/>
                    <a:pt x="337449" y="1381400"/>
                    <a:pt x="297203" y="1391720"/>
                  </a:cubicBezTo>
                  <a:cubicBezTo>
                    <a:pt x="250765" y="1403587"/>
                    <a:pt x="204327" y="1415455"/>
                    <a:pt x="158405" y="1427838"/>
                  </a:cubicBezTo>
                  <a:cubicBezTo>
                    <a:pt x="139830" y="1432998"/>
                    <a:pt x="125899" y="1427322"/>
                    <a:pt x="114031" y="1412875"/>
                  </a:cubicBezTo>
                  <a:cubicBezTo>
                    <a:pt x="104228" y="1401007"/>
                    <a:pt x="98036" y="1387592"/>
                    <a:pt x="91844" y="1373660"/>
                  </a:cubicBezTo>
                  <a:cubicBezTo>
                    <a:pt x="81525" y="1349409"/>
                    <a:pt x="86169" y="1331866"/>
                    <a:pt x="106808" y="1315871"/>
                  </a:cubicBezTo>
                  <a:cubicBezTo>
                    <a:pt x="140862" y="1288524"/>
                    <a:pt x="175432" y="1261693"/>
                    <a:pt x="209487" y="1234347"/>
                  </a:cubicBezTo>
                  <a:cubicBezTo>
                    <a:pt x="245605" y="1206484"/>
                    <a:pt x="248701" y="1194616"/>
                    <a:pt x="236834" y="1151274"/>
                  </a:cubicBezTo>
                  <a:cubicBezTo>
                    <a:pt x="228578" y="1122896"/>
                    <a:pt x="211551" y="1107932"/>
                    <a:pt x="181624" y="1104836"/>
                  </a:cubicBezTo>
                  <a:cubicBezTo>
                    <a:pt x="138282" y="1100192"/>
                    <a:pt x="95456" y="1091937"/>
                    <a:pt x="52114" y="1087293"/>
                  </a:cubicBezTo>
                  <a:cubicBezTo>
                    <a:pt x="27347" y="1084713"/>
                    <a:pt x="9804" y="1074910"/>
                    <a:pt x="1032" y="1051175"/>
                  </a:cubicBezTo>
                  <a:cubicBezTo>
                    <a:pt x="0" y="1028988"/>
                    <a:pt x="0" y="1008348"/>
                    <a:pt x="0" y="987194"/>
                  </a:cubicBezTo>
                  <a:close/>
                  <a:moveTo>
                    <a:pt x="1198616" y="960879"/>
                  </a:moveTo>
                  <a:cubicBezTo>
                    <a:pt x="1200163" y="838592"/>
                    <a:pt x="1104192" y="720433"/>
                    <a:pt x="958686" y="720949"/>
                  </a:cubicBezTo>
                  <a:cubicBezTo>
                    <a:pt x="824016" y="721465"/>
                    <a:pt x="720821" y="824145"/>
                    <a:pt x="720304" y="959331"/>
                  </a:cubicBezTo>
                  <a:cubicBezTo>
                    <a:pt x="719788" y="1096581"/>
                    <a:pt x="827628" y="1197712"/>
                    <a:pt x="957654" y="1198744"/>
                  </a:cubicBezTo>
                  <a:cubicBezTo>
                    <a:pt x="1090776" y="1199776"/>
                    <a:pt x="1198100" y="1092969"/>
                    <a:pt x="1198616" y="960879"/>
                  </a:cubicBezTo>
                  <a:close/>
                </a:path>
              </a:pathLst>
            </a:custGeom>
            <a:grpFill/>
            <a:ln w="515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7392963" y="2648852"/>
              <a:ext cx="1838947" cy="1835405"/>
              <a:chOff x="7167947" y="1624190"/>
              <a:chExt cx="2677922" cy="2672763"/>
            </a:xfrm>
            <a:grpFill/>
          </p:grpSpPr>
          <p:sp>
            <p:nvSpPr>
              <p:cNvPr id="61" name="Freeform: Shape 60"/>
              <p:cNvSpPr/>
              <p:nvPr/>
            </p:nvSpPr>
            <p:spPr>
              <a:xfrm>
                <a:off x="7167947" y="1624190"/>
                <a:ext cx="2677922" cy="2672763"/>
              </a:xfrm>
              <a:custGeom>
                <a:avLst/>
                <a:gdLst>
                  <a:gd name="connsiteX0" fmla="*/ 2538684 w 2677922"/>
                  <a:gd name="connsiteY0" fmla="*/ 1897505 h 2672762"/>
                  <a:gd name="connsiteX1" fmla="*/ 2456643 w 2677922"/>
                  <a:gd name="connsiteY1" fmla="*/ 1879446 h 2672762"/>
                  <a:gd name="connsiteX2" fmla="*/ 2389566 w 2677922"/>
                  <a:gd name="connsiteY2" fmla="*/ 1863966 h 2672762"/>
                  <a:gd name="connsiteX3" fmla="*/ 2354479 w 2677922"/>
                  <a:gd name="connsiteY3" fmla="*/ 1874802 h 2672762"/>
                  <a:gd name="connsiteX4" fmla="*/ 2312170 w 2677922"/>
                  <a:gd name="connsiteY4" fmla="*/ 1950651 h 2672762"/>
                  <a:gd name="connsiteX5" fmla="*/ 2322489 w 2677922"/>
                  <a:gd name="connsiteY5" fmla="*/ 1983157 h 2672762"/>
                  <a:gd name="connsiteX6" fmla="*/ 2412785 w 2677922"/>
                  <a:gd name="connsiteY6" fmla="*/ 2080161 h 2672762"/>
                  <a:gd name="connsiteX7" fmla="*/ 2418461 w 2677922"/>
                  <a:gd name="connsiteY7" fmla="*/ 2146722 h 2672762"/>
                  <a:gd name="connsiteX8" fmla="*/ 2414849 w 2677922"/>
                  <a:gd name="connsiteY8" fmla="*/ 2151882 h 2672762"/>
                  <a:gd name="connsiteX9" fmla="*/ 2324037 w 2677922"/>
                  <a:gd name="connsiteY9" fmla="*/ 2174585 h 2672762"/>
                  <a:gd name="connsiteX10" fmla="*/ 2219294 w 2677922"/>
                  <a:gd name="connsiteY10" fmla="*/ 2118859 h 2672762"/>
                  <a:gd name="connsiteX11" fmla="*/ 2178531 w 2677922"/>
                  <a:gd name="connsiteY11" fmla="*/ 2120407 h 2672762"/>
                  <a:gd name="connsiteX12" fmla="*/ 2125386 w 2677922"/>
                  <a:gd name="connsiteY12" fmla="*/ 2172521 h 2672762"/>
                  <a:gd name="connsiteX13" fmla="*/ 2122806 w 2677922"/>
                  <a:gd name="connsiteY13" fmla="*/ 2217411 h 2672762"/>
                  <a:gd name="connsiteX14" fmla="*/ 2184723 w 2677922"/>
                  <a:gd name="connsiteY14" fmla="*/ 2334538 h 2672762"/>
                  <a:gd name="connsiteX15" fmla="*/ 2174404 w 2677922"/>
                  <a:gd name="connsiteY15" fmla="*/ 2395423 h 2672762"/>
                  <a:gd name="connsiteX16" fmla="*/ 2164084 w 2677922"/>
                  <a:gd name="connsiteY16" fmla="*/ 2404711 h 2672762"/>
                  <a:gd name="connsiteX17" fmla="*/ 2075336 w 2677922"/>
                  <a:gd name="connsiteY17" fmla="*/ 2401615 h 2672762"/>
                  <a:gd name="connsiteX18" fmla="*/ 1988652 w 2677922"/>
                  <a:gd name="connsiteY18" fmla="*/ 2320606 h 2672762"/>
                  <a:gd name="connsiteX19" fmla="*/ 1944277 w 2677922"/>
                  <a:gd name="connsiteY19" fmla="*/ 2311835 h 2672762"/>
                  <a:gd name="connsiteX20" fmla="*/ 1883392 w 2677922"/>
                  <a:gd name="connsiteY20" fmla="*/ 2346405 h 2672762"/>
                  <a:gd name="connsiteX21" fmla="*/ 1868429 w 2677922"/>
                  <a:gd name="connsiteY21" fmla="*/ 2391811 h 2672762"/>
                  <a:gd name="connsiteX22" fmla="*/ 1899388 w 2677922"/>
                  <a:gd name="connsiteY22" fmla="*/ 2526997 h 2672762"/>
                  <a:gd name="connsiteX23" fmla="*/ 1879264 w 2677922"/>
                  <a:gd name="connsiteY23" fmla="*/ 2571887 h 2672762"/>
                  <a:gd name="connsiteX24" fmla="*/ 1841082 w 2677922"/>
                  <a:gd name="connsiteY24" fmla="*/ 2588915 h 2672762"/>
                  <a:gd name="connsiteX25" fmla="*/ 1782777 w 2677922"/>
                  <a:gd name="connsiteY25" fmla="*/ 2568276 h 2672762"/>
                  <a:gd name="connsiteX26" fmla="*/ 1715184 w 2677922"/>
                  <a:gd name="connsiteY26" fmla="*/ 2459404 h 2672762"/>
                  <a:gd name="connsiteX27" fmla="*/ 1664618 w 2677922"/>
                  <a:gd name="connsiteY27" fmla="*/ 2435669 h 2672762"/>
                  <a:gd name="connsiteX28" fmla="*/ 1610440 w 2677922"/>
                  <a:gd name="connsiteY28" fmla="*/ 2450117 h 2672762"/>
                  <a:gd name="connsiteX29" fmla="*/ 1577418 w 2677922"/>
                  <a:gd name="connsiteY29" fmla="*/ 2495007 h 2672762"/>
                  <a:gd name="connsiteX30" fmla="*/ 1573806 w 2677922"/>
                  <a:gd name="connsiteY30" fmla="*/ 2616777 h 2672762"/>
                  <a:gd name="connsiteX31" fmla="*/ 1526852 w 2677922"/>
                  <a:gd name="connsiteY31" fmla="*/ 2672503 h 2672762"/>
                  <a:gd name="connsiteX32" fmla="*/ 1497441 w 2677922"/>
                  <a:gd name="connsiteY32" fmla="*/ 2676115 h 2672762"/>
                  <a:gd name="connsiteX33" fmla="*/ 1449972 w 2677922"/>
                  <a:gd name="connsiteY33" fmla="*/ 2644124 h 2672762"/>
                  <a:gd name="connsiteX34" fmla="*/ 1410241 w 2677922"/>
                  <a:gd name="connsiteY34" fmla="*/ 2514614 h 2672762"/>
                  <a:gd name="connsiteX35" fmla="*/ 1373091 w 2677922"/>
                  <a:gd name="connsiteY35" fmla="*/ 2482623 h 2672762"/>
                  <a:gd name="connsiteX36" fmla="*/ 1304982 w 2677922"/>
                  <a:gd name="connsiteY36" fmla="*/ 2483139 h 2672762"/>
                  <a:gd name="connsiteX37" fmla="*/ 1271959 w 2677922"/>
                  <a:gd name="connsiteY37" fmla="*/ 2511518 h 2672762"/>
                  <a:gd name="connsiteX38" fmla="*/ 1234293 w 2677922"/>
                  <a:gd name="connsiteY38" fmla="*/ 2633805 h 2672762"/>
                  <a:gd name="connsiteX39" fmla="*/ 1170828 w 2677922"/>
                  <a:gd name="connsiteY39" fmla="*/ 2674567 h 2672762"/>
                  <a:gd name="connsiteX40" fmla="*/ 1106847 w 2677922"/>
                  <a:gd name="connsiteY40" fmla="*/ 2602330 h 2672762"/>
                  <a:gd name="connsiteX41" fmla="*/ 1103751 w 2677922"/>
                  <a:gd name="connsiteY41" fmla="*/ 2491395 h 2672762"/>
                  <a:gd name="connsiteX42" fmla="*/ 1080532 w 2677922"/>
                  <a:gd name="connsiteY42" fmla="*/ 2454244 h 2672762"/>
                  <a:gd name="connsiteX43" fmla="*/ 1005199 w 2677922"/>
                  <a:gd name="connsiteY43" fmla="*/ 2435153 h 2672762"/>
                  <a:gd name="connsiteX44" fmla="*/ 969080 w 2677922"/>
                  <a:gd name="connsiteY44" fmla="*/ 2454244 h 2672762"/>
                  <a:gd name="connsiteX45" fmla="*/ 900456 w 2677922"/>
                  <a:gd name="connsiteY45" fmla="*/ 2564148 h 2672762"/>
                  <a:gd name="connsiteX46" fmla="*/ 836474 w 2677922"/>
                  <a:gd name="connsiteY46" fmla="*/ 2587367 h 2672762"/>
                  <a:gd name="connsiteX47" fmla="*/ 831830 w 2677922"/>
                  <a:gd name="connsiteY47" fmla="*/ 2585819 h 2672762"/>
                  <a:gd name="connsiteX48" fmla="*/ 785392 w 2677922"/>
                  <a:gd name="connsiteY48" fmla="*/ 2504810 h 2672762"/>
                  <a:gd name="connsiteX49" fmla="*/ 811707 w 2677922"/>
                  <a:gd name="connsiteY49" fmla="*/ 2390779 h 2672762"/>
                  <a:gd name="connsiteX50" fmla="*/ 794680 w 2677922"/>
                  <a:gd name="connsiteY50" fmla="*/ 2344341 h 2672762"/>
                  <a:gd name="connsiteX51" fmla="*/ 739470 w 2677922"/>
                  <a:gd name="connsiteY51" fmla="*/ 2312351 h 2672762"/>
                  <a:gd name="connsiteX52" fmla="*/ 689421 w 2677922"/>
                  <a:gd name="connsiteY52" fmla="*/ 2321638 h 2672762"/>
                  <a:gd name="connsiteX53" fmla="*/ 596029 w 2677922"/>
                  <a:gd name="connsiteY53" fmla="*/ 2408838 h 2672762"/>
                  <a:gd name="connsiteX54" fmla="*/ 530500 w 2677922"/>
                  <a:gd name="connsiteY54" fmla="*/ 2415030 h 2672762"/>
                  <a:gd name="connsiteX55" fmla="*/ 521212 w 2677922"/>
                  <a:gd name="connsiteY55" fmla="*/ 2408838 h 2672762"/>
                  <a:gd name="connsiteX56" fmla="*/ 500573 w 2677922"/>
                  <a:gd name="connsiteY56" fmla="*/ 2322670 h 2672762"/>
                  <a:gd name="connsiteX57" fmla="*/ 556298 w 2677922"/>
                  <a:gd name="connsiteY57" fmla="*/ 2217927 h 2672762"/>
                  <a:gd name="connsiteX58" fmla="*/ 552171 w 2677922"/>
                  <a:gd name="connsiteY58" fmla="*/ 2168909 h 2672762"/>
                  <a:gd name="connsiteX59" fmla="*/ 505733 w 2677922"/>
                  <a:gd name="connsiteY59" fmla="*/ 2122987 h 2672762"/>
                  <a:gd name="connsiteX60" fmla="*/ 457747 w 2677922"/>
                  <a:gd name="connsiteY60" fmla="*/ 2119375 h 2672762"/>
                  <a:gd name="connsiteX61" fmla="*/ 341652 w 2677922"/>
                  <a:gd name="connsiteY61" fmla="*/ 2180777 h 2672762"/>
                  <a:gd name="connsiteX62" fmla="*/ 278187 w 2677922"/>
                  <a:gd name="connsiteY62" fmla="*/ 2168909 h 2672762"/>
                  <a:gd name="connsiteX63" fmla="*/ 274059 w 2677922"/>
                  <a:gd name="connsiteY63" fmla="*/ 2164265 h 2672762"/>
                  <a:gd name="connsiteX64" fmla="*/ 276639 w 2677922"/>
                  <a:gd name="connsiteY64" fmla="*/ 2069325 h 2672762"/>
                  <a:gd name="connsiteX65" fmla="*/ 354551 w 2677922"/>
                  <a:gd name="connsiteY65" fmla="*/ 1986253 h 2672762"/>
                  <a:gd name="connsiteX66" fmla="*/ 363839 w 2677922"/>
                  <a:gd name="connsiteY66" fmla="*/ 1940847 h 2672762"/>
                  <a:gd name="connsiteX67" fmla="*/ 328237 w 2677922"/>
                  <a:gd name="connsiteY67" fmla="*/ 1878930 h 2672762"/>
                  <a:gd name="connsiteX68" fmla="*/ 283347 w 2677922"/>
                  <a:gd name="connsiteY68" fmla="*/ 1866030 h 2672762"/>
                  <a:gd name="connsiteX69" fmla="*/ 170864 w 2677922"/>
                  <a:gd name="connsiteY69" fmla="*/ 1891829 h 2672762"/>
                  <a:gd name="connsiteX70" fmla="*/ 155900 w 2677922"/>
                  <a:gd name="connsiteY70" fmla="*/ 1895441 h 2672762"/>
                  <a:gd name="connsiteX71" fmla="*/ 100175 w 2677922"/>
                  <a:gd name="connsiteY71" fmla="*/ 1868094 h 2672762"/>
                  <a:gd name="connsiteX72" fmla="*/ 87275 w 2677922"/>
                  <a:gd name="connsiteY72" fmla="*/ 1838168 h 2672762"/>
                  <a:gd name="connsiteX73" fmla="*/ 107915 w 2677922"/>
                  <a:gd name="connsiteY73" fmla="*/ 1779862 h 2672762"/>
                  <a:gd name="connsiteX74" fmla="*/ 213690 w 2677922"/>
                  <a:gd name="connsiteY74" fmla="*/ 1713817 h 2672762"/>
                  <a:gd name="connsiteX75" fmla="*/ 238972 w 2677922"/>
                  <a:gd name="connsiteY75" fmla="*/ 1654480 h 2672762"/>
                  <a:gd name="connsiteX76" fmla="*/ 222977 w 2677922"/>
                  <a:gd name="connsiteY76" fmla="*/ 1600818 h 2672762"/>
                  <a:gd name="connsiteX77" fmla="*/ 184279 w 2677922"/>
                  <a:gd name="connsiteY77" fmla="*/ 1575019 h 2672762"/>
                  <a:gd name="connsiteX78" fmla="*/ 59413 w 2677922"/>
                  <a:gd name="connsiteY78" fmla="*/ 1571407 h 2672762"/>
                  <a:gd name="connsiteX79" fmla="*/ 3687 w 2677922"/>
                  <a:gd name="connsiteY79" fmla="*/ 1524453 h 2672762"/>
                  <a:gd name="connsiteX80" fmla="*/ 1623 w 2677922"/>
                  <a:gd name="connsiteY80" fmla="*/ 1513618 h 2672762"/>
                  <a:gd name="connsiteX81" fmla="*/ 48577 w 2677922"/>
                  <a:gd name="connsiteY81" fmla="*/ 1442413 h 2672762"/>
                  <a:gd name="connsiteX82" fmla="*/ 160544 w 2677922"/>
                  <a:gd name="connsiteY82" fmla="*/ 1408358 h 2672762"/>
                  <a:gd name="connsiteX83" fmla="*/ 194083 w 2677922"/>
                  <a:gd name="connsiteY83" fmla="*/ 1370692 h 2672762"/>
                  <a:gd name="connsiteX84" fmla="*/ 192534 w 2677922"/>
                  <a:gd name="connsiteY84" fmla="*/ 1298971 h 2672762"/>
                  <a:gd name="connsiteX85" fmla="*/ 166220 w 2677922"/>
                  <a:gd name="connsiteY85" fmla="*/ 1269560 h 2672762"/>
                  <a:gd name="connsiteX86" fmla="*/ 47029 w 2677922"/>
                  <a:gd name="connsiteY86" fmla="*/ 1232926 h 2672762"/>
                  <a:gd name="connsiteX87" fmla="*/ 1623 w 2677922"/>
                  <a:gd name="connsiteY87" fmla="*/ 1166881 h 2672762"/>
                  <a:gd name="connsiteX88" fmla="*/ 6267 w 2677922"/>
                  <a:gd name="connsiteY88" fmla="*/ 1139534 h 2672762"/>
                  <a:gd name="connsiteX89" fmla="*/ 49093 w 2677922"/>
                  <a:gd name="connsiteY89" fmla="*/ 1105480 h 2672762"/>
                  <a:gd name="connsiteX90" fmla="*/ 164672 w 2677922"/>
                  <a:gd name="connsiteY90" fmla="*/ 1101868 h 2672762"/>
                  <a:gd name="connsiteX91" fmla="*/ 181699 w 2677922"/>
                  <a:gd name="connsiteY91" fmla="*/ 1101352 h 2672762"/>
                  <a:gd name="connsiteX92" fmla="*/ 227621 w 2677922"/>
                  <a:gd name="connsiteY92" fmla="*/ 1065233 h 2672762"/>
                  <a:gd name="connsiteX93" fmla="*/ 241036 w 2677922"/>
                  <a:gd name="connsiteY93" fmla="*/ 1014152 h 2672762"/>
                  <a:gd name="connsiteX94" fmla="*/ 219366 w 2677922"/>
                  <a:gd name="connsiteY94" fmla="*/ 965650 h 2672762"/>
                  <a:gd name="connsiteX95" fmla="*/ 113590 w 2677922"/>
                  <a:gd name="connsiteY95" fmla="*/ 899605 h 2672762"/>
                  <a:gd name="connsiteX96" fmla="*/ 89855 w 2677922"/>
                  <a:gd name="connsiteY96" fmla="*/ 832012 h 2672762"/>
                  <a:gd name="connsiteX97" fmla="*/ 104818 w 2677922"/>
                  <a:gd name="connsiteY97" fmla="*/ 799505 h 2672762"/>
                  <a:gd name="connsiteX98" fmla="*/ 151256 w 2677922"/>
                  <a:gd name="connsiteY98" fmla="*/ 779898 h 2672762"/>
                  <a:gd name="connsiteX99" fmla="*/ 283347 w 2677922"/>
                  <a:gd name="connsiteY99" fmla="*/ 810341 h 2672762"/>
                  <a:gd name="connsiteX100" fmla="*/ 331332 w 2677922"/>
                  <a:gd name="connsiteY100" fmla="*/ 794345 h 2672762"/>
                  <a:gd name="connsiteX101" fmla="*/ 363839 w 2677922"/>
                  <a:gd name="connsiteY101" fmla="*/ 737588 h 2672762"/>
                  <a:gd name="connsiteX102" fmla="*/ 354551 w 2677922"/>
                  <a:gd name="connsiteY102" fmla="*/ 689086 h 2672762"/>
                  <a:gd name="connsiteX103" fmla="*/ 266835 w 2677922"/>
                  <a:gd name="connsiteY103" fmla="*/ 595694 h 2672762"/>
                  <a:gd name="connsiteX104" fmla="*/ 261675 w 2677922"/>
                  <a:gd name="connsiteY104" fmla="*/ 529133 h 2672762"/>
                  <a:gd name="connsiteX105" fmla="*/ 270447 w 2677922"/>
                  <a:gd name="connsiteY105" fmla="*/ 516233 h 2672762"/>
                  <a:gd name="connsiteX106" fmla="*/ 349907 w 2677922"/>
                  <a:gd name="connsiteY106" fmla="*/ 498690 h 2672762"/>
                  <a:gd name="connsiteX107" fmla="*/ 457231 w 2677922"/>
                  <a:gd name="connsiteY107" fmla="*/ 555964 h 2672762"/>
                  <a:gd name="connsiteX108" fmla="*/ 507797 w 2677922"/>
                  <a:gd name="connsiteY108" fmla="*/ 551320 h 2672762"/>
                  <a:gd name="connsiteX109" fmla="*/ 551139 w 2677922"/>
                  <a:gd name="connsiteY109" fmla="*/ 508494 h 2672762"/>
                  <a:gd name="connsiteX110" fmla="*/ 556815 w 2677922"/>
                  <a:gd name="connsiteY110" fmla="*/ 456896 h 2672762"/>
                  <a:gd name="connsiteX111" fmla="*/ 494381 w 2677922"/>
                  <a:gd name="connsiteY111" fmla="*/ 339769 h 2672762"/>
                  <a:gd name="connsiteX112" fmla="*/ 505217 w 2677922"/>
                  <a:gd name="connsiteY112" fmla="*/ 280432 h 2672762"/>
                  <a:gd name="connsiteX113" fmla="*/ 537723 w 2677922"/>
                  <a:gd name="connsiteY113" fmla="*/ 256181 h 2672762"/>
                  <a:gd name="connsiteX114" fmla="*/ 590353 w 2677922"/>
                  <a:gd name="connsiteY114" fmla="*/ 261857 h 2672762"/>
                  <a:gd name="connsiteX115" fmla="*/ 679617 w 2677922"/>
                  <a:gd name="connsiteY115" fmla="*/ 344929 h 2672762"/>
                  <a:gd name="connsiteX116" fmla="*/ 754950 w 2677922"/>
                  <a:gd name="connsiteY116" fmla="*/ 355765 h 2672762"/>
                  <a:gd name="connsiteX117" fmla="*/ 797260 w 2677922"/>
                  <a:gd name="connsiteY117" fmla="*/ 329450 h 2672762"/>
                  <a:gd name="connsiteX118" fmla="*/ 811707 w 2677922"/>
                  <a:gd name="connsiteY118" fmla="*/ 285076 h 2672762"/>
                  <a:gd name="connsiteX119" fmla="*/ 781781 w 2677922"/>
                  <a:gd name="connsiteY119" fmla="*/ 156081 h 2672762"/>
                  <a:gd name="connsiteX120" fmla="*/ 807064 w 2677922"/>
                  <a:gd name="connsiteY120" fmla="*/ 100872 h 2672762"/>
                  <a:gd name="connsiteX121" fmla="*/ 841634 w 2677922"/>
                  <a:gd name="connsiteY121" fmla="*/ 86424 h 2672762"/>
                  <a:gd name="connsiteX122" fmla="*/ 896328 w 2677922"/>
                  <a:gd name="connsiteY122" fmla="*/ 106031 h 2672762"/>
                  <a:gd name="connsiteX123" fmla="*/ 965469 w 2677922"/>
                  <a:gd name="connsiteY123" fmla="*/ 217483 h 2672762"/>
                  <a:gd name="connsiteX124" fmla="*/ 1013455 w 2677922"/>
                  <a:gd name="connsiteY124" fmla="*/ 240702 h 2672762"/>
                  <a:gd name="connsiteX125" fmla="*/ 1077952 w 2677922"/>
                  <a:gd name="connsiteY125" fmla="*/ 222642 h 2672762"/>
                  <a:gd name="connsiteX126" fmla="*/ 1101687 w 2677922"/>
                  <a:gd name="connsiteY126" fmla="*/ 188072 h 2672762"/>
                  <a:gd name="connsiteX127" fmla="*/ 1106847 w 2677922"/>
                  <a:gd name="connsiteY127" fmla="*/ 53918 h 2672762"/>
                  <a:gd name="connsiteX128" fmla="*/ 1145029 w 2677922"/>
                  <a:gd name="connsiteY128" fmla="*/ 4900 h 2672762"/>
                  <a:gd name="connsiteX129" fmla="*/ 1158960 w 2677922"/>
                  <a:gd name="connsiteY129" fmla="*/ 1804 h 2672762"/>
                  <a:gd name="connsiteX130" fmla="*/ 1235841 w 2677922"/>
                  <a:gd name="connsiteY130" fmla="*/ 48758 h 2672762"/>
                  <a:gd name="connsiteX131" fmla="*/ 1269895 w 2677922"/>
                  <a:gd name="connsiteY131" fmla="*/ 162273 h 2672762"/>
                  <a:gd name="connsiteX132" fmla="*/ 1303434 w 2677922"/>
                  <a:gd name="connsiteY132" fmla="*/ 192716 h 2672762"/>
                  <a:gd name="connsiteX133" fmla="*/ 1376702 w 2677922"/>
                  <a:gd name="connsiteY133" fmla="*/ 192716 h 2672762"/>
                  <a:gd name="connsiteX134" fmla="*/ 1409209 w 2677922"/>
                  <a:gd name="connsiteY134" fmla="*/ 163305 h 2672762"/>
                  <a:gd name="connsiteX135" fmla="*/ 1447392 w 2677922"/>
                  <a:gd name="connsiteY135" fmla="*/ 37922 h 2672762"/>
                  <a:gd name="connsiteX136" fmla="*/ 1499505 w 2677922"/>
                  <a:gd name="connsiteY136" fmla="*/ 256 h 2672762"/>
                  <a:gd name="connsiteX137" fmla="*/ 1513436 w 2677922"/>
                  <a:gd name="connsiteY137" fmla="*/ 772 h 2672762"/>
                  <a:gd name="connsiteX138" fmla="*/ 1573290 w 2677922"/>
                  <a:gd name="connsiteY138" fmla="*/ 65269 h 2672762"/>
                  <a:gd name="connsiteX139" fmla="*/ 1576902 w 2677922"/>
                  <a:gd name="connsiteY139" fmla="*/ 185492 h 2672762"/>
                  <a:gd name="connsiteX140" fmla="*/ 1598057 w 2677922"/>
                  <a:gd name="connsiteY140" fmla="*/ 220578 h 2672762"/>
                  <a:gd name="connsiteX141" fmla="*/ 1674422 w 2677922"/>
                  <a:gd name="connsiteY141" fmla="*/ 240702 h 2672762"/>
                  <a:gd name="connsiteX142" fmla="*/ 1710540 w 2677922"/>
                  <a:gd name="connsiteY142" fmla="*/ 221610 h 2672762"/>
                  <a:gd name="connsiteX143" fmla="*/ 1779165 w 2677922"/>
                  <a:gd name="connsiteY143" fmla="*/ 111707 h 2672762"/>
                  <a:gd name="connsiteX144" fmla="*/ 1845726 w 2677922"/>
                  <a:gd name="connsiteY144" fmla="*/ 88488 h 2672762"/>
                  <a:gd name="connsiteX145" fmla="*/ 1857594 w 2677922"/>
                  <a:gd name="connsiteY145" fmla="*/ 92616 h 2672762"/>
                  <a:gd name="connsiteX146" fmla="*/ 1895260 w 2677922"/>
                  <a:gd name="connsiteY146" fmla="*/ 166401 h 2672762"/>
                  <a:gd name="connsiteX147" fmla="*/ 1868429 w 2677922"/>
                  <a:gd name="connsiteY147" fmla="*/ 281980 h 2672762"/>
                  <a:gd name="connsiteX148" fmla="*/ 1887004 w 2677922"/>
                  <a:gd name="connsiteY148" fmla="*/ 332030 h 2672762"/>
                  <a:gd name="connsiteX149" fmla="*/ 1946857 w 2677922"/>
                  <a:gd name="connsiteY149" fmla="*/ 365052 h 2672762"/>
                  <a:gd name="connsiteX150" fmla="*/ 1986588 w 2677922"/>
                  <a:gd name="connsiteY150" fmla="*/ 355765 h 2672762"/>
                  <a:gd name="connsiteX151" fmla="*/ 2081528 w 2677922"/>
                  <a:gd name="connsiteY151" fmla="*/ 267532 h 2672762"/>
                  <a:gd name="connsiteX152" fmla="*/ 2151701 w 2677922"/>
                  <a:gd name="connsiteY152" fmla="*/ 261857 h 2672762"/>
                  <a:gd name="connsiteX153" fmla="*/ 2155312 w 2677922"/>
                  <a:gd name="connsiteY153" fmla="*/ 264437 h 2672762"/>
                  <a:gd name="connsiteX154" fmla="*/ 2177500 w 2677922"/>
                  <a:gd name="connsiteY154" fmla="*/ 353701 h 2672762"/>
                  <a:gd name="connsiteX155" fmla="*/ 2122290 w 2677922"/>
                  <a:gd name="connsiteY155" fmla="*/ 456896 h 2672762"/>
                  <a:gd name="connsiteX156" fmla="*/ 2126934 w 2677922"/>
                  <a:gd name="connsiteY156" fmla="*/ 505914 h 2672762"/>
                  <a:gd name="connsiteX157" fmla="*/ 2173372 w 2677922"/>
                  <a:gd name="connsiteY157" fmla="*/ 551836 h 2672762"/>
                  <a:gd name="connsiteX158" fmla="*/ 2219810 w 2677922"/>
                  <a:gd name="connsiteY158" fmla="*/ 555964 h 2672762"/>
                  <a:gd name="connsiteX159" fmla="*/ 2336937 w 2677922"/>
                  <a:gd name="connsiteY159" fmla="*/ 494046 h 2672762"/>
                  <a:gd name="connsiteX160" fmla="*/ 2400917 w 2677922"/>
                  <a:gd name="connsiteY160" fmla="*/ 507462 h 2672762"/>
                  <a:gd name="connsiteX161" fmla="*/ 2420525 w 2677922"/>
                  <a:gd name="connsiteY161" fmla="*/ 533777 h 2672762"/>
                  <a:gd name="connsiteX162" fmla="*/ 2415365 w 2677922"/>
                  <a:gd name="connsiteY162" fmla="*/ 591566 h 2672762"/>
                  <a:gd name="connsiteX163" fmla="*/ 2321973 w 2677922"/>
                  <a:gd name="connsiteY163" fmla="*/ 692182 h 2672762"/>
                  <a:gd name="connsiteX164" fmla="*/ 2313718 w 2677922"/>
                  <a:gd name="connsiteY164" fmla="*/ 733460 h 2672762"/>
                  <a:gd name="connsiteX165" fmla="*/ 2349320 w 2677922"/>
                  <a:gd name="connsiteY165" fmla="*/ 795377 h 2672762"/>
                  <a:gd name="connsiteX166" fmla="*/ 2394726 w 2677922"/>
                  <a:gd name="connsiteY166" fmla="*/ 810341 h 2672762"/>
                  <a:gd name="connsiteX167" fmla="*/ 2526816 w 2677922"/>
                  <a:gd name="connsiteY167" fmla="*/ 780414 h 2672762"/>
                  <a:gd name="connsiteX168" fmla="*/ 2575834 w 2677922"/>
                  <a:gd name="connsiteY168" fmla="*/ 803117 h 2672762"/>
                  <a:gd name="connsiteX169" fmla="*/ 2591313 w 2677922"/>
                  <a:gd name="connsiteY169" fmla="*/ 838719 h 2672762"/>
                  <a:gd name="connsiteX170" fmla="*/ 2570158 w 2677922"/>
                  <a:gd name="connsiteY170" fmla="*/ 896509 h 2672762"/>
                  <a:gd name="connsiteX171" fmla="*/ 2461287 w 2677922"/>
                  <a:gd name="connsiteY171" fmla="*/ 964102 h 2672762"/>
                  <a:gd name="connsiteX172" fmla="*/ 2438068 w 2677922"/>
                  <a:gd name="connsiteY172" fmla="*/ 1014668 h 2672762"/>
                  <a:gd name="connsiteX173" fmla="*/ 2454063 w 2677922"/>
                  <a:gd name="connsiteY173" fmla="*/ 1073489 h 2672762"/>
                  <a:gd name="connsiteX174" fmla="*/ 2492762 w 2677922"/>
                  <a:gd name="connsiteY174" fmla="*/ 1100836 h 2672762"/>
                  <a:gd name="connsiteX175" fmla="*/ 2628464 w 2677922"/>
                  <a:gd name="connsiteY175" fmla="*/ 1105996 h 2672762"/>
                  <a:gd name="connsiteX176" fmla="*/ 2672322 w 2677922"/>
                  <a:gd name="connsiteY176" fmla="*/ 1140566 h 2672762"/>
                  <a:gd name="connsiteX177" fmla="*/ 2677998 w 2677922"/>
                  <a:gd name="connsiteY177" fmla="*/ 1182360 h 2672762"/>
                  <a:gd name="connsiteX178" fmla="*/ 2644459 w 2677922"/>
                  <a:gd name="connsiteY178" fmla="*/ 1229830 h 2672762"/>
                  <a:gd name="connsiteX179" fmla="*/ 2522172 w 2677922"/>
                  <a:gd name="connsiteY179" fmla="*/ 1267497 h 2672762"/>
                  <a:gd name="connsiteX180" fmla="*/ 2483990 w 2677922"/>
                  <a:gd name="connsiteY180" fmla="*/ 1315998 h 2672762"/>
                  <a:gd name="connsiteX181" fmla="*/ 2486570 w 2677922"/>
                  <a:gd name="connsiteY181" fmla="*/ 1379980 h 2672762"/>
                  <a:gd name="connsiteX182" fmla="*/ 2512885 w 2677922"/>
                  <a:gd name="connsiteY182" fmla="*/ 1407842 h 2672762"/>
                  <a:gd name="connsiteX183" fmla="*/ 2641363 w 2677922"/>
                  <a:gd name="connsiteY183" fmla="*/ 1447057 h 2672762"/>
                  <a:gd name="connsiteX184" fmla="*/ 2677998 w 2677922"/>
                  <a:gd name="connsiteY184" fmla="*/ 1498138 h 2672762"/>
                  <a:gd name="connsiteX185" fmla="*/ 2677998 w 2677922"/>
                  <a:gd name="connsiteY185" fmla="*/ 1507426 h 2672762"/>
                  <a:gd name="connsiteX186" fmla="*/ 2611952 w 2677922"/>
                  <a:gd name="connsiteY186" fmla="*/ 1572955 h 2672762"/>
                  <a:gd name="connsiteX187" fmla="*/ 2490182 w 2677922"/>
                  <a:gd name="connsiteY187" fmla="*/ 1576567 h 2672762"/>
                  <a:gd name="connsiteX188" fmla="*/ 2457675 w 2677922"/>
                  <a:gd name="connsiteY188" fmla="*/ 1596690 h 2672762"/>
                  <a:gd name="connsiteX189" fmla="*/ 2437036 w 2677922"/>
                  <a:gd name="connsiteY189" fmla="*/ 1673055 h 2672762"/>
                  <a:gd name="connsiteX190" fmla="*/ 2457159 w 2677922"/>
                  <a:gd name="connsiteY190" fmla="*/ 1710205 h 2672762"/>
                  <a:gd name="connsiteX191" fmla="*/ 2564483 w 2677922"/>
                  <a:gd name="connsiteY191" fmla="*/ 1777282 h 2672762"/>
                  <a:gd name="connsiteX192" fmla="*/ 2588733 w 2677922"/>
                  <a:gd name="connsiteY192" fmla="*/ 1845907 h 2672762"/>
                  <a:gd name="connsiteX193" fmla="*/ 2571706 w 2677922"/>
                  <a:gd name="connsiteY193" fmla="*/ 1880994 h 2672762"/>
                  <a:gd name="connsiteX194" fmla="*/ 2538684 w 2677922"/>
                  <a:gd name="connsiteY194" fmla="*/ 1897505 h 2672762"/>
                  <a:gd name="connsiteX195" fmla="*/ 1338521 w 2677922"/>
                  <a:gd name="connsiteY195" fmla="*/ 2312867 h 2672762"/>
                  <a:gd name="connsiteX196" fmla="*/ 2316814 w 2677922"/>
                  <a:gd name="connsiteY196" fmla="*/ 1335605 h 2672762"/>
                  <a:gd name="connsiteX197" fmla="*/ 1340068 w 2677922"/>
                  <a:gd name="connsiteY197" fmla="*/ 359376 h 2672762"/>
                  <a:gd name="connsiteX198" fmla="*/ 361775 w 2677922"/>
                  <a:gd name="connsiteY198" fmla="*/ 1331994 h 2672762"/>
                  <a:gd name="connsiteX199" fmla="*/ 1338521 w 2677922"/>
                  <a:gd name="connsiteY199" fmla="*/ 2312867 h 2672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</a:cxnLst>
                <a:rect l="l" t="t" r="r" b="b"/>
                <a:pathLst>
                  <a:path w="2677922" h="2672762">
                    <a:moveTo>
                      <a:pt x="2538684" y="1897505"/>
                    </a:moveTo>
                    <a:cubicBezTo>
                      <a:pt x="2511337" y="1891313"/>
                      <a:pt x="2483990" y="1885121"/>
                      <a:pt x="2456643" y="1879446"/>
                    </a:cubicBezTo>
                    <a:cubicBezTo>
                      <a:pt x="2434456" y="1874286"/>
                      <a:pt x="2411753" y="1869642"/>
                      <a:pt x="2389566" y="1863966"/>
                    </a:cubicBezTo>
                    <a:cubicBezTo>
                      <a:pt x="2375119" y="1860354"/>
                      <a:pt x="2363767" y="1864482"/>
                      <a:pt x="2354479" y="1874802"/>
                    </a:cubicBezTo>
                    <a:cubicBezTo>
                      <a:pt x="2335389" y="1896989"/>
                      <a:pt x="2320425" y="1922272"/>
                      <a:pt x="2312170" y="1950651"/>
                    </a:cubicBezTo>
                    <a:cubicBezTo>
                      <a:pt x="2308042" y="1964066"/>
                      <a:pt x="2314234" y="1973869"/>
                      <a:pt x="2322489" y="1983157"/>
                    </a:cubicBezTo>
                    <a:cubicBezTo>
                      <a:pt x="2352416" y="2015664"/>
                      <a:pt x="2382858" y="2048170"/>
                      <a:pt x="2412785" y="2080161"/>
                    </a:cubicBezTo>
                    <a:cubicBezTo>
                      <a:pt x="2435488" y="2104412"/>
                      <a:pt x="2436520" y="2118859"/>
                      <a:pt x="2418461" y="2146722"/>
                    </a:cubicBezTo>
                    <a:cubicBezTo>
                      <a:pt x="2417429" y="2148270"/>
                      <a:pt x="2416397" y="2150334"/>
                      <a:pt x="2414849" y="2151882"/>
                    </a:cubicBezTo>
                    <a:cubicBezTo>
                      <a:pt x="2380795" y="2197804"/>
                      <a:pt x="2365831" y="2198320"/>
                      <a:pt x="2324037" y="2174585"/>
                    </a:cubicBezTo>
                    <a:cubicBezTo>
                      <a:pt x="2289982" y="2154978"/>
                      <a:pt x="2253864" y="2137434"/>
                      <a:pt x="2219294" y="2118859"/>
                    </a:cubicBezTo>
                    <a:cubicBezTo>
                      <a:pt x="2204846" y="2111120"/>
                      <a:pt x="2191431" y="2111120"/>
                      <a:pt x="2178531" y="2120407"/>
                    </a:cubicBezTo>
                    <a:cubicBezTo>
                      <a:pt x="2157892" y="2134855"/>
                      <a:pt x="2140349" y="2152398"/>
                      <a:pt x="2125386" y="2172521"/>
                    </a:cubicBezTo>
                    <a:cubicBezTo>
                      <a:pt x="2114550" y="2186968"/>
                      <a:pt x="2114034" y="2201416"/>
                      <a:pt x="2122806" y="2217411"/>
                    </a:cubicBezTo>
                    <a:cubicBezTo>
                      <a:pt x="2143961" y="2256109"/>
                      <a:pt x="2164600" y="2295323"/>
                      <a:pt x="2184723" y="2334538"/>
                    </a:cubicBezTo>
                    <a:cubicBezTo>
                      <a:pt x="2198655" y="2361885"/>
                      <a:pt x="2196591" y="2374268"/>
                      <a:pt x="2174404" y="2395423"/>
                    </a:cubicBezTo>
                    <a:cubicBezTo>
                      <a:pt x="2170792" y="2398519"/>
                      <a:pt x="2167696" y="2402131"/>
                      <a:pt x="2164084" y="2404711"/>
                    </a:cubicBezTo>
                    <a:cubicBezTo>
                      <a:pt x="2131062" y="2428962"/>
                      <a:pt x="2114034" y="2440829"/>
                      <a:pt x="2075336" y="2401615"/>
                    </a:cubicBezTo>
                    <a:cubicBezTo>
                      <a:pt x="2047473" y="2373236"/>
                      <a:pt x="2017547" y="2347953"/>
                      <a:pt x="1988652" y="2320606"/>
                    </a:cubicBezTo>
                    <a:cubicBezTo>
                      <a:pt x="1975236" y="2307707"/>
                      <a:pt x="1960789" y="2305127"/>
                      <a:pt x="1944277" y="2311835"/>
                    </a:cubicBezTo>
                    <a:cubicBezTo>
                      <a:pt x="1922607" y="2320606"/>
                      <a:pt x="1901968" y="2331958"/>
                      <a:pt x="1883392" y="2346405"/>
                    </a:cubicBezTo>
                    <a:cubicBezTo>
                      <a:pt x="1867913" y="2358273"/>
                      <a:pt x="1863785" y="2373236"/>
                      <a:pt x="1868429" y="2391811"/>
                    </a:cubicBezTo>
                    <a:cubicBezTo>
                      <a:pt x="1879264" y="2436701"/>
                      <a:pt x="1889584" y="2482107"/>
                      <a:pt x="1899388" y="2526997"/>
                    </a:cubicBezTo>
                    <a:cubicBezTo>
                      <a:pt x="1903516" y="2546604"/>
                      <a:pt x="1896808" y="2561568"/>
                      <a:pt x="1879264" y="2571887"/>
                    </a:cubicBezTo>
                    <a:cubicBezTo>
                      <a:pt x="1867397" y="2579111"/>
                      <a:pt x="1854498" y="2584787"/>
                      <a:pt x="1841082" y="2588915"/>
                    </a:cubicBezTo>
                    <a:cubicBezTo>
                      <a:pt x="1813736" y="2597686"/>
                      <a:pt x="1798256" y="2592526"/>
                      <a:pt x="1782777" y="2568276"/>
                    </a:cubicBezTo>
                    <a:cubicBezTo>
                      <a:pt x="1760074" y="2532157"/>
                      <a:pt x="1736855" y="2496555"/>
                      <a:pt x="1715184" y="2459404"/>
                    </a:cubicBezTo>
                    <a:cubicBezTo>
                      <a:pt x="1703316" y="2439281"/>
                      <a:pt x="1687837" y="2431542"/>
                      <a:pt x="1664618" y="2435669"/>
                    </a:cubicBezTo>
                    <a:cubicBezTo>
                      <a:pt x="1646043" y="2439281"/>
                      <a:pt x="1627984" y="2443925"/>
                      <a:pt x="1610440" y="2450117"/>
                    </a:cubicBezTo>
                    <a:cubicBezTo>
                      <a:pt x="1586190" y="2458888"/>
                      <a:pt x="1578450" y="2469208"/>
                      <a:pt x="1577418" y="2495007"/>
                    </a:cubicBezTo>
                    <a:cubicBezTo>
                      <a:pt x="1575870" y="2535769"/>
                      <a:pt x="1574838" y="2576015"/>
                      <a:pt x="1573806" y="2616777"/>
                    </a:cubicBezTo>
                    <a:cubicBezTo>
                      <a:pt x="1572774" y="2653928"/>
                      <a:pt x="1563487" y="2665795"/>
                      <a:pt x="1526852" y="2672503"/>
                    </a:cubicBezTo>
                    <a:cubicBezTo>
                      <a:pt x="1517049" y="2674567"/>
                      <a:pt x="1507245" y="2675599"/>
                      <a:pt x="1497441" y="2676115"/>
                    </a:cubicBezTo>
                    <a:cubicBezTo>
                      <a:pt x="1473191" y="2677663"/>
                      <a:pt x="1457711" y="2667859"/>
                      <a:pt x="1449972" y="2644124"/>
                    </a:cubicBezTo>
                    <a:cubicBezTo>
                      <a:pt x="1436040" y="2600782"/>
                      <a:pt x="1422624" y="2557956"/>
                      <a:pt x="1410241" y="2514614"/>
                    </a:cubicBezTo>
                    <a:cubicBezTo>
                      <a:pt x="1404565" y="2495007"/>
                      <a:pt x="1392698" y="2485719"/>
                      <a:pt x="1373091" y="2482623"/>
                    </a:cubicBezTo>
                    <a:cubicBezTo>
                      <a:pt x="1350388" y="2479527"/>
                      <a:pt x="1327685" y="2479527"/>
                      <a:pt x="1304982" y="2483139"/>
                    </a:cubicBezTo>
                    <a:cubicBezTo>
                      <a:pt x="1287955" y="2485719"/>
                      <a:pt x="1277119" y="2494491"/>
                      <a:pt x="1271959" y="2511518"/>
                    </a:cubicBezTo>
                    <a:cubicBezTo>
                      <a:pt x="1260092" y="2552280"/>
                      <a:pt x="1247192" y="2593042"/>
                      <a:pt x="1234293" y="2633805"/>
                    </a:cubicBezTo>
                    <a:cubicBezTo>
                      <a:pt x="1222941" y="2670439"/>
                      <a:pt x="1208494" y="2679727"/>
                      <a:pt x="1170828" y="2674567"/>
                    </a:cubicBezTo>
                    <a:cubicBezTo>
                      <a:pt x="1114070" y="2666827"/>
                      <a:pt x="1107362" y="2659087"/>
                      <a:pt x="1106847" y="2602330"/>
                    </a:cubicBezTo>
                    <a:cubicBezTo>
                      <a:pt x="1106331" y="2565180"/>
                      <a:pt x="1104783" y="2528545"/>
                      <a:pt x="1103751" y="2491395"/>
                    </a:cubicBezTo>
                    <a:cubicBezTo>
                      <a:pt x="1103234" y="2474368"/>
                      <a:pt x="1096527" y="2460952"/>
                      <a:pt x="1080532" y="2454244"/>
                    </a:cubicBezTo>
                    <a:cubicBezTo>
                      <a:pt x="1056281" y="2443925"/>
                      <a:pt x="1031514" y="2436701"/>
                      <a:pt x="1005199" y="2435153"/>
                    </a:cubicBezTo>
                    <a:cubicBezTo>
                      <a:pt x="989203" y="2434121"/>
                      <a:pt x="977852" y="2440313"/>
                      <a:pt x="969080" y="2454244"/>
                    </a:cubicBezTo>
                    <a:cubicBezTo>
                      <a:pt x="946894" y="2491395"/>
                      <a:pt x="923159" y="2527513"/>
                      <a:pt x="900456" y="2564148"/>
                    </a:cubicBezTo>
                    <a:cubicBezTo>
                      <a:pt x="882396" y="2593042"/>
                      <a:pt x="868465" y="2598202"/>
                      <a:pt x="836474" y="2587367"/>
                    </a:cubicBezTo>
                    <a:cubicBezTo>
                      <a:pt x="834926" y="2586851"/>
                      <a:pt x="833379" y="2586335"/>
                      <a:pt x="831830" y="2585819"/>
                    </a:cubicBezTo>
                    <a:cubicBezTo>
                      <a:pt x="782297" y="2565696"/>
                      <a:pt x="772493" y="2554344"/>
                      <a:pt x="785392" y="2504810"/>
                    </a:cubicBezTo>
                    <a:cubicBezTo>
                      <a:pt x="795196" y="2467144"/>
                      <a:pt x="802420" y="2428962"/>
                      <a:pt x="811707" y="2390779"/>
                    </a:cubicBezTo>
                    <a:cubicBezTo>
                      <a:pt x="816351" y="2371172"/>
                      <a:pt x="811191" y="2356209"/>
                      <a:pt x="794680" y="2344341"/>
                    </a:cubicBezTo>
                    <a:cubicBezTo>
                      <a:pt x="777137" y="2331958"/>
                      <a:pt x="759078" y="2321122"/>
                      <a:pt x="739470" y="2312351"/>
                    </a:cubicBezTo>
                    <a:cubicBezTo>
                      <a:pt x="720895" y="2304095"/>
                      <a:pt x="704900" y="2307191"/>
                      <a:pt x="689421" y="2321638"/>
                    </a:cubicBezTo>
                    <a:cubicBezTo>
                      <a:pt x="658462" y="2351049"/>
                      <a:pt x="626988" y="2379944"/>
                      <a:pt x="596029" y="2408838"/>
                    </a:cubicBezTo>
                    <a:cubicBezTo>
                      <a:pt x="572810" y="2431026"/>
                      <a:pt x="557847" y="2432057"/>
                      <a:pt x="530500" y="2415030"/>
                    </a:cubicBezTo>
                    <a:cubicBezTo>
                      <a:pt x="527404" y="2412966"/>
                      <a:pt x="524308" y="2410902"/>
                      <a:pt x="521212" y="2408838"/>
                    </a:cubicBezTo>
                    <a:cubicBezTo>
                      <a:pt x="481482" y="2380460"/>
                      <a:pt x="477870" y="2365496"/>
                      <a:pt x="500573" y="2322670"/>
                    </a:cubicBezTo>
                    <a:cubicBezTo>
                      <a:pt x="519148" y="2287584"/>
                      <a:pt x="537207" y="2252497"/>
                      <a:pt x="556298" y="2217927"/>
                    </a:cubicBezTo>
                    <a:cubicBezTo>
                      <a:pt x="566102" y="2199868"/>
                      <a:pt x="564555" y="2184388"/>
                      <a:pt x="552171" y="2168909"/>
                    </a:cubicBezTo>
                    <a:cubicBezTo>
                      <a:pt x="538756" y="2151882"/>
                      <a:pt x="523276" y="2136402"/>
                      <a:pt x="505733" y="2122987"/>
                    </a:cubicBezTo>
                    <a:cubicBezTo>
                      <a:pt x="490254" y="2111120"/>
                      <a:pt x="474774" y="2110088"/>
                      <a:pt x="457747" y="2119375"/>
                    </a:cubicBezTo>
                    <a:cubicBezTo>
                      <a:pt x="419564" y="2140014"/>
                      <a:pt x="380866" y="2160653"/>
                      <a:pt x="341652" y="2180777"/>
                    </a:cubicBezTo>
                    <a:cubicBezTo>
                      <a:pt x="314305" y="2195224"/>
                      <a:pt x="298310" y="2191612"/>
                      <a:pt x="278187" y="2168909"/>
                    </a:cubicBezTo>
                    <a:cubicBezTo>
                      <a:pt x="276639" y="2167361"/>
                      <a:pt x="275607" y="2165813"/>
                      <a:pt x="274059" y="2164265"/>
                    </a:cubicBezTo>
                    <a:cubicBezTo>
                      <a:pt x="238456" y="2122987"/>
                      <a:pt x="238972" y="2108540"/>
                      <a:pt x="276639" y="2069325"/>
                    </a:cubicBezTo>
                    <a:cubicBezTo>
                      <a:pt x="302954" y="2041463"/>
                      <a:pt x="327721" y="2013084"/>
                      <a:pt x="354551" y="1986253"/>
                    </a:cubicBezTo>
                    <a:cubicBezTo>
                      <a:pt x="367967" y="1972322"/>
                      <a:pt x="370547" y="1957874"/>
                      <a:pt x="363839" y="1940847"/>
                    </a:cubicBezTo>
                    <a:cubicBezTo>
                      <a:pt x="355067" y="1918660"/>
                      <a:pt x="342684" y="1898021"/>
                      <a:pt x="328237" y="1878930"/>
                    </a:cubicBezTo>
                    <a:cubicBezTo>
                      <a:pt x="316369" y="1863450"/>
                      <a:pt x="300374" y="1861902"/>
                      <a:pt x="283347" y="1866030"/>
                    </a:cubicBezTo>
                    <a:cubicBezTo>
                      <a:pt x="245680" y="1874802"/>
                      <a:pt x="208530" y="1883573"/>
                      <a:pt x="170864" y="1891829"/>
                    </a:cubicBezTo>
                    <a:cubicBezTo>
                      <a:pt x="165704" y="1892861"/>
                      <a:pt x="160544" y="1894409"/>
                      <a:pt x="155900" y="1895441"/>
                    </a:cubicBezTo>
                    <a:cubicBezTo>
                      <a:pt x="127521" y="1900601"/>
                      <a:pt x="113074" y="1893893"/>
                      <a:pt x="100175" y="1868094"/>
                    </a:cubicBezTo>
                    <a:cubicBezTo>
                      <a:pt x="95531" y="1858291"/>
                      <a:pt x="90887" y="1848487"/>
                      <a:pt x="87275" y="1838168"/>
                    </a:cubicBezTo>
                    <a:cubicBezTo>
                      <a:pt x="77988" y="1810821"/>
                      <a:pt x="83147" y="1795341"/>
                      <a:pt x="107915" y="1779862"/>
                    </a:cubicBezTo>
                    <a:cubicBezTo>
                      <a:pt x="143001" y="1757675"/>
                      <a:pt x="178603" y="1735488"/>
                      <a:pt x="213690" y="1713817"/>
                    </a:cubicBezTo>
                    <a:cubicBezTo>
                      <a:pt x="241552" y="1696274"/>
                      <a:pt x="245680" y="1686470"/>
                      <a:pt x="238972" y="1654480"/>
                    </a:cubicBezTo>
                    <a:cubicBezTo>
                      <a:pt x="234845" y="1636420"/>
                      <a:pt x="230201" y="1617845"/>
                      <a:pt x="222977" y="1600818"/>
                    </a:cubicBezTo>
                    <a:cubicBezTo>
                      <a:pt x="215753" y="1583791"/>
                      <a:pt x="203370" y="1575535"/>
                      <a:pt x="184279" y="1575019"/>
                    </a:cubicBezTo>
                    <a:cubicBezTo>
                      <a:pt x="142485" y="1574503"/>
                      <a:pt x="101207" y="1572955"/>
                      <a:pt x="59413" y="1571407"/>
                    </a:cubicBezTo>
                    <a:cubicBezTo>
                      <a:pt x="21746" y="1570375"/>
                      <a:pt x="10395" y="1560572"/>
                      <a:pt x="3687" y="1524453"/>
                    </a:cubicBezTo>
                    <a:cubicBezTo>
                      <a:pt x="3171" y="1520841"/>
                      <a:pt x="2139" y="1517230"/>
                      <a:pt x="1623" y="1513618"/>
                    </a:cubicBezTo>
                    <a:cubicBezTo>
                      <a:pt x="-4053" y="1467696"/>
                      <a:pt x="3687" y="1455828"/>
                      <a:pt x="48577" y="1442413"/>
                    </a:cubicBezTo>
                    <a:cubicBezTo>
                      <a:pt x="85727" y="1431061"/>
                      <a:pt x="122877" y="1418678"/>
                      <a:pt x="160544" y="1408358"/>
                    </a:cubicBezTo>
                    <a:cubicBezTo>
                      <a:pt x="181183" y="1402683"/>
                      <a:pt x="192018" y="1390815"/>
                      <a:pt x="194083" y="1370692"/>
                    </a:cubicBezTo>
                    <a:cubicBezTo>
                      <a:pt x="196147" y="1346957"/>
                      <a:pt x="197178" y="1322706"/>
                      <a:pt x="192534" y="1298971"/>
                    </a:cubicBezTo>
                    <a:cubicBezTo>
                      <a:pt x="189954" y="1283492"/>
                      <a:pt x="181183" y="1274204"/>
                      <a:pt x="166220" y="1269560"/>
                    </a:cubicBezTo>
                    <a:cubicBezTo>
                      <a:pt x="126490" y="1257693"/>
                      <a:pt x="86759" y="1245310"/>
                      <a:pt x="47029" y="1232926"/>
                    </a:cubicBezTo>
                    <a:cubicBezTo>
                      <a:pt x="3687" y="1219511"/>
                      <a:pt x="-957" y="1212287"/>
                      <a:pt x="1623" y="1166881"/>
                    </a:cubicBezTo>
                    <a:cubicBezTo>
                      <a:pt x="2139" y="1157593"/>
                      <a:pt x="4203" y="1148306"/>
                      <a:pt x="6267" y="1139534"/>
                    </a:cubicBezTo>
                    <a:cubicBezTo>
                      <a:pt x="12459" y="1116831"/>
                      <a:pt x="25358" y="1106512"/>
                      <a:pt x="49093" y="1105480"/>
                    </a:cubicBezTo>
                    <a:cubicBezTo>
                      <a:pt x="87791" y="1103932"/>
                      <a:pt x="125974" y="1102900"/>
                      <a:pt x="164672" y="1101868"/>
                    </a:cubicBezTo>
                    <a:cubicBezTo>
                      <a:pt x="170348" y="1101868"/>
                      <a:pt x="176023" y="1101352"/>
                      <a:pt x="181699" y="1101352"/>
                    </a:cubicBezTo>
                    <a:cubicBezTo>
                      <a:pt x="207498" y="1102384"/>
                      <a:pt x="220913" y="1087936"/>
                      <a:pt x="227621" y="1065233"/>
                    </a:cubicBezTo>
                    <a:cubicBezTo>
                      <a:pt x="232781" y="1048206"/>
                      <a:pt x="237425" y="1031179"/>
                      <a:pt x="241036" y="1014152"/>
                    </a:cubicBezTo>
                    <a:cubicBezTo>
                      <a:pt x="245680" y="990417"/>
                      <a:pt x="240005" y="979065"/>
                      <a:pt x="219366" y="965650"/>
                    </a:cubicBezTo>
                    <a:cubicBezTo>
                      <a:pt x="184279" y="943463"/>
                      <a:pt x="148676" y="921276"/>
                      <a:pt x="113590" y="899605"/>
                    </a:cubicBezTo>
                    <a:cubicBezTo>
                      <a:pt x="82116" y="879997"/>
                      <a:pt x="77472" y="867614"/>
                      <a:pt x="89855" y="832012"/>
                    </a:cubicBezTo>
                    <a:cubicBezTo>
                      <a:pt x="93467" y="820660"/>
                      <a:pt x="98111" y="809309"/>
                      <a:pt x="104818" y="799505"/>
                    </a:cubicBezTo>
                    <a:cubicBezTo>
                      <a:pt x="115654" y="782994"/>
                      <a:pt x="130617" y="774738"/>
                      <a:pt x="151256" y="779898"/>
                    </a:cubicBezTo>
                    <a:cubicBezTo>
                      <a:pt x="195114" y="790217"/>
                      <a:pt x="239489" y="799505"/>
                      <a:pt x="283347" y="810341"/>
                    </a:cubicBezTo>
                    <a:cubicBezTo>
                      <a:pt x="303469" y="815500"/>
                      <a:pt x="318949" y="810857"/>
                      <a:pt x="331332" y="794345"/>
                    </a:cubicBezTo>
                    <a:cubicBezTo>
                      <a:pt x="344232" y="776802"/>
                      <a:pt x="355584" y="757711"/>
                      <a:pt x="363839" y="737588"/>
                    </a:cubicBezTo>
                    <a:cubicBezTo>
                      <a:pt x="371063" y="719529"/>
                      <a:pt x="368999" y="704049"/>
                      <a:pt x="354551" y="689086"/>
                    </a:cubicBezTo>
                    <a:cubicBezTo>
                      <a:pt x="324625" y="658643"/>
                      <a:pt x="296246" y="627169"/>
                      <a:pt x="266835" y="595694"/>
                    </a:cubicBezTo>
                    <a:cubicBezTo>
                      <a:pt x="244132" y="570927"/>
                      <a:pt x="243100" y="556996"/>
                      <a:pt x="261675" y="529133"/>
                    </a:cubicBezTo>
                    <a:cubicBezTo>
                      <a:pt x="264771" y="525005"/>
                      <a:pt x="267351" y="520361"/>
                      <a:pt x="270447" y="516233"/>
                    </a:cubicBezTo>
                    <a:cubicBezTo>
                      <a:pt x="296762" y="481663"/>
                      <a:pt x="311209" y="478567"/>
                      <a:pt x="349907" y="498690"/>
                    </a:cubicBezTo>
                    <a:cubicBezTo>
                      <a:pt x="386026" y="517781"/>
                      <a:pt x="422144" y="536357"/>
                      <a:pt x="457231" y="555964"/>
                    </a:cubicBezTo>
                    <a:cubicBezTo>
                      <a:pt x="475806" y="566283"/>
                      <a:pt x="492318" y="564219"/>
                      <a:pt x="507797" y="551320"/>
                    </a:cubicBezTo>
                    <a:cubicBezTo>
                      <a:pt x="523276" y="538421"/>
                      <a:pt x="537723" y="523973"/>
                      <a:pt x="551139" y="508494"/>
                    </a:cubicBezTo>
                    <a:cubicBezTo>
                      <a:pt x="564555" y="492499"/>
                      <a:pt x="567650" y="476503"/>
                      <a:pt x="556815" y="456896"/>
                    </a:cubicBezTo>
                    <a:cubicBezTo>
                      <a:pt x="535143" y="418198"/>
                      <a:pt x="515020" y="378983"/>
                      <a:pt x="494381" y="339769"/>
                    </a:cubicBezTo>
                    <a:cubicBezTo>
                      <a:pt x="480966" y="313970"/>
                      <a:pt x="484062" y="300039"/>
                      <a:pt x="505217" y="280432"/>
                    </a:cubicBezTo>
                    <a:cubicBezTo>
                      <a:pt x="515020" y="271144"/>
                      <a:pt x="525856" y="263405"/>
                      <a:pt x="537723" y="256181"/>
                    </a:cubicBezTo>
                    <a:cubicBezTo>
                      <a:pt x="558362" y="244313"/>
                      <a:pt x="572810" y="245861"/>
                      <a:pt x="590353" y="261857"/>
                    </a:cubicBezTo>
                    <a:cubicBezTo>
                      <a:pt x="620280" y="289203"/>
                      <a:pt x="650207" y="317066"/>
                      <a:pt x="679617" y="344929"/>
                    </a:cubicBezTo>
                    <a:cubicBezTo>
                      <a:pt x="710576" y="374340"/>
                      <a:pt x="717284" y="375372"/>
                      <a:pt x="754950" y="355765"/>
                    </a:cubicBezTo>
                    <a:cubicBezTo>
                      <a:pt x="769913" y="348025"/>
                      <a:pt x="783845" y="339769"/>
                      <a:pt x="797260" y="329450"/>
                    </a:cubicBezTo>
                    <a:cubicBezTo>
                      <a:pt x="811707" y="317582"/>
                      <a:pt x="816351" y="303651"/>
                      <a:pt x="811707" y="285076"/>
                    </a:cubicBezTo>
                    <a:cubicBezTo>
                      <a:pt x="800872" y="242249"/>
                      <a:pt x="791585" y="198907"/>
                      <a:pt x="781781" y="156081"/>
                    </a:cubicBezTo>
                    <a:cubicBezTo>
                      <a:pt x="775589" y="128218"/>
                      <a:pt x="782297" y="114287"/>
                      <a:pt x="807064" y="100872"/>
                    </a:cubicBezTo>
                    <a:cubicBezTo>
                      <a:pt x="818415" y="95196"/>
                      <a:pt x="829766" y="90552"/>
                      <a:pt x="841634" y="86424"/>
                    </a:cubicBezTo>
                    <a:cubicBezTo>
                      <a:pt x="866917" y="78685"/>
                      <a:pt x="881364" y="83328"/>
                      <a:pt x="896328" y="106031"/>
                    </a:cubicBezTo>
                    <a:cubicBezTo>
                      <a:pt x="920062" y="142666"/>
                      <a:pt x="943798" y="179300"/>
                      <a:pt x="965469" y="217483"/>
                    </a:cubicBezTo>
                    <a:cubicBezTo>
                      <a:pt x="976820" y="237090"/>
                      <a:pt x="992299" y="243797"/>
                      <a:pt x="1013455" y="240702"/>
                    </a:cubicBezTo>
                    <a:cubicBezTo>
                      <a:pt x="1035641" y="237090"/>
                      <a:pt x="1057313" y="231414"/>
                      <a:pt x="1077952" y="222642"/>
                    </a:cubicBezTo>
                    <a:cubicBezTo>
                      <a:pt x="1092915" y="215935"/>
                      <a:pt x="1101171" y="205615"/>
                      <a:pt x="1101687" y="188072"/>
                    </a:cubicBezTo>
                    <a:cubicBezTo>
                      <a:pt x="1102719" y="143182"/>
                      <a:pt x="1105298" y="98808"/>
                      <a:pt x="1106847" y="53918"/>
                    </a:cubicBezTo>
                    <a:cubicBezTo>
                      <a:pt x="1107878" y="25023"/>
                      <a:pt x="1117166" y="12640"/>
                      <a:pt x="1145029" y="4900"/>
                    </a:cubicBezTo>
                    <a:cubicBezTo>
                      <a:pt x="1149672" y="3868"/>
                      <a:pt x="1154316" y="2320"/>
                      <a:pt x="1158960" y="1804"/>
                    </a:cubicBezTo>
                    <a:cubicBezTo>
                      <a:pt x="1210042" y="-3872"/>
                      <a:pt x="1222426" y="1804"/>
                      <a:pt x="1235841" y="48758"/>
                    </a:cubicBezTo>
                    <a:cubicBezTo>
                      <a:pt x="1246676" y="86940"/>
                      <a:pt x="1259576" y="124091"/>
                      <a:pt x="1269895" y="162273"/>
                    </a:cubicBezTo>
                    <a:cubicBezTo>
                      <a:pt x="1275055" y="180332"/>
                      <a:pt x="1285890" y="190136"/>
                      <a:pt x="1303434" y="192716"/>
                    </a:cubicBezTo>
                    <a:cubicBezTo>
                      <a:pt x="1327685" y="195812"/>
                      <a:pt x="1352452" y="195812"/>
                      <a:pt x="1376702" y="192716"/>
                    </a:cubicBezTo>
                    <a:cubicBezTo>
                      <a:pt x="1393730" y="190652"/>
                      <a:pt x="1404049" y="180332"/>
                      <a:pt x="1409209" y="163305"/>
                    </a:cubicBezTo>
                    <a:cubicBezTo>
                      <a:pt x="1421593" y="121511"/>
                      <a:pt x="1434492" y="79717"/>
                      <a:pt x="1447392" y="37922"/>
                    </a:cubicBezTo>
                    <a:cubicBezTo>
                      <a:pt x="1457195" y="6964"/>
                      <a:pt x="1466998" y="-260"/>
                      <a:pt x="1499505" y="256"/>
                    </a:cubicBezTo>
                    <a:cubicBezTo>
                      <a:pt x="1504149" y="256"/>
                      <a:pt x="1508793" y="256"/>
                      <a:pt x="1513436" y="772"/>
                    </a:cubicBezTo>
                    <a:cubicBezTo>
                      <a:pt x="1559358" y="5416"/>
                      <a:pt x="1572258" y="19347"/>
                      <a:pt x="1573290" y="65269"/>
                    </a:cubicBezTo>
                    <a:cubicBezTo>
                      <a:pt x="1574322" y="105515"/>
                      <a:pt x="1575870" y="145246"/>
                      <a:pt x="1576902" y="185492"/>
                    </a:cubicBezTo>
                    <a:cubicBezTo>
                      <a:pt x="1577418" y="201487"/>
                      <a:pt x="1583093" y="213871"/>
                      <a:pt x="1598057" y="220578"/>
                    </a:cubicBezTo>
                    <a:cubicBezTo>
                      <a:pt x="1622308" y="231414"/>
                      <a:pt x="1647590" y="238638"/>
                      <a:pt x="1674422" y="240702"/>
                    </a:cubicBezTo>
                    <a:cubicBezTo>
                      <a:pt x="1690933" y="241733"/>
                      <a:pt x="1702285" y="235026"/>
                      <a:pt x="1710540" y="221610"/>
                    </a:cubicBezTo>
                    <a:cubicBezTo>
                      <a:pt x="1733243" y="184976"/>
                      <a:pt x="1756462" y="148342"/>
                      <a:pt x="1779165" y="111707"/>
                    </a:cubicBezTo>
                    <a:cubicBezTo>
                      <a:pt x="1798772" y="80749"/>
                      <a:pt x="1810640" y="76621"/>
                      <a:pt x="1845726" y="88488"/>
                    </a:cubicBezTo>
                    <a:cubicBezTo>
                      <a:pt x="1849854" y="90036"/>
                      <a:pt x="1853466" y="91068"/>
                      <a:pt x="1857594" y="92616"/>
                    </a:cubicBezTo>
                    <a:cubicBezTo>
                      <a:pt x="1898356" y="110159"/>
                      <a:pt x="1905063" y="123059"/>
                      <a:pt x="1895260" y="166401"/>
                    </a:cubicBezTo>
                    <a:cubicBezTo>
                      <a:pt x="1886488" y="205099"/>
                      <a:pt x="1877717" y="243281"/>
                      <a:pt x="1868429" y="281980"/>
                    </a:cubicBezTo>
                    <a:cubicBezTo>
                      <a:pt x="1863269" y="303135"/>
                      <a:pt x="1868429" y="319646"/>
                      <a:pt x="1887004" y="332030"/>
                    </a:cubicBezTo>
                    <a:cubicBezTo>
                      <a:pt x="1906096" y="344929"/>
                      <a:pt x="1925187" y="356796"/>
                      <a:pt x="1946857" y="365052"/>
                    </a:cubicBezTo>
                    <a:cubicBezTo>
                      <a:pt x="1962337" y="370728"/>
                      <a:pt x="1974720" y="367116"/>
                      <a:pt x="1986588" y="355765"/>
                    </a:cubicBezTo>
                    <a:cubicBezTo>
                      <a:pt x="2018062" y="325838"/>
                      <a:pt x="2049537" y="296943"/>
                      <a:pt x="2081528" y="267532"/>
                    </a:cubicBezTo>
                    <a:cubicBezTo>
                      <a:pt x="2107843" y="242765"/>
                      <a:pt x="2122290" y="241733"/>
                      <a:pt x="2151701" y="261857"/>
                    </a:cubicBezTo>
                    <a:cubicBezTo>
                      <a:pt x="2153248" y="262889"/>
                      <a:pt x="2154281" y="263405"/>
                      <a:pt x="2155312" y="264437"/>
                    </a:cubicBezTo>
                    <a:cubicBezTo>
                      <a:pt x="2205363" y="300555"/>
                      <a:pt x="2198139" y="316034"/>
                      <a:pt x="2177500" y="353701"/>
                    </a:cubicBezTo>
                    <a:cubicBezTo>
                      <a:pt x="2158925" y="387755"/>
                      <a:pt x="2141381" y="422842"/>
                      <a:pt x="2122290" y="456896"/>
                    </a:cubicBezTo>
                    <a:cubicBezTo>
                      <a:pt x="2112487" y="474955"/>
                      <a:pt x="2114550" y="490435"/>
                      <a:pt x="2126934" y="505914"/>
                    </a:cubicBezTo>
                    <a:cubicBezTo>
                      <a:pt x="2140865" y="522941"/>
                      <a:pt x="2156345" y="538421"/>
                      <a:pt x="2173372" y="551836"/>
                    </a:cubicBezTo>
                    <a:cubicBezTo>
                      <a:pt x="2187819" y="563187"/>
                      <a:pt x="2202783" y="564735"/>
                      <a:pt x="2219810" y="555964"/>
                    </a:cubicBezTo>
                    <a:cubicBezTo>
                      <a:pt x="2258508" y="534809"/>
                      <a:pt x="2297722" y="514170"/>
                      <a:pt x="2336937" y="494046"/>
                    </a:cubicBezTo>
                    <a:cubicBezTo>
                      <a:pt x="2364799" y="479599"/>
                      <a:pt x="2380795" y="482695"/>
                      <a:pt x="2400917" y="507462"/>
                    </a:cubicBezTo>
                    <a:cubicBezTo>
                      <a:pt x="2408141" y="515717"/>
                      <a:pt x="2414849" y="524489"/>
                      <a:pt x="2420525" y="533777"/>
                    </a:cubicBezTo>
                    <a:cubicBezTo>
                      <a:pt x="2434972" y="556480"/>
                      <a:pt x="2433424" y="571443"/>
                      <a:pt x="2415365" y="591566"/>
                    </a:cubicBezTo>
                    <a:cubicBezTo>
                      <a:pt x="2384406" y="625105"/>
                      <a:pt x="2353448" y="659159"/>
                      <a:pt x="2321973" y="692182"/>
                    </a:cubicBezTo>
                    <a:cubicBezTo>
                      <a:pt x="2310106" y="704565"/>
                      <a:pt x="2307526" y="717981"/>
                      <a:pt x="2313718" y="733460"/>
                    </a:cubicBezTo>
                    <a:cubicBezTo>
                      <a:pt x="2323005" y="755647"/>
                      <a:pt x="2334357" y="776286"/>
                      <a:pt x="2349320" y="795377"/>
                    </a:cubicBezTo>
                    <a:cubicBezTo>
                      <a:pt x="2361187" y="810857"/>
                      <a:pt x="2375635" y="814984"/>
                      <a:pt x="2394726" y="810341"/>
                    </a:cubicBezTo>
                    <a:cubicBezTo>
                      <a:pt x="2438584" y="799505"/>
                      <a:pt x="2482958" y="789701"/>
                      <a:pt x="2526816" y="780414"/>
                    </a:cubicBezTo>
                    <a:cubicBezTo>
                      <a:pt x="2550035" y="775254"/>
                      <a:pt x="2563967" y="781962"/>
                      <a:pt x="2575834" y="803117"/>
                    </a:cubicBezTo>
                    <a:cubicBezTo>
                      <a:pt x="2582026" y="814468"/>
                      <a:pt x="2587186" y="826336"/>
                      <a:pt x="2591313" y="838719"/>
                    </a:cubicBezTo>
                    <a:cubicBezTo>
                      <a:pt x="2600085" y="867098"/>
                      <a:pt x="2595441" y="880514"/>
                      <a:pt x="2570158" y="896509"/>
                    </a:cubicBezTo>
                    <a:cubicBezTo>
                      <a:pt x="2534040" y="919212"/>
                      <a:pt x="2498437" y="942947"/>
                      <a:pt x="2461287" y="964102"/>
                    </a:cubicBezTo>
                    <a:cubicBezTo>
                      <a:pt x="2440132" y="976485"/>
                      <a:pt x="2434456" y="992997"/>
                      <a:pt x="2438068" y="1014668"/>
                    </a:cubicBezTo>
                    <a:cubicBezTo>
                      <a:pt x="2441164" y="1034791"/>
                      <a:pt x="2446840" y="1054398"/>
                      <a:pt x="2454063" y="1073489"/>
                    </a:cubicBezTo>
                    <a:cubicBezTo>
                      <a:pt x="2460771" y="1091032"/>
                      <a:pt x="2472638" y="1100320"/>
                      <a:pt x="2492762" y="1100836"/>
                    </a:cubicBezTo>
                    <a:cubicBezTo>
                      <a:pt x="2538168" y="1101352"/>
                      <a:pt x="2583058" y="1104448"/>
                      <a:pt x="2628464" y="1105996"/>
                    </a:cubicBezTo>
                    <a:cubicBezTo>
                      <a:pt x="2653230" y="1107028"/>
                      <a:pt x="2665614" y="1116831"/>
                      <a:pt x="2672322" y="1140566"/>
                    </a:cubicBezTo>
                    <a:cubicBezTo>
                      <a:pt x="2676449" y="1153982"/>
                      <a:pt x="2677998" y="1167913"/>
                      <a:pt x="2677998" y="1182360"/>
                    </a:cubicBezTo>
                    <a:cubicBezTo>
                      <a:pt x="2677998" y="1210223"/>
                      <a:pt x="2670258" y="1221575"/>
                      <a:pt x="2644459" y="1229830"/>
                    </a:cubicBezTo>
                    <a:cubicBezTo>
                      <a:pt x="2603697" y="1242730"/>
                      <a:pt x="2562934" y="1255113"/>
                      <a:pt x="2522172" y="1267497"/>
                    </a:cubicBezTo>
                    <a:cubicBezTo>
                      <a:pt x="2492762" y="1276268"/>
                      <a:pt x="2485022" y="1285556"/>
                      <a:pt x="2483990" y="1315998"/>
                    </a:cubicBezTo>
                    <a:cubicBezTo>
                      <a:pt x="2483474" y="1337153"/>
                      <a:pt x="2481926" y="1358824"/>
                      <a:pt x="2486570" y="1379980"/>
                    </a:cubicBezTo>
                    <a:cubicBezTo>
                      <a:pt x="2489666" y="1394427"/>
                      <a:pt x="2498437" y="1403199"/>
                      <a:pt x="2512885" y="1407842"/>
                    </a:cubicBezTo>
                    <a:cubicBezTo>
                      <a:pt x="2555711" y="1420742"/>
                      <a:pt x="2598537" y="1433641"/>
                      <a:pt x="2641363" y="1447057"/>
                    </a:cubicBezTo>
                    <a:cubicBezTo>
                      <a:pt x="2671290" y="1456344"/>
                      <a:pt x="2678514" y="1466664"/>
                      <a:pt x="2677998" y="1498138"/>
                    </a:cubicBezTo>
                    <a:cubicBezTo>
                      <a:pt x="2677998" y="1501234"/>
                      <a:pt x="2677998" y="1504330"/>
                      <a:pt x="2677998" y="1507426"/>
                    </a:cubicBezTo>
                    <a:cubicBezTo>
                      <a:pt x="2675934" y="1555928"/>
                      <a:pt x="2660454" y="1571407"/>
                      <a:pt x="2611952" y="1572955"/>
                    </a:cubicBezTo>
                    <a:cubicBezTo>
                      <a:pt x="2571190" y="1573987"/>
                      <a:pt x="2530944" y="1576051"/>
                      <a:pt x="2490182" y="1576567"/>
                    </a:cubicBezTo>
                    <a:cubicBezTo>
                      <a:pt x="2474702" y="1577083"/>
                      <a:pt x="2463867" y="1583791"/>
                      <a:pt x="2457675" y="1596690"/>
                    </a:cubicBezTo>
                    <a:cubicBezTo>
                      <a:pt x="2446324" y="1620941"/>
                      <a:pt x="2439100" y="1646224"/>
                      <a:pt x="2437036" y="1673055"/>
                    </a:cubicBezTo>
                    <a:cubicBezTo>
                      <a:pt x="2435488" y="1690082"/>
                      <a:pt x="2442712" y="1701434"/>
                      <a:pt x="2457159" y="1710205"/>
                    </a:cubicBezTo>
                    <a:cubicBezTo>
                      <a:pt x="2493278" y="1732392"/>
                      <a:pt x="2528880" y="1754579"/>
                      <a:pt x="2564483" y="1777282"/>
                    </a:cubicBezTo>
                    <a:cubicBezTo>
                      <a:pt x="2596989" y="1797405"/>
                      <a:pt x="2601117" y="1809789"/>
                      <a:pt x="2588733" y="1845907"/>
                    </a:cubicBezTo>
                    <a:cubicBezTo>
                      <a:pt x="2584606" y="1858291"/>
                      <a:pt x="2578930" y="1870158"/>
                      <a:pt x="2571706" y="1880994"/>
                    </a:cubicBezTo>
                    <a:cubicBezTo>
                      <a:pt x="2564998" y="1890797"/>
                      <a:pt x="2554163" y="1897505"/>
                      <a:pt x="2538684" y="1897505"/>
                    </a:cubicBezTo>
                    <a:close/>
                    <a:moveTo>
                      <a:pt x="1338521" y="2312867"/>
                    </a:moveTo>
                    <a:cubicBezTo>
                      <a:pt x="1869461" y="2314931"/>
                      <a:pt x="2317329" y="1887701"/>
                      <a:pt x="2316814" y="1335605"/>
                    </a:cubicBezTo>
                    <a:cubicBezTo>
                      <a:pt x="2316298" y="792797"/>
                      <a:pt x="1880813" y="359892"/>
                      <a:pt x="1340068" y="359376"/>
                    </a:cubicBezTo>
                    <a:cubicBezTo>
                      <a:pt x="796228" y="358860"/>
                      <a:pt x="363839" y="794861"/>
                      <a:pt x="361775" y="1331994"/>
                    </a:cubicBezTo>
                    <a:cubicBezTo>
                      <a:pt x="359711" y="1882026"/>
                      <a:pt x="806032" y="2314415"/>
                      <a:pt x="1338521" y="2312867"/>
                    </a:cubicBezTo>
                    <a:close/>
                  </a:path>
                </a:pathLst>
              </a:custGeom>
              <a:grpFill/>
              <a:ln w="51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62" name="Freeform: Shape 61"/>
              <p:cNvSpPr/>
              <p:nvPr/>
            </p:nvSpPr>
            <p:spPr>
              <a:xfrm>
                <a:off x="7558586" y="2011427"/>
                <a:ext cx="1898797" cy="1893637"/>
              </a:xfrm>
              <a:custGeom>
                <a:avLst/>
                <a:gdLst>
                  <a:gd name="connsiteX0" fmla="*/ 30 w 1898796"/>
                  <a:gd name="connsiteY0" fmla="*/ 947852 h 1893636"/>
                  <a:gd name="connsiteX1" fmla="*/ 950461 w 1898796"/>
                  <a:gd name="connsiteY1" fmla="*/ 2 h 1893636"/>
                  <a:gd name="connsiteX2" fmla="*/ 1898827 w 1898796"/>
                  <a:gd name="connsiteY2" fmla="*/ 950948 h 1893636"/>
                  <a:gd name="connsiteX3" fmla="*/ 946849 w 1898796"/>
                  <a:gd name="connsiteY3" fmla="*/ 1898283 h 1893636"/>
                  <a:gd name="connsiteX4" fmla="*/ 30 w 1898796"/>
                  <a:gd name="connsiteY4" fmla="*/ 947852 h 1893636"/>
                  <a:gd name="connsiteX5" fmla="*/ 1187811 w 1898796"/>
                  <a:gd name="connsiteY5" fmla="*/ 949916 h 1893636"/>
                  <a:gd name="connsiteX6" fmla="*/ 949429 w 1898796"/>
                  <a:gd name="connsiteY6" fmla="*/ 710503 h 1893636"/>
                  <a:gd name="connsiteX7" fmla="*/ 710532 w 1898796"/>
                  <a:gd name="connsiteY7" fmla="*/ 948368 h 1893636"/>
                  <a:gd name="connsiteX8" fmla="*/ 948397 w 1898796"/>
                  <a:gd name="connsiteY8" fmla="*/ 1188298 h 1893636"/>
                  <a:gd name="connsiteX9" fmla="*/ 1187811 w 1898796"/>
                  <a:gd name="connsiteY9" fmla="*/ 949916 h 1893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8796" h="1893636">
                    <a:moveTo>
                      <a:pt x="30" y="947852"/>
                    </a:moveTo>
                    <a:cubicBezTo>
                      <a:pt x="-3065" y="428263"/>
                      <a:pt x="426228" y="-1030"/>
                      <a:pt x="950461" y="2"/>
                    </a:cubicBezTo>
                    <a:cubicBezTo>
                      <a:pt x="1472114" y="1034"/>
                      <a:pt x="1899859" y="427747"/>
                      <a:pt x="1898827" y="950948"/>
                    </a:cubicBezTo>
                    <a:cubicBezTo>
                      <a:pt x="1897795" y="1468473"/>
                      <a:pt x="1477790" y="1899315"/>
                      <a:pt x="946849" y="1898283"/>
                    </a:cubicBezTo>
                    <a:cubicBezTo>
                      <a:pt x="411781" y="1896735"/>
                      <a:pt x="-4097" y="1460218"/>
                      <a:pt x="30" y="947852"/>
                    </a:cubicBezTo>
                    <a:close/>
                    <a:moveTo>
                      <a:pt x="1187811" y="949916"/>
                    </a:moveTo>
                    <a:cubicBezTo>
                      <a:pt x="1188327" y="817310"/>
                      <a:pt x="1084099" y="710503"/>
                      <a:pt x="949429" y="710503"/>
                    </a:cubicBezTo>
                    <a:cubicBezTo>
                      <a:pt x="805987" y="710503"/>
                      <a:pt x="710015" y="828146"/>
                      <a:pt x="710532" y="948368"/>
                    </a:cubicBezTo>
                    <a:cubicBezTo>
                      <a:pt x="711048" y="1081490"/>
                      <a:pt x="815791" y="1188298"/>
                      <a:pt x="948397" y="1188298"/>
                    </a:cubicBezTo>
                    <a:cubicBezTo>
                      <a:pt x="1081003" y="1188298"/>
                      <a:pt x="1187294" y="1083038"/>
                      <a:pt x="1187811" y="949916"/>
                    </a:cubicBezTo>
                    <a:close/>
                  </a:path>
                </a:pathLst>
              </a:custGeom>
              <a:grpFill/>
              <a:ln w="51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</p:grpSp>
      <p:grpSp>
        <p:nvGrpSpPr>
          <p:cNvPr id="64" name="Group 63"/>
          <p:cNvGrpSpPr/>
          <p:nvPr userDrawn="1"/>
        </p:nvGrpSpPr>
        <p:grpSpPr>
          <a:xfrm rot="15300000">
            <a:off x="1967240" y="4555753"/>
            <a:ext cx="912206" cy="821359"/>
            <a:chOff x="6486650" y="2648852"/>
            <a:chExt cx="2745260" cy="2471860"/>
          </a:xfrm>
          <a:solidFill>
            <a:schemeClr val="bg1">
              <a:alpha val="5000"/>
            </a:schemeClr>
          </a:solidFill>
        </p:grpSpPr>
        <p:sp>
          <p:nvSpPr>
            <p:cNvPr id="65" name="Freeform: Shape 64"/>
            <p:cNvSpPr/>
            <p:nvPr/>
          </p:nvSpPr>
          <p:spPr>
            <a:xfrm>
              <a:off x="6486650" y="3806165"/>
              <a:ext cx="1318090" cy="1314547"/>
            </a:xfrm>
            <a:custGeom>
              <a:avLst/>
              <a:gdLst>
                <a:gd name="connsiteX0" fmla="*/ 0 w 1919435"/>
                <a:gd name="connsiteY0" fmla="*/ 987194 h 1914275"/>
                <a:gd name="connsiteX1" fmla="*/ 37667 w 1919435"/>
                <a:gd name="connsiteY1" fmla="*/ 959846 h 1914275"/>
                <a:gd name="connsiteX2" fmla="*/ 169757 w 1919435"/>
                <a:gd name="connsiteY2" fmla="*/ 922696 h 1914275"/>
                <a:gd name="connsiteX3" fmla="*/ 215163 w 1919435"/>
                <a:gd name="connsiteY3" fmla="*/ 872130 h 1914275"/>
                <a:gd name="connsiteX4" fmla="*/ 217743 w 1919435"/>
                <a:gd name="connsiteY4" fmla="*/ 850459 h 1914275"/>
                <a:gd name="connsiteX5" fmla="*/ 189364 w 1919435"/>
                <a:gd name="connsiteY5" fmla="*/ 797830 h 1914275"/>
                <a:gd name="connsiteX6" fmla="*/ 69657 w 1919435"/>
                <a:gd name="connsiteY6" fmla="*/ 727657 h 1914275"/>
                <a:gd name="connsiteX7" fmla="*/ 43858 w 1919435"/>
                <a:gd name="connsiteY7" fmla="*/ 664708 h 1914275"/>
                <a:gd name="connsiteX8" fmla="*/ 46438 w 1919435"/>
                <a:gd name="connsiteY8" fmla="*/ 655936 h 1914275"/>
                <a:gd name="connsiteX9" fmla="*/ 114547 w 1919435"/>
                <a:gd name="connsiteY9" fmla="*/ 608982 h 1914275"/>
                <a:gd name="connsiteX10" fmla="*/ 241478 w 1919435"/>
                <a:gd name="connsiteY10" fmla="*/ 623429 h 1914275"/>
                <a:gd name="connsiteX11" fmla="*/ 306491 w 1919435"/>
                <a:gd name="connsiteY11" fmla="*/ 593503 h 1914275"/>
                <a:gd name="connsiteX12" fmla="*/ 301331 w 1919435"/>
                <a:gd name="connsiteY12" fmla="*/ 505271 h 1914275"/>
                <a:gd name="connsiteX13" fmla="*/ 222386 w 1919435"/>
                <a:gd name="connsiteY13" fmla="*/ 400527 h 1914275"/>
                <a:gd name="connsiteX14" fmla="*/ 222386 w 1919435"/>
                <a:gd name="connsiteY14" fmla="*/ 342222 h 1914275"/>
                <a:gd name="connsiteX15" fmla="*/ 248185 w 1919435"/>
                <a:gd name="connsiteY15" fmla="*/ 313327 h 1914275"/>
                <a:gd name="connsiteX16" fmla="*/ 303395 w 1919435"/>
                <a:gd name="connsiteY16" fmla="*/ 307135 h 1914275"/>
                <a:gd name="connsiteX17" fmla="*/ 420522 w 1919435"/>
                <a:gd name="connsiteY17" fmla="*/ 373180 h 1914275"/>
                <a:gd name="connsiteX18" fmla="*/ 525265 w 1919435"/>
                <a:gd name="connsiteY18" fmla="*/ 343770 h 1914275"/>
                <a:gd name="connsiteX19" fmla="*/ 527845 w 1919435"/>
                <a:gd name="connsiteY19" fmla="*/ 298364 h 1914275"/>
                <a:gd name="connsiteX20" fmla="*/ 493791 w 1919435"/>
                <a:gd name="connsiteY20" fmla="*/ 166789 h 1914275"/>
                <a:gd name="connsiteX21" fmla="*/ 518557 w 1919435"/>
                <a:gd name="connsiteY21" fmla="*/ 105904 h 1914275"/>
                <a:gd name="connsiteX22" fmla="*/ 537649 w 1919435"/>
                <a:gd name="connsiteY22" fmla="*/ 95585 h 1914275"/>
                <a:gd name="connsiteX23" fmla="*/ 608853 w 1919435"/>
                <a:gd name="connsiteY23" fmla="*/ 113128 h 1914275"/>
                <a:gd name="connsiteX24" fmla="*/ 690894 w 1919435"/>
                <a:gd name="connsiteY24" fmla="*/ 217355 h 1914275"/>
                <a:gd name="connsiteX25" fmla="*/ 802861 w 1919435"/>
                <a:gd name="connsiteY25" fmla="*/ 216839 h 1914275"/>
                <a:gd name="connsiteX26" fmla="*/ 816277 w 1919435"/>
                <a:gd name="connsiteY26" fmla="*/ 169369 h 1914275"/>
                <a:gd name="connsiteX27" fmla="*/ 832788 w 1919435"/>
                <a:gd name="connsiteY27" fmla="*/ 48631 h 1914275"/>
                <a:gd name="connsiteX28" fmla="*/ 877677 w 1919435"/>
                <a:gd name="connsiteY28" fmla="*/ 2193 h 1914275"/>
                <a:gd name="connsiteX29" fmla="*/ 917924 w 1919435"/>
                <a:gd name="connsiteY29" fmla="*/ 645 h 1914275"/>
                <a:gd name="connsiteX30" fmla="*/ 956106 w 1919435"/>
                <a:gd name="connsiteY30" fmla="*/ 31603 h 1914275"/>
                <a:gd name="connsiteX31" fmla="*/ 993772 w 1919435"/>
                <a:gd name="connsiteY31" fmla="*/ 163693 h 1914275"/>
                <a:gd name="connsiteX32" fmla="*/ 1089745 w 1919435"/>
                <a:gd name="connsiteY32" fmla="*/ 217871 h 1914275"/>
                <a:gd name="connsiteX33" fmla="*/ 1120703 w 1919435"/>
                <a:gd name="connsiteY33" fmla="*/ 191040 h 1914275"/>
                <a:gd name="connsiteX34" fmla="*/ 1192940 w 1919435"/>
                <a:gd name="connsiteY34" fmla="*/ 68754 h 1914275"/>
                <a:gd name="connsiteX35" fmla="*/ 1251245 w 1919435"/>
                <a:gd name="connsiteY35" fmla="*/ 44503 h 1914275"/>
                <a:gd name="connsiteX36" fmla="*/ 1309035 w 1919435"/>
                <a:gd name="connsiteY36" fmla="*/ 137895 h 1914275"/>
                <a:gd name="connsiteX37" fmla="*/ 1294587 w 1919435"/>
                <a:gd name="connsiteY37" fmla="*/ 255538 h 1914275"/>
                <a:gd name="connsiteX38" fmla="*/ 1294587 w 1919435"/>
                <a:gd name="connsiteY38" fmla="*/ 267921 h 1914275"/>
                <a:gd name="connsiteX39" fmla="*/ 1399331 w 1919435"/>
                <a:gd name="connsiteY39" fmla="*/ 314359 h 1914275"/>
                <a:gd name="connsiteX40" fmla="*/ 1514394 w 1919435"/>
                <a:gd name="connsiteY40" fmla="*/ 228191 h 1914275"/>
                <a:gd name="connsiteX41" fmla="*/ 1584050 w 1919435"/>
                <a:gd name="connsiteY41" fmla="*/ 229223 h 1914275"/>
                <a:gd name="connsiteX42" fmla="*/ 1594886 w 1919435"/>
                <a:gd name="connsiteY42" fmla="*/ 238510 h 1914275"/>
                <a:gd name="connsiteX43" fmla="*/ 1606754 w 1919435"/>
                <a:gd name="connsiteY43" fmla="*/ 317971 h 1914275"/>
                <a:gd name="connsiteX44" fmla="*/ 1543288 w 1919435"/>
                <a:gd name="connsiteY44" fmla="*/ 430970 h 1914275"/>
                <a:gd name="connsiteX45" fmla="*/ 1552060 w 1919435"/>
                <a:gd name="connsiteY45" fmla="*/ 504239 h 1914275"/>
                <a:gd name="connsiteX46" fmla="*/ 1619137 w 1919435"/>
                <a:gd name="connsiteY46" fmla="*/ 531069 h 1914275"/>
                <a:gd name="connsiteX47" fmla="*/ 1754839 w 1919435"/>
                <a:gd name="connsiteY47" fmla="*/ 495467 h 1914275"/>
                <a:gd name="connsiteX48" fmla="*/ 1812629 w 1919435"/>
                <a:gd name="connsiteY48" fmla="*/ 517654 h 1914275"/>
                <a:gd name="connsiteX49" fmla="*/ 1830172 w 1919435"/>
                <a:gd name="connsiteY49" fmla="*/ 552225 h 1914275"/>
                <a:gd name="connsiteX50" fmla="*/ 1815724 w 1919435"/>
                <a:gd name="connsiteY50" fmla="*/ 603306 h 1914275"/>
                <a:gd name="connsiteX51" fmla="*/ 1699630 w 1919435"/>
                <a:gd name="connsiteY51" fmla="*/ 695666 h 1914275"/>
                <a:gd name="connsiteX52" fmla="*/ 1678990 w 1919435"/>
                <a:gd name="connsiteY52" fmla="*/ 751908 h 1914275"/>
                <a:gd name="connsiteX53" fmla="*/ 1685182 w 1919435"/>
                <a:gd name="connsiteY53" fmla="*/ 774611 h 1914275"/>
                <a:gd name="connsiteX54" fmla="*/ 1732652 w 1919435"/>
                <a:gd name="connsiteY54" fmla="*/ 815373 h 1914275"/>
                <a:gd name="connsiteX55" fmla="*/ 1872998 w 1919435"/>
                <a:gd name="connsiteY55" fmla="*/ 834464 h 1914275"/>
                <a:gd name="connsiteX56" fmla="*/ 1918404 w 1919435"/>
                <a:gd name="connsiteY56" fmla="*/ 879354 h 1914275"/>
                <a:gd name="connsiteX57" fmla="*/ 1919952 w 1919435"/>
                <a:gd name="connsiteY57" fmla="*/ 919600 h 1914275"/>
                <a:gd name="connsiteX58" fmla="*/ 1886930 w 1919435"/>
                <a:gd name="connsiteY58" fmla="*/ 958299 h 1914275"/>
                <a:gd name="connsiteX59" fmla="*/ 1754839 w 1919435"/>
                <a:gd name="connsiteY59" fmla="*/ 995965 h 1914275"/>
                <a:gd name="connsiteX60" fmla="*/ 1701178 w 1919435"/>
                <a:gd name="connsiteY60" fmla="*/ 1085229 h 1914275"/>
                <a:gd name="connsiteX61" fmla="*/ 1728524 w 1919435"/>
                <a:gd name="connsiteY61" fmla="*/ 1121348 h 1914275"/>
                <a:gd name="connsiteX62" fmla="*/ 1849779 w 1919435"/>
                <a:gd name="connsiteY62" fmla="*/ 1192552 h 1914275"/>
                <a:gd name="connsiteX63" fmla="*/ 1876094 w 1919435"/>
                <a:gd name="connsiteY63" fmla="*/ 1253954 h 1914275"/>
                <a:gd name="connsiteX64" fmla="*/ 1875062 w 1919435"/>
                <a:gd name="connsiteY64" fmla="*/ 1260145 h 1914275"/>
                <a:gd name="connsiteX65" fmla="*/ 1802309 w 1919435"/>
                <a:gd name="connsiteY65" fmla="*/ 1312259 h 1914275"/>
                <a:gd name="connsiteX66" fmla="*/ 1675379 w 1919435"/>
                <a:gd name="connsiteY66" fmla="*/ 1296264 h 1914275"/>
                <a:gd name="connsiteX67" fmla="*/ 1611398 w 1919435"/>
                <a:gd name="connsiteY67" fmla="*/ 1329286 h 1914275"/>
                <a:gd name="connsiteX68" fmla="*/ 1610365 w 1919435"/>
                <a:gd name="connsiteY68" fmla="*/ 1405651 h 1914275"/>
                <a:gd name="connsiteX69" fmla="*/ 1692406 w 1919435"/>
                <a:gd name="connsiteY69" fmla="*/ 1514006 h 1914275"/>
                <a:gd name="connsiteX70" fmla="*/ 1692406 w 1919435"/>
                <a:gd name="connsiteY70" fmla="*/ 1584695 h 1914275"/>
                <a:gd name="connsiteX71" fmla="*/ 1689310 w 1919435"/>
                <a:gd name="connsiteY71" fmla="*/ 1588307 h 1914275"/>
                <a:gd name="connsiteX72" fmla="*/ 1600562 w 1919435"/>
                <a:gd name="connsiteY72" fmla="*/ 1605850 h 1914275"/>
                <a:gd name="connsiteX73" fmla="*/ 1490659 w 1919435"/>
                <a:gd name="connsiteY73" fmla="*/ 1543933 h 1914275"/>
                <a:gd name="connsiteX74" fmla="*/ 1415326 w 1919435"/>
                <a:gd name="connsiteY74" fmla="*/ 1554769 h 1914275"/>
                <a:gd name="connsiteX75" fmla="*/ 1391075 w 1919435"/>
                <a:gd name="connsiteY75" fmla="*/ 1622877 h 1914275"/>
                <a:gd name="connsiteX76" fmla="*/ 1426677 w 1919435"/>
                <a:gd name="connsiteY76" fmla="*/ 1760128 h 1914275"/>
                <a:gd name="connsiteX77" fmla="*/ 1406554 w 1919435"/>
                <a:gd name="connsiteY77" fmla="*/ 1811725 h 1914275"/>
                <a:gd name="connsiteX78" fmla="*/ 1370436 w 1919435"/>
                <a:gd name="connsiteY78" fmla="*/ 1830300 h 1914275"/>
                <a:gd name="connsiteX79" fmla="*/ 1316258 w 1919435"/>
                <a:gd name="connsiteY79" fmla="*/ 1815337 h 1914275"/>
                <a:gd name="connsiteX80" fmla="*/ 1231122 w 1919435"/>
                <a:gd name="connsiteY80" fmla="*/ 1707498 h 1914275"/>
                <a:gd name="connsiteX81" fmla="*/ 1121219 w 1919435"/>
                <a:gd name="connsiteY81" fmla="*/ 1698210 h 1914275"/>
                <a:gd name="connsiteX82" fmla="*/ 1106771 w 1919435"/>
                <a:gd name="connsiteY82" fmla="*/ 1727105 h 1914275"/>
                <a:gd name="connsiteX83" fmla="*/ 1087165 w 1919435"/>
                <a:gd name="connsiteY83" fmla="*/ 1868999 h 1914275"/>
                <a:gd name="connsiteX84" fmla="*/ 1050014 w 1919435"/>
                <a:gd name="connsiteY84" fmla="*/ 1919049 h 1914275"/>
                <a:gd name="connsiteX85" fmla="*/ 987581 w 1919435"/>
                <a:gd name="connsiteY85" fmla="*/ 1919049 h 1914275"/>
                <a:gd name="connsiteX86" fmla="*/ 960234 w 1919435"/>
                <a:gd name="connsiteY86" fmla="*/ 1880866 h 1914275"/>
                <a:gd name="connsiteX87" fmla="*/ 921535 w 1919435"/>
                <a:gd name="connsiteY87" fmla="*/ 1744132 h 1914275"/>
                <a:gd name="connsiteX88" fmla="*/ 875614 w 1919435"/>
                <a:gd name="connsiteY88" fmla="*/ 1703886 h 1914275"/>
                <a:gd name="connsiteX89" fmla="*/ 847751 w 1919435"/>
                <a:gd name="connsiteY89" fmla="*/ 1700790 h 1914275"/>
                <a:gd name="connsiteX90" fmla="*/ 800281 w 1919435"/>
                <a:gd name="connsiteY90" fmla="*/ 1727105 h 1914275"/>
                <a:gd name="connsiteX91" fmla="*/ 788414 w 1919435"/>
                <a:gd name="connsiteY91" fmla="*/ 1747228 h 1914275"/>
                <a:gd name="connsiteX92" fmla="*/ 723401 w 1919435"/>
                <a:gd name="connsiteY92" fmla="*/ 1857131 h 1914275"/>
                <a:gd name="connsiteX93" fmla="*/ 674383 w 1919435"/>
                <a:gd name="connsiteY93" fmla="*/ 1877254 h 1914275"/>
                <a:gd name="connsiteX94" fmla="*/ 634652 w 1919435"/>
                <a:gd name="connsiteY94" fmla="*/ 1863839 h 1914275"/>
                <a:gd name="connsiteX95" fmla="*/ 607822 w 1919435"/>
                <a:gd name="connsiteY95" fmla="*/ 1813789 h 1914275"/>
                <a:gd name="connsiteX96" fmla="*/ 624848 w 1919435"/>
                <a:gd name="connsiteY96" fmla="*/ 1672927 h 1914275"/>
                <a:gd name="connsiteX97" fmla="*/ 586150 w 1919435"/>
                <a:gd name="connsiteY97" fmla="*/ 1607398 h 1914275"/>
                <a:gd name="connsiteX98" fmla="*/ 514430 w 1919435"/>
                <a:gd name="connsiteY98" fmla="*/ 1611010 h 1914275"/>
                <a:gd name="connsiteX99" fmla="*/ 413814 w 1919435"/>
                <a:gd name="connsiteY99" fmla="*/ 1687375 h 1914275"/>
                <a:gd name="connsiteX100" fmla="*/ 324550 w 1919435"/>
                <a:gd name="connsiteY100" fmla="*/ 1682215 h 1914275"/>
                <a:gd name="connsiteX101" fmla="*/ 316810 w 1919435"/>
                <a:gd name="connsiteY101" fmla="*/ 1674475 h 1914275"/>
                <a:gd name="connsiteX102" fmla="*/ 309071 w 1919435"/>
                <a:gd name="connsiteY102" fmla="*/ 1612558 h 1914275"/>
                <a:gd name="connsiteX103" fmla="*/ 376148 w 1919435"/>
                <a:gd name="connsiteY103" fmla="*/ 1492851 h 1914275"/>
                <a:gd name="connsiteX104" fmla="*/ 387499 w 1919435"/>
                <a:gd name="connsiteY104" fmla="*/ 1456217 h 1914275"/>
                <a:gd name="connsiteX105" fmla="*/ 297203 w 1919435"/>
                <a:gd name="connsiteY105" fmla="*/ 1391720 h 1914275"/>
                <a:gd name="connsiteX106" fmla="*/ 158405 w 1919435"/>
                <a:gd name="connsiteY106" fmla="*/ 1427838 h 1914275"/>
                <a:gd name="connsiteX107" fmla="*/ 114031 w 1919435"/>
                <a:gd name="connsiteY107" fmla="*/ 1412875 h 1914275"/>
                <a:gd name="connsiteX108" fmla="*/ 91844 w 1919435"/>
                <a:gd name="connsiteY108" fmla="*/ 1373660 h 1914275"/>
                <a:gd name="connsiteX109" fmla="*/ 106808 w 1919435"/>
                <a:gd name="connsiteY109" fmla="*/ 1315871 h 1914275"/>
                <a:gd name="connsiteX110" fmla="*/ 209487 w 1919435"/>
                <a:gd name="connsiteY110" fmla="*/ 1234347 h 1914275"/>
                <a:gd name="connsiteX111" fmla="*/ 236834 w 1919435"/>
                <a:gd name="connsiteY111" fmla="*/ 1151274 h 1914275"/>
                <a:gd name="connsiteX112" fmla="*/ 181624 w 1919435"/>
                <a:gd name="connsiteY112" fmla="*/ 1104836 h 1914275"/>
                <a:gd name="connsiteX113" fmla="*/ 52114 w 1919435"/>
                <a:gd name="connsiteY113" fmla="*/ 1087293 h 1914275"/>
                <a:gd name="connsiteX114" fmla="*/ 1032 w 1919435"/>
                <a:gd name="connsiteY114" fmla="*/ 1051175 h 1914275"/>
                <a:gd name="connsiteX115" fmla="*/ 0 w 1919435"/>
                <a:gd name="connsiteY115" fmla="*/ 987194 h 1914275"/>
                <a:gd name="connsiteX116" fmla="*/ 1198616 w 1919435"/>
                <a:gd name="connsiteY116" fmla="*/ 960879 h 1914275"/>
                <a:gd name="connsiteX117" fmla="*/ 958686 w 1919435"/>
                <a:gd name="connsiteY117" fmla="*/ 720949 h 1914275"/>
                <a:gd name="connsiteX118" fmla="*/ 720304 w 1919435"/>
                <a:gd name="connsiteY118" fmla="*/ 959331 h 1914275"/>
                <a:gd name="connsiteX119" fmla="*/ 957654 w 1919435"/>
                <a:gd name="connsiteY119" fmla="*/ 1198744 h 1914275"/>
                <a:gd name="connsiteX120" fmla="*/ 1198616 w 1919435"/>
                <a:gd name="connsiteY120" fmla="*/ 960879 h 191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919435" h="1914275">
                  <a:moveTo>
                    <a:pt x="0" y="987194"/>
                  </a:moveTo>
                  <a:cubicBezTo>
                    <a:pt x="8256" y="971714"/>
                    <a:pt x="21155" y="963975"/>
                    <a:pt x="37667" y="959846"/>
                  </a:cubicBezTo>
                  <a:cubicBezTo>
                    <a:pt x="82041" y="947979"/>
                    <a:pt x="125383" y="934564"/>
                    <a:pt x="169757" y="922696"/>
                  </a:cubicBezTo>
                  <a:cubicBezTo>
                    <a:pt x="196587" y="915473"/>
                    <a:pt x="212583" y="900509"/>
                    <a:pt x="215163" y="872130"/>
                  </a:cubicBezTo>
                  <a:cubicBezTo>
                    <a:pt x="215679" y="864907"/>
                    <a:pt x="216710" y="857683"/>
                    <a:pt x="217743" y="850459"/>
                  </a:cubicBezTo>
                  <a:cubicBezTo>
                    <a:pt x="220323" y="826209"/>
                    <a:pt x="209487" y="809697"/>
                    <a:pt x="189364" y="797830"/>
                  </a:cubicBezTo>
                  <a:cubicBezTo>
                    <a:pt x="149118" y="774611"/>
                    <a:pt x="109388" y="750876"/>
                    <a:pt x="69657" y="727657"/>
                  </a:cubicBezTo>
                  <a:cubicBezTo>
                    <a:pt x="40246" y="710629"/>
                    <a:pt x="35087" y="697730"/>
                    <a:pt x="43858" y="664708"/>
                  </a:cubicBezTo>
                  <a:cubicBezTo>
                    <a:pt x="44890" y="661612"/>
                    <a:pt x="45406" y="658516"/>
                    <a:pt x="46438" y="655936"/>
                  </a:cubicBezTo>
                  <a:cubicBezTo>
                    <a:pt x="59337" y="613110"/>
                    <a:pt x="70689" y="604854"/>
                    <a:pt x="114547" y="608982"/>
                  </a:cubicBezTo>
                  <a:cubicBezTo>
                    <a:pt x="156857" y="613110"/>
                    <a:pt x="199167" y="617754"/>
                    <a:pt x="241478" y="623429"/>
                  </a:cubicBezTo>
                  <a:cubicBezTo>
                    <a:pt x="275016" y="627557"/>
                    <a:pt x="289463" y="621881"/>
                    <a:pt x="306491" y="593503"/>
                  </a:cubicBezTo>
                  <a:cubicBezTo>
                    <a:pt x="330741" y="554288"/>
                    <a:pt x="329710" y="541905"/>
                    <a:pt x="301331" y="505271"/>
                  </a:cubicBezTo>
                  <a:cubicBezTo>
                    <a:pt x="274500" y="470700"/>
                    <a:pt x="248185" y="435614"/>
                    <a:pt x="222386" y="400527"/>
                  </a:cubicBezTo>
                  <a:cubicBezTo>
                    <a:pt x="206907" y="379888"/>
                    <a:pt x="206907" y="362861"/>
                    <a:pt x="222386" y="342222"/>
                  </a:cubicBezTo>
                  <a:cubicBezTo>
                    <a:pt x="230126" y="331902"/>
                    <a:pt x="238382" y="321583"/>
                    <a:pt x="248185" y="313327"/>
                  </a:cubicBezTo>
                  <a:cubicBezTo>
                    <a:pt x="267792" y="296816"/>
                    <a:pt x="281208" y="294752"/>
                    <a:pt x="303395" y="307135"/>
                  </a:cubicBezTo>
                  <a:cubicBezTo>
                    <a:pt x="342609" y="328806"/>
                    <a:pt x="382856" y="348929"/>
                    <a:pt x="420522" y="373180"/>
                  </a:cubicBezTo>
                  <a:cubicBezTo>
                    <a:pt x="463864" y="401043"/>
                    <a:pt x="493791" y="382468"/>
                    <a:pt x="525265" y="343770"/>
                  </a:cubicBezTo>
                  <a:cubicBezTo>
                    <a:pt x="535585" y="330870"/>
                    <a:pt x="531973" y="313843"/>
                    <a:pt x="527845" y="298364"/>
                  </a:cubicBezTo>
                  <a:cubicBezTo>
                    <a:pt x="516493" y="254506"/>
                    <a:pt x="505142" y="210647"/>
                    <a:pt x="493791" y="166789"/>
                  </a:cubicBezTo>
                  <a:cubicBezTo>
                    <a:pt x="485535" y="135315"/>
                    <a:pt x="490694" y="122415"/>
                    <a:pt x="518557" y="105904"/>
                  </a:cubicBezTo>
                  <a:cubicBezTo>
                    <a:pt x="524749" y="102292"/>
                    <a:pt x="530941" y="98680"/>
                    <a:pt x="537649" y="95585"/>
                  </a:cubicBezTo>
                  <a:cubicBezTo>
                    <a:pt x="571187" y="80105"/>
                    <a:pt x="586150" y="83717"/>
                    <a:pt x="608853" y="113128"/>
                  </a:cubicBezTo>
                  <a:cubicBezTo>
                    <a:pt x="636200" y="147698"/>
                    <a:pt x="663547" y="182785"/>
                    <a:pt x="690894" y="217355"/>
                  </a:cubicBezTo>
                  <a:cubicBezTo>
                    <a:pt x="716693" y="249346"/>
                    <a:pt x="777062" y="249346"/>
                    <a:pt x="802861" y="216839"/>
                  </a:cubicBezTo>
                  <a:cubicBezTo>
                    <a:pt x="813697" y="202908"/>
                    <a:pt x="813697" y="185365"/>
                    <a:pt x="816277" y="169369"/>
                  </a:cubicBezTo>
                  <a:cubicBezTo>
                    <a:pt x="822468" y="129123"/>
                    <a:pt x="827628" y="88877"/>
                    <a:pt x="832788" y="48631"/>
                  </a:cubicBezTo>
                  <a:cubicBezTo>
                    <a:pt x="836916" y="16640"/>
                    <a:pt x="845687" y="7868"/>
                    <a:pt x="877677" y="2193"/>
                  </a:cubicBezTo>
                  <a:cubicBezTo>
                    <a:pt x="891093" y="-387"/>
                    <a:pt x="904509" y="-387"/>
                    <a:pt x="917924" y="645"/>
                  </a:cubicBezTo>
                  <a:cubicBezTo>
                    <a:pt x="937531" y="1677"/>
                    <a:pt x="950947" y="11996"/>
                    <a:pt x="956106" y="31603"/>
                  </a:cubicBezTo>
                  <a:cubicBezTo>
                    <a:pt x="968490" y="75461"/>
                    <a:pt x="981389" y="119835"/>
                    <a:pt x="993772" y="163693"/>
                  </a:cubicBezTo>
                  <a:cubicBezTo>
                    <a:pt x="1006672" y="208584"/>
                    <a:pt x="1043822" y="229739"/>
                    <a:pt x="1089745" y="217871"/>
                  </a:cubicBezTo>
                  <a:cubicBezTo>
                    <a:pt x="1104707" y="214259"/>
                    <a:pt x="1113479" y="203424"/>
                    <a:pt x="1120703" y="191040"/>
                  </a:cubicBezTo>
                  <a:cubicBezTo>
                    <a:pt x="1144438" y="150278"/>
                    <a:pt x="1168689" y="109516"/>
                    <a:pt x="1192940" y="68754"/>
                  </a:cubicBezTo>
                  <a:cubicBezTo>
                    <a:pt x="1208419" y="42439"/>
                    <a:pt x="1221835" y="36763"/>
                    <a:pt x="1251245" y="44503"/>
                  </a:cubicBezTo>
                  <a:cubicBezTo>
                    <a:pt x="1310067" y="59466"/>
                    <a:pt x="1317806" y="72366"/>
                    <a:pt x="1309035" y="137895"/>
                  </a:cubicBezTo>
                  <a:cubicBezTo>
                    <a:pt x="1303875" y="177109"/>
                    <a:pt x="1299231" y="216323"/>
                    <a:pt x="1294587" y="255538"/>
                  </a:cubicBezTo>
                  <a:cubicBezTo>
                    <a:pt x="1294071" y="259665"/>
                    <a:pt x="1294071" y="263793"/>
                    <a:pt x="1294587" y="267921"/>
                  </a:cubicBezTo>
                  <a:cubicBezTo>
                    <a:pt x="1301295" y="309715"/>
                    <a:pt x="1364760" y="338610"/>
                    <a:pt x="1399331" y="314359"/>
                  </a:cubicBezTo>
                  <a:cubicBezTo>
                    <a:pt x="1438545" y="286496"/>
                    <a:pt x="1476211" y="257085"/>
                    <a:pt x="1514394" y="228191"/>
                  </a:cubicBezTo>
                  <a:cubicBezTo>
                    <a:pt x="1542256" y="207036"/>
                    <a:pt x="1556188" y="207552"/>
                    <a:pt x="1584050" y="229223"/>
                  </a:cubicBezTo>
                  <a:cubicBezTo>
                    <a:pt x="1587663" y="232319"/>
                    <a:pt x="1591274" y="234898"/>
                    <a:pt x="1594886" y="238510"/>
                  </a:cubicBezTo>
                  <a:cubicBezTo>
                    <a:pt x="1627393" y="269469"/>
                    <a:pt x="1628941" y="278757"/>
                    <a:pt x="1606754" y="317971"/>
                  </a:cubicBezTo>
                  <a:cubicBezTo>
                    <a:pt x="1585599" y="355637"/>
                    <a:pt x="1565475" y="393819"/>
                    <a:pt x="1543288" y="430970"/>
                  </a:cubicBezTo>
                  <a:cubicBezTo>
                    <a:pt x="1527293" y="458317"/>
                    <a:pt x="1534517" y="481020"/>
                    <a:pt x="1552060" y="504239"/>
                  </a:cubicBezTo>
                  <a:cubicBezTo>
                    <a:pt x="1569604" y="527458"/>
                    <a:pt x="1589726" y="538809"/>
                    <a:pt x="1619137" y="531069"/>
                  </a:cubicBezTo>
                  <a:cubicBezTo>
                    <a:pt x="1664543" y="519202"/>
                    <a:pt x="1709949" y="507850"/>
                    <a:pt x="1754839" y="495467"/>
                  </a:cubicBezTo>
                  <a:cubicBezTo>
                    <a:pt x="1783734" y="487727"/>
                    <a:pt x="1796634" y="492371"/>
                    <a:pt x="1812629" y="517654"/>
                  </a:cubicBezTo>
                  <a:cubicBezTo>
                    <a:pt x="1819853" y="528490"/>
                    <a:pt x="1826044" y="539841"/>
                    <a:pt x="1830172" y="552225"/>
                  </a:cubicBezTo>
                  <a:cubicBezTo>
                    <a:pt x="1837912" y="574412"/>
                    <a:pt x="1834299" y="588343"/>
                    <a:pt x="1815724" y="603306"/>
                  </a:cubicBezTo>
                  <a:cubicBezTo>
                    <a:pt x="1777026" y="634265"/>
                    <a:pt x="1738844" y="665224"/>
                    <a:pt x="1699630" y="695666"/>
                  </a:cubicBezTo>
                  <a:cubicBezTo>
                    <a:pt x="1680022" y="710629"/>
                    <a:pt x="1674862" y="729205"/>
                    <a:pt x="1678990" y="751908"/>
                  </a:cubicBezTo>
                  <a:cubicBezTo>
                    <a:pt x="1680539" y="759647"/>
                    <a:pt x="1683119" y="766871"/>
                    <a:pt x="1685182" y="774611"/>
                  </a:cubicBezTo>
                  <a:cubicBezTo>
                    <a:pt x="1691890" y="798862"/>
                    <a:pt x="1707885" y="812277"/>
                    <a:pt x="1732652" y="815373"/>
                  </a:cubicBezTo>
                  <a:cubicBezTo>
                    <a:pt x="1779606" y="821565"/>
                    <a:pt x="1826560" y="828272"/>
                    <a:pt x="1872998" y="834464"/>
                  </a:cubicBezTo>
                  <a:cubicBezTo>
                    <a:pt x="1900861" y="838076"/>
                    <a:pt x="1915308" y="851491"/>
                    <a:pt x="1918404" y="879354"/>
                  </a:cubicBezTo>
                  <a:cubicBezTo>
                    <a:pt x="1919952" y="892770"/>
                    <a:pt x="1921500" y="906185"/>
                    <a:pt x="1919952" y="919600"/>
                  </a:cubicBezTo>
                  <a:cubicBezTo>
                    <a:pt x="1917372" y="940755"/>
                    <a:pt x="1906536" y="952623"/>
                    <a:pt x="1886930" y="958299"/>
                  </a:cubicBezTo>
                  <a:cubicBezTo>
                    <a:pt x="1843071" y="970682"/>
                    <a:pt x="1798697" y="983065"/>
                    <a:pt x="1754839" y="995965"/>
                  </a:cubicBezTo>
                  <a:cubicBezTo>
                    <a:pt x="1712013" y="1008348"/>
                    <a:pt x="1692406" y="1040855"/>
                    <a:pt x="1701178" y="1085229"/>
                  </a:cubicBezTo>
                  <a:cubicBezTo>
                    <a:pt x="1704273" y="1102256"/>
                    <a:pt x="1714077" y="1113092"/>
                    <a:pt x="1728524" y="1121348"/>
                  </a:cubicBezTo>
                  <a:cubicBezTo>
                    <a:pt x="1768771" y="1145083"/>
                    <a:pt x="1809016" y="1168817"/>
                    <a:pt x="1849779" y="1192552"/>
                  </a:cubicBezTo>
                  <a:cubicBezTo>
                    <a:pt x="1879706" y="1210096"/>
                    <a:pt x="1884350" y="1220415"/>
                    <a:pt x="1876094" y="1253954"/>
                  </a:cubicBezTo>
                  <a:cubicBezTo>
                    <a:pt x="1875578" y="1256018"/>
                    <a:pt x="1875578" y="1258082"/>
                    <a:pt x="1875062" y="1260145"/>
                  </a:cubicBezTo>
                  <a:cubicBezTo>
                    <a:pt x="1862678" y="1300908"/>
                    <a:pt x="1848747" y="1321031"/>
                    <a:pt x="1802309" y="1312259"/>
                  </a:cubicBezTo>
                  <a:cubicBezTo>
                    <a:pt x="1760515" y="1304003"/>
                    <a:pt x="1717689" y="1302456"/>
                    <a:pt x="1675379" y="1296264"/>
                  </a:cubicBezTo>
                  <a:cubicBezTo>
                    <a:pt x="1645452" y="1292136"/>
                    <a:pt x="1625845" y="1304003"/>
                    <a:pt x="1611398" y="1329286"/>
                  </a:cubicBezTo>
                  <a:cubicBezTo>
                    <a:pt x="1596434" y="1355085"/>
                    <a:pt x="1589726" y="1379336"/>
                    <a:pt x="1610365" y="1405651"/>
                  </a:cubicBezTo>
                  <a:cubicBezTo>
                    <a:pt x="1638228" y="1441254"/>
                    <a:pt x="1665059" y="1477888"/>
                    <a:pt x="1692406" y="1514006"/>
                  </a:cubicBezTo>
                  <a:cubicBezTo>
                    <a:pt x="1715109" y="1543417"/>
                    <a:pt x="1715109" y="1555285"/>
                    <a:pt x="1692406" y="1584695"/>
                  </a:cubicBezTo>
                  <a:cubicBezTo>
                    <a:pt x="1691374" y="1585727"/>
                    <a:pt x="1690342" y="1587275"/>
                    <a:pt x="1689310" y="1588307"/>
                  </a:cubicBezTo>
                  <a:cubicBezTo>
                    <a:pt x="1659383" y="1620298"/>
                    <a:pt x="1647516" y="1634229"/>
                    <a:pt x="1600562" y="1605850"/>
                  </a:cubicBezTo>
                  <a:cubicBezTo>
                    <a:pt x="1564444" y="1584179"/>
                    <a:pt x="1526261" y="1565604"/>
                    <a:pt x="1490659" y="1543933"/>
                  </a:cubicBezTo>
                  <a:cubicBezTo>
                    <a:pt x="1461248" y="1526390"/>
                    <a:pt x="1438545" y="1536709"/>
                    <a:pt x="1415326" y="1554769"/>
                  </a:cubicBezTo>
                  <a:cubicBezTo>
                    <a:pt x="1392107" y="1572312"/>
                    <a:pt x="1382819" y="1593467"/>
                    <a:pt x="1391075" y="1622877"/>
                  </a:cubicBezTo>
                  <a:cubicBezTo>
                    <a:pt x="1403974" y="1668284"/>
                    <a:pt x="1415326" y="1714205"/>
                    <a:pt x="1426677" y="1760128"/>
                  </a:cubicBezTo>
                  <a:cubicBezTo>
                    <a:pt x="1432870" y="1784894"/>
                    <a:pt x="1427710" y="1798310"/>
                    <a:pt x="1406554" y="1811725"/>
                  </a:cubicBezTo>
                  <a:cubicBezTo>
                    <a:pt x="1395203" y="1818949"/>
                    <a:pt x="1383335" y="1825657"/>
                    <a:pt x="1370436" y="1830300"/>
                  </a:cubicBezTo>
                  <a:cubicBezTo>
                    <a:pt x="1347733" y="1838556"/>
                    <a:pt x="1331222" y="1834428"/>
                    <a:pt x="1316258" y="1815337"/>
                  </a:cubicBezTo>
                  <a:cubicBezTo>
                    <a:pt x="1287879" y="1779735"/>
                    <a:pt x="1259501" y="1743616"/>
                    <a:pt x="1231122" y="1707498"/>
                  </a:cubicBezTo>
                  <a:cubicBezTo>
                    <a:pt x="1203775" y="1673443"/>
                    <a:pt x="1154242" y="1668800"/>
                    <a:pt x="1121219" y="1698210"/>
                  </a:cubicBezTo>
                  <a:cubicBezTo>
                    <a:pt x="1112447" y="1705950"/>
                    <a:pt x="1108320" y="1715753"/>
                    <a:pt x="1106771" y="1727105"/>
                  </a:cubicBezTo>
                  <a:cubicBezTo>
                    <a:pt x="1100064" y="1774575"/>
                    <a:pt x="1092324" y="1821529"/>
                    <a:pt x="1087165" y="1868999"/>
                  </a:cubicBezTo>
                  <a:cubicBezTo>
                    <a:pt x="1084068" y="1893766"/>
                    <a:pt x="1074265" y="1911309"/>
                    <a:pt x="1050014" y="1919049"/>
                  </a:cubicBezTo>
                  <a:cubicBezTo>
                    <a:pt x="1029375" y="1919049"/>
                    <a:pt x="1008220" y="1919049"/>
                    <a:pt x="987581" y="1919049"/>
                  </a:cubicBezTo>
                  <a:cubicBezTo>
                    <a:pt x="973133" y="1910277"/>
                    <a:pt x="964878" y="1897377"/>
                    <a:pt x="960234" y="1880866"/>
                  </a:cubicBezTo>
                  <a:cubicBezTo>
                    <a:pt x="947851" y="1835460"/>
                    <a:pt x="933919" y="1790054"/>
                    <a:pt x="921535" y="1744132"/>
                  </a:cubicBezTo>
                  <a:cubicBezTo>
                    <a:pt x="914828" y="1719881"/>
                    <a:pt x="899865" y="1706982"/>
                    <a:pt x="875614" y="1703886"/>
                  </a:cubicBezTo>
                  <a:cubicBezTo>
                    <a:pt x="866326" y="1702854"/>
                    <a:pt x="857038" y="1701306"/>
                    <a:pt x="847751" y="1700790"/>
                  </a:cubicBezTo>
                  <a:cubicBezTo>
                    <a:pt x="826080" y="1699242"/>
                    <a:pt x="811117" y="1709046"/>
                    <a:pt x="800281" y="1727105"/>
                  </a:cubicBezTo>
                  <a:cubicBezTo>
                    <a:pt x="796153" y="1733813"/>
                    <a:pt x="792541" y="1740520"/>
                    <a:pt x="788414" y="1747228"/>
                  </a:cubicBezTo>
                  <a:cubicBezTo>
                    <a:pt x="766742" y="1783862"/>
                    <a:pt x="745587" y="1821013"/>
                    <a:pt x="723401" y="1857131"/>
                  </a:cubicBezTo>
                  <a:cubicBezTo>
                    <a:pt x="711533" y="1877254"/>
                    <a:pt x="697085" y="1882414"/>
                    <a:pt x="674383" y="1877254"/>
                  </a:cubicBezTo>
                  <a:cubicBezTo>
                    <a:pt x="660451" y="1874158"/>
                    <a:pt x="647552" y="1869515"/>
                    <a:pt x="634652" y="1863839"/>
                  </a:cubicBezTo>
                  <a:cubicBezTo>
                    <a:pt x="611949" y="1853003"/>
                    <a:pt x="604726" y="1839072"/>
                    <a:pt x="607822" y="1813789"/>
                  </a:cubicBezTo>
                  <a:cubicBezTo>
                    <a:pt x="613497" y="1766835"/>
                    <a:pt x="618141" y="1719881"/>
                    <a:pt x="624848" y="1672927"/>
                  </a:cubicBezTo>
                  <a:cubicBezTo>
                    <a:pt x="629492" y="1639905"/>
                    <a:pt x="611949" y="1621846"/>
                    <a:pt x="586150" y="1607398"/>
                  </a:cubicBezTo>
                  <a:cubicBezTo>
                    <a:pt x="560868" y="1593467"/>
                    <a:pt x="538165" y="1591403"/>
                    <a:pt x="514430" y="1611010"/>
                  </a:cubicBezTo>
                  <a:cubicBezTo>
                    <a:pt x="481407" y="1637325"/>
                    <a:pt x="446836" y="1661576"/>
                    <a:pt x="413814" y="1687375"/>
                  </a:cubicBezTo>
                  <a:cubicBezTo>
                    <a:pt x="380276" y="1713690"/>
                    <a:pt x="365828" y="1719365"/>
                    <a:pt x="324550" y="1682215"/>
                  </a:cubicBezTo>
                  <a:cubicBezTo>
                    <a:pt x="321970" y="1679635"/>
                    <a:pt x="319390" y="1677055"/>
                    <a:pt x="316810" y="1674475"/>
                  </a:cubicBezTo>
                  <a:cubicBezTo>
                    <a:pt x="296687" y="1653836"/>
                    <a:pt x="294623" y="1637841"/>
                    <a:pt x="309071" y="1612558"/>
                  </a:cubicBezTo>
                  <a:cubicBezTo>
                    <a:pt x="331258" y="1572828"/>
                    <a:pt x="353960" y="1532581"/>
                    <a:pt x="376148" y="1492851"/>
                  </a:cubicBezTo>
                  <a:cubicBezTo>
                    <a:pt x="382339" y="1481500"/>
                    <a:pt x="389047" y="1470148"/>
                    <a:pt x="387499" y="1456217"/>
                  </a:cubicBezTo>
                  <a:cubicBezTo>
                    <a:pt x="383887" y="1414423"/>
                    <a:pt x="337449" y="1381400"/>
                    <a:pt x="297203" y="1391720"/>
                  </a:cubicBezTo>
                  <a:cubicBezTo>
                    <a:pt x="250765" y="1403587"/>
                    <a:pt x="204327" y="1415455"/>
                    <a:pt x="158405" y="1427838"/>
                  </a:cubicBezTo>
                  <a:cubicBezTo>
                    <a:pt x="139830" y="1432998"/>
                    <a:pt x="125899" y="1427322"/>
                    <a:pt x="114031" y="1412875"/>
                  </a:cubicBezTo>
                  <a:cubicBezTo>
                    <a:pt x="104228" y="1401007"/>
                    <a:pt x="98036" y="1387592"/>
                    <a:pt x="91844" y="1373660"/>
                  </a:cubicBezTo>
                  <a:cubicBezTo>
                    <a:pt x="81525" y="1349409"/>
                    <a:pt x="86169" y="1331866"/>
                    <a:pt x="106808" y="1315871"/>
                  </a:cubicBezTo>
                  <a:cubicBezTo>
                    <a:pt x="140862" y="1288524"/>
                    <a:pt x="175432" y="1261693"/>
                    <a:pt x="209487" y="1234347"/>
                  </a:cubicBezTo>
                  <a:cubicBezTo>
                    <a:pt x="245605" y="1206484"/>
                    <a:pt x="248701" y="1194616"/>
                    <a:pt x="236834" y="1151274"/>
                  </a:cubicBezTo>
                  <a:cubicBezTo>
                    <a:pt x="228578" y="1122896"/>
                    <a:pt x="211551" y="1107932"/>
                    <a:pt x="181624" y="1104836"/>
                  </a:cubicBezTo>
                  <a:cubicBezTo>
                    <a:pt x="138282" y="1100192"/>
                    <a:pt x="95456" y="1091937"/>
                    <a:pt x="52114" y="1087293"/>
                  </a:cubicBezTo>
                  <a:cubicBezTo>
                    <a:pt x="27347" y="1084713"/>
                    <a:pt x="9804" y="1074910"/>
                    <a:pt x="1032" y="1051175"/>
                  </a:cubicBezTo>
                  <a:cubicBezTo>
                    <a:pt x="0" y="1028988"/>
                    <a:pt x="0" y="1008348"/>
                    <a:pt x="0" y="987194"/>
                  </a:cubicBezTo>
                  <a:close/>
                  <a:moveTo>
                    <a:pt x="1198616" y="960879"/>
                  </a:moveTo>
                  <a:cubicBezTo>
                    <a:pt x="1200163" y="838592"/>
                    <a:pt x="1104192" y="720433"/>
                    <a:pt x="958686" y="720949"/>
                  </a:cubicBezTo>
                  <a:cubicBezTo>
                    <a:pt x="824016" y="721465"/>
                    <a:pt x="720821" y="824145"/>
                    <a:pt x="720304" y="959331"/>
                  </a:cubicBezTo>
                  <a:cubicBezTo>
                    <a:pt x="719788" y="1096581"/>
                    <a:pt x="827628" y="1197712"/>
                    <a:pt x="957654" y="1198744"/>
                  </a:cubicBezTo>
                  <a:cubicBezTo>
                    <a:pt x="1090776" y="1199776"/>
                    <a:pt x="1198100" y="1092969"/>
                    <a:pt x="1198616" y="960879"/>
                  </a:cubicBezTo>
                  <a:close/>
                </a:path>
              </a:pathLst>
            </a:custGeom>
            <a:grpFill/>
            <a:ln w="515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7392963" y="2648852"/>
              <a:ext cx="1838947" cy="1835405"/>
              <a:chOff x="7167947" y="1624190"/>
              <a:chExt cx="2677922" cy="2672763"/>
            </a:xfrm>
            <a:grpFill/>
          </p:grpSpPr>
          <p:sp>
            <p:nvSpPr>
              <p:cNvPr id="67" name="Freeform: Shape 66"/>
              <p:cNvSpPr/>
              <p:nvPr/>
            </p:nvSpPr>
            <p:spPr>
              <a:xfrm>
                <a:off x="7167947" y="1624190"/>
                <a:ext cx="2677922" cy="2672763"/>
              </a:xfrm>
              <a:custGeom>
                <a:avLst/>
                <a:gdLst>
                  <a:gd name="connsiteX0" fmla="*/ 2538684 w 2677922"/>
                  <a:gd name="connsiteY0" fmla="*/ 1897505 h 2672762"/>
                  <a:gd name="connsiteX1" fmla="*/ 2456643 w 2677922"/>
                  <a:gd name="connsiteY1" fmla="*/ 1879446 h 2672762"/>
                  <a:gd name="connsiteX2" fmla="*/ 2389566 w 2677922"/>
                  <a:gd name="connsiteY2" fmla="*/ 1863966 h 2672762"/>
                  <a:gd name="connsiteX3" fmla="*/ 2354479 w 2677922"/>
                  <a:gd name="connsiteY3" fmla="*/ 1874802 h 2672762"/>
                  <a:gd name="connsiteX4" fmla="*/ 2312170 w 2677922"/>
                  <a:gd name="connsiteY4" fmla="*/ 1950651 h 2672762"/>
                  <a:gd name="connsiteX5" fmla="*/ 2322489 w 2677922"/>
                  <a:gd name="connsiteY5" fmla="*/ 1983157 h 2672762"/>
                  <a:gd name="connsiteX6" fmla="*/ 2412785 w 2677922"/>
                  <a:gd name="connsiteY6" fmla="*/ 2080161 h 2672762"/>
                  <a:gd name="connsiteX7" fmla="*/ 2418461 w 2677922"/>
                  <a:gd name="connsiteY7" fmla="*/ 2146722 h 2672762"/>
                  <a:gd name="connsiteX8" fmla="*/ 2414849 w 2677922"/>
                  <a:gd name="connsiteY8" fmla="*/ 2151882 h 2672762"/>
                  <a:gd name="connsiteX9" fmla="*/ 2324037 w 2677922"/>
                  <a:gd name="connsiteY9" fmla="*/ 2174585 h 2672762"/>
                  <a:gd name="connsiteX10" fmla="*/ 2219294 w 2677922"/>
                  <a:gd name="connsiteY10" fmla="*/ 2118859 h 2672762"/>
                  <a:gd name="connsiteX11" fmla="*/ 2178531 w 2677922"/>
                  <a:gd name="connsiteY11" fmla="*/ 2120407 h 2672762"/>
                  <a:gd name="connsiteX12" fmla="*/ 2125386 w 2677922"/>
                  <a:gd name="connsiteY12" fmla="*/ 2172521 h 2672762"/>
                  <a:gd name="connsiteX13" fmla="*/ 2122806 w 2677922"/>
                  <a:gd name="connsiteY13" fmla="*/ 2217411 h 2672762"/>
                  <a:gd name="connsiteX14" fmla="*/ 2184723 w 2677922"/>
                  <a:gd name="connsiteY14" fmla="*/ 2334538 h 2672762"/>
                  <a:gd name="connsiteX15" fmla="*/ 2174404 w 2677922"/>
                  <a:gd name="connsiteY15" fmla="*/ 2395423 h 2672762"/>
                  <a:gd name="connsiteX16" fmla="*/ 2164084 w 2677922"/>
                  <a:gd name="connsiteY16" fmla="*/ 2404711 h 2672762"/>
                  <a:gd name="connsiteX17" fmla="*/ 2075336 w 2677922"/>
                  <a:gd name="connsiteY17" fmla="*/ 2401615 h 2672762"/>
                  <a:gd name="connsiteX18" fmla="*/ 1988652 w 2677922"/>
                  <a:gd name="connsiteY18" fmla="*/ 2320606 h 2672762"/>
                  <a:gd name="connsiteX19" fmla="*/ 1944277 w 2677922"/>
                  <a:gd name="connsiteY19" fmla="*/ 2311835 h 2672762"/>
                  <a:gd name="connsiteX20" fmla="*/ 1883392 w 2677922"/>
                  <a:gd name="connsiteY20" fmla="*/ 2346405 h 2672762"/>
                  <a:gd name="connsiteX21" fmla="*/ 1868429 w 2677922"/>
                  <a:gd name="connsiteY21" fmla="*/ 2391811 h 2672762"/>
                  <a:gd name="connsiteX22" fmla="*/ 1899388 w 2677922"/>
                  <a:gd name="connsiteY22" fmla="*/ 2526997 h 2672762"/>
                  <a:gd name="connsiteX23" fmla="*/ 1879264 w 2677922"/>
                  <a:gd name="connsiteY23" fmla="*/ 2571887 h 2672762"/>
                  <a:gd name="connsiteX24" fmla="*/ 1841082 w 2677922"/>
                  <a:gd name="connsiteY24" fmla="*/ 2588915 h 2672762"/>
                  <a:gd name="connsiteX25" fmla="*/ 1782777 w 2677922"/>
                  <a:gd name="connsiteY25" fmla="*/ 2568276 h 2672762"/>
                  <a:gd name="connsiteX26" fmla="*/ 1715184 w 2677922"/>
                  <a:gd name="connsiteY26" fmla="*/ 2459404 h 2672762"/>
                  <a:gd name="connsiteX27" fmla="*/ 1664618 w 2677922"/>
                  <a:gd name="connsiteY27" fmla="*/ 2435669 h 2672762"/>
                  <a:gd name="connsiteX28" fmla="*/ 1610440 w 2677922"/>
                  <a:gd name="connsiteY28" fmla="*/ 2450117 h 2672762"/>
                  <a:gd name="connsiteX29" fmla="*/ 1577418 w 2677922"/>
                  <a:gd name="connsiteY29" fmla="*/ 2495007 h 2672762"/>
                  <a:gd name="connsiteX30" fmla="*/ 1573806 w 2677922"/>
                  <a:gd name="connsiteY30" fmla="*/ 2616777 h 2672762"/>
                  <a:gd name="connsiteX31" fmla="*/ 1526852 w 2677922"/>
                  <a:gd name="connsiteY31" fmla="*/ 2672503 h 2672762"/>
                  <a:gd name="connsiteX32" fmla="*/ 1497441 w 2677922"/>
                  <a:gd name="connsiteY32" fmla="*/ 2676115 h 2672762"/>
                  <a:gd name="connsiteX33" fmla="*/ 1449972 w 2677922"/>
                  <a:gd name="connsiteY33" fmla="*/ 2644124 h 2672762"/>
                  <a:gd name="connsiteX34" fmla="*/ 1410241 w 2677922"/>
                  <a:gd name="connsiteY34" fmla="*/ 2514614 h 2672762"/>
                  <a:gd name="connsiteX35" fmla="*/ 1373091 w 2677922"/>
                  <a:gd name="connsiteY35" fmla="*/ 2482623 h 2672762"/>
                  <a:gd name="connsiteX36" fmla="*/ 1304982 w 2677922"/>
                  <a:gd name="connsiteY36" fmla="*/ 2483139 h 2672762"/>
                  <a:gd name="connsiteX37" fmla="*/ 1271959 w 2677922"/>
                  <a:gd name="connsiteY37" fmla="*/ 2511518 h 2672762"/>
                  <a:gd name="connsiteX38" fmla="*/ 1234293 w 2677922"/>
                  <a:gd name="connsiteY38" fmla="*/ 2633805 h 2672762"/>
                  <a:gd name="connsiteX39" fmla="*/ 1170828 w 2677922"/>
                  <a:gd name="connsiteY39" fmla="*/ 2674567 h 2672762"/>
                  <a:gd name="connsiteX40" fmla="*/ 1106847 w 2677922"/>
                  <a:gd name="connsiteY40" fmla="*/ 2602330 h 2672762"/>
                  <a:gd name="connsiteX41" fmla="*/ 1103751 w 2677922"/>
                  <a:gd name="connsiteY41" fmla="*/ 2491395 h 2672762"/>
                  <a:gd name="connsiteX42" fmla="*/ 1080532 w 2677922"/>
                  <a:gd name="connsiteY42" fmla="*/ 2454244 h 2672762"/>
                  <a:gd name="connsiteX43" fmla="*/ 1005199 w 2677922"/>
                  <a:gd name="connsiteY43" fmla="*/ 2435153 h 2672762"/>
                  <a:gd name="connsiteX44" fmla="*/ 969080 w 2677922"/>
                  <a:gd name="connsiteY44" fmla="*/ 2454244 h 2672762"/>
                  <a:gd name="connsiteX45" fmla="*/ 900456 w 2677922"/>
                  <a:gd name="connsiteY45" fmla="*/ 2564148 h 2672762"/>
                  <a:gd name="connsiteX46" fmla="*/ 836474 w 2677922"/>
                  <a:gd name="connsiteY46" fmla="*/ 2587367 h 2672762"/>
                  <a:gd name="connsiteX47" fmla="*/ 831830 w 2677922"/>
                  <a:gd name="connsiteY47" fmla="*/ 2585819 h 2672762"/>
                  <a:gd name="connsiteX48" fmla="*/ 785392 w 2677922"/>
                  <a:gd name="connsiteY48" fmla="*/ 2504810 h 2672762"/>
                  <a:gd name="connsiteX49" fmla="*/ 811707 w 2677922"/>
                  <a:gd name="connsiteY49" fmla="*/ 2390779 h 2672762"/>
                  <a:gd name="connsiteX50" fmla="*/ 794680 w 2677922"/>
                  <a:gd name="connsiteY50" fmla="*/ 2344341 h 2672762"/>
                  <a:gd name="connsiteX51" fmla="*/ 739470 w 2677922"/>
                  <a:gd name="connsiteY51" fmla="*/ 2312351 h 2672762"/>
                  <a:gd name="connsiteX52" fmla="*/ 689421 w 2677922"/>
                  <a:gd name="connsiteY52" fmla="*/ 2321638 h 2672762"/>
                  <a:gd name="connsiteX53" fmla="*/ 596029 w 2677922"/>
                  <a:gd name="connsiteY53" fmla="*/ 2408838 h 2672762"/>
                  <a:gd name="connsiteX54" fmla="*/ 530500 w 2677922"/>
                  <a:gd name="connsiteY54" fmla="*/ 2415030 h 2672762"/>
                  <a:gd name="connsiteX55" fmla="*/ 521212 w 2677922"/>
                  <a:gd name="connsiteY55" fmla="*/ 2408838 h 2672762"/>
                  <a:gd name="connsiteX56" fmla="*/ 500573 w 2677922"/>
                  <a:gd name="connsiteY56" fmla="*/ 2322670 h 2672762"/>
                  <a:gd name="connsiteX57" fmla="*/ 556298 w 2677922"/>
                  <a:gd name="connsiteY57" fmla="*/ 2217927 h 2672762"/>
                  <a:gd name="connsiteX58" fmla="*/ 552171 w 2677922"/>
                  <a:gd name="connsiteY58" fmla="*/ 2168909 h 2672762"/>
                  <a:gd name="connsiteX59" fmla="*/ 505733 w 2677922"/>
                  <a:gd name="connsiteY59" fmla="*/ 2122987 h 2672762"/>
                  <a:gd name="connsiteX60" fmla="*/ 457747 w 2677922"/>
                  <a:gd name="connsiteY60" fmla="*/ 2119375 h 2672762"/>
                  <a:gd name="connsiteX61" fmla="*/ 341652 w 2677922"/>
                  <a:gd name="connsiteY61" fmla="*/ 2180777 h 2672762"/>
                  <a:gd name="connsiteX62" fmla="*/ 278187 w 2677922"/>
                  <a:gd name="connsiteY62" fmla="*/ 2168909 h 2672762"/>
                  <a:gd name="connsiteX63" fmla="*/ 274059 w 2677922"/>
                  <a:gd name="connsiteY63" fmla="*/ 2164265 h 2672762"/>
                  <a:gd name="connsiteX64" fmla="*/ 276639 w 2677922"/>
                  <a:gd name="connsiteY64" fmla="*/ 2069325 h 2672762"/>
                  <a:gd name="connsiteX65" fmla="*/ 354551 w 2677922"/>
                  <a:gd name="connsiteY65" fmla="*/ 1986253 h 2672762"/>
                  <a:gd name="connsiteX66" fmla="*/ 363839 w 2677922"/>
                  <a:gd name="connsiteY66" fmla="*/ 1940847 h 2672762"/>
                  <a:gd name="connsiteX67" fmla="*/ 328237 w 2677922"/>
                  <a:gd name="connsiteY67" fmla="*/ 1878930 h 2672762"/>
                  <a:gd name="connsiteX68" fmla="*/ 283347 w 2677922"/>
                  <a:gd name="connsiteY68" fmla="*/ 1866030 h 2672762"/>
                  <a:gd name="connsiteX69" fmla="*/ 170864 w 2677922"/>
                  <a:gd name="connsiteY69" fmla="*/ 1891829 h 2672762"/>
                  <a:gd name="connsiteX70" fmla="*/ 155900 w 2677922"/>
                  <a:gd name="connsiteY70" fmla="*/ 1895441 h 2672762"/>
                  <a:gd name="connsiteX71" fmla="*/ 100175 w 2677922"/>
                  <a:gd name="connsiteY71" fmla="*/ 1868094 h 2672762"/>
                  <a:gd name="connsiteX72" fmla="*/ 87275 w 2677922"/>
                  <a:gd name="connsiteY72" fmla="*/ 1838168 h 2672762"/>
                  <a:gd name="connsiteX73" fmla="*/ 107915 w 2677922"/>
                  <a:gd name="connsiteY73" fmla="*/ 1779862 h 2672762"/>
                  <a:gd name="connsiteX74" fmla="*/ 213690 w 2677922"/>
                  <a:gd name="connsiteY74" fmla="*/ 1713817 h 2672762"/>
                  <a:gd name="connsiteX75" fmla="*/ 238972 w 2677922"/>
                  <a:gd name="connsiteY75" fmla="*/ 1654480 h 2672762"/>
                  <a:gd name="connsiteX76" fmla="*/ 222977 w 2677922"/>
                  <a:gd name="connsiteY76" fmla="*/ 1600818 h 2672762"/>
                  <a:gd name="connsiteX77" fmla="*/ 184279 w 2677922"/>
                  <a:gd name="connsiteY77" fmla="*/ 1575019 h 2672762"/>
                  <a:gd name="connsiteX78" fmla="*/ 59413 w 2677922"/>
                  <a:gd name="connsiteY78" fmla="*/ 1571407 h 2672762"/>
                  <a:gd name="connsiteX79" fmla="*/ 3687 w 2677922"/>
                  <a:gd name="connsiteY79" fmla="*/ 1524453 h 2672762"/>
                  <a:gd name="connsiteX80" fmla="*/ 1623 w 2677922"/>
                  <a:gd name="connsiteY80" fmla="*/ 1513618 h 2672762"/>
                  <a:gd name="connsiteX81" fmla="*/ 48577 w 2677922"/>
                  <a:gd name="connsiteY81" fmla="*/ 1442413 h 2672762"/>
                  <a:gd name="connsiteX82" fmla="*/ 160544 w 2677922"/>
                  <a:gd name="connsiteY82" fmla="*/ 1408358 h 2672762"/>
                  <a:gd name="connsiteX83" fmla="*/ 194083 w 2677922"/>
                  <a:gd name="connsiteY83" fmla="*/ 1370692 h 2672762"/>
                  <a:gd name="connsiteX84" fmla="*/ 192534 w 2677922"/>
                  <a:gd name="connsiteY84" fmla="*/ 1298971 h 2672762"/>
                  <a:gd name="connsiteX85" fmla="*/ 166220 w 2677922"/>
                  <a:gd name="connsiteY85" fmla="*/ 1269560 h 2672762"/>
                  <a:gd name="connsiteX86" fmla="*/ 47029 w 2677922"/>
                  <a:gd name="connsiteY86" fmla="*/ 1232926 h 2672762"/>
                  <a:gd name="connsiteX87" fmla="*/ 1623 w 2677922"/>
                  <a:gd name="connsiteY87" fmla="*/ 1166881 h 2672762"/>
                  <a:gd name="connsiteX88" fmla="*/ 6267 w 2677922"/>
                  <a:gd name="connsiteY88" fmla="*/ 1139534 h 2672762"/>
                  <a:gd name="connsiteX89" fmla="*/ 49093 w 2677922"/>
                  <a:gd name="connsiteY89" fmla="*/ 1105480 h 2672762"/>
                  <a:gd name="connsiteX90" fmla="*/ 164672 w 2677922"/>
                  <a:gd name="connsiteY90" fmla="*/ 1101868 h 2672762"/>
                  <a:gd name="connsiteX91" fmla="*/ 181699 w 2677922"/>
                  <a:gd name="connsiteY91" fmla="*/ 1101352 h 2672762"/>
                  <a:gd name="connsiteX92" fmla="*/ 227621 w 2677922"/>
                  <a:gd name="connsiteY92" fmla="*/ 1065233 h 2672762"/>
                  <a:gd name="connsiteX93" fmla="*/ 241036 w 2677922"/>
                  <a:gd name="connsiteY93" fmla="*/ 1014152 h 2672762"/>
                  <a:gd name="connsiteX94" fmla="*/ 219366 w 2677922"/>
                  <a:gd name="connsiteY94" fmla="*/ 965650 h 2672762"/>
                  <a:gd name="connsiteX95" fmla="*/ 113590 w 2677922"/>
                  <a:gd name="connsiteY95" fmla="*/ 899605 h 2672762"/>
                  <a:gd name="connsiteX96" fmla="*/ 89855 w 2677922"/>
                  <a:gd name="connsiteY96" fmla="*/ 832012 h 2672762"/>
                  <a:gd name="connsiteX97" fmla="*/ 104818 w 2677922"/>
                  <a:gd name="connsiteY97" fmla="*/ 799505 h 2672762"/>
                  <a:gd name="connsiteX98" fmla="*/ 151256 w 2677922"/>
                  <a:gd name="connsiteY98" fmla="*/ 779898 h 2672762"/>
                  <a:gd name="connsiteX99" fmla="*/ 283347 w 2677922"/>
                  <a:gd name="connsiteY99" fmla="*/ 810341 h 2672762"/>
                  <a:gd name="connsiteX100" fmla="*/ 331332 w 2677922"/>
                  <a:gd name="connsiteY100" fmla="*/ 794345 h 2672762"/>
                  <a:gd name="connsiteX101" fmla="*/ 363839 w 2677922"/>
                  <a:gd name="connsiteY101" fmla="*/ 737588 h 2672762"/>
                  <a:gd name="connsiteX102" fmla="*/ 354551 w 2677922"/>
                  <a:gd name="connsiteY102" fmla="*/ 689086 h 2672762"/>
                  <a:gd name="connsiteX103" fmla="*/ 266835 w 2677922"/>
                  <a:gd name="connsiteY103" fmla="*/ 595694 h 2672762"/>
                  <a:gd name="connsiteX104" fmla="*/ 261675 w 2677922"/>
                  <a:gd name="connsiteY104" fmla="*/ 529133 h 2672762"/>
                  <a:gd name="connsiteX105" fmla="*/ 270447 w 2677922"/>
                  <a:gd name="connsiteY105" fmla="*/ 516233 h 2672762"/>
                  <a:gd name="connsiteX106" fmla="*/ 349907 w 2677922"/>
                  <a:gd name="connsiteY106" fmla="*/ 498690 h 2672762"/>
                  <a:gd name="connsiteX107" fmla="*/ 457231 w 2677922"/>
                  <a:gd name="connsiteY107" fmla="*/ 555964 h 2672762"/>
                  <a:gd name="connsiteX108" fmla="*/ 507797 w 2677922"/>
                  <a:gd name="connsiteY108" fmla="*/ 551320 h 2672762"/>
                  <a:gd name="connsiteX109" fmla="*/ 551139 w 2677922"/>
                  <a:gd name="connsiteY109" fmla="*/ 508494 h 2672762"/>
                  <a:gd name="connsiteX110" fmla="*/ 556815 w 2677922"/>
                  <a:gd name="connsiteY110" fmla="*/ 456896 h 2672762"/>
                  <a:gd name="connsiteX111" fmla="*/ 494381 w 2677922"/>
                  <a:gd name="connsiteY111" fmla="*/ 339769 h 2672762"/>
                  <a:gd name="connsiteX112" fmla="*/ 505217 w 2677922"/>
                  <a:gd name="connsiteY112" fmla="*/ 280432 h 2672762"/>
                  <a:gd name="connsiteX113" fmla="*/ 537723 w 2677922"/>
                  <a:gd name="connsiteY113" fmla="*/ 256181 h 2672762"/>
                  <a:gd name="connsiteX114" fmla="*/ 590353 w 2677922"/>
                  <a:gd name="connsiteY114" fmla="*/ 261857 h 2672762"/>
                  <a:gd name="connsiteX115" fmla="*/ 679617 w 2677922"/>
                  <a:gd name="connsiteY115" fmla="*/ 344929 h 2672762"/>
                  <a:gd name="connsiteX116" fmla="*/ 754950 w 2677922"/>
                  <a:gd name="connsiteY116" fmla="*/ 355765 h 2672762"/>
                  <a:gd name="connsiteX117" fmla="*/ 797260 w 2677922"/>
                  <a:gd name="connsiteY117" fmla="*/ 329450 h 2672762"/>
                  <a:gd name="connsiteX118" fmla="*/ 811707 w 2677922"/>
                  <a:gd name="connsiteY118" fmla="*/ 285076 h 2672762"/>
                  <a:gd name="connsiteX119" fmla="*/ 781781 w 2677922"/>
                  <a:gd name="connsiteY119" fmla="*/ 156081 h 2672762"/>
                  <a:gd name="connsiteX120" fmla="*/ 807064 w 2677922"/>
                  <a:gd name="connsiteY120" fmla="*/ 100872 h 2672762"/>
                  <a:gd name="connsiteX121" fmla="*/ 841634 w 2677922"/>
                  <a:gd name="connsiteY121" fmla="*/ 86424 h 2672762"/>
                  <a:gd name="connsiteX122" fmla="*/ 896328 w 2677922"/>
                  <a:gd name="connsiteY122" fmla="*/ 106031 h 2672762"/>
                  <a:gd name="connsiteX123" fmla="*/ 965469 w 2677922"/>
                  <a:gd name="connsiteY123" fmla="*/ 217483 h 2672762"/>
                  <a:gd name="connsiteX124" fmla="*/ 1013455 w 2677922"/>
                  <a:gd name="connsiteY124" fmla="*/ 240702 h 2672762"/>
                  <a:gd name="connsiteX125" fmla="*/ 1077952 w 2677922"/>
                  <a:gd name="connsiteY125" fmla="*/ 222642 h 2672762"/>
                  <a:gd name="connsiteX126" fmla="*/ 1101687 w 2677922"/>
                  <a:gd name="connsiteY126" fmla="*/ 188072 h 2672762"/>
                  <a:gd name="connsiteX127" fmla="*/ 1106847 w 2677922"/>
                  <a:gd name="connsiteY127" fmla="*/ 53918 h 2672762"/>
                  <a:gd name="connsiteX128" fmla="*/ 1145029 w 2677922"/>
                  <a:gd name="connsiteY128" fmla="*/ 4900 h 2672762"/>
                  <a:gd name="connsiteX129" fmla="*/ 1158960 w 2677922"/>
                  <a:gd name="connsiteY129" fmla="*/ 1804 h 2672762"/>
                  <a:gd name="connsiteX130" fmla="*/ 1235841 w 2677922"/>
                  <a:gd name="connsiteY130" fmla="*/ 48758 h 2672762"/>
                  <a:gd name="connsiteX131" fmla="*/ 1269895 w 2677922"/>
                  <a:gd name="connsiteY131" fmla="*/ 162273 h 2672762"/>
                  <a:gd name="connsiteX132" fmla="*/ 1303434 w 2677922"/>
                  <a:gd name="connsiteY132" fmla="*/ 192716 h 2672762"/>
                  <a:gd name="connsiteX133" fmla="*/ 1376702 w 2677922"/>
                  <a:gd name="connsiteY133" fmla="*/ 192716 h 2672762"/>
                  <a:gd name="connsiteX134" fmla="*/ 1409209 w 2677922"/>
                  <a:gd name="connsiteY134" fmla="*/ 163305 h 2672762"/>
                  <a:gd name="connsiteX135" fmla="*/ 1447392 w 2677922"/>
                  <a:gd name="connsiteY135" fmla="*/ 37922 h 2672762"/>
                  <a:gd name="connsiteX136" fmla="*/ 1499505 w 2677922"/>
                  <a:gd name="connsiteY136" fmla="*/ 256 h 2672762"/>
                  <a:gd name="connsiteX137" fmla="*/ 1513436 w 2677922"/>
                  <a:gd name="connsiteY137" fmla="*/ 772 h 2672762"/>
                  <a:gd name="connsiteX138" fmla="*/ 1573290 w 2677922"/>
                  <a:gd name="connsiteY138" fmla="*/ 65269 h 2672762"/>
                  <a:gd name="connsiteX139" fmla="*/ 1576902 w 2677922"/>
                  <a:gd name="connsiteY139" fmla="*/ 185492 h 2672762"/>
                  <a:gd name="connsiteX140" fmla="*/ 1598057 w 2677922"/>
                  <a:gd name="connsiteY140" fmla="*/ 220578 h 2672762"/>
                  <a:gd name="connsiteX141" fmla="*/ 1674422 w 2677922"/>
                  <a:gd name="connsiteY141" fmla="*/ 240702 h 2672762"/>
                  <a:gd name="connsiteX142" fmla="*/ 1710540 w 2677922"/>
                  <a:gd name="connsiteY142" fmla="*/ 221610 h 2672762"/>
                  <a:gd name="connsiteX143" fmla="*/ 1779165 w 2677922"/>
                  <a:gd name="connsiteY143" fmla="*/ 111707 h 2672762"/>
                  <a:gd name="connsiteX144" fmla="*/ 1845726 w 2677922"/>
                  <a:gd name="connsiteY144" fmla="*/ 88488 h 2672762"/>
                  <a:gd name="connsiteX145" fmla="*/ 1857594 w 2677922"/>
                  <a:gd name="connsiteY145" fmla="*/ 92616 h 2672762"/>
                  <a:gd name="connsiteX146" fmla="*/ 1895260 w 2677922"/>
                  <a:gd name="connsiteY146" fmla="*/ 166401 h 2672762"/>
                  <a:gd name="connsiteX147" fmla="*/ 1868429 w 2677922"/>
                  <a:gd name="connsiteY147" fmla="*/ 281980 h 2672762"/>
                  <a:gd name="connsiteX148" fmla="*/ 1887004 w 2677922"/>
                  <a:gd name="connsiteY148" fmla="*/ 332030 h 2672762"/>
                  <a:gd name="connsiteX149" fmla="*/ 1946857 w 2677922"/>
                  <a:gd name="connsiteY149" fmla="*/ 365052 h 2672762"/>
                  <a:gd name="connsiteX150" fmla="*/ 1986588 w 2677922"/>
                  <a:gd name="connsiteY150" fmla="*/ 355765 h 2672762"/>
                  <a:gd name="connsiteX151" fmla="*/ 2081528 w 2677922"/>
                  <a:gd name="connsiteY151" fmla="*/ 267532 h 2672762"/>
                  <a:gd name="connsiteX152" fmla="*/ 2151701 w 2677922"/>
                  <a:gd name="connsiteY152" fmla="*/ 261857 h 2672762"/>
                  <a:gd name="connsiteX153" fmla="*/ 2155312 w 2677922"/>
                  <a:gd name="connsiteY153" fmla="*/ 264437 h 2672762"/>
                  <a:gd name="connsiteX154" fmla="*/ 2177500 w 2677922"/>
                  <a:gd name="connsiteY154" fmla="*/ 353701 h 2672762"/>
                  <a:gd name="connsiteX155" fmla="*/ 2122290 w 2677922"/>
                  <a:gd name="connsiteY155" fmla="*/ 456896 h 2672762"/>
                  <a:gd name="connsiteX156" fmla="*/ 2126934 w 2677922"/>
                  <a:gd name="connsiteY156" fmla="*/ 505914 h 2672762"/>
                  <a:gd name="connsiteX157" fmla="*/ 2173372 w 2677922"/>
                  <a:gd name="connsiteY157" fmla="*/ 551836 h 2672762"/>
                  <a:gd name="connsiteX158" fmla="*/ 2219810 w 2677922"/>
                  <a:gd name="connsiteY158" fmla="*/ 555964 h 2672762"/>
                  <a:gd name="connsiteX159" fmla="*/ 2336937 w 2677922"/>
                  <a:gd name="connsiteY159" fmla="*/ 494046 h 2672762"/>
                  <a:gd name="connsiteX160" fmla="*/ 2400917 w 2677922"/>
                  <a:gd name="connsiteY160" fmla="*/ 507462 h 2672762"/>
                  <a:gd name="connsiteX161" fmla="*/ 2420525 w 2677922"/>
                  <a:gd name="connsiteY161" fmla="*/ 533777 h 2672762"/>
                  <a:gd name="connsiteX162" fmla="*/ 2415365 w 2677922"/>
                  <a:gd name="connsiteY162" fmla="*/ 591566 h 2672762"/>
                  <a:gd name="connsiteX163" fmla="*/ 2321973 w 2677922"/>
                  <a:gd name="connsiteY163" fmla="*/ 692182 h 2672762"/>
                  <a:gd name="connsiteX164" fmla="*/ 2313718 w 2677922"/>
                  <a:gd name="connsiteY164" fmla="*/ 733460 h 2672762"/>
                  <a:gd name="connsiteX165" fmla="*/ 2349320 w 2677922"/>
                  <a:gd name="connsiteY165" fmla="*/ 795377 h 2672762"/>
                  <a:gd name="connsiteX166" fmla="*/ 2394726 w 2677922"/>
                  <a:gd name="connsiteY166" fmla="*/ 810341 h 2672762"/>
                  <a:gd name="connsiteX167" fmla="*/ 2526816 w 2677922"/>
                  <a:gd name="connsiteY167" fmla="*/ 780414 h 2672762"/>
                  <a:gd name="connsiteX168" fmla="*/ 2575834 w 2677922"/>
                  <a:gd name="connsiteY168" fmla="*/ 803117 h 2672762"/>
                  <a:gd name="connsiteX169" fmla="*/ 2591313 w 2677922"/>
                  <a:gd name="connsiteY169" fmla="*/ 838719 h 2672762"/>
                  <a:gd name="connsiteX170" fmla="*/ 2570158 w 2677922"/>
                  <a:gd name="connsiteY170" fmla="*/ 896509 h 2672762"/>
                  <a:gd name="connsiteX171" fmla="*/ 2461287 w 2677922"/>
                  <a:gd name="connsiteY171" fmla="*/ 964102 h 2672762"/>
                  <a:gd name="connsiteX172" fmla="*/ 2438068 w 2677922"/>
                  <a:gd name="connsiteY172" fmla="*/ 1014668 h 2672762"/>
                  <a:gd name="connsiteX173" fmla="*/ 2454063 w 2677922"/>
                  <a:gd name="connsiteY173" fmla="*/ 1073489 h 2672762"/>
                  <a:gd name="connsiteX174" fmla="*/ 2492762 w 2677922"/>
                  <a:gd name="connsiteY174" fmla="*/ 1100836 h 2672762"/>
                  <a:gd name="connsiteX175" fmla="*/ 2628464 w 2677922"/>
                  <a:gd name="connsiteY175" fmla="*/ 1105996 h 2672762"/>
                  <a:gd name="connsiteX176" fmla="*/ 2672322 w 2677922"/>
                  <a:gd name="connsiteY176" fmla="*/ 1140566 h 2672762"/>
                  <a:gd name="connsiteX177" fmla="*/ 2677998 w 2677922"/>
                  <a:gd name="connsiteY177" fmla="*/ 1182360 h 2672762"/>
                  <a:gd name="connsiteX178" fmla="*/ 2644459 w 2677922"/>
                  <a:gd name="connsiteY178" fmla="*/ 1229830 h 2672762"/>
                  <a:gd name="connsiteX179" fmla="*/ 2522172 w 2677922"/>
                  <a:gd name="connsiteY179" fmla="*/ 1267497 h 2672762"/>
                  <a:gd name="connsiteX180" fmla="*/ 2483990 w 2677922"/>
                  <a:gd name="connsiteY180" fmla="*/ 1315998 h 2672762"/>
                  <a:gd name="connsiteX181" fmla="*/ 2486570 w 2677922"/>
                  <a:gd name="connsiteY181" fmla="*/ 1379980 h 2672762"/>
                  <a:gd name="connsiteX182" fmla="*/ 2512885 w 2677922"/>
                  <a:gd name="connsiteY182" fmla="*/ 1407842 h 2672762"/>
                  <a:gd name="connsiteX183" fmla="*/ 2641363 w 2677922"/>
                  <a:gd name="connsiteY183" fmla="*/ 1447057 h 2672762"/>
                  <a:gd name="connsiteX184" fmla="*/ 2677998 w 2677922"/>
                  <a:gd name="connsiteY184" fmla="*/ 1498138 h 2672762"/>
                  <a:gd name="connsiteX185" fmla="*/ 2677998 w 2677922"/>
                  <a:gd name="connsiteY185" fmla="*/ 1507426 h 2672762"/>
                  <a:gd name="connsiteX186" fmla="*/ 2611952 w 2677922"/>
                  <a:gd name="connsiteY186" fmla="*/ 1572955 h 2672762"/>
                  <a:gd name="connsiteX187" fmla="*/ 2490182 w 2677922"/>
                  <a:gd name="connsiteY187" fmla="*/ 1576567 h 2672762"/>
                  <a:gd name="connsiteX188" fmla="*/ 2457675 w 2677922"/>
                  <a:gd name="connsiteY188" fmla="*/ 1596690 h 2672762"/>
                  <a:gd name="connsiteX189" fmla="*/ 2437036 w 2677922"/>
                  <a:gd name="connsiteY189" fmla="*/ 1673055 h 2672762"/>
                  <a:gd name="connsiteX190" fmla="*/ 2457159 w 2677922"/>
                  <a:gd name="connsiteY190" fmla="*/ 1710205 h 2672762"/>
                  <a:gd name="connsiteX191" fmla="*/ 2564483 w 2677922"/>
                  <a:gd name="connsiteY191" fmla="*/ 1777282 h 2672762"/>
                  <a:gd name="connsiteX192" fmla="*/ 2588733 w 2677922"/>
                  <a:gd name="connsiteY192" fmla="*/ 1845907 h 2672762"/>
                  <a:gd name="connsiteX193" fmla="*/ 2571706 w 2677922"/>
                  <a:gd name="connsiteY193" fmla="*/ 1880994 h 2672762"/>
                  <a:gd name="connsiteX194" fmla="*/ 2538684 w 2677922"/>
                  <a:gd name="connsiteY194" fmla="*/ 1897505 h 2672762"/>
                  <a:gd name="connsiteX195" fmla="*/ 1338521 w 2677922"/>
                  <a:gd name="connsiteY195" fmla="*/ 2312867 h 2672762"/>
                  <a:gd name="connsiteX196" fmla="*/ 2316814 w 2677922"/>
                  <a:gd name="connsiteY196" fmla="*/ 1335605 h 2672762"/>
                  <a:gd name="connsiteX197" fmla="*/ 1340068 w 2677922"/>
                  <a:gd name="connsiteY197" fmla="*/ 359376 h 2672762"/>
                  <a:gd name="connsiteX198" fmla="*/ 361775 w 2677922"/>
                  <a:gd name="connsiteY198" fmla="*/ 1331994 h 2672762"/>
                  <a:gd name="connsiteX199" fmla="*/ 1338521 w 2677922"/>
                  <a:gd name="connsiteY199" fmla="*/ 2312867 h 2672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</a:cxnLst>
                <a:rect l="l" t="t" r="r" b="b"/>
                <a:pathLst>
                  <a:path w="2677922" h="2672762">
                    <a:moveTo>
                      <a:pt x="2538684" y="1897505"/>
                    </a:moveTo>
                    <a:cubicBezTo>
                      <a:pt x="2511337" y="1891313"/>
                      <a:pt x="2483990" y="1885121"/>
                      <a:pt x="2456643" y="1879446"/>
                    </a:cubicBezTo>
                    <a:cubicBezTo>
                      <a:pt x="2434456" y="1874286"/>
                      <a:pt x="2411753" y="1869642"/>
                      <a:pt x="2389566" y="1863966"/>
                    </a:cubicBezTo>
                    <a:cubicBezTo>
                      <a:pt x="2375119" y="1860354"/>
                      <a:pt x="2363767" y="1864482"/>
                      <a:pt x="2354479" y="1874802"/>
                    </a:cubicBezTo>
                    <a:cubicBezTo>
                      <a:pt x="2335389" y="1896989"/>
                      <a:pt x="2320425" y="1922272"/>
                      <a:pt x="2312170" y="1950651"/>
                    </a:cubicBezTo>
                    <a:cubicBezTo>
                      <a:pt x="2308042" y="1964066"/>
                      <a:pt x="2314234" y="1973869"/>
                      <a:pt x="2322489" y="1983157"/>
                    </a:cubicBezTo>
                    <a:cubicBezTo>
                      <a:pt x="2352416" y="2015664"/>
                      <a:pt x="2382858" y="2048170"/>
                      <a:pt x="2412785" y="2080161"/>
                    </a:cubicBezTo>
                    <a:cubicBezTo>
                      <a:pt x="2435488" y="2104412"/>
                      <a:pt x="2436520" y="2118859"/>
                      <a:pt x="2418461" y="2146722"/>
                    </a:cubicBezTo>
                    <a:cubicBezTo>
                      <a:pt x="2417429" y="2148270"/>
                      <a:pt x="2416397" y="2150334"/>
                      <a:pt x="2414849" y="2151882"/>
                    </a:cubicBezTo>
                    <a:cubicBezTo>
                      <a:pt x="2380795" y="2197804"/>
                      <a:pt x="2365831" y="2198320"/>
                      <a:pt x="2324037" y="2174585"/>
                    </a:cubicBezTo>
                    <a:cubicBezTo>
                      <a:pt x="2289982" y="2154978"/>
                      <a:pt x="2253864" y="2137434"/>
                      <a:pt x="2219294" y="2118859"/>
                    </a:cubicBezTo>
                    <a:cubicBezTo>
                      <a:pt x="2204846" y="2111120"/>
                      <a:pt x="2191431" y="2111120"/>
                      <a:pt x="2178531" y="2120407"/>
                    </a:cubicBezTo>
                    <a:cubicBezTo>
                      <a:pt x="2157892" y="2134855"/>
                      <a:pt x="2140349" y="2152398"/>
                      <a:pt x="2125386" y="2172521"/>
                    </a:cubicBezTo>
                    <a:cubicBezTo>
                      <a:pt x="2114550" y="2186968"/>
                      <a:pt x="2114034" y="2201416"/>
                      <a:pt x="2122806" y="2217411"/>
                    </a:cubicBezTo>
                    <a:cubicBezTo>
                      <a:pt x="2143961" y="2256109"/>
                      <a:pt x="2164600" y="2295323"/>
                      <a:pt x="2184723" y="2334538"/>
                    </a:cubicBezTo>
                    <a:cubicBezTo>
                      <a:pt x="2198655" y="2361885"/>
                      <a:pt x="2196591" y="2374268"/>
                      <a:pt x="2174404" y="2395423"/>
                    </a:cubicBezTo>
                    <a:cubicBezTo>
                      <a:pt x="2170792" y="2398519"/>
                      <a:pt x="2167696" y="2402131"/>
                      <a:pt x="2164084" y="2404711"/>
                    </a:cubicBezTo>
                    <a:cubicBezTo>
                      <a:pt x="2131062" y="2428962"/>
                      <a:pt x="2114034" y="2440829"/>
                      <a:pt x="2075336" y="2401615"/>
                    </a:cubicBezTo>
                    <a:cubicBezTo>
                      <a:pt x="2047473" y="2373236"/>
                      <a:pt x="2017547" y="2347953"/>
                      <a:pt x="1988652" y="2320606"/>
                    </a:cubicBezTo>
                    <a:cubicBezTo>
                      <a:pt x="1975236" y="2307707"/>
                      <a:pt x="1960789" y="2305127"/>
                      <a:pt x="1944277" y="2311835"/>
                    </a:cubicBezTo>
                    <a:cubicBezTo>
                      <a:pt x="1922607" y="2320606"/>
                      <a:pt x="1901968" y="2331958"/>
                      <a:pt x="1883392" y="2346405"/>
                    </a:cubicBezTo>
                    <a:cubicBezTo>
                      <a:pt x="1867913" y="2358273"/>
                      <a:pt x="1863785" y="2373236"/>
                      <a:pt x="1868429" y="2391811"/>
                    </a:cubicBezTo>
                    <a:cubicBezTo>
                      <a:pt x="1879264" y="2436701"/>
                      <a:pt x="1889584" y="2482107"/>
                      <a:pt x="1899388" y="2526997"/>
                    </a:cubicBezTo>
                    <a:cubicBezTo>
                      <a:pt x="1903516" y="2546604"/>
                      <a:pt x="1896808" y="2561568"/>
                      <a:pt x="1879264" y="2571887"/>
                    </a:cubicBezTo>
                    <a:cubicBezTo>
                      <a:pt x="1867397" y="2579111"/>
                      <a:pt x="1854498" y="2584787"/>
                      <a:pt x="1841082" y="2588915"/>
                    </a:cubicBezTo>
                    <a:cubicBezTo>
                      <a:pt x="1813736" y="2597686"/>
                      <a:pt x="1798256" y="2592526"/>
                      <a:pt x="1782777" y="2568276"/>
                    </a:cubicBezTo>
                    <a:cubicBezTo>
                      <a:pt x="1760074" y="2532157"/>
                      <a:pt x="1736855" y="2496555"/>
                      <a:pt x="1715184" y="2459404"/>
                    </a:cubicBezTo>
                    <a:cubicBezTo>
                      <a:pt x="1703316" y="2439281"/>
                      <a:pt x="1687837" y="2431542"/>
                      <a:pt x="1664618" y="2435669"/>
                    </a:cubicBezTo>
                    <a:cubicBezTo>
                      <a:pt x="1646043" y="2439281"/>
                      <a:pt x="1627984" y="2443925"/>
                      <a:pt x="1610440" y="2450117"/>
                    </a:cubicBezTo>
                    <a:cubicBezTo>
                      <a:pt x="1586190" y="2458888"/>
                      <a:pt x="1578450" y="2469208"/>
                      <a:pt x="1577418" y="2495007"/>
                    </a:cubicBezTo>
                    <a:cubicBezTo>
                      <a:pt x="1575870" y="2535769"/>
                      <a:pt x="1574838" y="2576015"/>
                      <a:pt x="1573806" y="2616777"/>
                    </a:cubicBezTo>
                    <a:cubicBezTo>
                      <a:pt x="1572774" y="2653928"/>
                      <a:pt x="1563487" y="2665795"/>
                      <a:pt x="1526852" y="2672503"/>
                    </a:cubicBezTo>
                    <a:cubicBezTo>
                      <a:pt x="1517049" y="2674567"/>
                      <a:pt x="1507245" y="2675599"/>
                      <a:pt x="1497441" y="2676115"/>
                    </a:cubicBezTo>
                    <a:cubicBezTo>
                      <a:pt x="1473191" y="2677663"/>
                      <a:pt x="1457711" y="2667859"/>
                      <a:pt x="1449972" y="2644124"/>
                    </a:cubicBezTo>
                    <a:cubicBezTo>
                      <a:pt x="1436040" y="2600782"/>
                      <a:pt x="1422624" y="2557956"/>
                      <a:pt x="1410241" y="2514614"/>
                    </a:cubicBezTo>
                    <a:cubicBezTo>
                      <a:pt x="1404565" y="2495007"/>
                      <a:pt x="1392698" y="2485719"/>
                      <a:pt x="1373091" y="2482623"/>
                    </a:cubicBezTo>
                    <a:cubicBezTo>
                      <a:pt x="1350388" y="2479527"/>
                      <a:pt x="1327685" y="2479527"/>
                      <a:pt x="1304982" y="2483139"/>
                    </a:cubicBezTo>
                    <a:cubicBezTo>
                      <a:pt x="1287955" y="2485719"/>
                      <a:pt x="1277119" y="2494491"/>
                      <a:pt x="1271959" y="2511518"/>
                    </a:cubicBezTo>
                    <a:cubicBezTo>
                      <a:pt x="1260092" y="2552280"/>
                      <a:pt x="1247192" y="2593042"/>
                      <a:pt x="1234293" y="2633805"/>
                    </a:cubicBezTo>
                    <a:cubicBezTo>
                      <a:pt x="1222941" y="2670439"/>
                      <a:pt x="1208494" y="2679727"/>
                      <a:pt x="1170828" y="2674567"/>
                    </a:cubicBezTo>
                    <a:cubicBezTo>
                      <a:pt x="1114070" y="2666827"/>
                      <a:pt x="1107362" y="2659087"/>
                      <a:pt x="1106847" y="2602330"/>
                    </a:cubicBezTo>
                    <a:cubicBezTo>
                      <a:pt x="1106331" y="2565180"/>
                      <a:pt x="1104783" y="2528545"/>
                      <a:pt x="1103751" y="2491395"/>
                    </a:cubicBezTo>
                    <a:cubicBezTo>
                      <a:pt x="1103234" y="2474368"/>
                      <a:pt x="1096527" y="2460952"/>
                      <a:pt x="1080532" y="2454244"/>
                    </a:cubicBezTo>
                    <a:cubicBezTo>
                      <a:pt x="1056281" y="2443925"/>
                      <a:pt x="1031514" y="2436701"/>
                      <a:pt x="1005199" y="2435153"/>
                    </a:cubicBezTo>
                    <a:cubicBezTo>
                      <a:pt x="989203" y="2434121"/>
                      <a:pt x="977852" y="2440313"/>
                      <a:pt x="969080" y="2454244"/>
                    </a:cubicBezTo>
                    <a:cubicBezTo>
                      <a:pt x="946894" y="2491395"/>
                      <a:pt x="923159" y="2527513"/>
                      <a:pt x="900456" y="2564148"/>
                    </a:cubicBezTo>
                    <a:cubicBezTo>
                      <a:pt x="882396" y="2593042"/>
                      <a:pt x="868465" y="2598202"/>
                      <a:pt x="836474" y="2587367"/>
                    </a:cubicBezTo>
                    <a:cubicBezTo>
                      <a:pt x="834926" y="2586851"/>
                      <a:pt x="833379" y="2586335"/>
                      <a:pt x="831830" y="2585819"/>
                    </a:cubicBezTo>
                    <a:cubicBezTo>
                      <a:pt x="782297" y="2565696"/>
                      <a:pt x="772493" y="2554344"/>
                      <a:pt x="785392" y="2504810"/>
                    </a:cubicBezTo>
                    <a:cubicBezTo>
                      <a:pt x="795196" y="2467144"/>
                      <a:pt x="802420" y="2428962"/>
                      <a:pt x="811707" y="2390779"/>
                    </a:cubicBezTo>
                    <a:cubicBezTo>
                      <a:pt x="816351" y="2371172"/>
                      <a:pt x="811191" y="2356209"/>
                      <a:pt x="794680" y="2344341"/>
                    </a:cubicBezTo>
                    <a:cubicBezTo>
                      <a:pt x="777137" y="2331958"/>
                      <a:pt x="759078" y="2321122"/>
                      <a:pt x="739470" y="2312351"/>
                    </a:cubicBezTo>
                    <a:cubicBezTo>
                      <a:pt x="720895" y="2304095"/>
                      <a:pt x="704900" y="2307191"/>
                      <a:pt x="689421" y="2321638"/>
                    </a:cubicBezTo>
                    <a:cubicBezTo>
                      <a:pt x="658462" y="2351049"/>
                      <a:pt x="626988" y="2379944"/>
                      <a:pt x="596029" y="2408838"/>
                    </a:cubicBezTo>
                    <a:cubicBezTo>
                      <a:pt x="572810" y="2431026"/>
                      <a:pt x="557847" y="2432057"/>
                      <a:pt x="530500" y="2415030"/>
                    </a:cubicBezTo>
                    <a:cubicBezTo>
                      <a:pt x="527404" y="2412966"/>
                      <a:pt x="524308" y="2410902"/>
                      <a:pt x="521212" y="2408838"/>
                    </a:cubicBezTo>
                    <a:cubicBezTo>
                      <a:pt x="481482" y="2380460"/>
                      <a:pt x="477870" y="2365496"/>
                      <a:pt x="500573" y="2322670"/>
                    </a:cubicBezTo>
                    <a:cubicBezTo>
                      <a:pt x="519148" y="2287584"/>
                      <a:pt x="537207" y="2252497"/>
                      <a:pt x="556298" y="2217927"/>
                    </a:cubicBezTo>
                    <a:cubicBezTo>
                      <a:pt x="566102" y="2199868"/>
                      <a:pt x="564555" y="2184388"/>
                      <a:pt x="552171" y="2168909"/>
                    </a:cubicBezTo>
                    <a:cubicBezTo>
                      <a:pt x="538756" y="2151882"/>
                      <a:pt x="523276" y="2136402"/>
                      <a:pt x="505733" y="2122987"/>
                    </a:cubicBezTo>
                    <a:cubicBezTo>
                      <a:pt x="490254" y="2111120"/>
                      <a:pt x="474774" y="2110088"/>
                      <a:pt x="457747" y="2119375"/>
                    </a:cubicBezTo>
                    <a:cubicBezTo>
                      <a:pt x="419564" y="2140014"/>
                      <a:pt x="380866" y="2160653"/>
                      <a:pt x="341652" y="2180777"/>
                    </a:cubicBezTo>
                    <a:cubicBezTo>
                      <a:pt x="314305" y="2195224"/>
                      <a:pt x="298310" y="2191612"/>
                      <a:pt x="278187" y="2168909"/>
                    </a:cubicBezTo>
                    <a:cubicBezTo>
                      <a:pt x="276639" y="2167361"/>
                      <a:pt x="275607" y="2165813"/>
                      <a:pt x="274059" y="2164265"/>
                    </a:cubicBezTo>
                    <a:cubicBezTo>
                      <a:pt x="238456" y="2122987"/>
                      <a:pt x="238972" y="2108540"/>
                      <a:pt x="276639" y="2069325"/>
                    </a:cubicBezTo>
                    <a:cubicBezTo>
                      <a:pt x="302954" y="2041463"/>
                      <a:pt x="327721" y="2013084"/>
                      <a:pt x="354551" y="1986253"/>
                    </a:cubicBezTo>
                    <a:cubicBezTo>
                      <a:pt x="367967" y="1972322"/>
                      <a:pt x="370547" y="1957874"/>
                      <a:pt x="363839" y="1940847"/>
                    </a:cubicBezTo>
                    <a:cubicBezTo>
                      <a:pt x="355067" y="1918660"/>
                      <a:pt x="342684" y="1898021"/>
                      <a:pt x="328237" y="1878930"/>
                    </a:cubicBezTo>
                    <a:cubicBezTo>
                      <a:pt x="316369" y="1863450"/>
                      <a:pt x="300374" y="1861902"/>
                      <a:pt x="283347" y="1866030"/>
                    </a:cubicBezTo>
                    <a:cubicBezTo>
                      <a:pt x="245680" y="1874802"/>
                      <a:pt x="208530" y="1883573"/>
                      <a:pt x="170864" y="1891829"/>
                    </a:cubicBezTo>
                    <a:cubicBezTo>
                      <a:pt x="165704" y="1892861"/>
                      <a:pt x="160544" y="1894409"/>
                      <a:pt x="155900" y="1895441"/>
                    </a:cubicBezTo>
                    <a:cubicBezTo>
                      <a:pt x="127521" y="1900601"/>
                      <a:pt x="113074" y="1893893"/>
                      <a:pt x="100175" y="1868094"/>
                    </a:cubicBezTo>
                    <a:cubicBezTo>
                      <a:pt x="95531" y="1858291"/>
                      <a:pt x="90887" y="1848487"/>
                      <a:pt x="87275" y="1838168"/>
                    </a:cubicBezTo>
                    <a:cubicBezTo>
                      <a:pt x="77988" y="1810821"/>
                      <a:pt x="83147" y="1795341"/>
                      <a:pt x="107915" y="1779862"/>
                    </a:cubicBezTo>
                    <a:cubicBezTo>
                      <a:pt x="143001" y="1757675"/>
                      <a:pt x="178603" y="1735488"/>
                      <a:pt x="213690" y="1713817"/>
                    </a:cubicBezTo>
                    <a:cubicBezTo>
                      <a:pt x="241552" y="1696274"/>
                      <a:pt x="245680" y="1686470"/>
                      <a:pt x="238972" y="1654480"/>
                    </a:cubicBezTo>
                    <a:cubicBezTo>
                      <a:pt x="234845" y="1636420"/>
                      <a:pt x="230201" y="1617845"/>
                      <a:pt x="222977" y="1600818"/>
                    </a:cubicBezTo>
                    <a:cubicBezTo>
                      <a:pt x="215753" y="1583791"/>
                      <a:pt x="203370" y="1575535"/>
                      <a:pt x="184279" y="1575019"/>
                    </a:cubicBezTo>
                    <a:cubicBezTo>
                      <a:pt x="142485" y="1574503"/>
                      <a:pt x="101207" y="1572955"/>
                      <a:pt x="59413" y="1571407"/>
                    </a:cubicBezTo>
                    <a:cubicBezTo>
                      <a:pt x="21746" y="1570375"/>
                      <a:pt x="10395" y="1560572"/>
                      <a:pt x="3687" y="1524453"/>
                    </a:cubicBezTo>
                    <a:cubicBezTo>
                      <a:pt x="3171" y="1520841"/>
                      <a:pt x="2139" y="1517230"/>
                      <a:pt x="1623" y="1513618"/>
                    </a:cubicBezTo>
                    <a:cubicBezTo>
                      <a:pt x="-4053" y="1467696"/>
                      <a:pt x="3687" y="1455828"/>
                      <a:pt x="48577" y="1442413"/>
                    </a:cubicBezTo>
                    <a:cubicBezTo>
                      <a:pt x="85727" y="1431061"/>
                      <a:pt x="122877" y="1418678"/>
                      <a:pt x="160544" y="1408358"/>
                    </a:cubicBezTo>
                    <a:cubicBezTo>
                      <a:pt x="181183" y="1402683"/>
                      <a:pt x="192018" y="1390815"/>
                      <a:pt x="194083" y="1370692"/>
                    </a:cubicBezTo>
                    <a:cubicBezTo>
                      <a:pt x="196147" y="1346957"/>
                      <a:pt x="197178" y="1322706"/>
                      <a:pt x="192534" y="1298971"/>
                    </a:cubicBezTo>
                    <a:cubicBezTo>
                      <a:pt x="189954" y="1283492"/>
                      <a:pt x="181183" y="1274204"/>
                      <a:pt x="166220" y="1269560"/>
                    </a:cubicBezTo>
                    <a:cubicBezTo>
                      <a:pt x="126490" y="1257693"/>
                      <a:pt x="86759" y="1245310"/>
                      <a:pt x="47029" y="1232926"/>
                    </a:cubicBezTo>
                    <a:cubicBezTo>
                      <a:pt x="3687" y="1219511"/>
                      <a:pt x="-957" y="1212287"/>
                      <a:pt x="1623" y="1166881"/>
                    </a:cubicBezTo>
                    <a:cubicBezTo>
                      <a:pt x="2139" y="1157593"/>
                      <a:pt x="4203" y="1148306"/>
                      <a:pt x="6267" y="1139534"/>
                    </a:cubicBezTo>
                    <a:cubicBezTo>
                      <a:pt x="12459" y="1116831"/>
                      <a:pt x="25358" y="1106512"/>
                      <a:pt x="49093" y="1105480"/>
                    </a:cubicBezTo>
                    <a:cubicBezTo>
                      <a:pt x="87791" y="1103932"/>
                      <a:pt x="125974" y="1102900"/>
                      <a:pt x="164672" y="1101868"/>
                    </a:cubicBezTo>
                    <a:cubicBezTo>
                      <a:pt x="170348" y="1101868"/>
                      <a:pt x="176023" y="1101352"/>
                      <a:pt x="181699" y="1101352"/>
                    </a:cubicBezTo>
                    <a:cubicBezTo>
                      <a:pt x="207498" y="1102384"/>
                      <a:pt x="220913" y="1087936"/>
                      <a:pt x="227621" y="1065233"/>
                    </a:cubicBezTo>
                    <a:cubicBezTo>
                      <a:pt x="232781" y="1048206"/>
                      <a:pt x="237425" y="1031179"/>
                      <a:pt x="241036" y="1014152"/>
                    </a:cubicBezTo>
                    <a:cubicBezTo>
                      <a:pt x="245680" y="990417"/>
                      <a:pt x="240005" y="979065"/>
                      <a:pt x="219366" y="965650"/>
                    </a:cubicBezTo>
                    <a:cubicBezTo>
                      <a:pt x="184279" y="943463"/>
                      <a:pt x="148676" y="921276"/>
                      <a:pt x="113590" y="899605"/>
                    </a:cubicBezTo>
                    <a:cubicBezTo>
                      <a:pt x="82116" y="879997"/>
                      <a:pt x="77472" y="867614"/>
                      <a:pt x="89855" y="832012"/>
                    </a:cubicBezTo>
                    <a:cubicBezTo>
                      <a:pt x="93467" y="820660"/>
                      <a:pt x="98111" y="809309"/>
                      <a:pt x="104818" y="799505"/>
                    </a:cubicBezTo>
                    <a:cubicBezTo>
                      <a:pt x="115654" y="782994"/>
                      <a:pt x="130617" y="774738"/>
                      <a:pt x="151256" y="779898"/>
                    </a:cubicBezTo>
                    <a:cubicBezTo>
                      <a:pt x="195114" y="790217"/>
                      <a:pt x="239489" y="799505"/>
                      <a:pt x="283347" y="810341"/>
                    </a:cubicBezTo>
                    <a:cubicBezTo>
                      <a:pt x="303469" y="815500"/>
                      <a:pt x="318949" y="810857"/>
                      <a:pt x="331332" y="794345"/>
                    </a:cubicBezTo>
                    <a:cubicBezTo>
                      <a:pt x="344232" y="776802"/>
                      <a:pt x="355584" y="757711"/>
                      <a:pt x="363839" y="737588"/>
                    </a:cubicBezTo>
                    <a:cubicBezTo>
                      <a:pt x="371063" y="719529"/>
                      <a:pt x="368999" y="704049"/>
                      <a:pt x="354551" y="689086"/>
                    </a:cubicBezTo>
                    <a:cubicBezTo>
                      <a:pt x="324625" y="658643"/>
                      <a:pt x="296246" y="627169"/>
                      <a:pt x="266835" y="595694"/>
                    </a:cubicBezTo>
                    <a:cubicBezTo>
                      <a:pt x="244132" y="570927"/>
                      <a:pt x="243100" y="556996"/>
                      <a:pt x="261675" y="529133"/>
                    </a:cubicBezTo>
                    <a:cubicBezTo>
                      <a:pt x="264771" y="525005"/>
                      <a:pt x="267351" y="520361"/>
                      <a:pt x="270447" y="516233"/>
                    </a:cubicBezTo>
                    <a:cubicBezTo>
                      <a:pt x="296762" y="481663"/>
                      <a:pt x="311209" y="478567"/>
                      <a:pt x="349907" y="498690"/>
                    </a:cubicBezTo>
                    <a:cubicBezTo>
                      <a:pt x="386026" y="517781"/>
                      <a:pt x="422144" y="536357"/>
                      <a:pt x="457231" y="555964"/>
                    </a:cubicBezTo>
                    <a:cubicBezTo>
                      <a:pt x="475806" y="566283"/>
                      <a:pt x="492318" y="564219"/>
                      <a:pt x="507797" y="551320"/>
                    </a:cubicBezTo>
                    <a:cubicBezTo>
                      <a:pt x="523276" y="538421"/>
                      <a:pt x="537723" y="523973"/>
                      <a:pt x="551139" y="508494"/>
                    </a:cubicBezTo>
                    <a:cubicBezTo>
                      <a:pt x="564555" y="492499"/>
                      <a:pt x="567650" y="476503"/>
                      <a:pt x="556815" y="456896"/>
                    </a:cubicBezTo>
                    <a:cubicBezTo>
                      <a:pt x="535143" y="418198"/>
                      <a:pt x="515020" y="378983"/>
                      <a:pt x="494381" y="339769"/>
                    </a:cubicBezTo>
                    <a:cubicBezTo>
                      <a:pt x="480966" y="313970"/>
                      <a:pt x="484062" y="300039"/>
                      <a:pt x="505217" y="280432"/>
                    </a:cubicBezTo>
                    <a:cubicBezTo>
                      <a:pt x="515020" y="271144"/>
                      <a:pt x="525856" y="263405"/>
                      <a:pt x="537723" y="256181"/>
                    </a:cubicBezTo>
                    <a:cubicBezTo>
                      <a:pt x="558362" y="244313"/>
                      <a:pt x="572810" y="245861"/>
                      <a:pt x="590353" y="261857"/>
                    </a:cubicBezTo>
                    <a:cubicBezTo>
                      <a:pt x="620280" y="289203"/>
                      <a:pt x="650207" y="317066"/>
                      <a:pt x="679617" y="344929"/>
                    </a:cubicBezTo>
                    <a:cubicBezTo>
                      <a:pt x="710576" y="374340"/>
                      <a:pt x="717284" y="375372"/>
                      <a:pt x="754950" y="355765"/>
                    </a:cubicBezTo>
                    <a:cubicBezTo>
                      <a:pt x="769913" y="348025"/>
                      <a:pt x="783845" y="339769"/>
                      <a:pt x="797260" y="329450"/>
                    </a:cubicBezTo>
                    <a:cubicBezTo>
                      <a:pt x="811707" y="317582"/>
                      <a:pt x="816351" y="303651"/>
                      <a:pt x="811707" y="285076"/>
                    </a:cubicBezTo>
                    <a:cubicBezTo>
                      <a:pt x="800872" y="242249"/>
                      <a:pt x="791585" y="198907"/>
                      <a:pt x="781781" y="156081"/>
                    </a:cubicBezTo>
                    <a:cubicBezTo>
                      <a:pt x="775589" y="128218"/>
                      <a:pt x="782297" y="114287"/>
                      <a:pt x="807064" y="100872"/>
                    </a:cubicBezTo>
                    <a:cubicBezTo>
                      <a:pt x="818415" y="95196"/>
                      <a:pt x="829766" y="90552"/>
                      <a:pt x="841634" y="86424"/>
                    </a:cubicBezTo>
                    <a:cubicBezTo>
                      <a:pt x="866917" y="78685"/>
                      <a:pt x="881364" y="83328"/>
                      <a:pt x="896328" y="106031"/>
                    </a:cubicBezTo>
                    <a:cubicBezTo>
                      <a:pt x="920062" y="142666"/>
                      <a:pt x="943798" y="179300"/>
                      <a:pt x="965469" y="217483"/>
                    </a:cubicBezTo>
                    <a:cubicBezTo>
                      <a:pt x="976820" y="237090"/>
                      <a:pt x="992299" y="243797"/>
                      <a:pt x="1013455" y="240702"/>
                    </a:cubicBezTo>
                    <a:cubicBezTo>
                      <a:pt x="1035641" y="237090"/>
                      <a:pt x="1057313" y="231414"/>
                      <a:pt x="1077952" y="222642"/>
                    </a:cubicBezTo>
                    <a:cubicBezTo>
                      <a:pt x="1092915" y="215935"/>
                      <a:pt x="1101171" y="205615"/>
                      <a:pt x="1101687" y="188072"/>
                    </a:cubicBezTo>
                    <a:cubicBezTo>
                      <a:pt x="1102719" y="143182"/>
                      <a:pt x="1105298" y="98808"/>
                      <a:pt x="1106847" y="53918"/>
                    </a:cubicBezTo>
                    <a:cubicBezTo>
                      <a:pt x="1107878" y="25023"/>
                      <a:pt x="1117166" y="12640"/>
                      <a:pt x="1145029" y="4900"/>
                    </a:cubicBezTo>
                    <a:cubicBezTo>
                      <a:pt x="1149672" y="3868"/>
                      <a:pt x="1154316" y="2320"/>
                      <a:pt x="1158960" y="1804"/>
                    </a:cubicBezTo>
                    <a:cubicBezTo>
                      <a:pt x="1210042" y="-3872"/>
                      <a:pt x="1222426" y="1804"/>
                      <a:pt x="1235841" y="48758"/>
                    </a:cubicBezTo>
                    <a:cubicBezTo>
                      <a:pt x="1246676" y="86940"/>
                      <a:pt x="1259576" y="124091"/>
                      <a:pt x="1269895" y="162273"/>
                    </a:cubicBezTo>
                    <a:cubicBezTo>
                      <a:pt x="1275055" y="180332"/>
                      <a:pt x="1285890" y="190136"/>
                      <a:pt x="1303434" y="192716"/>
                    </a:cubicBezTo>
                    <a:cubicBezTo>
                      <a:pt x="1327685" y="195812"/>
                      <a:pt x="1352452" y="195812"/>
                      <a:pt x="1376702" y="192716"/>
                    </a:cubicBezTo>
                    <a:cubicBezTo>
                      <a:pt x="1393730" y="190652"/>
                      <a:pt x="1404049" y="180332"/>
                      <a:pt x="1409209" y="163305"/>
                    </a:cubicBezTo>
                    <a:cubicBezTo>
                      <a:pt x="1421593" y="121511"/>
                      <a:pt x="1434492" y="79717"/>
                      <a:pt x="1447392" y="37922"/>
                    </a:cubicBezTo>
                    <a:cubicBezTo>
                      <a:pt x="1457195" y="6964"/>
                      <a:pt x="1466998" y="-260"/>
                      <a:pt x="1499505" y="256"/>
                    </a:cubicBezTo>
                    <a:cubicBezTo>
                      <a:pt x="1504149" y="256"/>
                      <a:pt x="1508793" y="256"/>
                      <a:pt x="1513436" y="772"/>
                    </a:cubicBezTo>
                    <a:cubicBezTo>
                      <a:pt x="1559358" y="5416"/>
                      <a:pt x="1572258" y="19347"/>
                      <a:pt x="1573290" y="65269"/>
                    </a:cubicBezTo>
                    <a:cubicBezTo>
                      <a:pt x="1574322" y="105515"/>
                      <a:pt x="1575870" y="145246"/>
                      <a:pt x="1576902" y="185492"/>
                    </a:cubicBezTo>
                    <a:cubicBezTo>
                      <a:pt x="1577418" y="201487"/>
                      <a:pt x="1583093" y="213871"/>
                      <a:pt x="1598057" y="220578"/>
                    </a:cubicBezTo>
                    <a:cubicBezTo>
                      <a:pt x="1622308" y="231414"/>
                      <a:pt x="1647590" y="238638"/>
                      <a:pt x="1674422" y="240702"/>
                    </a:cubicBezTo>
                    <a:cubicBezTo>
                      <a:pt x="1690933" y="241733"/>
                      <a:pt x="1702285" y="235026"/>
                      <a:pt x="1710540" y="221610"/>
                    </a:cubicBezTo>
                    <a:cubicBezTo>
                      <a:pt x="1733243" y="184976"/>
                      <a:pt x="1756462" y="148342"/>
                      <a:pt x="1779165" y="111707"/>
                    </a:cubicBezTo>
                    <a:cubicBezTo>
                      <a:pt x="1798772" y="80749"/>
                      <a:pt x="1810640" y="76621"/>
                      <a:pt x="1845726" y="88488"/>
                    </a:cubicBezTo>
                    <a:cubicBezTo>
                      <a:pt x="1849854" y="90036"/>
                      <a:pt x="1853466" y="91068"/>
                      <a:pt x="1857594" y="92616"/>
                    </a:cubicBezTo>
                    <a:cubicBezTo>
                      <a:pt x="1898356" y="110159"/>
                      <a:pt x="1905063" y="123059"/>
                      <a:pt x="1895260" y="166401"/>
                    </a:cubicBezTo>
                    <a:cubicBezTo>
                      <a:pt x="1886488" y="205099"/>
                      <a:pt x="1877717" y="243281"/>
                      <a:pt x="1868429" y="281980"/>
                    </a:cubicBezTo>
                    <a:cubicBezTo>
                      <a:pt x="1863269" y="303135"/>
                      <a:pt x="1868429" y="319646"/>
                      <a:pt x="1887004" y="332030"/>
                    </a:cubicBezTo>
                    <a:cubicBezTo>
                      <a:pt x="1906096" y="344929"/>
                      <a:pt x="1925187" y="356796"/>
                      <a:pt x="1946857" y="365052"/>
                    </a:cubicBezTo>
                    <a:cubicBezTo>
                      <a:pt x="1962337" y="370728"/>
                      <a:pt x="1974720" y="367116"/>
                      <a:pt x="1986588" y="355765"/>
                    </a:cubicBezTo>
                    <a:cubicBezTo>
                      <a:pt x="2018062" y="325838"/>
                      <a:pt x="2049537" y="296943"/>
                      <a:pt x="2081528" y="267532"/>
                    </a:cubicBezTo>
                    <a:cubicBezTo>
                      <a:pt x="2107843" y="242765"/>
                      <a:pt x="2122290" y="241733"/>
                      <a:pt x="2151701" y="261857"/>
                    </a:cubicBezTo>
                    <a:cubicBezTo>
                      <a:pt x="2153248" y="262889"/>
                      <a:pt x="2154281" y="263405"/>
                      <a:pt x="2155312" y="264437"/>
                    </a:cubicBezTo>
                    <a:cubicBezTo>
                      <a:pt x="2205363" y="300555"/>
                      <a:pt x="2198139" y="316034"/>
                      <a:pt x="2177500" y="353701"/>
                    </a:cubicBezTo>
                    <a:cubicBezTo>
                      <a:pt x="2158925" y="387755"/>
                      <a:pt x="2141381" y="422842"/>
                      <a:pt x="2122290" y="456896"/>
                    </a:cubicBezTo>
                    <a:cubicBezTo>
                      <a:pt x="2112487" y="474955"/>
                      <a:pt x="2114550" y="490435"/>
                      <a:pt x="2126934" y="505914"/>
                    </a:cubicBezTo>
                    <a:cubicBezTo>
                      <a:pt x="2140865" y="522941"/>
                      <a:pt x="2156345" y="538421"/>
                      <a:pt x="2173372" y="551836"/>
                    </a:cubicBezTo>
                    <a:cubicBezTo>
                      <a:pt x="2187819" y="563187"/>
                      <a:pt x="2202783" y="564735"/>
                      <a:pt x="2219810" y="555964"/>
                    </a:cubicBezTo>
                    <a:cubicBezTo>
                      <a:pt x="2258508" y="534809"/>
                      <a:pt x="2297722" y="514170"/>
                      <a:pt x="2336937" y="494046"/>
                    </a:cubicBezTo>
                    <a:cubicBezTo>
                      <a:pt x="2364799" y="479599"/>
                      <a:pt x="2380795" y="482695"/>
                      <a:pt x="2400917" y="507462"/>
                    </a:cubicBezTo>
                    <a:cubicBezTo>
                      <a:pt x="2408141" y="515717"/>
                      <a:pt x="2414849" y="524489"/>
                      <a:pt x="2420525" y="533777"/>
                    </a:cubicBezTo>
                    <a:cubicBezTo>
                      <a:pt x="2434972" y="556480"/>
                      <a:pt x="2433424" y="571443"/>
                      <a:pt x="2415365" y="591566"/>
                    </a:cubicBezTo>
                    <a:cubicBezTo>
                      <a:pt x="2384406" y="625105"/>
                      <a:pt x="2353448" y="659159"/>
                      <a:pt x="2321973" y="692182"/>
                    </a:cubicBezTo>
                    <a:cubicBezTo>
                      <a:pt x="2310106" y="704565"/>
                      <a:pt x="2307526" y="717981"/>
                      <a:pt x="2313718" y="733460"/>
                    </a:cubicBezTo>
                    <a:cubicBezTo>
                      <a:pt x="2323005" y="755647"/>
                      <a:pt x="2334357" y="776286"/>
                      <a:pt x="2349320" y="795377"/>
                    </a:cubicBezTo>
                    <a:cubicBezTo>
                      <a:pt x="2361187" y="810857"/>
                      <a:pt x="2375635" y="814984"/>
                      <a:pt x="2394726" y="810341"/>
                    </a:cubicBezTo>
                    <a:cubicBezTo>
                      <a:pt x="2438584" y="799505"/>
                      <a:pt x="2482958" y="789701"/>
                      <a:pt x="2526816" y="780414"/>
                    </a:cubicBezTo>
                    <a:cubicBezTo>
                      <a:pt x="2550035" y="775254"/>
                      <a:pt x="2563967" y="781962"/>
                      <a:pt x="2575834" y="803117"/>
                    </a:cubicBezTo>
                    <a:cubicBezTo>
                      <a:pt x="2582026" y="814468"/>
                      <a:pt x="2587186" y="826336"/>
                      <a:pt x="2591313" y="838719"/>
                    </a:cubicBezTo>
                    <a:cubicBezTo>
                      <a:pt x="2600085" y="867098"/>
                      <a:pt x="2595441" y="880514"/>
                      <a:pt x="2570158" y="896509"/>
                    </a:cubicBezTo>
                    <a:cubicBezTo>
                      <a:pt x="2534040" y="919212"/>
                      <a:pt x="2498437" y="942947"/>
                      <a:pt x="2461287" y="964102"/>
                    </a:cubicBezTo>
                    <a:cubicBezTo>
                      <a:pt x="2440132" y="976485"/>
                      <a:pt x="2434456" y="992997"/>
                      <a:pt x="2438068" y="1014668"/>
                    </a:cubicBezTo>
                    <a:cubicBezTo>
                      <a:pt x="2441164" y="1034791"/>
                      <a:pt x="2446840" y="1054398"/>
                      <a:pt x="2454063" y="1073489"/>
                    </a:cubicBezTo>
                    <a:cubicBezTo>
                      <a:pt x="2460771" y="1091032"/>
                      <a:pt x="2472638" y="1100320"/>
                      <a:pt x="2492762" y="1100836"/>
                    </a:cubicBezTo>
                    <a:cubicBezTo>
                      <a:pt x="2538168" y="1101352"/>
                      <a:pt x="2583058" y="1104448"/>
                      <a:pt x="2628464" y="1105996"/>
                    </a:cubicBezTo>
                    <a:cubicBezTo>
                      <a:pt x="2653230" y="1107028"/>
                      <a:pt x="2665614" y="1116831"/>
                      <a:pt x="2672322" y="1140566"/>
                    </a:cubicBezTo>
                    <a:cubicBezTo>
                      <a:pt x="2676449" y="1153982"/>
                      <a:pt x="2677998" y="1167913"/>
                      <a:pt x="2677998" y="1182360"/>
                    </a:cubicBezTo>
                    <a:cubicBezTo>
                      <a:pt x="2677998" y="1210223"/>
                      <a:pt x="2670258" y="1221575"/>
                      <a:pt x="2644459" y="1229830"/>
                    </a:cubicBezTo>
                    <a:cubicBezTo>
                      <a:pt x="2603697" y="1242730"/>
                      <a:pt x="2562934" y="1255113"/>
                      <a:pt x="2522172" y="1267497"/>
                    </a:cubicBezTo>
                    <a:cubicBezTo>
                      <a:pt x="2492762" y="1276268"/>
                      <a:pt x="2485022" y="1285556"/>
                      <a:pt x="2483990" y="1315998"/>
                    </a:cubicBezTo>
                    <a:cubicBezTo>
                      <a:pt x="2483474" y="1337153"/>
                      <a:pt x="2481926" y="1358824"/>
                      <a:pt x="2486570" y="1379980"/>
                    </a:cubicBezTo>
                    <a:cubicBezTo>
                      <a:pt x="2489666" y="1394427"/>
                      <a:pt x="2498437" y="1403199"/>
                      <a:pt x="2512885" y="1407842"/>
                    </a:cubicBezTo>
                    <a:cubicBezTo>
                      <a:pt x="2555711" y="1420742"/>
                      <a:pt x="2598537" y="1433641"/>
                      <a:pt x="2641363" y="1447057"/>
                    </a:cubicBezTo>
                    <a:cubicBezTo>
                      <a:pt x="2671290" y="1456344"/>
                      <a:pt x="2678514" y="1466664"/>
                      <a:pt x="2677998" y="1498138"/>
                    </a:cubicBezTo>
                    <a:cubicBezTo>
                      <a:pt x="2677998" y="1501234"/>
                      <a:pt x="2677998" y="1504330"/>
                      <a:pt x="2677998" y="1507426"/>
                    </a:cubicBezTo>
                    <a:cubicBezTo>
                      <a:pt x="2675934" y="1555928"/>
                      <a:pt x="2660454" y="1571407"/>
                      <a:pt x="2611952" y="1572955"/>
                    </a:cubicBezTo>
                    <a:cubicBezTo>
                      <a:pt x="2571190" y="1573987"/>
                      <a:pt x="2530944" y="1576051"/>
                      <a:pt x="2490182" y="1576567"/>
                    </a:cubicBezTo>
                    <a:cubicBezTo>
                      <a:pt x="2474702" y="1577083"/>
                      <a:pt x="2463867" y="1583791"/>
                      <a:pt x="2457675" y="1596690"/>
                    </a:cubicBezTo>
                    <a:cubicBezTo>
                      <a:pt x="2446324" y="1620941"/>
                      <a:pt x="2439100" y="1646224"/>
                      <a:pt x="2437036" y="1673055"/>
                    </a:cubicBezTo>
                    <a:cubicBezTo>
                      <a:pt x="2435488" y="1690082"/>
                      <a:pt x="2442712" y="1701434"/>
                      <a:pt x="2457159" y="1710205"/>
                    </a:cubicBezTo>
                    <a:cubicBezTo>
                      <a:pt x="2493278" y="1732392"/>
                      <a:pt x="2528880" y="1754579"/>
                      <a:pt x="2564483" y="1777282"/>
                    </a:cubicBezTo>
                    <a:cubicBezTo>
                      <a:pt x="2596989" y="1797405"/>
                      <a:pt x="2601117" y="1809789"/>
                      <a:pt x="2588733" y="1845907"/>
                    </a:cubicBezTo>
                    <a:cubicBezTo>
                      <a:pt x="2584606" y="1858291"/>
                      <a:pt x="2578930" y="1870158"/>
                      <a:pt x="2571706" y="1880994"/>
                    </a:cubicBezTo>
                    <a:cubicBezTo>
                      <a:pt x="2564998" y="1890797"/>
                      <a:pt x="2554163" y="1897505"/>
                      <a:pt x="2538684" y="1897505"/>
                    </a:cubicBezTo>
                    <a:close/>
                    <a:moveTo>
                      <a:pt x="1338521" y="2312867"/>
                    </a:moveTo>
                    <a:cubicBezTo>
                      <a:pt x="1869461" y="2314931"/>
                      <a:pt x="2317329" y="1887701"/>
                      <a:pt x="2316814" y="1335605"/>
                    </a:cubicBezTo>
                    <a:cubicBezTo>
                      <a:pt x="2316298" y="792797"/>
                      <a:pt x="1880813" y="359892"/>
                      <a:pt x="1340068" y="359376"/>
                    </a:cubicBezTo>
                    <a:cubicBezTo>
                      <a:pt x="796228" y="358860"/>
                      <a:pt x="363839" y="794861"/>
                      <a:pt x="361775" y="1331994"/>
                    </a:cubicBezTo>
                    <a:cubicBezTo>
                      <a:pt x="359711" y="1882026"/>
                      <a:pt x="806032" y="2314415"/>
                      <a:pt x="1338521" y="2312867"/>
                    </a:cubicBezTo>
                    <a:close/>
                  </a:path>
                </a:pathLst>
              </a:custGeom>
              <a:grpFill/>
              <a:ln w="51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68" name="Freeform: Shape 67"/>
              <p:cNvSpPr/>
              <p:nvPr/>
            </p:nvSpPr>
            <p:spPr>
              <a:xfrm>
                <a:off x="7558586" y="2011427"/>
                <a:ext cx="1898797" cy="1893637"/>
              </a:xfrm>
              <a:custGeom>
                <a:avLst/>
                <a:gdLst>
                  <a:gd name="connsiteX0" fmla="*/ 30 w 1898796"/>
                  <a:gd name="connsiteY0" fmla="*/ 947852 h 1893636"/>
                  <a:gd name="connsiteX1" fmla="*/ 950461 w 1898796"/>
                  <a:gd name="connsiteY1" fmla="*/ 2 h 1893636"/>
                  <a:gd name="connsiteX2" fmla="*/ 1898827 w 1898796"/>
                  <a:gd name="connsiteY2" fmla="*/ 950948 h 1893636"/>
                  <a:gd name="connsiteX3" fmla="*/ 946849 w 1898796"/>
                  <a:gd name="connsiteY3" fmla="*/ 1898283 h 1893636"/>
                  <a:gd name="connsiteX4" fmla="*/ 30 w 1898796"/>
                  <a:gd name="connsiteY4" fmla="*/ 947852 h 1893636"/>
                  <a:gd name="connsiteX5" fmla="*/ 1187811 w 1898796"/>
                  <a:gd name="connsiteY5" fmla="*/ 949916 h 1893636"/>
                  <a:gd name="connsiteX6" fmla="*/ 949429 w 1898796"/>
                  <a:gd name="connsiteY6" fmla="*/ 710503 h 1893636"/>
                  <a:gd name="connsiteX7" fmla="*/ 710532 w 1898796"/>
                  <a:gd name="connsiteY7" fmla="*/ 948368 h 1893636"/>
                  <a:gd name="connsiteX8" fmla="*/ 948397 w 1898796"/>
                  <a:gd name="connsiteY8" fmla="*/ 1188298 h 1893636"/>
                  <a:gd name="connsiteX9" fmla="*/ 1187811 w 1898796"/>
                  <a:gd name="connsiteY9" fmla="*/ 949916 h 1893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8796" h="1893636">
                    <a:moveTo>
                      <a:pt x="30" y="947852"/>
                    </a:moveTo>
                    <a:cubicBezTo>
                      <a:pt x="-3065" y="428263"/>
                      <a:pt x="426228" y="-1030"/>
                      <a:pt x="950461" y="2"/>
                    </a:cubicBezTo>
                    <a:cubicBezTo>
                      <a:pt x="1472114" y="1034"/>
                      <a:pt x="1899859" y="427747"/>
                      <a:pt x="1898827" y="950948"/>
                    </a:cubicBezTo>
                    <a:cubicBezTo>
                      <a:pt x="1897795" y="1468473"/>
                      <a:pt x="1477790" y="1899315"/>
                      <a:pt x="946849" y="1898283"/>
                    </a:cubicBezTo>
                    <a:cubicBezTo>
                      <a:pt x="411781" y="1896735"/>
                      <a:pt x="-4097" y="1460218"/>
                      <a:pt x="30" y="947852"/>
                    </a:cubicBezTo>
                    <a:close/>
                    <a:moveTo>
                      <a:pt x="1187811" y="949916"/>
                    </a:moveTo>
                    <a:cubicBezTo>
                      <a:pt x="1188327" y="817310"/>
                      <a:pt x="1084099" y="710503"/>
                      <a:pt x="949429" y="710503"/>
                    </a:cubicBezTo>
                    <a:cubicBezTo>
                      <a:pt x="805987" y="710503"/>
                      <a:pt x="710015" y="828146"/>
                      <a:pt x="710532" y="948368"/>
                    </a:cubicBezTo>
                    <a:cubicBezTo>
                      <a:pt x="711048" y="1081490"/>
                      <a:pt x="815791" y="1188298"/>
                      <a:pt x="948397" y="1188298"/>
                    </a:cubicBezTo>
                    <a:cubicBezTo>
                      <a:pt x="1081003" y="1188298"/>
                      <a:pt x="1187294" y="1083038"/>
                      <a:pt x="1187811" y="949916"/>
                    </a:cubicBezTo>
                    <a:close/>
                  </a:path>
                </a:pathLst>
              </a:custGeom>
              <a:grpFill/>
              <a:ln w="51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</p:grpSp>
      <p:sp>
        <p:nvSpPr>
          <p:cNvPr id="69" name="Freeform: Shape 68"/>
          <p:cNvSpPr/>
          <p:nvPr userDrawn="1"/>
        </p:nvSpPr>
        <p:spPr>
          <a:xfrm>
            <a:off x="2978093" y="369489"/>
            <a:ext cx="623915" cy="635123"/>
          </a:xfrm>
          <a:custGeom>
            <a:avLst/>
            <a:gdLst>
              <a:gd name="connsiteX0" fmla="*/ 879664 w 1723364"/>
              <a:gd name="connsiteY0" fmla="*/ 267 h 1754322"/>
              <a:gd name="connsiteX1" fmla="*/ 964801 w 1723364"/>
              <a:gd name="connsiteY1" fmla="*/ 5943 h 1754322"/>
              <a:gd name="connsiteX2" fmla="*/ 979248 w 1723364"/>
              <a:gd name="connsiteY2" fmla="*/ 18843 h 1754322"/>
              <a:gd name="connsiteX3" fmla="*/ 977700 w 1723364"/>
              <a:gd name="connsiteY3" fmla="*/ 158673 h 1754322"/>
              <a:gd name="connsiteX4" fmla="*/ 968928 w 1723364"/>
              <a:gd name="connsiteY4" fmla="*/ 213366 h 1754322"/>
              <a:gd name="connsiteX5" fmla="*/ 979764 w 1723364"/>
              <a:gd name="connsiteY5" fmla="*/ 229877 h 1754322"/>
              <a:gd name="connsiteX6" fmla="*/ 1149520 w 1723364"/>
              <a:gd name="connsiteY6" fmla="*/ 285087 h 1754322"/>
              <a:gd name="connsiteX7" fmla="*/ 1166548 w 1723364"/>
              <a:gd name="connsiteY7" fmla="*/ 278379 h 1754322"/>
              <a:gd name="connsiteX8" fmla="*/ 1210406 w 1723364"/>
              <a:gd name="connsiteY8" fmla="*/ 190663 h 1754322"/>
              <a:gd name="connsiteX9" fmla="*/ 1263035 w 1723364"/>
              <a:gd name="connsiteY9" fmla="*/ 123070 h 1754322"/>
              <a:gd name="connsiteX10" fmla="*/ 1304314 w 1723364"/>
              <a:gd name="connsiteY10" fmla="*/ 119458 h 1754322"/>
              <a:gd name="connsiteX11" fmla="*/ 1458075 w 1723364"/>
              <a:gd name="connsiteY11" fmla="*/ 231941 h 1754322"/>
              <a:gd name="connsiteX12" fmla="*/ 1462203 w 1723364"/>
              <a:gd name="connsiteY12" fmla="*/ 251549 h 1754322"/>
              <a:gd name="connsiteX13" fmla="*/ 1461171 w 1723364"/>
              <a:gd name="connsiteY13" fmla="*/ 254128 h 1754322"/>
              <a:gd name="connsiteX14" fmla="*/ 1396158 w 1723364"/>
              <a:gd name="connsiteY14" fmla="*/ 347004 h 1754322"/>
              <a:gd name="connsiteX15" fmla="*/ 1337336 w 1723364"/>
              <a:gd name="connsiteY15" fmla="*/ 404794 h 1754322"/>
              <a:gd name="connsiteX16" fmla="*/ 1336304 w 1723364"/>
              <a:gd name="connsiteY16" fmla="*/ 419757 h 1754322"/>
              <a:gd name="connsiteX17" fmla="*/ 1369327 w 1723364"/>
              <a:gd name="connsiteY17" fmla="*/ 457939 h 1754322"/>
              <a:gd name="connsiteX18" fmla="*/ 1442596 w 1723364"/>
              <a:gd name="connsiteY18" fmla="*/ 565263 h 1754322"/>
              <a:gd name="connsiteX19" fmla="*/ 1462719 w 1723364"/>
              <a:gd name="connsiteY19" fmla="*/ 570938 h 1754322"/>
              <a:gd name="connsiteX20" fmla="*/ 1573138 w 1723364"/>
              <a:gd name="connsiteY20" fmla="*/ 514697 h 1754322"/>
              <a:gd name="connsiteX21" fmla="*/ 1650018 w 1723364"/>
              <a:gd name="connsiteY21" fmla="*/ 501281 h 1754322"/>
              <a:gd name="connsiteX22" fmla="*/ 1659822 w 1723364"/>
              <a:gd name="connsiteY22" fmla="*/ 509537 h 1754322"/>
              <a:gd name="connsiteX23" fmla="*/ 1724835 w 1723364"/>
              <a:gd name="connsiteY23" fmla="*/ 709220 h 1754322"/>
              <a:gd name="connsiteX24" fmla="*/ 1717611 w 1723364"/>
              <a:gd name="connsiteY24" fmla="*/ 723668 h 1754322"/>
              <a:gd name="connsiteX25" fmla="*/ 1671173 w 1723364"/>
              <a:gd name="connsiteY25" fmla="*/ 748950 h 1754322"/>
              <a:gd name="connsiteX26" fmla="*/ 1618544 w 1723364"/>
              <a:gd name="connsiteY26" fmla="*/ 760302 h 1754322"/>
              <a:gd name="connsiteX27" fmla="*/ 1529280 w 1723364"/>
              <a:gd name="connsiteY27" fmla="*/ 774234 h 1754322"/>
              <a:gd name="connsiteX28" fmla="*/ 1515349 w 1723364"/>
              <a:gd name="connsiteY28" fmla="*/ 791777 h 1754322"/>
              <a:gd name="connsiteX29" fmla="*/ 1521024 w 1723364"/>
              <a:gd name="connsiteY29" fmla="*/ 857306 h 1754322"/>
              <a:gd name="connsiteX30" fmla="*/ 1516380 w 1723364"/>
              <a:gd name="connsiteY30" fmla="*/ 953794 h 1754322"/>
              <a:gd name="connsiteX31" fmla="*/ 1538567 w 1723364"/>
              <a:gd name="connsiteY31" fmla="*/ 983720 h 1754322"/>
              <a:gd name="connsiteX32" fmla="*/ 1653114 w 1723364"/>
              <a:gd name="connsiteY32" fmla="*/ 1001779 h 1754322"/>
              <a:gd name="connsiteX33" fmla="*/ 1700584 w 1723364"/>
              <a:gd name="connsiteY33" fmla="*/ 1024483 h 1754322"/>
              <a:gd name="connsiteX34" fmla="*/ 1719675 w 1723364"/>
              <a:gd name="connsiteY34" fmla="*/ 1067825 h 1754322"/>
              <a:gd name="connsiteX35" fmla="*/ 1661370 w 1723364"/>
              <a:gd name="connsiteY35" fmla="*/ 1243773 h 1754322"/>
              <a:gd name="connsiteX36" fmla="*/ 1641763 w 1723364"/>
              <a:gd name="connsiteY36" fmla="*/ 1255124 h 1754322"/>
              <a:gd name="connsiteX37" fmla="*/ 1541663 w 1723364"/>
              <a:gd name="connsiteY37" fmla="*/ 1226230 h 1754322"/>
              <a:gd name="connsiteX38" fmla="*/ 1461687 w 1723364"/>
              <a:gd name="connsiteY38" fmla="*/ 1184436 h 1754322"/>
              <a:gd name="connsiteX39" fmla="*/ 1444143 w 1723364"/>
              <a:gd name="connsiteY39" fmla="*/ 1189079 h 1754322"/>
              <a:gd name="connsiteX40" fmla="*/ 1339400 w 1723364"/>
              <a:gd name="connsiteY40" fmla="*/ 1333553 h 1754322"/>
              <a:gd name="connsiteX41" fmla="*/ 1339916 w 1723364"/>
              <a:gd name="connsiteY41" fmla="*/ 1353160 h 1754322"/>
              <a:gd name="connsiteX42" fmla="*/ 1430212 w 1723364"/>
              <a:gd name="connsiteY42" fmla="*/ 1443456 h 1754322"/>
              <a:gd name="connsiteX43" fmla="*/ 1465814 w 1723364"/>
              <a:gd name="connsiteY43" fmla="*/ 1511565 h 1754322"/>
              <a:gd name="connsiteX44" fmla="*/ 1461171 w 1723364"/>
              <a:gd name="connsiteY44" fmla="*/ 1521369 h 1754322"/>
              <a:gd name="connsiteX45" fmla="*/ 1290382 w 1723364"/>
              <a:gd name="connsiteY45" fmla="*/ 1645203 h 1754322"/>
              <a:gd name="connsiteX46" fmla="*/ 1275419 w 1723364"/>
              <a:gd name="connsiteY46" fmla="*/ 1643655 h 1754322"/>
              <a:gd name="connsiteX47" fmla="*/ 1207310 w 1723364"/>
              <a:gd name="connsiteY47" fmla="*/ 1558003 h 1754322"/>
              <a:gd name="connsiteX48" fmla="*/ 1167064 w 1723364"/>
              <a:gd name="connsiteY48" fmla="*/ 1477511 h 1754322"/>
              <a:gd name="connsiteX49" fmla="*/ 1150036 w 1723364"/>
              <a:gd name="connsiteY49" fmla="*/ 1470803 h 1754322"/>
              <a:gd name="connsiteX50" fmla="*/ 981312 w 1723364"/>
              <a:gd name="connsiteY50" fmla="*/ 1526013 h 1754322"/>
              <a:gd name="connsiteX51" fmla="*/ 969960 w 1723364"/>
              <a:gd name="connsiteY51" fmla="*/ 1544072 h 1754322"/>
              <a:gd name="connsiteX52" fmla="*/ 989052 w 1723364"/>
              <a:gd name="connsiteY52" fmla="*/ 1663779 h 1754322"/>
              <a:gd name="connsiteX53" fmla="*/ 978216 w 1723364"/>
              <a:gd name="connsiteY53" fmla="*/ 1743755 h 1754322"/>
              <a:gd name="connsiteX54" fmla="*/ 966864 w 1723364"/>
              <a:gd name="connsiteY54" fmla="*/ 1749947 h 1754322"/>
              <a:gd name="connsiteX55" fmla="*/ 758410 w 1723364"/>
              <a:gd name="connsiteY55" fmla="*/ 1749947 h 1754322"/>
              <a:gd name="connsiteX56" fmla="*/ 745510 w 1723364"/>
              <a:gd name="connsiteY56" fmla="*/ 1737047 h 1754322"/>
              <a:gd name="connsiteX57" fmla="*/ 747058 w 1723364"/>
              <a:gd name="connsiteY57" fmla="*/ 1598249 h 1754322"/>
              <a:gd name="connsiteX58" fmla="*/ 756346 w 1723364"/>
              <a:gd name="connsiteY58" fmla="*/ 1543556 h 1754322"/>
              <a:gd name="connsiteX59" fmla="*/ 744478 w 1723364"/>
              <a:gd name="connsiteY59" fmla="*/ 1525496 h 1754322"/>
              <a:gd name="connsiteX60" fmla="*/ 575754 w 1723364"/>
              <a:gd name="connsiteY60" fmla="*/ 1470287 h 1754322"/>
              <a:gd name="connsiteX61" fmla="*/ 559758 w 1723364"/>
              <a:gd name="connsiteY61" fmla="*/ 1475963 h 1754322"/>
              <a:gd name="connsiteX62" fmla="*/ 504549 w 1723364"/>
              <a:gd name="connsiteY62" fmla="*/ 1585350 h 1754322"/>
              <a:gd name="connsiteX63" fmla="*/ 447275 w 1723364"/>
              <a:gd name="connsiteY63" fmla="*/ 1645719 h 1754322"/>
              <a:gd name="connsiteX64" fmla="*/ 434376 w 1723364"/>
              <a:gd name="connsiteY64" fmla="*/ 1643655 h 1754322"/>
              <a:gd name="connsiteX65" fmla="*/ 290418 w 1723364"/>
              <a:gd name="connsiteY65" fmla="*/ 1542008 h 1754322"/>
              <a:gd name="connsiteX66" fmla="*/ 265651 w 1723364"/>
              <a:gd name="connsiteY66" fmla="*/ 1521369 h 1754322"/>
              <a:gd name="connsiteX67" fmla="*/ 262039 w 1723364"/>
              <a:gd name="connsiteY67" fmla="*/ 1505889 h 1754322"/>
              <a:gd name="connsiteX68" fmla="*/ 321893 w 1723364"/>
              <a:gd name="connsiteY68" fmla="*/ 1415593 h 1754322"/>
              <a:gd name="connsiteX69" fmla="*/ 386906 w 1723364"/>
              <a:gd name="connsiteY69" fmla="*/ 1351096 h 1754322"/>
              <a:gd name="connsiteX70" fmla="*/ 387938 w 1723364"/>
              <a:gd name="connsiteY70" fmla="*/ 1334069 h 1754322"/>
              <a:gd name="connsiteX71" fmla="*/ 354915 w 1723364"/>
              <a:gd name="connsiteY71" fmla="*/ 1295887 h 1754322"/>
              <a:gd name="connsiteX72" fmla="*/ 282678 w 1723364"/>
              <a:gd name="connsiteY72" fmla="*/ 1189595 h 1754322"/>
              <a:gd name="connsiteX73" fmla="*/ 262555 w 1723364"/>
              <a:gd name="connsiteY73" fmla="*/ 1183920 h 1754322"/>
              <a:gd name="connsiteX74" fmla="*/ 152136 w 1723364"/>
              <a:gd name="connsiteY74" fmla="*/ 1240161 h 1754322"/>
              <a:gd name="connsiteX75" fmla="*/ 75256 w 1723364"/>
              <a:gd name="connsiteY75" fmla="*/ 1253577 h 1754322"/>
              <a:gd name="connsiteX76" fmla="*/ 65452 w 1723364"/>
              <a:gd name="connsiteY76" fmla="*/ 1245321 h 1754322"/>
              <a:gd name="connsiteX77" fmla="*/ 439 w 1723364"/>
              <a:gd name="connsiteY77" fmla="*/ 1045637 h 1754322"/>
              <a:gd name="connsiteX78" fmla="*/ 7663 w 1723364"/>
              <a:gd name="connsiteY78" fmla="*/ 1031190 h 1754322"/>
              <a:gd name="connsiteX79" fmla="*/ 54101 w 1723364"/>
              <a:gd name="connsiteY79" fmla="*/ 1005907 h 1754322"/>
              <a:gd name="connsiteX80" fmla="*/ 106730 w 1723364"/>
              <a:gd name="connsiteY80" fmla="*/ 994556 h 1754322"/>
              <a:gd name="connsiteX81" fmla="*/ 197026 w 1723364"/>
              <a:gd name="connsiteY81" fmla="*/ 980109 h 1754322"/>
              <a:gd name="connsiteX82" fmla="*/ 209410 w 1723364"/>
              <a:gd name="connsiteY82" fmla="*/ 964113 h 1754322"/>
              <a:gd name="connsiteX83" fmla="*/ 203734 w 1723364"/>
              <a:gd name="connsiteY83" fmla="*/ 897552 h 1754322"/>
              <a:gd name="connsiteX84" fmla="*/ 208378 w 1723364"/>
              <a:gd name="connsiteY84" fmla="*/ 801064 h 1754322"/>
              <a:gd name="connsiteX85" fmla="*/ 185159 w 1723364"/>
              <a:gd name="connsiteY85" fmla="*/ 770622 h 1754322"/>
              <a:gd name="connsiteX86" fmla="*/ 73192 w 1723364"/>
              <a:gd name="connsiteY86" fmla="*/ 753079 h 1754322"/>
              <a:gd name="connsiteX87" fmla="*/ 24690 w 1723364"/>
              <a:gd name="connsiteY87" fmla="*/ 730375 h 1754322"/>
              <a:gd name="connsiteX88" fmla="*/ 5599 w 1723364"/>
              <a:gd name="connsiteY88" fmla="*/ 687033 h 1754322"/>
              <a:gd name="connsiteX89" fmla="*/ 63904 w 1723364"/>
              <a:gd name="connsiteY89" fmla="*/ 511085 h 1754322"/>
              <a:gd name="connsiteX90" fmla="*/ 83511 w 1723364"/>
              <a:gd name="connsiteY90" fmla="*/ 499733 h 1754322"/>
              <a:gd name="connsiteX91" fmla="*/ 183611 w 1723364"/>
              <a:gd name="connsiteY91" fmla="*/ 528628 h 1754322"/>
              <a:gd name="connsiteX92" fmla="*/ 262555 w 1723364"/>
              <a:gd name="connsiteY92" fmla="*/ 569390 h 1754322"/>
              <a:gd name="connsiteX93" fmla="*/ 282163 w 1723364"/>
              <a:gd name="connsiteY93" fmla="*/ 564231 h 1754322"/>
              <a:gd name="connsiteX94" fmla="*/ 386906 w 1723364"/>
              <a:gd name="connsiteY94" fmla="*/ 419757 h 1754322"/>
              <a:gd name="connsiteX95" fmla="*/ 386390 w 1723364"/>
              <a:gd name="connsiteY95" fmla="*/ 402214 h 1754322"/>
              <a:gd name="connsiteX96" fmla="*/ 296094 w 1723364"/>
              <a:gd name="connsiteY96" fmla="*/ 311918 h 1754322"/>
              <a:gd name="connsiteX97" fmla="*/ 259975 w 1723364"/>
              <a:gd name="connsiteY97" fmla="*/ 242777 h 1754322"/>
              <a:gd name="connsiteX98" fmla="*/ 264619 w 1723364"/>
              <a:gd name="connsiteY98" fmla="*/ 232973 h 1754322"/>
              <a:gd name="connsiteX99" fmla="*/ 435408 w 1723364"/>
              <a:gd name="connsiteY99" fmla="*/ 109139 h 1754322"/>
              <a:gd name="connsiteX100" fmla="*/ 450371 w 1723364"/>
              <a:gd name="connsiteY100" fmla="*/ 110687 h 1754322"/>
              <a:gd name="connsiteX101" fmla="*/ 518480 w 1723364"/>
              <a:gd name="connsiteY101" fmla="*/ 196339 h 1754322"/>
              <a:gd name="connsiteX102" fmla="*/ 559758 w 1723364"/>
              <a:gd name="connsiteY102" fmla="*/ 277863 h 1754322"/>
              <a:gd name="connsiteX103" fmla="*/ 574722 w 1723364"/>
              <a:gd name="connsiteY103" fmla="*/ 283539 h 1754322"/>
              <a:gd name="connsiteX104" fmla="*/ 746026 w 1723364"/>
              <a:gd name="connsiteY104" fmla="*/ 227813 h 1754322"/>
              <a:gd name="connsiteX105" fmla="*/ 756346 w 1723364"/>
              <a:gd name="connsiteY105" fmla="*/ 211302 h 1754322"/>
              <a:gd name="connsiteX106" fmla="*/ 737254 w 1723364"/>
              <a:gd name="connsiteY106" fmla="*/ 91596 h 1754322"/>
              <a:gd name="connsiteX107" fmla="*/ 748090 w 1723364"/>
              <a:gd name="connsiteY107" fmla="*/ 10587 h 1754322"/>
              <a:gd name="connsiteX108" fmla="*/ 758410 w 1723364"/>
              <a:gd name="connsiteY108" fmla="*/ 4395 h 1754322"/>
              <a:gd name="connsiteX109" fmla="*/ 879664 w 1723364"/>
              <a:gd name="connsiteY109" fmla="*/ 267 h 1754322"/>
              <a:gd name="connsiteX110" fmla="*/ 861605 w 1723364"/>
              <a:gd name="connsiteY110" fmla="*/ 1409918 h 1754322"/>
              <a:gd name="connsiteX111" fmla="*/ 1392546 w 1723364"/>
              <a:gd name="connsiteY111" fmla="*/ 879493 h 1754322"/>
              <a:gd name="connsiteX112" fmla="*/ 862637 w 1723364"/>
              <a:gd name="connsiteY112" fmla="*/ 348552 h 1754322"/>
              <a:gd name="connsiteX113" fmla="*/ 331180 w 1723364"/>
              <a:gd name="connsiteY113" fmla="*/ 879493 h 1754322"/>
              <a:gd name="connsiteX114" fmla="*/ 861605 w 1723364"/>
              <a:gd name="connsiteY114" fmla="*/ 1409918 h 1754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1723364" h="1754322">
                <a:moveTo>
                  <a:pt x="879664" y="267"/>
                </a:moveTo>
                <a:cubicBezTo>
                  <a:pt x="907527" y="2332"/>
                  <a:pt x="935906" y="4395"/>
                  <a:pt x="964801" y="5943"/>
                </a:cubicBezTo>
                <a:cubicBezTo>
                  <a:pt x="974088" y="6459"/>
                  <a:pt x="976668" y="11103"/>
                  <a:pt x="979248" y="18843"/>
                </a:cubicBezTo>
                <a:cubicBezTo>
                  <a:pt x="994727" y="65797"/>
                  <a:pt x="985956" y="112235"/>
                  <a:pt x="977700" y="158673"/>
                </a:cubicBezTo>
                <a:cubicBezTo>
                  <a:pt x="974604" y="176732"/>
                  <a:pt x="972024" y="195307"/>
                  <a:pt x="968928" y="213366"/>
                </a:cubicBezTo>
                <a:cubicBezTo>
                  <a:pt x="967380" y="222654"/>
                  <a:pt x="969960" y="227813"/>
                  <a:pt x="979764" y="229877"/>
                </a:cubicBezTo>
                <a:cubicBezTo>
                  <a:pt x="1038585" y="240713"/>
                  <a:pt x="1095343" y="259804"/>
                  <a:pt x="1149520" y="285087"/>
                </a:cubicBezTo>
                <a:cubicBezTo>
                  <a:pt x="1158808" y="289215"/>
                  <a:pt x="1162420" y="286119"/>
                  <a:pt x="1166548" y="278379"/>
                </a:cubicBezTo>
                <a:cubicBezTo>
                  <a:pt x="1180995" y="248969"/>
                  <a:pt x="1197506" y="220590"/>
                  <a:pt x="1210406" y="190663"/>
                </a:cubicBezTo>
                <a:cubicBezTo>
                  <a:pt x="1222273" y="163316"/>
                  <a:pt x="1240848" y="142161"/>
                  <a:pt x="1263035" y="123070"/>
                </a:cubicBezTo>
                <a:cubicBezTo>
                  <a:pt x="1282643" y="106043"/>
                  <a:pt x="1282127" y="106559"/>
                  <a:pt x="1304314" y="119458"/>
                </a:cubicBezTo>
                <a:cubicBezTo>
                  <a:pt x="1359523" y="151449"/>
                  <a:pt x="1409573" y="190663"/>
                  <a:pt x="1458075" y="231941"/>
                </a:cubicBezTo>
                <a:cubicBezTo>
                  <a:pt x="1465299" y="238133"/>
                  <a:pt x="1467362" y="243809"/>
                  <a:pt x="1462203" y="251549"/>
                </a:cubicBezTo>
                <a:cubicBezTo>
                  <a:pt x="1461687" y="252064"/>
                  <a:pt x="1461171" y="253096"/>
                  <a:pt x="1461171" y="254128"/>
                </a:cubicBezTo>
                <a:cubicBezTo>
                  <a:pt x="1448271" y="291279"/>
                  <a:pt x="1425052" y="320689"/>
                  <a:pt x="1396158" y="347004"/>
                </a:cubicBezTo>
                <a:cubicBezTo>
                  <a:pt x="1375518" y="365064"/>
                  <a:pt x="1356943" y="385703"/>
                  <a:pt x="1337336" y="404794"/>
                </a:cubicBezTo>
                <a:cubicBezTo>
                  <a:pt x="1332177" y="409954"/>
                  <a:pt x="1330628" y="413565"/>
                  <a:pt x="1336304" y="419757"/>
                </a:cubicBezTo>
                <a:cubicBezTo>
                  <a:pt x="1347656" y="432141"/>
                  <a:pt x="1357459" y="445556"/>
                  <a:pt x="1369327" y="457939"/>
                </a:cubicBezTo>
                <a:cubicBezTo>
                  <a:pt x="1399769" y="489930"/>
                  <a:pt x="1419893" y="528628"/>
                  <a:pt x="1442596" y="565263"/>
                </a:cubicBezTo>
                <a:cubicBezTo>
                  <a:pt x="1448271" y="574550"/>
                  <a:pt x="1452915" y="576098"/>
                  <a:pt x="1462719" y="570938"/>
                </a:cubicBezTo>
                <a:cubicBezTo>
                  <a:pt x="1499353" y="551847"/>
                  <a:pt x="1535988" y="533272"/>
                  <a:pt x="1573138" y="514697"/>
                </a:cubicBezTo>
                <a:cubicBezTo>
                  <a:pt x="1597389" y="502830"/>
                  <a:pt x="1624220" y="504893"/>
                  <a:pt x="1650018" y="501281"/>
                </a:cubicBezTo>
                <a:cubicBezTo>
                  <a:pt x="1655694" y="500250"/>
                  <a:pt x="1658274" y="505409"/>
                  <a:pt x="1659822" y="509537"/>
                </a:cubicBezTo>
                <a:cubicBezTo>
                  <a:pt x="1687685" y="574034"/>
                  <a:pt x="1709872" y="640595"/>
                  <a:pt x="1724835" y="709220"/>
                </a:cubicBezTo>
                <a:cubicBezTo>
                  <a:pt x="1726383" y="716444"/>
                  <a:pt x="1723803" y="720572"/>
                  <a:pt x="1717611" y="723668"/>
                </a:cubicBezTo>
                <a:cubicBezTo>
                  <a:pt x="1702132" y="731923"/>
                  <a:pt x="1686653" y="740695"/>
                  <a:pt x="1671173" y="748950"/>
                </a:cubicBezTo>
                <a:cubicBezTo>
                  <a:pt x="1654662" y="757722"/>
                  <a:pt x="1636087" y="757206"/>
                  <a:pt x="1618544" y="760302"/>
                </a:cubicBezTo>
                <a:cubicBezTo>
                  <a:pt x="1589133" y="765462"/>
                  <a:pt x="1559207" y="770106"/>
                  <a:pt x="1529280" y="774234"/>
                </a:cubicBezTo>
                <a:cubicBezTo>
                  <a:pt x="1517412" y="775781"/>
                  <a:pt x="1514316" y="780941"/>
                  <a:pt x="1515349" y="791777"/>
                </a:cubicBezTo>
                <a:cubicBezTo>
                  <a:pt x="1517412" y="813448"/>
                  <a:pt x="1518444" y="835635"/>
                  <a:pt x="1521024" y="857306"/>
                </a:cubicBezTo>
                <a:cubicBezTo>
                  <a:pt x="1524636" y="889813"/>
                  <a:pt x="1518960" y="921803"/>
                  <a:pt x="1516380" y="953794"/>
                </a:cubicBezTo>
                <a:cubicBezTo>
                  <a:pt x="1514316" y="980109"/>
                  <a:pt x="1513284" y="980109"/>
                  <a:pt x="1538567" y="983720"/>
                </a:cubicBezTo>
                <a:cubicBezTo>
                  <a:pt x="1576750" y="989912"/>
                  <a:pt x="1614932" y="995588"/>
                  <a:pt x="1653114" y="1001779"/>
                </a:cubicBezTo>
                <a:cubicBezTo>
                  <a:pt x="1671173" y="1004875"/>
                  <a:pt x="1685105" y="1016227"/>
                  <a:pt x="1700584" y="1024483"/>
                </a:cubicBezTo>
                <a:cubicBezTo>
                  <a:pt x="1726899" y="1038414"/>
                  <a:pt x="1725867" y="1038930"/>
                  <a:pt x="1719675" y="1067825"/>
                </a:cubicBezTo>
                <a:cubicBezTo>
                  <a:pt x="1706260" y="1128710"/>
                  <a:pt x="1685105" y="1186500"/>
                  <a:pt x="1661370" y="1243773"/>
                </a:cubicBezTo>
                <a:cubicBezTo>
                  <a:pt x="1657242" y="1253577"/>
                  <a:pt x="1651566" y="1256157"/>
                  <a:pt x="1641763" y="1255124"/>
                </a:cubicBezTo>
                <a:cubicBezTo>
                  <a:pt x="1606160" y="1252028"/>
                  <a:pt x="1572622" y="1244805"/>
                  <a:pt x="1541663" y="1226230"/>
                </a:cubicBezTo>
                <a:cubicBezTo>
                  <a:pt x="1515864" y="1210750"/>
                  <a:pt x="1488001" y="1198883"/>
                  <a:pt x="1461687" y="1184436"/>
                </a:cubicBezTo>
                <a:cubicBezTo>
                  <a:pt x="1453947" y="1180308"/>
                  <a:pt x="1448787" y="1180308"/>
                  <a:pt x="1444143" y="1189079"/>
                </a:cubicBezTo>
                <a:cubicBezTo>
                  <a:pt x="1415249" y="1241709"/>
                  <a:pt x="1380162" y="1290211"/>
                  <a:pt x="1339400" y="1333553"/>
                </a:cubicBezTo>
                <a:cubicBezTo>
                  <a:pt x="1332177" y="1341293"/>
                  <a:pt x="1332177" y="1345936"/>
                  <a:pt x="1339916" y="1353160"/>
                </a:cubicBezTo>
                <a:cubicBezTo>
                  <a:pt x="1370359" y="1382571"/>
                  <a:pt x="1400801" y="1412498"/>
                  <a:pt x="1430212" y="1443456"/>
                </a:cubicBezTo>
                <a:cubicBezTo>
                  <a:pt x="1448271" y="1462547"/>
                  <a:pt x="1453947" y="1488862"/>
                  <a:pt x="1465814" y="1511565"/>
                </a:cubicBezTo>
                <a:cubicBezTo>
                  <a:pt x="1467879" y="1515693"/>
                  <a:pt x="1464267" y="1518789"/>
                  <a:pt x="1461171" y="1521369"/>
                </a:cubicBezTo>
                <a:cubicBezTo>
                  <a:pt x="1408025" y="1568323"/>
                  <a:pt x="1351784" y="1610117"/>
                  <a:pt x="1290382" y="1645203"/>
                </a:cubicBezTo>
                <a:cubicBezTo>
                  <a:pt x="1284707" y="1648815"/>
                  <a:pt x="1280579" y="1648299"/>
                  <a:pt x="1275419" y="1643655"/>
                </a:cubicBezTo>
                <a:cubicBezTo>
                  <a:pt x="1247040" y="1619404"/>
                  <a:pt x="1221757" y="1593606"/>
                  <a:pt x="1207310" y="1558003"/>
                </a:cubicBezTo>
                <a:cubicBezTo>
                  <a:pt x="1195958" y="1530140"/>
                  <a:pt x="1179963" y="1504341"/>
                  <a:pt x="1167064" y="1477511"/>
                </a:cubicBezTo>
                <a:cubicBezTo>
                  <a:pt x="1162936" y="1469255"/>
                  <a:pt x="1158808" y="1467191"/>
                  <a:pt x="1150036" y="1470803"/>
                </a:cubicBezTo>
                <a:cubicBezTo>
                  <a:pt x="1096375" y="1496086"/>
                  <a:pt x="1040133" y="1514661"/>
                  <a:pt x="981312" y="1526013"/>
                </a:cubicBezTo>
                <a:cubicBezTo>
                  <a:pt x="969960" y="1528076"/>
                  <a:pt x="967896" y="1534268"/>
                  <a:pt x="969960" y="1544072"/>
                </a:cubicBezTo>
                <a:cubicBezTo>
                  <a:pt x="976668" y="1583802"/>
                  <a:pt x="982860" y="1623532"/>
                  <a:pt x="989052" y="1663779"/>
                </a:cubicBezTo>
                <a:cubicBezTo>
                  <a:pt x="993179" y="1691641"/>
                  <a:pt x="982344" y="1716924"/>
                  <a:pt x="978216" y="1743755"/>
                </a:cubicBezTo>
                <a:cubicBezTo>
                  <a:pt x="977184" y="1749431"/>
                  <a:pt x="971508" y="1749431"/>
                  <a:pt x="966864" y="1749947"/>
                </a:cubicBezTo>
                <a:cubicBezTo>
                  <a:pt x="897207" y="1757170"/>
                  <a:pt x="828067" y="1756655"/>
                  <a:pt x="758410" y="1749947"/>
                </a:cubicBezTo>
                <a:cubicBezTo>
                  <a:pt x="749638" y="1748915"/>
                  <a:pt x="748090" y="1744271"/>
                  <a:pt x="745510" y="1737047"/>
                </a:cubicBezTo>
                <a:cubicBezTo>
                  <a:pt x="730031" y="1690609"/>
                  <a:pt x="738286" y="1644687"/>
                  <a:pt x="747058" y="1598249"/>
                </a:cubicBezTo>
                <a:cubicBezTo>
                  <a:pt x="750154" y="1580190"/>
                  <a:pt x="752734" y="1561615"/>
                  <a:pt x="756346" y="1543556"/>
                </a:cubicBezTo>
                <a:cubicBezTo>
                  <a:pt x="758410" y="1533236"/>
                  <a:pt x="755314" y="1527560"/>
                  <a:pt x="744478" y="1525496"/>
                </a:cubicBezTo>
                <a:cubicBezTo>
                  <a:pt x="685657" y="1514661"/>
                  <a:pt x="629931" y="1496086"/>
                  <a:pt x="575754" y="1470287"/>
                </a:cubicBezTo>
                <a:cubicBezTo>
                  <a:pt x="568014" y="1466675"/>
                  <a:pt x="563886" y="1467707"/>
                  <a:pt x="559758" y="1475963"/>
                </a:cubicBezTo>
                <a:cubicBezTo>
                  <a:pt x="541699" y="1512597"/>
                  <a:pt x="522608" y="1548715"/>
                  <a:pt x="504549" y="1585350"/>
                </a:cubicBezTo>
                <a:cubicBezTo>
                  <a:pt x="491649" y="1611149"/>
                  <a:pt x="466882" y="1626112"/>
                  <a:pt x="447275" y="1645719"/>
                </a:cubicBezTo>
                <a:cubicBezTo>
                  <a:pt x="442631" y="1650363"/>
                  <a:pt x="438504" y="1646235"/>
                  <a:pt x="434376" y="1643655"/>
                </a:cubicBezTo>
                <a:cubicBezTo>
                  <a:pt x="384326" y="1612697"/>
                  <a:pt x="334276" y="1581738"/>
                  <a:pt x="290418" y="1542008"/>
                </a:cubicBezTo>
                <a:cubicBezTo>
                  <a:pt x="282678" y="1534784"/>
                  <a:pt x="273907" y="1528076"/>
                  <a:pt x="265651" y="1521369"/>
                </a:cubicBezTo>
                <a:cubicBezTo>
                  <a:pt x="259975" y="1516725"/>
                  <a:pt x="259459" y="1512597"/>
                  <a:pt x="262039" y="1505889"/>
                </a:cubicBezTo>
                <a:cubicBezTo>
                  <a:pt x="276487" y="1472351"/>
                  <a:pt x="292998" y="1440360"/>
                  <a:pt x="321893" y="1415593"/>
                </a:cubicBezTo>
                <a:cubicBezTo>
                  <a:pt x="345112" y="1395986"/>
                  <a:pt x="365235" y="1372767"/>
                  <a:pt x="386906" y="1351096"/>
                </a:cubicBezTo>
                <a:cubicBezTo>
                  <a:pt x="393098" y="1345421"/>
                  <a:pt x="394129" y="1341293"/>
                  <a:pt x="387938" y="1334069"/>
                </a:cubicBezTo>
                <a:cubicBezTo>
                  <a:pt x="376586" y="1321685"/>
                  <a:pt x="366783" y="1308270"/>
                  <a:pt x="354915" y="1295887"/>
                </a:cubicBezTo>
                <a:cubicBezTo>
                  <a:pt x="324989" y="1264412"/>
                  <a:pt x="305382" y="1225714"/>
                  <a:pt x="282678" y="1189595"/>
                </a:cubicBezTo>
                <a:cubicBezTo>
                  <a:pt x="277003" y="1180308"/>
                  <a:pt x="272359" y="1178760"/>
                  <a:pt x="262555" y="1183920"/>
                </a:cubicBezTo>
                <a:cubicBezTo>
                  <a:pt x="225921" y="1203011"/>
                  <a:pt x="189287" y="1221586"/>
                  <a:pt x="152136" y="1240161"/>
                </a:cubicBezTo>
                <a:cubicBezTo>
                  <a:pt x="127885" y="1252545"/>
                  <a:pt x="101054" y="1249965"/>
                  <a:pt x="75256" y="1253577"/>
                </a:cubicBezTo>
                <a:cubicBezTo>
                  <a:pt x="69580" y="1254608"/>
                  <a:pt x="67000" y="1249965"/>
                  <a:pt x="65452" y="1245321"/>
                </a:cubicBezTo>
                <a:cubicBezTo>
                  <a:pt x="37589" y="1180824"/>
                  <a:pt x="15402" y="1114263"/>
                  <a:pt x="439" y="1045637"/>
                </a:cubicBezTo>
                <a:cubicBezTo>
                  <a:pt x="-1109" y="1038414"/>
                  <a:pt x="1471" y="1034286"/>
                  <a:pt x="7663" y="1031190"/>
                </a:cubicBezTo>
                <a:cubicBezTo>
                  <a:pt x="23142" y="1022935"/>
                  <a:pt x="38621" y="1014163"/>
                  <a:pt x="54101" y="1005907"/>
                </a:cubicBezTo>
                <a:cubicBezTo>
                  <a:pt x="70612" y="997136"/>
                  <a:pt x="89187" y="997652"/>
                  <a:pt x="106730" y="994556"/>
                </a:cubicBezTo>
                <a:cubicBezTo>
                  <a:pt x="136657" y="989396"/>
                  <a:pt x="167099" y="984236"/>
                  <a:pt x="197026" y="980109"/>
                </a:cubicBezTo>
                <a:cubicBezTo>
                  <a:pt x="207346" y="978560"/>
                  <a:pt x="210442" y="973917"/>
                  <a:pt x="209410" y="964113"/>
                </a:cubicBezTo>
                <a:cubicBezTo>
                  <a:pt x="207346" y="941926"/>
                  <a:pt x="206314" y="919739"/>
                  <a:pt x="203734" y="897552"/>
                </a:cubicBezTo>
                <a:cubicBezTo>
                  <a:pt x="200122" y="865045"/>
                  <a:pt x="205798" y="833055"/>
                  <a:pt x="208378" y="801064"/>
                </a:cubicBezTo>
                <a:cubicBezTo>
                  <a:pt x="210442" y="774749"/>
                  <a:pt x="211474" y="774749"/>
                  <a:pt x="185159" y="770622"/>
                </a:cubicBezTo>
                <a:cubicBezTo>
                  <a:pt x="148009" y="764430"/>
                  <a:pt x="110342" y="758754"/>
                  <a:pt x="73192" y="753079"/>
                </a:cubicBezTo>
                <a:cubicBezTo>
                  <a:pt x="54616" y="750499"/>
                  <a:pt x="40169" y="738631"/>
                  <a:pt x="24690" y="730375"/>
                </a:cubicBezTo>
                <a:cubicBezTo>
                  <a:pt x="-1625" y="715928"/>
                  <a:pt x="-593" y="715928"/>
                  <a:pt x="5599" y="687033"/>
                </a:cubicBezTo>
                <a:cubicBezTo>
                  <a:pt x="19014" y="626148"/>
                  <a:pt x="40169" y="568358"/>
                  <a:pt x="63904" y="511085"/>
                </a:cubicBezTo>
                <a:cubicBezTo>
                  <a:pt x="68032" y="501281"/>
                  <a:pt x="73192" y="498701"/>
                  <a:pt x="83511" y="499733"/>
                </a:cubicBezTo>
                <a:cubicBezTo>
                  <a:pt x="119114" y="502830"/>
                  <a:pt x="152652" y="510053"/>
                  <a:pt x="183611" y="528628"/>
                </a:cubicBezTo>
                <a:cubicBezTo>
                  <a:pt x="208894" y="543592"/>
                  <a:pt x="236241" y="555459"/>
                  <a:pt x="262555" y="569390"/>
                </a:cubicBezTo>
                <a:cubicBezTo>
                  <a:pt x="271327" y="574034"/>
                  <a:pt x="277003" y="574034"/>
                  <a:pt x="282163" y="564231"/>
                </a:cubicBezTo>
                <a:cubicBezTo>
                  <a:pt x="311057" y="511601"/>
                  <a:pt x="346144" y="463615"/>
                  <a:pt x="386906" y="419757"/>
                </a:cubicBezTo>
                <a:cubicBezTo>
                  <a:pt x="393614" y="412534"/>
                  <a:pt x="393098" y="408922"/>
                  <a:pt x="386390" y="402214"/>
                </a:cubicBezTo>
                <a:cubicBezTo>
                  <a:pt x="355947" y="372287"/>
                  <a:pt x="325505" y="342360"/>
                  <a:pt x="296094" y="311918"/>
                </a:cubicBezTo>
                <a:cubicBezTo>
                  <a:pt x="277519" y="292827"/>
                  <a:pt x="271843" y="265996"/>
                  <a:pt x="259975" y="242777"/>
                </a:cubicBezTo>
                <a:cubicBezTo>
                  <a:pt x="257912" y="238649"/>
                  <a:pt x="261524" y="235553"/>
                  <a:pt x="264619" y="232973"/>
                </a:cubicBezTo>
                <a:cubicBezTo>
                  <a:pt x="317765" y="186019"/>
                  <a:pt x="374007" y="144225"/>
                  <a:pt x="435408" y="109139"/>
                </a:cubicBezTo>
                <a:cubicBezTo>
                  <a:pt x="441084" y="105527"/>
                  <a:pt x="445211" y="106043"/>
                  <a:pt x="450371" y="110687"/>
                </a:cubicBezTo>
                <a:cubicBezTo>
                  <a:pt x="478750" y="134937"/>
                  <a:pt x="504033" y="160736"/>
                  <a:pt x="518480" y="196339"/>
                </a:cubicBezTo>
                <a:cubicBezTo>
                  <a:pt x="530348" y="224202"/>
                  <a:pt x="545827" y="250516"/>
                  <a:pt x="559758" y="277863"/>
                </a:cubicBezTo>
                <a:cubicBezTo>
                  <a:pt x="563370" y="285087"/>
                  <a:pt x="566982" y="287151"/>
                  <a:pt x="574722" y="283539"/>
                </a:cubicBezTo>
                <a:cubicBezTo>
                  <a:pt x="629415" y="257740"/>
                  <a:pt x="686173" y="238649"/>
                  <a:pt x="746026" y="227813"/>
                </a:cubicBezTo>
                <a:cubicBezTo>
                  <a:pt x="756346" y="225750"/>
                  <a:pt x="757893" y="220074"/>
                  <a:pt x="756346" y="211302"/>
                </a:cubicBezTo>
                <a:cubicBezTo>
                  <a:pt x="749638" y="171572"/>
                  <a:pt x="743446" y="131326"/>
                  <a:pt x="737254" y="91596"/>
                </a:cubicBezTo>
                <a:cubicBezTo>
                  <a:pt x="732611" y="63217"/>
                  <a:pt x="743446" y="37418"/>
                  <a:pt x="748090" y="10587"/>
                </a:cubicBezTo>
                <a:cubicBezTo>
                  <a:pt x="749122" y="5427"/>
                  <a:pt x="753766" y="4395"/>
                  <a:pt x="758410" y="4395"/>
                </a:cubicBezTo>
                <a:cubicBezTo>
                  <a:pt x="797624" y="4395"/>
                  <a:pt x="837870" y="-1280"/>
                  <a:pt x="879664" y="267"/>
                </a:cubicBezTo>
                <a:close/>
                <a:moveTo>
                  <a:pt x="861605" y="1409918"/>
                </a:moveTo>
                <a:cubicBezTo>
                  <a:pt x="1155712" y="1407338"/>
                  <a:pt x="1392030" y="1176180"/>
                  <a:pt x="1392546" y="879493"/>
                </a:cubicBezTo>
                <a:cubicBezTo>
                  <a:pt x="1393062" y="585902"/>
                  <a:pt x="1160356" y="349068"/>
                  <a:pt x="862637" y="348552"/>
                </a:cubicBezTo>
                <a:cubicBezTo>
                  <a:pt x="568014" y="348036"/>
                  <a:pt x="331180" y="581774"/>
                  <a:pt x="331180" y="879493"/>
                </a:cubicBezTo>
                <a:cubicBezTo>
                  <a:pt x="331180" y="1173600"/>
                  <a:pt x="565950" y="1406822"/>
                  <a:pt x="861605" y="1409918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282512" y="0"/>
            <a:ext cx="9626981" cy="6858000"/>
          </a:xfrm>
          <a:custGeom>
            <a:avLst/>
            <a:gdLst>
              <a:gd name="connsiteX0" fmla="*/ 0 w 9626981"/>
              <a:gd name="connsiteY0" fmla="*/ 0 h 6858000"/>
              <a:gd name="connsiteX1" fmla="*/ 4760133 w 9626981"/>
              <a:gd name="connsiteY1" fmla="*/ 0 h 6858000"/>
              <a:gd name="connsiteX2" fmla="*/ 9626981 w 9626981"/>
              <a:gd name="connsiteY2" fmla="*/ 6858000 h 6858000"/>
              <a:gd name="connsiteX3" fmla="*/ 4866848 w 96269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6981" h="6858000">
                <a:moveTo>
                  <a:pt x="0" y="0"/>
                </a:moveTo>
                <a:lnTo>
                  <a:pt x="4760133" y="0"/>
                </a:lnTo>
                <a:lnTo>
                  <a:pt x="9626981" y="6858000"/>
                </a:lnTo>
                <a:lnTo>
                  <a:pt x="4866848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3317860" y="659465"/>
            <a:ext cx="5556281" cy="5539071"/>
          </a:xfrm>
          <a:custGeom>
            <a:avLst/>
            <a:gdLst>
              <a:gd name="connsiteX0" fmla="*/ 2778140 w 5556281"/>
              <a:gd name="connsiteY0" fmla="*/ 1624152 h 5539071"/>
              <a:gd name="connsiteX1" fmla="*/ 1632756 w 5556281"/>
              <a:gd name="connsiteY1" fmla="*/ 2769536 h 5539071"/>
              <a:gd name="connsiteX2" fmla="*/ 2778140 w 5556281"/>
              <a:gd name="connsiteY2" fmla="*/ 3914920 h 5539071"/>
              <a:gd name="connsiteX3" fmla="*/ 3923524 w 5556281"/>
              <a:gd name="connsiteY3" fmla="*/ 2769536 h 5539071"/>
              <a:gd name="connsiteX4" fmla="*/ 2778140 w 5556281"/>
              <a:gd name="connsiteY4" fmla="*/ 1624152 h 5539071"/>
              <a:gd name="connsiteX5" fmla="*/ 3162198 w 5556281"/>
              <a:gd name="connsiteY5" fmla="*/ 151 h 5539071"/>
              <a:gd name="connsiteX6" fmla="*/ 3189369 w 5556281"/>
              <a:gd name="connsiteY6" fmla="*/ 2803 h 5539071"/>
              <a:gd name="connsiteX7" fmla="*/ 3689300 w 5556281"/>
              <a:gd name="connsiteY7" fmla="*/ 121613 h 5539071"/>
              <a:gd name="connsiteX8" fmla="*/ 3747933 w 5556281"/>
              <a:gd name="connsiteY8" fmla="*/ 194134 h 5539071"/>
              <a:gd name="connsiteX9" fmla="*/ 3751019 w 5556281"/>
              <a:gd name="connsiteY9" fmla="*/ 254313 h 5539071"/>
              <a:gd name="connsiteX10" fmla="*/ 3763361 w 5556281"/>
              <a:gd name="connsiteY10" fmla="*/ 627717 h 5539071"/>
              <a:gd name="connsiteX11" fmla="*/ 3767990 w 5556281"/>
              <a:gd name="connsiteY11" fmla="*/ 731096 h 5539071"/>
              <a:gd name="connsiteX12" fmla="*/ 3815825 w 5556281"/>
              <a:gd name="connsiteY12" fmla="*/ 808246 h 5539071"/>
              <a:gd name="connsiteX13" fmla="*/ 3928463 w 5556281"/>
              <a:gd name="connsiteY13" fmla="*/ 873052 h 5539071"/>
              <a:gd name="connsiteX14" fmla="*/ 4036474 w 5556281"/>
              <a:gd name="connsiteY14" fmla="*/ 873052 h 5539071"/>
              <a:gd name="connsiteX15" fmla="*/ 4493199 w 5556281"/>
              <a:gd name="connsiteY15" fmla="*/ 618458 h 5539071"/>
              <a:gd name="connsiteX16" fmla="*/ 4590409 w 5556281"/>
              <a:gd name="connsiteY16" fmla="*/ 632346 h 5539071"/>
              <a:gd name="connsiteX17" fmla="*/ 4945295 w 5556281"/>
              <a:gd name="connsiteY17" fmla="*/ 994951 h 5539071"/>
              <a:gd name="connsiteX18" fmla="*/ 4957640 w 5556281"/>
              <a:gd name="connsiteY18" fmla="*/ 1095244 h 5539071"/>
              <a:gd name="connsiteX19" fmla="*/ 4692245 w 5556281"/>
              <a:gd name="connsiteY19" fmla="*/ 1542714 h 5539071"/>
              <a:gd name="connsiteX20" fmla="*/ 4690702 w 5556281"/>
              <a:gd name="connsiteY20" fmla="*/ 1646093 h 5539071"/>
              <a:gd name="connsiteX21" fmla="*/ 4758594 w 5556281"/>
              <a:gd name="connsiteY21" fmla="*/ 1771076 h 5539071"/>
              <a:gd name="connsiteX22" fmla="*/ 4837287 w 5556281"/>
              <a:gd name="connsiteY22" fmla="*/ 1820454 h 5539071"/>
              <a:gd name="connsiteX23" fmla="*/ 5014730 w 5556281"/>
              <a:gd name="connsiteY23" fmla="*/ 1832795 h 5539071"/>
              <a:gd name="connsiteX24" fmla="*/ 5375792 w 5556281"/>
              <a:gd name="connsiteY24" fmla="*/ 1855941 h 5539071"/>
              <a:gd name="connsiteX25" fmla="*/ 5445227 w 5556281"/>
              <a:gd name="connsiteY25" fmla="*/ 1914574 h 5539071"/>
              <a:gd name="connsiteX26" fmla="*/ 5554778 w 5556281"/>
              <a:gd name="connsiteY26" fmla="*/ 2417592 h 5539071"/>
              <a:gd name="connsiteX27" fmla="*/ 5537805 w 5556281"/>
              <a:gd name="connsiteY27" fmla="*/ 2479311 h 5539071"/>
              <a:gd name="connsiteX28" fmla="*/ 5506946 w 5556281"/>
              <a:gd name="connsiteY28" fmla="*/ 2500914 h 5539071"/>
              <a:gd name="connsiteX29" fmla="*/ 5042505 w 5556281"/>
              <a:gd name="connsiteY29" fmla="*/ 2732362 h 5539071"/>
              <a:gd name="connsiteX30" fmla="*/ 4990041 w 5556281"/>
              <a:gd name="connsiteY30" fmla="*/ 2811055 h 5539071"/>
              <a:gd name="connsiteX31" fmla="*/ 4979243 w 5556281"/>
              <a:gd name="connsiteY31" fmla="*/ 2985415 h 5539071"/>
              <a:gd name="connsiteX32" fmla="*/ 5019359 w 5556281"/>
              <a:gd name="connsiteY32" fmla="*/ 3068735 h 5539071"/>
              <a:gd name="connsiteX33" fmla="*/ 5448313 w 5556281"/>
              <a:gd name="connsiteY33" fmla="*/ 3385051 h 5539071"/>
              <a:gd name="connsiteX34" fmla="*/ 5477631 w 5556281"/>
              <a:gd name="connsiteY34" fmla="*/ 3480714 h 5539071"/>
              <a:gd name="connsiteX35" fmla="*/ 5398935 w 5556281"/>
              <a:gd name="connsiteY35" fmla="*/ 3698277 h 5539071"/>
              <a:gd name="connsiteX36" fmla="*/ 5309443 w 5556281"/>
              <a:gd name="connsiteY36" fmla="*/ 3940526 h 5539071"/>
              <a:gd name="connsiteX37" fmla="*/ 5233836 w 5556281"/>
              <a:gd name="connsiteY37" fmla="*/ 3989904 h 5539071"/>
              <a:gd name="connsiteX38" fmla="*/ 5040963 w 5556281"/>
              <a:gd name="connsiteY38" fmla="*/ 3969844 h 5539071"/>
              <a:gd name="connsiteX39" fmla="*/ 4707676 w 5556281"/>
              <a:gd name="connsiteY39" fmla="*/ 3934357 h 5539071"/>
              <a:gd name="connsiteX40" fmla="*/ 4622811 w 5556281"/>
              <a:gd name="connsiteY40" fmla="*/ 3972931 h 5539071"/>
              <a:gd name="connsiteX41" fmla="*/ 4502457 w 5556281"/>
              <a:gd name="connsiteY41" fmla="*/ 4136489 h 5539071"/>
              <a:gd name="connsiteX42" fmla="*/ 4488570 w 5556281"/>
              <a:gd name="connsiteY42" fmla="*/ 4239869 h 5539071"/>
              <a:gd name="connsiteX43" fmla="*/ 4675271 w 5556281"/>
              <a:gd name="connsiteY43" fmla="*/ 4730542 h 5539071"/>
              <a:gd name="connsiteX44" fmla="*/ 4647499 w 5556281"/>
              <a:gd name="connsiteY44" fmla="*/ 4830835 h 5539071"/>
              <a:gd name="connsiteX45" fmla="*/ 4278723 w 5556281"/>
              <a:gd name="connsiteY45" fmla="*/ 5110117 h 5539071"/>
              <a:gd name="connsiteX46" fmla="*/ 4178427 w 5556281"/>
              <a:gd name="connsiteY46" fmla="*/ 5108574 h 5539071"/>
              <a:gd name="connsiteX47" fmla="*/ 3778791 w 5556281"/>
              <a:gd name="connsiteY47" fmla="*/ 4786089 h 5539071"/>
              <a:gd name="connsiteX48" fmla="*/ 3684671 w 5556281"/>
              <a:gd name="connsiteY48" fmla="*/ 4767572 h 5539071"/>
              <a:gd name="connsiteX49" fmla="*/ 3450134 w 5556281"/>
              <a:gd name="connsiteY49" fmla="*/ 4857067 h 5539071"/>
              <a:gd name="connsiteX50" fmla="*/ 3393044 w 5556281"/>
              <a:gd name="connsiteY50" fmla="*/ 4924959 h 5539071"/>
              <a:gd name="connsiteX51" fmla="*/ 3360639 w 5556281"/>
              <a:gd name="connsiteY51" fmla="*/ 5079259 h 5539071"/>
              <a:gd name="connsiteX52" fmla="*/ 3283489 w 5556281"/>
              <a:gd name="connsiteY52" fmla="*/ 5448033 h 5539071"/>
              <a:gd name="connsiteX53" fmla="*/ 3218687 w 5556281"/>
              <a:gd name="connsiteY53" fmla="*/ 5509753 h 5539071"/>
              <a:gd name="connsiteX54" fmla="*/ 2973349 w 5556281"/>
              <a:gd name="connsiteY54" fmla="*/ 5535985 h 5539071"/>
              <a:gd name="connsiteX55" fmla="*/ 2868424 w 5556281"/>
              <a:gd name="connsiteY55" fmla="*/ 5539071 h 5539071"/>
              <a:gd name="connsiteX56" fmla="*/ 2723385 w 5556281"/>
              <a:gd name="connsiteY56" fmla="*/ 5539071 h 5539071"/>
              <a:gd name="connsiteX57" fmla="*/ 2666291 w 5556281"/>
              <a:gd name="connsiteY57" fmla="*/ 5474265 h 5539071"/>
              <a:gd name="connsiteX58" fmla="*/ 2507365 w 5556281"/>
              <a:gd name="connsiteY58" fmla="*/ 4992850 h 5539071"/>
              <a:gd name="connsiteX59" fmla="*/ 2431758 w 5556281"/>
              <a:gd name="connsiteY59" fmla="*/ 4924959 h 5539071"/>
              <a:gd name="connsiteX60" fmla="*/ 2184880 w 5556281"/>
              <a:gd name="connsiteY60" fmla="*/ 4869411 h 5539071"/>
              <a:gd name="connsiteX61" fmla="*/ 2075329 w 5556281"/>
              <a:gd name="connsiteY61" fmla="*/ 4901813 h 5539071"/>
              <a:gd name="connsiteX62" fmla="*/ 1714267 w 5556281"/>
              <a:gd name="connsiteY62" fmla="*/ 5267504 h 5539071"/>
              <a:gd name="connsiteX63" fmla="*/ 1621686 w 5556281"/>
              <a:gd name="connsiteY63" fmla="*/ 5282934 h 5539071"/>
              <a:gd name="connsiteX64" fmla="*/ 1234396 w 5556281"/>
              <a:gd name="connsiteY64" fmla="*/ 5065371 h 5539071"/>
              <a:gd name="connsiteX65" fmla="*/ 1191190 w 5556281"/>
              <a:gd name="connsiteY65" fmla="*/ 4966618 h 5539071"/>
              <a:gd name="connsiteX66" fmla="*/ 1317715 w 5556281"/>
              <a:gd name="connsiteY66" fmla="*/ 4468233 h 5539071"/>
              <a:gd name="connsiteX67" fmla="*/ 1294569 w 5556281"/>
              <a:gd name="connsiteY67" fmla="*/ 4372566 h 5539071"/>
              <a:gd name="connsiteX68" fmla="*/ 1107868 w 5556281"/>
              <a:gd name="connsiteY68" fmla="*/ 4178149 h 5539071"/>
              <a:gd name="connsiteX69" fmla="*/ 1018376 w 5556281"/>
              <a:gd name="connsiteY69" fmla="*/ 4151917 h 5539071"/>
              <a:gd name="connsiteX70" fmla="*/ 928882 w 5556281"/>
              <a:gd name="connsiteY70" fmla="*/ 4171977 h 5539071"/>
              <a:gd name="connsiteX71" fmla="*/ 509190 w 5556281"/>
              <a:gd name="connsiteY71" fmla="*/ 4266101 h 5539071"/>
              <a:gd name="connsiteX72" fmla="*/ 422778 w 5556281"/>
              <a:gd name="connsiteY72" fmla="*/ 4227524 h 5539071"/>
              <a:gd name="connsiteX73" fmla="*/ 211391 w 5556281"/>
              <a:gd name="connsiteY73" fmla="*/ 3818630 h 5539071"/>
              <a:gd name="connsiteX74" fmla="*/ 226818 w 5556281"/>
              <a:gd name="connsiteY74" fmla="*/ 3730682 h 5539071"/>
              <a:gd name="connsiteX75" fmla="*/ 617198 w 5556281"/>
              <a:gd name="connsiteY75" fmla="*/ 3368077 h 5539071"/>
              <a:gd name="connsiteX76" fmla="*/ 648056 w 5556281"/>
              <a:gd name="connsiteY76" fmla="*/ 3280125 h 5539071"/>
              <a:gd name="connsiteX77" fmla="*/ 601767 w 5556281"/>
              <a:gd name="connsiteY77" fmla="*/ 3028618 h 5539071"/>
              <a:gd name="connsiteX78" fmla="*/ 541591 w 5556281"/>
              <a:gd name="connsiteY78" fmla="*/ 2957640 h 5539071"/>
              <a:gd name="connsiteX79" fmla="*/ 200589 w 5556281"/>
              <a:gd name="connsiteY79" fmla="*/ 2832658 h 5539071"/>
              <a:gd name="connsiteX80" fmla="*/ 0 w 5556281"/>
              <a:gd name="connsiteY80" fmla="*/ 2757051 h 5539071"/>
              <a:gd name="connsiteX81" fmla="*/ 0 w 5556281"/>
              <a:gd name="connsiteY81" fmla="*/ 2670642 h 5539071"/>
              <a:gd name="connsiteX82" fmla="*/ 13885 w 5556281"/>
              <a:gd name="connsiteY82" fmla="*/ 2519428 h 5539071"/>
              <a:gd name="connsiteX83" fmla="*/ 52461 w 5556281"/>
              <a:gd name="connsiteY83" fmla="*/ 2224718 h 5539071"/>
              <a:gd name="connsiteX84" fmla="*/ 114181 w 5556281"/>
              <a:gd name="connsiteY84" fmla="*/ 2162996 h 5539071"/>
              <a:gd name="connsiteX85" fmla="*/ 640344 w 5556281"/>
              <a:gd name="connsiteY85" fmla="*/ 2067332 h 5539071"/>
              <a:gd name="connsiteX86" fmla="*/ 717491 w 5556281"/>
              <a:gd name="connsiteY86" fmla="*/ 2007155 h 5539071"/>
              <a:gd name="connsiteX87" fmla="*/ 797727 w 5556281"/>
              <a:gd name="connsiteY87" fmla="*/ 1814281 h 5539071"/>
              <a:gd name="connsiteX88" fmla="*/ 783840 w 5556281"/>
              <a:gd name="connsiteY88" fmla="*/ 1704727 h 5539071"/>
              <a:gd name="connsiteX89" fmla="*/ 476785 w 5556281"/>
              <a:gd name="connsiteY89" fmla="*/ 1300462 h 5539071"/>
              <a:gd name="connsiteX90" fmla="*/ 478329 w 5556281"/>
              <a:gd name="connsiteY90" fmla="*/ 1200169 h 5539071"/>
              <a:gd name="connsiteX91" fmla="*/ 776125 w 5556281"/>
              <a:gd name="connsiteY91" fmla="*/ 831392 h 5539071"/>
              <a:gd name="connsiteX92" fmla="*/ 881050 w 5556281"/>
              <a:gd name="connsiteY92" fmla="*/ 803617 h 5539071"/>
              <a:gd name="connsiteX93" fmla="*/ 1368636 w 5556281"/>
              <a:gd name="connsiteY93" fmla="*/ 1005749 h 5539071"/>
              <a:gd name="connsiteX94" fmla="*/ 1462757 w 5556281"/>
              <a:gd name="connsiteY94" fmla="*/ 998037 h 5539071"/>
              <a:gd name="connsiteX95" fmla="*/ 1617057 w 5556281"/>
              <a:gd name="connsiteY95" fmla="*/ 891569 h 5539071"/>
              <a:gd name="connsiteX96" fmla="*/ 1654088 w 5556281"/>
              <a:gd name="connsiteY96" fmla="*/ 819048 h 5539071"/>
              <a:gd name="connsiteX97" fmla="*/ 1651005 w 5556281"/>
              <a:gd name="connsiteY97" fmla="*/ 765044 h 5539071"/>
              <a:gd name="connsiteX98" fmla="*/ 1632488 w 5556281"/>
              <a:gd name="connsiteY98" fmla="*/ 525881 h 5539071"/>
              <a:gd name="connsiteX99" fmla="*/ 1613971 w 5556281"/>
              <a:gd name="connsiteY99" fmla="*/ 286715 h 5539071"/>
              <a:gd name="connsiteX100" fmla="*/ 1664889 w 5556281"/>
              <a:gd name="connsiteY100" fmla="*/ 208022 h 5539071"/>
              <a:gd name="connsiteX101" fmla="*/ 2141674 w 5556281"/>
              <a:gd name="connsiteY101" fmla="*/ 47552 h 5539071"/>
              <a:gd name="connsiteX102" fmla="*/ 2172535 w 5556281"/>
              <a:gd name="connsiteY102" fmla="*/ 42923 h 5539071"/>
              <a:gd name="connsiteX103" fmla="*/ 2237341 w 5556281"/>
              <a:gd name="connsiteY103" fmla="*/ 86126 h 5539071"/>
              <a:gd name="connsiteX104" fmla="*/ 2535137 w 5556281"/>
              <a:gd name="connsiteY104" fmla="*/ 516622 h 5539071"/>
              <a:gd name="connsiteX105" fmla="*/ 2627718 w 5556281"/>
              <a:gd name="connsiteY105" fmla="*/ 561368 h 5539071"/>
              <a:gd name="connsiteX106" fmla="*/ 2786647 w 5556281"/>
              <a:gd name="connsiteY106" fmla="*/ 555196 h 5539071"/>
              <a:gd name="connsiteX107" fmla="*/ 2836022 w 5556281"/>
              <a:gd name="connsiteY107" fmla="*/ 530507 h 5539071"/>
              <a:gd name="connsiteX108" fmla="*/ 2852996 w 5556281"/>
              <a:gd name="connsiteY108" fmla="*/ 505821 h 5539071"/>
              <a:gd name="connsiteX109" fmla="*/ 2930143 w 5556281"/>
              <a:gd name="connsiteY109" fmla="*/ 363865 h 5539071"/>
              <a:gd name="connsiteX110" fmla="*/ 3102960 w 5556281"/>
              <a:gd name="connsiteY110" fmla="*/ 41380 h 5539071"/>
              <a:gd name="connsiteX111" fmla="*/ 3162198 w 5556281"/>
              <a:gd name="connsiteY111" fmla="*/ 151 h 5539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5556281" h="5539071">
                <a:moveTo>
                  <a:pt x="2778140" y="1624152"/>
                </a:moveTo>
                <a:cubicBezTo>
                  <a:pt x="2145562" y="1624152"/>
                  <a:pt x="1632756" y="2136958"/>
                  <a:pt x="1632756" y="2769536"/>
                </a:cubicBezTo>
                <a:cubicBezTo>
                  <a:pt x="1632756" y="3402114"/>
                  <a:pt x="2145562" y="3914920"/>
                  <a:pt x="2778140" y="3914920"/>
                </a:cubicBezTo>
                <a:cubicBezTo>
                  <a:pt x="3410718" y="3914920"/>
                  <a:pt x="3923524" y="3402114"/>
                  <a:pt x="3923524" y="2769536"/>
                </a:cubicBezTo>
                <a:cubicBezTo>
                  <a:pt x="3923524" y="2136958"/>
                  <a:pt x="3410718" y="1624152"/>
                  <a:pt x="2778140" y="1624152"/>
                </a:cubicBezTo>
                <a:close/>
                <a:moveTo>
                  <a:pt x="3162198" y="151"/>
                </a:moveTo>
                <a:cubicBezTo>
                  <a:pt x="3170660" y="-379"/>
                  <a:pt x="3179725" y="489"/>
                  <a:pt x="3189369" y="2803"/>
                </a:cubicBezTo>
                <a:cubicBezTo>
                  <a:pt x="3356013" y="42923"/>
                  <a:pt x="3522655" y="81496"/>
                  <a:pt x="3689300" y="121613"/>
                </a:cubicBezTo>
                <a:cubicBezTo>
                  <a:pt x="3724787" y="130871"/>
                  <a:pt x="3746390" y="157104"/>
                  <a:pt x="3747933" y="194134"/>
                </a:cubicBezTo>
                <a:cubicBezTo>
                  <a:pt x="3749476" y="214194"/>
                  <a:pt x="3749476" y="234254"/>
                  <a:pt x="3751019" y="254313"/>
                </a:cubicBezTo>
                <a:cubicBezTo>
                  <a:pt x="3755645" y="379296"/>
                  <a:pt x="3758735" y="504278"/>
                  <a:pt x="3763361" y="627717"/>
                </a:cubicBezTo>
                <a:cubicBezTo>
                  <a:pt x="3764907" y="661664"/>
                  <a:pt x="3766450" y="697152"/>
                  <a:pt x="3767990" y="731096"/>
                </a:cubicBezTo>
                <a:cubicBezTo>
                  <a:pt x="3769533" y="765044"/>
                  <a:pt x="3786507" y="791275"/>
                  <a:pt x="3815825" y="808246"/>
                </a:cubicBezTo>
                <a:cubicBezTo>
                  <a:pt x="3852855" y="829849"/>
                  <a:pt x="3891432" y="849909"/>
                  <a:pt x="3928463" y="873052"/>
                </a:cubicBezTo>
                <a:cubicBezTo>
                  <a:pt x="3965496" y="894655"/>
                  <a:pt x="3999440" y="893112"/>
                  <a:pt x="4036474" y="873052"/>
                </a:cubicBezTo>
                <a:cubicBezTo>
                  <a:pt x="4189231" y="788189"/>
                  <a:pt x="4340442" y="703324"/>
                  <a:pt x="4493199" y="618458"/>
                </a:cubicBezTo>
                <a:cubicBezTo>
                  <a:pt x="4528689" y="598402"/>
                  <a:pt x="4562634" y="604571"/>
                  <a:pt x="4590409" y="632346"/>
                </a:cubicBezTo>
                <a:cubicBezTo>
                  <a:pt x="4709219" y="752699"/>
                  <a:pt x="4826485" y="874595"/>
                  <a:pt x="4945295" y="994951"/>
                </a:cubicBezTo>
                <a:cubicBezTo>
                  <a:pt x="4976157" y="1027352"/>
                  <a:pt x="4980786" y="1056670"/>
                  <a:pt x="4957640" y="1095244"/>
                </a:cubicBezTo>
                <a:cubicBezTo>
                  <a:pt x="4869689" y="1244915"/>
                  <a:pt x="4780194" y="1393043"/>
                  <a:pt x="4692245" y="1542714"/>
                </a:cubicBezTo>
                <a:cubicBezTo>
                  <a:pt x="4672185" y="1576659"/>
                  <a:pt x="4670643" y="1612149"/>
                  <a:pt x="4690702" y="1646093"/>
                </a:cubicBezTo>
                <a:cubicBezTo>
                  <a:pt x="4713848" y="1687753"/>
                  <a:pt x="4735448" y="1729416"/>
                  <a:pt x="4758594" y="1771076"/>
                </a:cubicBezTo>
                <a:cubicBezTo>
                  <a:pt x="4775567" y="1801937"/>
                  <a:pt x="4801797" y="1818911"/>
                  <a:pt x="4837287" y="1820454"/>
                </a:cubicBezTo>
                <a:cubicBezTo>
                  <a:pt x="4895921" y="1825083"/>
                  <a:pt x="4956097" y="1828169"/>
                  <a:pt x="5014730" y="1832795"/>
                </a:cubicBezTo>
                <a:cubicBezTo>
                  <a:pt x="5135083" y="1840510"/>
                  <a:pt x="5255439" y="1848226"/>
                  <a:pt x="5375792" y="1855941"/>
                </a:cubicBezTo>
                <a:cubicBezTo>
                  <a:pt x="5409736" y="1857484"/>
                  <a:pt x="5437511" y="1880630"/>
                  <a:pt x="5445227" y="1914574"/>
                </a:cubicBezTo>
                <a:cubicBezTo>
                  <a:pt x="5482257" y="2081219"/>
                  <a:pt x="5517747" y="2249404"/>
                  <a:pt x="5554778" y="2417592"/>
                </a:cubicBezTo>
                <a:cubicBezTo>
                  <a:pt x="5559407" y="2440735"/>
                  <a:pt x="5553235" y="2460795"/>
                  <a:pt x="5537805" y="2479311"/>
                </a:cubicBezTo>
                <a:cubicBezTo>
                  <a:pt x="5530089" y="2488570"/>
                  <a:pt x="5517747" y="2494742"/>
                  <a:pt x="5506946" y="2500914"/>
                </a:cubicBezTo>
                <a:cubicBezTo>
                  <a:pt x="5352646" y="2578062"/>
                  <a:pt x="5198345" y="2655212"/>
                  <a:pt x="5042505" y="2732362"/>
                </a:cubicBezTo>
                <a:cubicBezTo>
                  <a:pt x="5010101" y="2749336"/>
                  <a:pt x="4991587" y="2774025"/>
                  <a:pt x="4990041" y="2811055"/>
                </a:cubicBezTo>
                <a:cubicBezTo>
                  <a:pt x="4986958" y="2869688"/>
                  <a:pt x="4982326" y="2926779"/>
                  <a:pt x="4979243" y="2985415"/>
                </a:cubicBezTo>
                <a:cubicBezTo>
                  <a:pt x="4977699" y="3019360"/>
                  <a:pt x="4990041" y="3048678"/>
                  <a:pt x="5019359" y="3068735"/>
                </a:cubicBezTo>
                <a:cubicBezTo>
                  <a:pt x="5162858" y="3173660"/>
                  <a:pt x="5304814" y="3280125"/>
                  <a:pt x="5448313" y="3385051"/>
                </a:cubicBezTo>
                <a:cubicBezTo>
                  <a:pt x="5482257" y="3409737"/>
                  <a:pt x="5493059" y="3440598"/>
                  <a:pt x="5477631" y="3480714"/>
                </a:cubicBezTo>
                <a:cubicBezTo>
                  <a:pt x="5451399" y="3553235"/>
                  <a:pt x="5425167" y="3625756"/>
                  <a:pt x="5398935" y="3698277"/>
                </a:cubicBezTo>
                <a:cubicBezTo>
                  <a:pt x="5369619" y="3778514"/>
                  <a:pt x="5340305" y="3860293"/>
                  <a:pt x="5309443" y="3940526"/>
                </a:cubicBezTo>
                <a:cubicBezTo>
                  <a:pt x="5297099" y="3974474"/>
                  <a:pt x="5267781" y="3992990"/>
                  <a:pt x="5233836" y="3989904"/>
                </a:cubicBezTo>
                <a:cubicBezTo>
                  <a:pt x="5169031" y="3983732"/>
                  <a:pt x="5105768" y="3976017"/>
                  <a:pt x="5040963" y="3969844"/>
                </a:cubicBezTo>
                <a:cubicBezTo>
                  <a:pt x="4929868" y="3957500"/>
                  <a:pt x="4818771" y="3945155"/>
                  <a:pt x="4707676" y="3934357"/>
                </a:cubicBezTo>
                <a:cubicBezTo>
                  <a:pt x="4672185" y="3931271"/>
                  <a:pt x="4644413" y="3943612"/>
                  <a:pt x="4622811" y="3972931"/>
                </a:cubicBezTo>
                <a:cubicBezTo>
                  <a:pt x="4582694" y="4026935"/>
                  <a:pt x="4544117" y="4082482"/>
                  <a:pt x="4502457" y="4136489"/>
                </a:cubicBezTo>
                <a:cubicBezTo>
                  <a:pt x="4477769" y="4168891"/>
                  <a:pt x="4474683" y="4202838"/>
                  <a:pt x="4488570" y="4239869"/>
                </a:cubicBezTo>
                <a:cubicBezTo>
                  <a:pt x="4550289" y="4403427"/>
                  <a:pt x="4613552" y="4566983"/>
                  <a:pt x="4675271" y="4730542"/>
                </a:cubicBezTo>
                <a:cubicBezTo>
                  <a:pt x="4692245" y="4773744"/>
                  <a:pt x="4682987" y="4803063"/>
                  <a:pt x="4647499" y="4830835"/>
                </a:cubicBezTo>
                <a:cubicBezTo>
                  <a:pt x="4524057" y="4923416"/>
                  <a:pt x="4402161" y="5017539"/>
                  <a:pt x="4278723" y="5110117"/>
                </a:cubicBezTo>
                <a:cubicBezTo>
                  <a:pt x="4243235" y="5136349"/>
                  <a:pt x="4212374" y="5136349"/>
                  <a:pt x="4178427" y="5108574"/>
                </a:cubicBezTo>
                <a:cubicBezTo>
                  <a:pt x="4045729" y="5002109"/>
                  <a:pt x="3911492" y="4894097"/>
                  <a:pt x="3778791" y="4786089"/>
                </a:cubicBezTo>
                <a:cubicBezTo>
                  <a:pt x="3749476" y="4762943"/>
                  <a:pt x="3718615" y="4755228"/>
                  <a:pt x="3684671" y="4767572"/>
                </a:cubicBezTo>
                <a:cubicBezTo>
                  <a:pt x="3605977" y="4796890"/>
                  <a:pt x="3527284" y="4826209"/>
                  <a:pt x="3450134" y="4857067"/>
                </a:cubicBezTo>
                <a:cubicBezTo>
                  <a:pt x="3419276" y="4869411"/>
                  <a:pt x="3400759" y="4892557"/>
                  <a:pt x="3393044" y="4924959"/>
                </a:cubicBezTo>
                <a:cubicBezTo>
                  <a:pt x="3382243" y="4975877"/>
                  <a:pt x="3371444" y="5028338"/>
                  <a:pt x="3360639" y="5079259"/>
                </a:cubicBezTo>
                <a:cubicBezTo>
                  <a:pt x="3334411" y="5202698"/>
                  <a:pt x="3309721" y="5324594"/>
                  <a:pt x="3283489" y="5448033"/>
                </a:cubicBezTo>
                <a:cubicBezTo>
                  <a:pt x="3275777" y="5483524"/>
                  <a:pt x="3254174" y="5505126"/>
                  <a:pt x="3218687" y="5509753"/>
                </a:cubicBezTo>
                <a:cubicBezTo>
                  <a:pt x="3136907" y="5520554"/>
                  <a:pt x="3055128" y="5528269"/>
                  <a:pt x="2973349" y="5535985"/>
                </a:cubicBezTo>
                <a:cubicBezTo>
                  <a:pt x="2933232" y="5532899"/>
                  <a:pt x="2900828" y="5535985"/>
                  <a:pt x="2868424" y="5539071"/>
                </a:cubicBezTo>
                <a:cubicBezTo>
                  <a:pt x="2820592" y="5539071"/>
                  <a:pt x="2772760" y="5539071"/>
                  <a:pt x="2723385" y="5539071"/>
                </a:cubicBezTo>
                <a:cubicBezTo>
                  <a:pt x="2692523" y="5528269"/>
                  <a:pt x="2675550" y="5505126"/>
                  <a:pt x="2666291" y="5474265"/>
                </a:cubicBezTo>
                <a:cubicBezTo>
                  <a:pt x="2613831" y="5313793"/>
                  <a:pt x="2559826" y="5153323"/>
                  <a:pt x="2507365" y="4992850"/>
                </a:cubicBezTo>
                <a:cubicBezTo>
                  <a:pt x="2495021" y="4955817"/>
                  <a:pt x="2470335" y="4932674"/>
                  <a:pt x="2431758" y="4924959"/>
                </a:cubicBezTo>
                <a:cubicBezTo>
                  <a:pt x="2349979" y="4906442"/>
                  <a:pt x="2266657" y="4889468"/>
                  <a:pt x="2184880" y="4869411"/>
                </a:cubicBezTo>
                <a:cubicBezTo>
                  <a:pt x="2141674" y="4858610"/>
                  <a:pt x="2106187" y="4869411"/>
                  <a:pt x="2075329" y="4901813"/>
                </a:cubicBezTo>
                <a:cubicBezTo>
                  <a:pt x="1956516" y="5025252"/>
                  <a:pt x="1834620" y="5145608"/>
                  <a:pt x="1714267" y="5267504"/>
                </a:cubicBezTo>
                <a:cubicBezTo>
                  <a:pt x="1686492" y="5295276"/>
                  <a:pt x="1654088" y="5301451"/>
                  <a:pt x="1621686" y="5282934"/>
                </a:cubicBezTo>
                <a:cubicBezTo>
                  <a:pt x="1492075" y="5210413"/>
                  <a:pt x="1364004" y="5137892"/>
                  <a:pt x="1234396" y="5065371"/>
                </a:cubicBezTo>
                <a:cubicBezTo>
                  <a:pt x="1189647" y="5040682"/>
                  <a:pt x="1178846" y="5014453"/>
                  <a:pt x="1191190" y="4966618"/>
                </a:cubicBezTo>
                <a:cubicBezTo>
                  <a:pt x="1232850" y="4799977"/>
                  <a:pt x="1276055" y="4634875"/>
                  <a:pt x="1317715" y="4468233"/>
                </a:cubicBezTo>
                <a:cubicBezTo>
                  <a:pt x="1326977" y="4432743"/>
                  <a:pt x="1320801" y="4400341"/>
                  <a:pt x="1294569" y="4372566"/>
                </a:cubicBezTo>
                <a:cubicBezTo>
                  <a:pt x="1232850" y="4307760"/>
                  <a:pt x="1169587" y="4242955"/>
                  <a:pt x="1107868" y="4178149"/>
                </a:cubicBezTo>
                <a:cubicBezTo>
                  <a:pt x="1083182" y="4151917"/>
                  <a:pt x="1052321" y="4144202"/>
                  <a:pt x="1018376" y="4151917"/>
                </a:cubicBezTo>
                <a:cubicBezTo>
                  <a:pt x="987518" y="4158089"/>
                  <a:pt x="958200" y="4165804"/>
                  <a:pt x="928882" y="4171977"/>
                </a:cubicBezTo>
                <a:cubicBezTo>
                  <a:pt x="788469" y="4202838"/>
                  <a:pt x="649599" y="4235239"/>
                  <a:pt x="509190" y="4266101"/>
                </a:cubicBezTo>
                <a:cubicBezTo>
                  <a:pt x="470613" y="4275359"/>
                  <a:pt x="439755" y="4261472"/>
                  <a:pt x="422778" y="4227524"/>
                </a:cubicBezTo>
                <a:cubicBezTo>
                  <a:pt x="351800" y="4091740"/>
                  <a:pt x="282366" y="3954414"/>
                  <a:pt x="211391" y="3818630"/>
                </a:cubicBezTo>
                <a:cubicBezTo>
                  <a:pt x="195960" y="3787772"/>
                  <a:pt x="202132" y="3753825"/>
                  <a:pt x="226818" y="3730682"/>
                </a:cubicBezTo>
                <a:cubicBezTo>
                  <a:pt x="356433" y="3610326"/>
                  <a:pt x="487587" y="3488430"/>
                  <a:pt x="617198" y="3368077"/>
                </a:cubicBezTo>
                <a:cubicBezTo>
                  <a:pt x="643427" y="3344931"/>
                  <a:pt x="652686" y="3314073"/>
                  <a:pt x="648056" y="3280125"/>
                </a:cubicBezTo>
                <a:cubicBezTo>
                  <a:pt x="632629" y="3196803"/>
                  <a:pt x="617198" y="3111937"/>
                  <a:pt x="601767" y="3028618"/>
                </a:cubicBezTo>
                <a:cubicBezTo>
                  <a:pt x="595595" y="2993127"/>
                  <a:pt x="575535" y="2969985"/>
                  <a:pt x="541591" y="2957640"/>
                </a:cubicBezTo>
                <a:cubicBezTo>
                  <a:pt x="427407" y="2915980"/>
                  <a:pt x="313227" y="2874318"/>
                  <a:pt x="200589" y="2832658"/>
                </a:cubicBezTo>
                <a:cubicBezTo>
                  <a:pt x="134241" y="2807969"/>
                  <a:pt x="66349" y="2786366"/>
                  <a:pt x="0" y="2757051"/>
                </a:cubicBezTo>
                <a:cubicBezTo>
                  <a:pt x="0" y="2727733"/>
                  <a:pt x="0" y="2699960"/>
                  <a:pt x="0" y="2670642"/>
                </a:cubicBezTo>
                <a:cubicBezTo>
                  <a:pt x="4629" y="2619724"/>
                  <a:pt x="9259" y="2570349"/>
                  <a:pt x="13885" y="2519428"/>
                </a:cubicBezTo>
                <a:cubicBezTo>
                  <a:pt x="23146" y="2420678"/>
                  <a:pt x="37031" y="2321925"/>
                  <a:pt x="52461" y="2224718"/>
                </a:cubicBezTo>
                <a:cubicBezTo>
                  <a:pt x="57091" y="2192314"/>
                  <a:pt x="80236" y="2169168"/>
                  <a:pt x="114181" y="2162996"/>
                </a:cubicBezTo>
                <a:cubicBezTo>
                  <a:pt x="290081" y="2130594"/>
                  <a:pt x="464441" y="2099733"/>
                  <a:pt x="640344" y="2067332"/>
                </a:cubicBezTo>
                <a:cubicBezTo>
                  <a:pt x="677375" y="2061160"/>
                  <a:pt x="702064" y="2041100"/>
                  <a:pt x="717491" y="2007155"/>
                </a:cubicBezTo>
                <a:cubicBezTo>
                  <a:pt x="743723" y="1942350"/>
                  <a:pt x="771498" y="1877544"/>
                  <a:pt x="797727" y="1814281"/>
                </a:cubicBezTo>
                <a:cubicBezTo>
                  <a:pt x="814701" y="1774162"/>
                  <a:pt x="810072" y="1740217"/>
                  <a:pt x="783840" y="1704727"/>
                </a:cubicBezTo>
                <a:cubicBezTo>
                  <a:pt x="680461" y="1570486"/>
                  <a:pt x="578625" y="1434703"/>
                  <a:pt x="476785" y="1300462"/>
                </a:cubicBezTo>
                <a:cubicBezTo>
                  <a:pt x="450553" y="1264975"/>
                  <a:pt x="450553" y="1234114"/>
                  <a:pt x="478329" y="1200169"/>
                </a:cubicBezTo>
                <a:cubicBezTo>
                  <a:pt x="577078" y="1076730"/>
                  <a:pt x="675831" y="954831"/>
                  <a:pt x="776125" y="831392"/>
                </a:cubicBezTo>
                <a:cubicBezTo>
                  <a:pt x="808529" y="792819"/>
                  <a:pt x="834761" y="785103"/>
                  <a:pt x="881050" y="803617"/>
                </a:cubicBezTo>
                <a:cubicBezTo>
                  <a:pt x="1043065" y="871512"/>
                  <a:pt x="1205078" y="937860"/>
                  <a:pt x="1368636" y="1005749"/>
                </a:cubicBezTo>
                <a:cubicBezTo>
                  <a:pt x="1401037" y="1019637"/>
                  <a:pt x="1433439" y="1018094"/>
                  <a:pt x="1462757" y="998037"/>
                </a:cubicBezTo>
                <a:cubicBezTo>
                  <a:pt x="1515221" y="962546"/>
                  <a:pt x="1566139" y="927059"/>
                  <a:pt x="1617057" y="891569"/>
                </a:cubicBezTo>
                <a:cubicBezTo>
                  <a:pt x="1641743" y="874595"/>
                  <a:pt x="1654088" y="849909"/>
                  <a:pt x="1654088" y="819048"/>
                </a:cubicBezTo>
                <a:cubicBezTo>
                  <a:pt x="1654088" y="800531"/>
                  <a:pt x="1652548" y="782017"/>
                  <a:pt x="1651005" y="765044"/>
                </a:cubicBezTo>
                <a:cubicBezTo>
                  <a:pt x="1644832" y="684807"/>
                  <a:pt x="1638660" y="606114"/>
                  <a:pt x="1632488" y="525881"/>
                </a:cubicBezTo>
                <a:cubicBezTo>
                  <a:pt x="1626316" y="445644"/>
                  <a:pt x="1620143" y="366951"/>
                  <a:pt x="1613971" y="286715"/>
                </a:cubicBezTo>
                <a:cubicBezTo>
                  <a:pt x="1610885" y="249681"/>
                  <a:pt x="1629402" y="220366"/>
                  <a:pt x="1664889" y="208022"/>
                </a:cubicBezTo>
                <a:cubicBezTo>
                  <a:pt x="1823819" y="154017"/>
                  <a:pt x="1982748" y="100013"/>
                  <a:pt x="2141674" y="47552"/>
                </a:cubicBezTo>
                <a:cubicBezTo>
                  <a:pt x="2152476" y="44466"/>
                  <a:pt x="2161734" y="42923"/>
                  <a:pt x="2172535" y="42923"/>
                </a:cubicBezTo>
                <a:cubicBezTo>
                  <a:pt x="2201851" y="44466"/>
                  <a:pt x="2220367" y="62980"/>
                  <a:pt x="2237341" y="86126"/>
                </a:cubicBezTo>
                <a:cubicBezTo>
                  <a:pt x="2336091" y="229624"/>
                  <a:pt x="2436387" y="373123"/>
                  <a:pt x="2535137" y="516622"/>
                </a:cubicBezTo>
                <a:cubicBezTo>
                  <a:pt x="2558283" y="549024"/>
                  <a:pt x="2589145" y="564454"/>
                  <a:pt x="2627718" y="561368"/>
                </a:cubicBezTo>
                <a:cubicBezTo>
                  <a:pt x="2680179" y="556739"/>
                  <a:pt x="2734186" y="555196"/>
                  <a:pt x="2786647" y="555196"/>
                </a:cubicBezTo>
                <a:cubicBezTo>
                  <a:pt x="2808250" y="555196"/>
                  <a:pt x="2823681" y="547480"/>
                  <a:pt x="2836022" y="530507"/>
                </a:cubicBezTo>
                <a:cubicBezTo>
                  <a:pt x="2842195" y="522794"/>
                  <a:pt x="2848367" y="513536"/>
                  <a:pt x="2852996" y="505821"/>
                </a:cubicBezTo>
                <a:cubicBezTo>
                  <a:pt x="2879228" y="457986"/>
                  <a:pt x="2903914" y="410154"/>
                  <a:pt x="2930143" y="363865"/>
                </a:cubicBezTo>
                <a:cubicBezTo>
                  <a:pt x="2987237" y="255856"/>
                  <a:pt x="3045870" y="149388"/>
                  <a:pt x="3102960" y="41380"/>
                </a:cubicBezTo>
                <a:cubicBezTo>
                  <a:pt x="3116848" y="15919"/>
                  <a:pt x="3136811" y="1742"/>
                  <a:pt x="3162198" y="15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t">
            <a:noAutofit/>
          </a:bodyPr>
          <a:lstStyle>
            <a:lvl1pPr marL="0" indent="0" algn="ctr">
              <a:buFontTx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808468" y="3753255"/>
            <a:ext cx="3143250" cy="2004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3753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819150" y="1762124"/>
            <a:ext cx="3143250" cy="1991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3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902288" y="1883517"/>
            <a:ext cx="2955610" cy="375325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7000"/>
                  </a:schemeClr>
                </a:gs>
              </a:gsLst>
              <a:lin ang="78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 marL="0" indent="0">
              <a:buNone/>
              <a:def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12192000" cy="38385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 marL="0" indent="0">
              <a:buNone/>
              <a:def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3810000"/>
            <a:ext cx="12192000" cy="304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그림 개체 틀 121"/>
          <p:cNvSpPr>
            <a:spLocks noGrp="1"/>
          </p:cNvSpPr>
          <p:nvPr>
            <p:ph type="pic" sz="quarter" idx="65" hasCustomPrompt="1"/>
          </p:nvPr>
        </p:nvSpPr>
        <p:spPr>
          <a:xfrm>
            <a:off x="5164510" y="635634"/>
            <a:ext cx="6379790" cy="5586731"/>
          </a:xfrm>
          <a:custGeom>
            <a:avLst/>
            <a:gdLst>
              <a:gd name="connsiteX0" fmla="*/ 0 w 6379790"/>
              <a:gd name="connsiteY0" fmla="*/ 4788536 h 5586731"/>
              <a:gd name="connsiteX1" fmla="*/ 797474 w 6379790"/>
              <a:gd name="connsiteY1" fmla="*/ 4788536 h 5586731"/>
              <a:gd name="connsiteX2" fmla="*/ 797474 w 6379790"/>
              <a:gd name="connsiteY2" fmla="*/ 5586731 h 5586731"/>
              <a:gd name="connsiteX3" fmla="*/ 0 w 6379790"/>
              <a:gd name="connsiteY3" fmla="*/ 5586731 h 5586731"/>
              <a:gd name="connsiteX4" fmla="*/ 2392422 w 6379790"/>
              <a:gd name="connsiteY4" fmla="*/ 3990341 h 5586731"/>
              <a:gd name="connsiteX5" fmla="*/ 2392422 w 6379790"/>
              <a:gd name="connsiteY5" fmla="*/ 4788536 h 5586731"/>
              <a:gd name="connsiteX6" fmla="*/ 3189895 w 6379790"/>
              <a:gd name="connsiteY6" fmla="*/ 4788536 h 5586731"/>
              <a:gd name="connsiteX7" fmla="*/ 3189895 w 6379790"/>
              <a:gd name="connsiteY7" fmla="*/ 3990341 h 5586731"/>
              <a:gd name="connsiteX8" fmla="*/ 0 w 6379790"/>
              <a:gd name="connsiteY8" fmla="*/ 3192146 h 5586731"/>
              <a:gd name="connsiteX9" fmla="*/ 797474 w 6379790"/>
              <a:gd name="connsiteY9" fmla="*/ 3192146 h 5586731"/>
              <a:gd name="connsiteX10" fmla="*/ 797474 w 6379790"/>
              <a:gd name="connsiteY10" fmla="*/ 3990341 h 5586731"/>
              <a:gd name="connsiteX11" fmla="*/ 0 w 6379790"/>
              <a:gd name="connsiteY11" fmla="*/ 3990341 h 5586731"/>
              <a:gd name="connsiteX12" fmla="*/ 1594948 w 6379790"/>
              <a:gd name="connsiteY12" fmla="*/ 0 h 5586731"/>
              <a:gd name="connsiteX13" fmla="*/ 3189895 w 6379790"/>
              <a:gd name="connsiteY13" fmla="*/ 0 h 5586731"/>
              <a:gd name="connsiteX14" fmla="*/ 3189895 w 6379790"/>
              <a:gd name="connsiteY14" fmla="*/ 797563 h 5586731"/>
              <a:gd name="connsiteX15" fmla="*/ 3987369 w 6379790"/>
              <a:gd name="connsiteY15" fmla="*/ 797563 h 5586731"/>
              <a:gd name="connsiteX16" fmla="*/ 3987369 w 6379790"/>
              <a:gd name="connsiteY16" fmla="*/ 0 h 5586731"/>
              <a:gd name="connsiteX17" fmla="*/ 6379790 w 6379790"/>
              <a:gd name="connsiteY17" fmla="*/ 0 h 5586731"/>
              <a:gd name="connsiteX18" fmla="*/ 6379790 w 6379790"/>
              <a:gd name="connsiteY18" fmla="*/ 797561 h 5586731"/>
              <a:gd name="connsiteX19" fmla="*/ 6379790 w 6379790"/>
              <a:gd name="connsiteY19" fmla="*/ 797562 h 5586731"/>
              <a:gd name="connsiteX20" fmla="*/ 6379790 w 6379790"/>
              <a:gd name="connsiteY20" fmla="*/ 1595756 h 5586731"/>
              <a:gd name="connsiteX21" fmla="*/ 5582317 w 6379790"/>
              <a:gd name="connsiteY21" fmla="*/ 1595756 h 5586731"/>
              <a:gd name="connsiteX22" fmla="*/ 5582317 w 6379790"/>
              <a:gd name="connsiteY22" fmla="*/ 2393951 h 5586731"/>
              <a:gd name="connsiteX23" fmla="*/ 6379790 w 6379790"/>
              <a:gd name="connsiteY23" fmla="*/ 2393951 h 5586731"/>
              <a:gd name="connsiteX24" fmla="*/ 6379790 w 6379790"/>
              <a:gd name="connsiteY24" fmla="*/ 3192146 h 5586731"/>
              <a:gd name="connsiteX25" fmla="*/ 6379790 w 6379790"/>
              <a:gd name="connsiteY25" fmla="*/ 3990341 h 5586731"/>
              <a:gd name="connsiteX26" fmla="*/ 6379790 w 6379790"/>
              <a:gd name="connsiteY26" fmla="*/ 4788536 h 5586731"/>
              <a:gd name="connsiteX27" fmla="*/ 6379790 w 6379790"/>
              <a:gd name="connsiteY27" fmla="*/ 5586731 h 5586731"/>
              <a:gd name="connsiteX28" fmla="*/ 5582316 w 6379790"/>
              <a:gd name="connsiteY28" fmla="*/ 5586731 h 5586731"/>
              <a:gd name="connsiteX29" fmla="*/ 5582316 w 6379790"/>
              <a:gd name="connsiteY29" fmla="*/ 4788536 h 5586731"/>
              <a:gd name="connsiteX30" fmla="*/ 4784843 w 6379790"/>
              <a:gd name="connsiteY30" fmla="*/ 4788536 h 5586731"/>
              <a:gd name="connsiteX31" fmla="*/ 4784843 w 6379790"/>
              <a:gd name="connsiteY31" fmla="*/ 5586731 h 5586731"/>
              <a:gd name="connsiteX32" fmla="*/ 3987369 w 6379790"/>
              <a:gd name="connsiteY32" fmla="*/ 5586731 h 5586731"/>
              <a:gd name="connsiteX33" fmla="*/ 3189895 w 6379790"/>
              <a:gd name="connsiteY33" fmla="*/ 5586731 h 5586731"/>
              <a:gd name="connsiteX34" fmla="*/ 2392422 w 6379790"/>
              <a:gd name="connsiteY34" fmla="*/ 5586731 h 5586731"/>
              <a:gd name="connsiteX35" fmla="*/ 2392421 w 6379790"/>
              <a:gd name="connsiteY35" fmla="*/ 5586731 h 5586731"/>
              <a:gd name="connsiteX36" fmla="*/ 1594948 w 6379790"/>
              <a:gd name="connsiteY36" fmla="*/ 5586731 h 5586731"/>
              <a:gd name="connsiteX37" fmla="*/ 1594948 w 6379790"/>
              <a:gd name="connsiteY37" fmla="*/ 4788536 h 5586731"/>
              <a:gd name="connsiteX38" fmla="*/ 797474 w 6379790"/>
              <a:gd name="connsiteY38" fmla="*/ 4788536 h 5586731"/>
              <a:gd name="connsiteX39" fmla="*/ 797474 w 6379790"/>
              <a:gd name="connsiteY39" fmla="*/ 3990341 h 5586731"/>
              <a:gd name="connsiteX40" fmla="*/ 1594948 w 6379790"/>
              <a:gd name="connsiteY40" fmla="*/ 3990341 h 5586731"/>
              <a:gd name="connsiteX41" fmla="*/ 1594948 w 6379790"/>
              <a:gd name="connsiteY41" fmla="*/ 3192146 h 5586731"/>
              <a:gd name="connsiteX42" fmla="*/ 2392421 w 6379790"/>
              <a:gd name="connsiteY42" fmla="*/ 3192146 h 5586731"/>
              <a:gd name="connsiteX43" fmla="*/ 2392421 w 6379790"/>
              <a:gd name="connsiteY43" fmla="*/ 2393951 h 5586731"/>
              <a:gd name="connsiteX44" fmla="*/ 1594948 w 6379790"/>
              <a:gd name="connsiteY44" fmla="*/ 2393951 h 5586731"/>
              <a:gd name="connsiteX45" fmla="*/ 1594948 w 6379790"/>
              <a:gd name="connsiteY45" fmla="*/ 3192146 h 5586731"/>
              <a:gd name="connsiteX46" fmla="*/ 797474 w 6379790"/>
              <a:gd name="connsiteY46" fmla="*/ 3192146 h 5586731"/>
              <a:gd name="connsiteX47" fmla="*/ 797474 w 6379790"/>
              <a:gd name="connsiteY47" fmla="*/ 2393951 h 5586731"/>
              <a:gd name="connsiteX48" fmla="*/ 0 w 6379790"/>
              <a:gd name="connsiteY48" fmla="*/ 2393951 h 5586731"/>
              <a:gd name="connsiteX49" fmla="*/ 0 w 6379790"/>
              <a:gd name="connsiteY49" fmla="*/ 1595756 h 5586731"/>
              <a:gd name="connsiteX50" fmla="*/ 797474 w 6379790"/>
              <a:gd name="connsiteY50" fmla="*/ 1595756 h 5586731"/>
              <a:gd name="connsiteX51" fmla="*/ 797474 w 6379790"/>
              <a:gd name="connsiteY51" fmla="*/ 797565 h 5586731"/>
              <a:gd name="connsiteX52" fmla="*/ 1594948 w 6379790"/>
              <a:gd name="connsiteY52" fmla="*/ 797565 h 5586731"/>
              <a:gd name="connsiteX53" fmla="*/ 1594948 w 6379790"/>
              <a:gd name="connsiteY53" fmla="*/ 1595756 h 5586731"/>
              <a:gd name="connsiteX54" fmla="*/ 2392421 w 6379790"/>
              <a:gd name="connsiteY54" fmla="*/ 1595756 h 5586731"/>
              <a:gd name="connsiteX55" fmla="*/ 2392421 w 6379790"/>
              <a:gd name="connsiteY55" fmla="*/ 797565 h 5586731"/>
              <a:gd name="connsiteX56" fmla="*/ 1594948 w 6379790"/>
              <a:gd name="connsiteY56" fmla="*/ 797565 h 5586731"/>
              <a:gd name="connsiteX57" fmla="*/ 0 w 6379790"/>
              <a:gd name="connsiteY57" fmla="*/ 0 h 5586731"/>
              <a:gd name="connsiteX58" fmla="*/ 797474 w 6379790"/>
              <a:gd name="connsiteY58" fmla="*/ 0 h 5586731"/>
              <a:gd name="connsiteX59" fmla="*/ 797474 w 6379790"/>
              <a:gd name="connsiteY59" fmla="*/ 797565 h 5586731"/>
              <a:gd name="connsiteX60" fmla="*/ 0 w 6379790"/>
              <a:gd name="connsiteY60" fmla="*/ 797565 h 5586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6379790" h="5586731">
                <a:moveTo>
                  <a:pt x="0" y="4788536"/>
                </a:moveTo>
                <a:lnTo>
                  <a:pt x="797474" y="4788536"/>
                </a:lnTo>
                <a:lnTo>
                  <a:pt x="797474" y="5586731"/>
                </a:lnTo>
                <a:lnTo>
                  <a:pt x="0" y="5586731"/>
                </a:lnTo>
                <a:close/>
                <a:moveTo>
                  <a:pt x="2392422" y="3990341"/>
                </a:moveTo>
                <a:lnTo>
                  <a:pt x="2392422" y="4788536"/>
                </a:lnTo>
                <a:lnTo>
                  <a:pt x="3189895" y="4788536"/>
                </a:lnTo>
                <a:lnTo>
                  <a:pt x="3189895" y="3990341"/>
                </a:lnTo>
                <a:close/>
                <a:moveTo>
                  <a:pt x="0" y="3192146"/>
                </a:moveTo>
                <a:lnTo>
                  <a:pt x="797474" y="3192146"/>
                </a:lnTo>
                <a:lnTo>
                  <a:pt x="797474" y="3990341"/>
                </a:lnTo>
                <a:lnTo>
                  <a:pt x="0" y="3990341"/>
                </a:lnTo>
                <a:close/>
                <a:moveTo>
                  <a:pt x="1594948" y="0"/>
                </a:moveTo>
                <a:lnTo>
                  <a:pt x="3189895" y="0"/>
                </a:lnTo>
                <a:lnTo>
                  <a:pt x="3189895" y="797563"/>
                </a:lnTo>
                <a:lnTo>
                  <a:pt x="3987369" y="797563"/>
                </a:lnTo>
                <a:lnTo>
                  <a:pt x="3987369" y="0"/>
                </a:lnTo>
                <a:lnTo>
                  <a:pt x="6379790" y="0"/>
                </a:lnTo>
                <a:lnTo>
                  <a:pt x="6379790" y="797561"/>
                </a:lnTo>
                <a:lnTo>
                  <a:pt x="6379790" y="797562"/>
                </a:lnTo>
                <a:lnTo>
                  <a:pt x="6379790" y="1595756"/>
                </a:lnTo>
                <a:lnTo>
                  <a:pt x="5582317" y="1595756"/>
                </a:lnTo>
                <a:lnTo>
                  <a:pt x="5582317" y="2393951"/>
                </a:lnTo>
                <a:lnTo>
                  <a:pt x="6379790" y="2393951"/>
                </a:lnTo>
                <a:lnTo>
                  <a:pt x="6379790" y="3192146"/>
                </a:lnTo>
                <a:lnTo>
                  <a:pt x="6379790" y="3990341"/>
                </a:lnTo>
                <a:lnTo>
                  <a:pt x="6379790" y="4788536"/>
                </a:lnTo>
                <a:lnTo>
                  <a:pt x="6379790" y="5586731"/>
                </a:lnTo>
                <a:lnTo>
                  <a:pt x="5582316" y="5586731"/>
                </a:lnTo>
                <a:lnTo>
                  <a:pt x="5582316" y="4788536"/>
                </a:lnTo>
                <a:lnTo>
                  <a:pt x="4784843" y="4788536"/>
                </a:lnTo>
                <a:lnTo>
                  <a:pt x="4784843" y="5586731"/>
                </a:lnTo>
                <a:lnTo>
                  <a:pt x="3987369" y="5586731"/>
                </a:lnTo>
                <a:lnTo>
                  <a:pt x="3189895" y="5586731"/>
                </a:lnTo>
                <a:lnTo>
                  <a:pt x="2392422" y="5586731"/>
                </a:lnTo>
                <a:lnTo>
                  <a:pt x="2392421" y="5586731"/>
                </a:lnTo>
                <a:lnTo>
                  <a:pt x="1594948" y="5586731"/>
                </a:lnTo>
                <a:lnTo>
                  <a:pt x="1594948" y="4788536"/>
                </a:lnTo>
                <a:lnTo>
                  <a:pt x="797474" y="4788536"/>
                </a:lnTo>
                <a:lnTo>
                  <a:pt x="797474" y="3990341"/>
                </a:lnTo>
                <a:lnTo>
                  <a:pt x="1594948" y="3990341"/>
                </a:lnTo>
                <a:lnTo>
                  <a:pt x="1594948" y="3192146"/>
                </a:lnTo>
                <a:lnTo>
                  <a:pt x="2392421" y="3192146"/>
                </a:lnTo>
                <a:lnTo>
                  <a:pt x="2392421" y="2393951"/>
                </a:lnTo>
                <a:lnTo>
                  <a:pt x="1594948" y="2393951"/>
                </a:lnTo>
                <a:lnTo>
                  <a:pt x="1594948" y="3192146"/>
                </a:lnTo>
                <a:lnTo>
                  <a:pt x="797474" y="3192146"/>
                </a:lnTo>
                <a:lnTo>
                  <a:pt x="797474" y="2393951"/>
                </a:lnTo>
                <a:lnTo>
                  <a:pt x="0" y="2393951"/>
                </a:lnTo>
                <a:lnTo>
                  <a:pt x="0" y="1595756"/>
                </a:lnTo>
                <a:lnTo>
                  <a:pt x="797474" y="1595756"/>
                </a:lnTo>
                <a:lnTo>
                  <a:pt x="797474" y="797565"/>
                </a:lnTo>
                <a:lnTo>
                  <a:pt x="1594948" y="797565"/>
                </a:lnTo>
                <a:lnTo>
                  <a:pt x="1594948" y="1595756"/>
                </a:lnTo>
                <a:lnTo>
                  <a:pt x="2392421" y="1595756"/>
                </a:lnTo>
                <a:lnTo>
                  <a:pt x="2392421" y="797565"/>
                </a:lnTo>
                <a:lnTo>
                  <a:pt x="1594948" y="797565"/>
                </a:lnTo>
                <a:close/>
                <a:moveTo>
                  <a:pt x="0" y="0"/>
                </a:moveTo>
                <a:lnTo>
                  <a:pt x="797474" y="0"/>
                </a:lnTo>
                <a:lnTo>
                  <a:pt x="797474" y="797565"/>
                </a:lnTo>
                <a:lnTo>
                  <a:pt x="0" y="7975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 sz="2400"/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그림 개체 틀 11"/>
          <p:cNvSpPr>
            <a:spLocks noGrp="1"/>
          </p:cNvSpPr>
          <p:nvPr>
            <p:ph type="pic" sz="quarter" idx="65" hasCustomPrompt="1"/>
          </p:nvPr>
        </p:nvSpPr>
        <p:spPr>
          <a:xfrm>
            <a:off x="6001996" y="665147"/>
            <a:ext cx="5714288" cy="5876452"/>
          </a:xfrm>
          <a:custGeom>
            <a:avLst/>
            <a:gdLst>
              <a:gd name="connsiteX0" fmla="*/ 4336617 w 5408405"/>
              <a:gd name="connsiteY0" fmla="*/ 2979311 h 5561888"/>
              <a:gd name="connsiteX1" fmla="*/ 4337062 w 5408405"/>
              <a:gd name="connsiteY1" fmla="*/ 2980996 h 5561888"/>
              <a:gd name="connsiteX2" fmla="*/ 4335592 w 5408405"/>
              <a:gd name="connsiteY2" fmla="*/ 2981017 h 5561888"/>
              <a:gd name="connsiteX3" fmla="*/ 1888921 w 5408405"/>
              <a:gd name="connsiteY3" fmla="*/ 2261506 h 5561888"/>
              <a:gd name="connsiteX4" fmla="*/ 1889365 w 5408405"/>
              <a:gd name="connsiteY4" fmla="*/ 2263191 h 5561888"/>
              <a:gd name="connsiteX5" fmla="*/ 1887895 w 5408405"/>
              <a:gd name="connsiteY5" fmla="*/ 2263212 h 5561888"/>
              <a:gd name="connsiteX6" fmla="*/ 3291650 w 5408405"/>
              <a:gd name="connsiteY6" fmla="*/ 1876983 h 5561888"/>
              <a:gd name="connsiteX7" fmla="*/ 2384076 w 5408405"/>
              <a:gd name="connsiteY7" fmla="*/ 3290419 h 5561888"/>
              <a:gd name="connsiteX8" fmla="*/ 3291650 w 5408405"/>
              <a:gd name="connsiteY8" fmla="*/ 3290419 h 5561888"/>
              <a:gd name="connsiteX9" fmla="*/ 4585316 w 5408405"/>
              <a:gd name="connsiteY9" fmla="*/ 91 h 5561888"/>
              <a:gd name="connsiteX10" fmla="*/ 4597631 w 5408405"/>
              <a:gd name="connsiteY10" fmla="*/ 4688 h 5561888"/>
              <a:gd name="connsiteX11" fmla="*/ 4597631 w 5408405"/>
              <a:gd name="connsiteY11" fmla="*/ 129174 h 5561888"/>
              <a:gd name="connsiteX12" fmla="*/ 4718305 w 5408405"/>
              <a:gd name="connsiteY12" fmla="*/ 117857 h 5561888"/>
              <a:gd name="connsiteX13" fmla="*/ 4838978 w 5408405"/>
              <a:gd name="connsiteY13" fmla="*/ 114085 h 5561888"/>
              <a:gd name="connsiteX14" fmla="*/ 4827665 w 5408405"/>
              <a:gd name="connsiteY14" fmla="*/ 166897 h 5561888"/>
              <a:gd name="connsiteX15" fmla="*/ 4895544 w 5408405"/>
              <a:gd name="connsiteY15" fmla="*/ 246116 h 5561888"/>
              <a:gd name="connsiteX16" fmla="*/ 5001133 w 5408405"/>
              <a:gd name="connsiteY16" fmla="*/ 193303 h 5561888"/>
              <a:gd name="connsiteX17" fmla="*/ 5061469 w 5408405"/>
              <a:gd name="connsiteY17" fmla="*/ 129174 h 5561888"/>
              <a:gd name="connsiteX18" fmla="*/ 5102951 w 5408405"/>
              <a:gd name="connsiteY18" fmla="*/ 136719 h 5561888"/>
              <a:gd name="connsiteX19" fmla="*/ 5110493 w 5408405"/>
              <a:gd name="connsiteY19" fmla="*/ 170670 h 5561888"/>
              <a:gd name="connsiteX20" fmla="*/ 5053927 w 5408405"/>
              <a:gd name="connsiteY20" fmla="*/ 246116 h 5561888"/>
              <a:gd name="connsiteX21" fmla="*/ 4978506 w 5408405"/>
              <a:gd name="connsiteY21" fmla="*/ 295156 h 5561888"/>
              <a:gd name="connsiteX22" fmla="*/ 4959651 w 5408405"/>
              <a:gd name="connsiteY22" fmla="*/ 347968 h 5561888"/>
              <a:gd name="connsiteX23" fmla="*/ 5019988 w 5408405"/>
              <a:gd name="connsiteY23" fmla="*/ 517722 h 5561888"/>
              <a:gd name="connsiteX24" fmla="*/ 5072782 w 5408405"/>
              <a:gd name="connsiteY24" fmla="*/ 562989 h 5561888"/>
              <a:gd name="connsiteX25" fmla="*/ 5151974 w 5408405"/>
              <a:gd name="connsiteY25" fmla="*/ 574306 h 5561888"/>
              <a:gd name="connsiteX26" fmla="*/ 5174600 w 5408405"/>
              <a:gd name="connsiteY26" fmla="*/ 638435 h 5561888"/>
              <a:gd name="connsiteX27" fmla="*/ 5125577 w 5408405"/>
              <a:gd name="connsiteY27" fmla="*/ 706337 h 5561888"/>
              <a:gd name="connsiteX28" fmla="*/ 5084096 w 5408405"/>
              <a:gd name="connsiteY28" fmla="*/ 845912 h 5561888"/>
              <a:gd name="connsiteX29" fmla="*/ 5148203 w 5408405"/>
              <a:gd name="connsiteY29" fmla="*/ 921358 h 5561888"/>
              <a:gd name="connsiteX30" fmla="*/ 5231166 w 5408405"/>
              <a:gd name="connsiteY30" fmla="*/ 943992 h 5561888"/>
              <a:gd name="connsiteX31" fmla="*/ 5174600 w 5408405"/>
              <a:gd name="connsiteY31" fmla="*/ 1008121 h 5561888"/>
              <a:gd name="connsiteX32" fmla="*/ 5261334 w 5408405"/>
              <a:gd name="connsiteY32" fmla="*/ 1045844 h 5561888"/>
              <a:gd name="connsiteX33" fmla="*/ 5393321 w 5408405"/>
              <a:gd name="connsiteY33" fmla="*/ 1102429 h 5561888"/>
              <a:gd name="connsiteX34" fmla="*/ 5408405 w 5408405"/>
              <a:gd name="connsiteY34" fmla="*/ 1109973 h 5561888"/>
              <a:gd name="connsiteX35" fmla="*/ 5351839 w 5408405"/>
              <a:gd name="connsiteY35" fmla="*/ 1140152 h 5561888"/>
              <a:gd name="connsiteX36" fmla="*/ 5351839 w 5408405"/>
              <a:gd name="connsiteY36" fmla="*/ 1155241 h 5561888"/>
              <a:gd name="connsiteX37" fmla="*/ 5325442 w 5408405"/>
              <a:gd name="connsiteY37" fmla="*/ 1396668 h 5561888"/>
              <a:gd name="connsiteX38" fmla="*/ 5332984 w 5408405"/>
              <a:gd name="connsiteY38" fmla="*/ 1453253 h 5561888"/>
              <a:gd name="connsiteX39" fmla="*/ 5317900 w 5408405"/>
              <a:gd name="connsiteY39" fmla="*/ 1494748 h 5561888"/>
              <a:gd name="connsiteX40" fmla="*/ 5272648 w 5408405"/>
              <a:gd name="connsiteY40" fmla="*/ 1494748 h 5561888"/>
              <a:gd name="connsiteX41" fmla="*/ 5204769 w 5408405"/>
              <a:gd name="connsiteY41" fmla="*/ 1509837 h 5561888"/>
              <a:gd name="connsiteX42" fmla="*/ 5185914 w 5408405"/>
              <a:gd name="connsiteY42" fmla="*/ 1566422 h 5561888"/>
              <a:gd name="connsiteX43" fmla="*/ 5076554 w 5408405"/>
              <a:gd name="connsiteY43" fmla="*/ 1713542 h 5561888"/>
              <a:gd name="connsiteX44" fmla="*/ 5050156 w 5408405"/>
              <a:gd name="connsiteY44" fmla="*/ 1721086 h 5561888"/>
              <a:gd name="connsiteX45" fmla="*/ 4899314 w 5408405"/>
              <a:gd name="connsiteY45" fmla="*/ 1721086 h 5561888"/>
              <a:gd name="connsiteX46" fmla="*/ 4929483 w 5408405"/>
              <a:gd name="connsiteY46" fmla="*/ 1845572 h 5561888"/>
              <a:gd name="connsiteX47" fmla="*/ 4842749 w 5408405"/>
              <a:gd name="connsiteY47" fmla="*/ 1777671 h 5561888"/>
              <a:gd name="connsiteX48" fmla="*/ 4706992 w 5408405"/>
              <a:gd name="connsiteY48" fmla="*/ 1743720 h 5561888"/>
              <a:gd name="connsiteX49" fmla="*/ 4642884 w 5408405"/>
              <a:gd name="connsiteY49" fmla="*/ 1853117 h 5561888"/>
              <a:gd name="connsiteX50" fmla="*/ 4548608 w 5408405"/>
              <a:gd name="connsiteY50" fmla="*/ 1909701 h 5561888"/>
              <a:gd name="connsiteX51" fmla="*/ 4484500 w 5408405"/>
              <a:gd name="connsiteY51" fmla="*/ 1932335 h 5561888"/>
              <a:gd name="connsiteX52" fmla="*/ 4378911 w 5408405"/>
              <a:gd name="connsiteY52" fmla="*/ 1996464 h 5561888"/>
              <a:gd name="connsiteX53" fmla="*/ 4344972 w 5408405"/>
              <a:gd name="connsiteY53" fmla="*/ 2026643 h 5561888"/>
              <a:gd name="connsiteX54" fmla="*/ 4360056 w 5408405"/>
              <a:gd name="connsiteY54" fmla="*/ 2120951 h 5561888"/>
              <a:gd name="connsiteX55" fmla="*/ 4356285 w 5408405"/>
              <a:gd name="connsiteY55" fmla="*/ 2249209 h 5561888"/>
              <a:gd name="connsiteX56" fmla="*/ 4311032 w 5408405"/>
              <a:gd name="connsiteY56" fmla="*/ 2249209 h 5561888"/>
              <a:gd name="connsiteX57" fmla="*/ 4311032 w 5408405"/>
              <a:gd name="connsiteY57" fmla="*/ 2166218 h 5561888"/>
              <a:gd name="connsiteX58" fmla="*/ 4307261 w 5408405"/>
              <a:gd name="connsiteY58" fmla="*/ 2102089 h 5561888"/>
              <a:gd name="connsiteX59" fmla="*/ 4293453 w 5408405"/>
              <a:gd name="connsiteY59" fmla="*/ 2062720 h 5561888"/>
              <a:gd name="connsiteX60" fmla="*/ 4293453 w 5408405"/>
              <a:gd name="connsiteY60" fmla="*/ 2298718 h 5561888"/>
              <a:gd name="connsiteX61" fmla="*/ 4314960 w 5408405"/>
              <a:gd name="connsiteY61" fmla="*/ 2298021 h 5561888"/>
              <a:gd name="connsiteX62" fmla="*/ 4334595 w 5408405"/>
              <a:gd name="connsiteY62" fmla="*/ 2281553 h 5561888"/>
              <a:gd name="connsiteX63" fmla="*/ 4344746 w 5408405"/>
              <a:gd name="connsiteY63" fmla="*/ 2279636 h 5561888"/>
              <a:gd name="connsiteX64" fmla="*/ 4402848 w 5408405"/>
              <a:gd name="connsiteY64" fmla="*/ 2284326 h 5561888"/>
              <a:gd name="connsiteX65" fmla="*/ 4473289 w 5408405"/>
              <a:gd name="connsiteY65" fmla="*/ 2321185 h 5561888"/>
              <a:gd name="connsiteX66" fmla="*/ 4499740 w 5408405"/>
              <a:gd name="connsiteY66" fmla="*/ 2331640 h 5561888"/>
              <a:gd name="connsiteX67" fmla="*/ 4524595 w 5408405"/>
              <a:gd name="connsiteY67" fmla="*/ 2359469 h 5561888"/>
              <a:gd name="connsiteX68" fmla="*/ 4544622 w 5408405"/>
              <a:gd name="connsiteY68" fmla="*/ 2383765 h 5561888"/>
              <a:gd name="connsiteX69" fmla="*/ 4554292 w 5408405"/>
              <a:gd name="connsiteY69" fmla="*/ 2392027 h 5561888"/>
              <a:gd name="connsiteX70" fmla="*/ 4560549 w 5408405"/>
              <a:gd name="connsiteY70" fmla="*/ 2467954 h 5561888"/>
              <a:gd name="connsiteX71" fmla="*/ 4547398 w 5408405"/>
              <a:gd name="connsiteY71" fmla="*/ 2521373 h 5561888"/>
              <a:gd name="connsiteX72" fmla="*/ 4555843 w 5408405"/>
              <a:gd name="connsiteY72" fmla="*/ 2579321 h 5561888"/>
              <a:gd name="connsiteX73" fmla="*/ 4566049 w 5408405"/>
              <a:gd name="connsiteY73" fmla="*/ 2582191 h 5561888"/>
              <a:gd name="connsiteX74" fmla="*/ 4643312 w 5408405"/>
              <a:gd name="connsiteY74" fmla="*/ 2587849 h 5561888"/>
              <a:gd name="connsiteX75" fmla="*/ 4657728 w 5408405"/>
              <a:gd name="connsiteY75" fmla="*/ 2592463 h 5561888"/>
              <a:gd name="connsiteX76" fmla="*/ 4692721 w 5408405"/>
              <a:gd name="connsiteY76" fmla="*/ 2617179 h 5561888"/>
              <a:gd name="connsiteX77" fmla="*/ 4736105 w 5408405"/>
              <a:gd name="connsiteY77" fmla="*/ 2642990 h 5561888"/>
              <a:gd name="connsiteX78" fmla="*/ 4750038 w 5408405"/>
              <a:gd name="connsiteY78" fmla="*/ 2657785 h 5561888"/>
              <a:gd name="connsiteX79" fmla="*/ 4796763 w 5408405"/>
              <a:gd name="connsiteY79" fmla="*/ 2766142 h 5561888"/>
              <a:gd name="connsiteX80" fmla="*/ 4795690 w 5408405"/>
              <a:gd name="connsiteY80" fmla="*/ 2776927 h 5561888"/>
              <a:gd name="connsiteX81" fmla="*/ 4777160 w 5408405"/>
              <a:gd name="connsiteY81" fmla="*/ 2831008 h 5561888"/>
              <a:gd name="connsiteX82" fmla="*/ 4766623 w 5408405"/>
              <a:gd name="connsiteY82" fmla="*/ 2851481 h 5561888"/>
              <a:gd name="connsiteX83" fmla="*/ 4746650 w 5408405"/>
              <a:gd name="connsiteY83" fmla="*/ 2884036 h 5561888"/>
              <a:gd name="connsiteX84" fmla="*/ 4744682 w 5408405"/>
              <a:gd name="connsiteY84" fmla="*/ 2921163 h 5561888"/>
              <a:gd name="connsiteX85" fmla="*/ 4739063 w 5408405"/>
              <a:gd name="connsiteY85" fmla="*/ 2933424 h 5561888"/>
              <a:gd name="connsiteX86" fmla="*/ 4725645 w 5408405"/>
              <a:gd name="connsiteY86" fmla="*/ 2930966 h 5561888"/>
              <a:gd name="connsiteX87" fmla="*/ 4716608 w 5408405"/>
              <a:gd name="connsiteY87" fmla="*/ 2925688 h 5561888"/>
              <a:gd name="connsiteX88" fmla="*/ 4702811 w 5408405"/>
              <a:gd name="connsiteY88" fmla="*/ 2922861 h 5561888"/>
              <a:gd name="connsiteX89" fmla="*/ 4700569 w 5408405"/>
              <a:gd name="connsiteY89" fmla="*/ 2936054 h 5561888"/>
              <a:gd name="connsiteX90" fmla="*/ 4679798 w 5408405"/>
              <a:gd name="connsiteY90" fmla="*/ 2951264 h 5561888"/>
              <a:gd name="connsiteX91" fmla="*/ 4668381 w 5408405"/>
              <a:gd name="connsiteY91" fmla="*/ 2947211 h 5561888"/>
              <a:gd name="connsiteX92" fmla="*/ 4653498 w 5408405"/>
              <a:gd name="connsiteY92" fmla="*/ 2953973 h 5561888"/>
              <a:gd name="connsiteX93" fmla="*/ 4659646 w 5408405"/>
              <a:gd name="connsiteY93" fmla="*/ 2968262 h 5561888"/>
              <a:gd name="connsiteX94" fmla="*/ 4669796 w 5408405"/>
              <a:gd name="connsiteY94" fmla="*/ 2976183 h 5561888"/>
              <a:gd name="connsiteX95" fmla="*/ 4576498 w 5408405"/>
              <a:gd name="connsiteY95" fmla="*/ 2977532 h 5561888"/>
              <a:gd name="connsiteX96" fmla="*/ 4575299 w 5408405"/>
              <a:gd name="connsiteY96" fmla="*/ 2971067 h 5561888"/>
              <a:gd name="connsiteX97" fmla="*/ 4558476 w 5408405"/>
              <a:gd name="connsiteY97" fmla="*/ 2965284 h 5561888"/>
              <a:gd name="connsiteX98" fmla="*/ 4542988 w 5408405"/>
              <a:gd name="connsiteY98" fmla="*/ 2971454 h 5561888"/>
              <a:gd name="connsiteX99" fmla="*/ 4521364 w 5408405"/>
              <a:gd name="connsiteY99" fmla="*/ 2964532 h 5561888"/>
              <a:gd name="connsiteX100" fmla="*/ 4451694 w 5408405"/>
              <a:gd name="connsiteY100" fmla="*/ 2942625 h 5561888"/>
              <a:gd name="connsiteX101" fmla="*/ 4436756 w 5408405"/>
              <a:gd name="connsiteY101" fmla="*/ 2944599 h 5561888"/>
              <a:gd name="connsiteX102" fmla="*/ 4440731 w 5408405"/>
              <a:gd name="connsiteY102" fmla="*/ 2926000 h 5561888"/>
              <a:gd name="connsiteX103" fmla="*/ 4442506 w 5408405"/>
              <a:gd name="connsiteY103" fmla="*/ 2924183 h 5561888"/>
              <a:gd name="connsiteX104" fmla="*/ 4433167 w 5408405"/>
              <a:gd name="connsiteY104" fmla="*/ 2892578 h 5561888"/>
              <a:gd name="connsiteX105" fmla="*/ 4405904 w 5408405"/>
              <a:gd name="connsiteY105" fmla="*/ 2863581 h 5561888"/>
              <a:gd name="connsiteX106" fmla="*/ 4376015 w 5408405"/>
              <a:gd name="connsiteY106" fmla="*/ 2814268 h 5561888"/>
              <a:gd name="connsiteX107" fmla="*/ 4373993 w 5408405"/>
              <a:gd name="connsiteY107" fmla="*/ 2794544 h 5561888"/>
              <a:gd name="connsiteX108" fmla="*/ 4366773 w 5408405"/>
              <a:gd name="connsiteY108" fmla="*/ 2738976 h 5561888"/>
              <a:gd name="connsiteX109" fmla="*/ 4375522 w 5408405"/>
              <a:gd name="connsiteY109" fmla="*/ 2719122 h 5561888"/>
              <a:gd name="connsiteX110" fmla="*/ 4416528 w 5408405"/>
              <a:gd name="connsiteY110" fmla="*/ 2642030 h 5561888"/>
              <a:gd name="connsiteX111" fmla="*/ 4403213 w 5408405"/>
              <a:gd name="connsiteY111" fmla="*/ 2629024 h 5561888"/>
              <a:gd name="connsiteX112" fmla="*/ 4386019 w 5408405"/>
              <a:gd name="connsiteY112" fmla="*/ 2642994 h 5561888"/>
              <a:gd name="connsiteX113" fmla="*/ 4382635 w 5408405"/>
              <a:gd name="connsiteY113" fmla="*/ 2660988 h 5561888"/>
              <a:gd name="connsiteX114" fmla="*/ 4373789 w 5408405"/>
              <a:gd name="connsiteY114" fmla="*/ 2672465 h 5561888"/>
              <a:gd name="connsiteX115" fmla="*/ 4364670 w 5408405"/>
              <a:gd name="connsiteY115" fmla="*/ 2660006 h 5561888"/>
              <a:gd name="connsiteX116" fmla="*/ 4365083 w 5408405"/>
              <a:gd name="connsiteY116" fmla="*/ 2643843 h 5561888"/>
              <a:gd name="connsiteX117" fmla="*/ 4349279 w 5408405"/>
              <a:gd name="connsiteY117" fmla="*/ 2622489 h 5561888"/>
              <a:gd name="connsiteX118" fmla="*/ 4336940 w 5408405"/>
              <a:gd name="connsiteY118" fmla="*/ 2642385 h 5561888"/>
              <a:gd name="connsiteX119" fmla="*/ 4334807 w 5408405"/>
              <a:gd name="connsiteY119" fmla="*/ 2665152 h 5561888"/>
              <a:gd name="connsiteX120" fmla="*/ 4315109 w 5408405"/>
              <a:gd name="connsiteY120" fmla="*/ 2669577 h 5561888"/>
              <a:gd name="connsiteX121" fmla="*/ 4293624 w 5408405"/>
              <a:gd name="connsiteY121" fmla="*/ 2622557 h 5561888"/>
              <a:gd name="connsiteX122" fmla="*/ 4293453 w 5408405"/>
              <a:gd name="connsiteY122" fmla="*/ 2622155 h 5561888"/>
              <a:gd name="connsiteX123" fmla="*/ 4293453 w 5408405"/>
              <a:gd name="connsiteY123" fmla="*/ 3290419 h 5561888"/>
              <a:gd name="connsiteX124" fmla="*/ 4819151 w 5408405"/>
              <a:gd name="connsiteY124" fmla="*/ 3290419 h 5561888"/>
              <a:gd name="connsiteX125" fmla="*/ 4618033 w 5408405"/>
              <a:gd name="connsiteY125" fmla="*/ 3783581 h 5561888"/>
              <a:gd name="connsiteX126" fmla="*/ 4631595 w 5408405"/>
              <a:gd name="connsiteY126" fmla="*/ 3794382 h 5561888"/>
              <a:gd name="connsiteX127" fmla="*/ 4653185 w 5408405"/>
              <a:gd name="connsiteY127" fmla="*/ 3834503 h 5561888"/>
              <a:gd name="connsiteX128" fmla="*/ 4695406 w 5408405"/>
              <a:gd name="connsiteY128" fmla="*/ 3937672 h 5561888"/>
              <a:gd name="connsiteX129" fmla="*/ 4749142 w 5408405"/>
              <a:gd name="connsiteY129" fmla="*/ 4037020 h 5561888"/>
              <a:gd name="connsiteX130" fmla="*/ 4833584 w 5408405"/>
              <a:gd name="connsiteY130" fmla="*/ 4121084 h 5561888"/>
              <a:gd name="connsiteX131" fmla="*/ 4833584 w 5408405"/>
              <a:gd name="connsiteY131" fmla="*/ 4258643 h 5561888"/>
              <a:gd name="connsiteX132" fmla="*/ 4787525 w 5408405"/>
              <a:gd name="connsiteY132" fmla="*/ 4312138 h 5561888"/>
              <a:gd name="connsiteX133" fmla="*/ 4703083 w 5408405"/>
              <a:gd name="connsiteY133" fmla="*/ 4365633 h 5561888"/>
              <a:gd name="connsiteX134" fmla="*/ 4603288 w 5408405"/>
              <a:gd name="connsiteY134" fmla="*/ 4380917 h 5561888"/>
              <a:gd name="connsiteX135" fmla="*/ 4488139 w 5408405"/>
              <a:gd name="connsiteY135" fmla="*/ 4273927 h 5561888"/>
              <a:gd name="connsiteX136" fmla="*/ 4465110 w 5408405"/>
              <a:gd name="connsiteY136" fmla="*/ 4231895 h 5561888"/>
              <a:gd name="connsiteX137" fmla="*/ 4463971 w 5408405"/>
              <a:gd name="connsiteY137" fmla="*/ 4193386 h 5561888"/>
              <a:gd name="connsiteX138" fmla="*/ 4454229 w 5408405"/>
              <a:gd name="connsiteY138" fmla="*/ 4178157 h 5561888"/>
              <a:gd name="connsiteX139" fmla="*/ 4293453 w 5408405"/>
              <a:gd name="connsiteY139" fmla="*/ 4178157 h 5561888"/>
              <a:gd name="connsiteX140" fmla="*/ 4293453 w 5408405"/>
              <a:gd name="connsiteY140" fmla="*/ 4857600 h 5561888"/>
              <a:gd name="connsiteX141" fmla="*/ 3291650 w 5408405"/>
              <a:gd name="connsiteY141" fmla="*/ 4857600 h 5561888"/>
              <a:gd name="connsiteX142" fmla="*/ 3291650 w 5408405"/>
              <a:gd name="connsiteY142" fmla="*/ 4178157 h 5561888"/>
              <a:gd name="connsiteX143" fmla="*/ 2897583 w 5408405"/>
              <a:gd name="connsiteY143" fmla="*/ 4178157 h 5561888"/>
              <a:gd name="connsiteX144" fmla="*/ 2899933 w 5408405"/>
              <a:gd name="connsiteY144" fmla="*/ 4187858 h 5561888"/>
              <a:gd name="connsiteX145" fmla="*/ 2922554 w 5408405"/>
              <a:gd name="connsiteY145" fmla="*/ 4233043 h 5561888"/>
              <a:gd name="connsiteX146" fmla="*/ 2922554 w 5408405"/>
              <a:gd name="connsiteY146" fmla="*/ 4255635 h 5561888"/>
              <a:gd name="connsiteX147" fmla="*/ 2903703 w 5408405"/>
              <a:gd name="connsiteY147" fmla="*/ 4306468 h 5561888"/>
              <a:gd name="connsiteX148" fmla="*/ 2877312 w 5408405"/>
              <a:gd name="connsiteY148" fmla="*/ 4389306 h 5561888"/>
              <a:gd name="connsiteX149" fmla="*/ 2854690 w 5408405"/>
              <a:gd name="connsiteY149" fmla="*/ 4419429 h 5561888"/>
              <a:gd name="connsiteX150" fmla="*/ 2818873 w 5408405"/>
              <a:gd name="connsiteY150" fmla="*/ 4449552 h 5561888"/>
              <a:gd name="connsiteX151" fmla="*/ 2786827 w 5408405"/>
              <a:gd name="connsiteY151" fmla="*/ 4466497 h 5561888"/>
              <a:gd name="connsiteX152" fmla="*/ 2668065 w 5408405"/>
              <a:gd name="connsiteY152" fmla="*/ 4492854 h 5561888"/>
              <a:gd name="connsiteX153" fmla="*/ 2607742 w 5408405"/>
              <a:gd name="connsiteY153" fmla="*/ 4490972 h 5561888"/>
              <a:gd name="connsiteX154" fmla="*/ 2513486 w 5408405"/>
              <a:gd name="connsiteY154" fmla="*/ 4417547 h 5561888"/>
              <a:gd name="connsiteX155" fmla="*/ 2507831 w 5408405"/>
              <a:gd name="connsiteY155" fmla="*/ 4372362 h 5561888"/>
              <a:gd name="connsiteX156" fmla="*/ 2505946 w 5408405"/>
              <a:gd name="connsiteY156" fmla="*/ 4353535 h 5561888"/>
              <a:gd name="connsiteX157" fmla="*/ 2496520 w 5408405"/>
              <a:gd name="connsiteY157" fmla="*/ 4302702 h 5561888"/>
              <a:gd name="connsiteX158" fmla="*/ 2490865 w 5408405"/>
              <a:gd name="connsiteY158" fmla="*/ 4278227 h 5561888"/>
              <a:gd name="connsiteX159" fmla="*/ 2492750 w 5408405"/>
              <a:gd name="connsiteY159" fmla="*/ 4246222 h 5561888"/>
              <a:gd name="connsiteX160" fmla="*/ 2505946 w 5408405"/>
              <a:gd name="connsiteY160" fmla="*/ 4214216 h 5561888"/>
              <a:gd name="connsiteX161" fmla="*/ 2519389 w 5408405"/>
              <a:gd name="connsiteY161" fmla="*/ 4178157 h 5561888"/>
              <a:gd name="connsiteX162" fmla="*/ 1895054 w 5408405"/>
              <a:gd name="connsiteY162" fmla="*/ 4178157 h 5561888"/>
              <a:gd name="connsiteX163" fmla="*/ 1904034 w 5408405"/>
              <a:gd name="connsiteY163" fmla="*/ 4212935 h 5561888"/>
              <a:gd name="connsiteX164" fmla="*/ 1913368 w 5408405"/>
              <a:gd name="connsiteY164" fmla="*/ 4235094 h 5561888"/>
              <a:gd name="connsiteX165" fmla="*/ 1897032 w 5408405"/>
              <a:gd name="connsiteY165" fmla="*/ 4308568 h 5561888"/>
              <a:gd name="connsiteX166" fmla="*/ 1887698 w 5408405"/>
              <a:gd name="connsiteY166" fmla="*/ 4331893 h 5561888"/>
              <a:gd name="connsiteX167" fmla="*/ 1886531 w 5408405"/>
              <a:gd name="connsiteY167" fmla="*/ 4371546 h 5561888"/>
              <a:gd name="connsiteX168" fmla="*/ 1908701 w 5408405"/>
              <a:gd name="connsiteY168" fmla="*/ 4405367 h 5561888"/>
              <a:gd name="connsiteX169" fmla="*/ 1929704 w 5408405"/>
              <a:gd name="connsiteY169" fmla="*/ 4469511 h 5561888"/>
              <a:gd name="connsiteX170" fmla="*/ 1921536 w 5408405"/>
              <a:gd name="connsiteY170" fmla="*/ 4497501 h 5561888"/>
              <a:gd name="connsiteX171" fmla="*/ 1915702 w 5408405"/>
              <a:gd name="connsiteY171" fmla="*/ 4519659 h 5561888"/>
              <a:gd name="connsiteX172" fmla="*/ 1885364 w 5408405"/>
              <a:gd name="connsiteY172" fmla="*/ 4510329 h 5561888"/>
              <a:gd name="connsiteX173" fmla="*/ 1867862 w 5408405"/>
              <a:gd name="connsiteY173" fmla="*/ 4478841 h 5561888"/>
              <a:gd name="connsiteX174" fmla="*/ 1816521 w 5408405"/>
              <a:gd name="connsiteY174" fmla="*/ 4538320 h 5561888"/>
              <a:gd name="connsiteX175" fmla="*/ 1828189 w 5408405"/>
              <a:gd name="connsiteY175" fmla="*/ 4568642 h 5561888"/>
              <a:gd name="connsiteX176" fmla="*/ 1858527 w 5408405"/>
              <a:gd name="connsiteY176" fmla="*/ 4597798 h 5561888"/>
              <a:gd name="connsiteX177" fmla="*/ 1877196 w 5408405"/>
              <a:gd name="connsiteY177" fmla="*/ 4635118 h 5561888"/>
              <a:gd name="connsiteX178" fmla="*/ 1852693 w 5408405"/>
              <a:gd name="connsiteY178" fmla="*/ 4654945 h 5561888"/>
              <a:gd name="connsiteX179" fmla="*/ 1825855 w 5408405"/>
              <a:gd name="connsiteY179" fmla="*/ 4679436 h 5561888"/>
              <a:gd name="connsiteX180" fmla="*/ 1822355 w 5408405"/>
              <a:gd name="connsiteY180" fmla="*/ 4720255 h 5561888"/>
              <a:gd name="connsiteX181" fmla="*/ 1781516 w 5408405"/>
              <a:gd name="connsiteY181" fmla="*/ 4703927 h 5561888"/>
              <a:gd name="connsiteX182" fmla="*/ 1766347 w 5408405"/>
              <a:gd name="connsiteY182" fmla="*/ 4692265 h 5561888"/>
              <a:gd name="connsiteX183" fmla="*/ 1743010 w 5408405"/>
              <a:gd name="connsiteY183" fmla="*/ 4693431 h 5561888"/>
              <a:gd name="connsiteX184" fmla="*/ 1743010 w 5408405"/>
              <a:gd name="connsiteY184" fmla="*/ 4714424 h 5561888"/>
              <a:gd name="connsiteX185" fmla="*/ 1741843 w 5408405"/>
              <a:gd name="connsiteY185" fmla="*/ 4745912 h 5561888"/>
              <a:gd name="connsiteX186" fmla="*/ 1708005 w 5408405"/>
              <a:gd name="connsiteY186" fmla="*/ 4742414 h 5561888"/>
              <a:gd name="connsiteX187" fmla="*/ 1702171 w 5408405"/>
              <a:gd name="connsiteY187" fmla="*/ 4737749 h 5561888"/>
              <a:gd name="connsiteX188" fmla="*/ 1651997 w 5408405"/>
              <a:gd name="connsiteY188" fmla="*/ 4752910 h 5561888"/>
              <a:gd name="connsiteX189" fmla="*/ 1620492 w 5408405"/>
              <a:gd name="connsiteY189" fmla="*/ 4779734 h 5561888"/>
              <a:gd name="connsiteX190" fmla="*/ 1608824 w 5408405"/>
              <a:gd name="connsiteY190" fmla="*/ 4778567 h 5561888"/>
              <a:gd name="connsiteX191" fmla="*/ 1573819 w 5408405"/>
              <a:gd name="connsiteY191" fmla="*/ 4800726 h 5561888"/>
              <a:gd name="connsiteX192" fmla="*/ 1551649 w 5408405"/>
              <a:gd name="connsiteY192" fmla="*/ 4828716 h 5561888"/>
              <a:gd name="connsiteX193" fmla="*/ 1495640 w 5408405"/>
              <a:gd name="connsiteY193" fmla="*/ 4898691 h 5561888"/>
              <a:gd name="connsiteX194" fmla="*/ 1479305 w 5408405"/>
              <a:gd name="connsiteY194" fmla="*/ 4982661 h 5561888"/>
              <a:gd name="connsiteX195" fmla="*/ 1453634 w 5408405"/>
              <a:gd name="connsiteY195" fmla="*/ 5007153 h 5561888"/>
              <a:gd name="connsiteX196" fmla="*/ 1313614 w 5408405"/>
              <a:gd name="connsiteY196" fmla="*/ 4994324 h 5561888"/>
              <a:gd name="connsiteX197" fmla="*/ 1289110 w 5408405"/>
              <a:gd name="connsiteY197" fmla="*/ 4947674 h 5561888"/>
              <a:gd name="connsiteX198" fmla="*/ 1261106 w 5408405"/>
              <a:gd name="connsiteY198" fmla="*/ 4857873 h 5561888"/>
              <a:gd name="connsiteX199" fmla="*/ 1242437 w 5408405"/>
              <a:gd name="connsiteY199" fmla="*/ 4847376 h 5561888"/>
              <a:gd name="connsiteX200" fmla="*/ 1158424 w 5408405"/>
              <a:gd name="connsiteY200" fmla="*/ 4842711 h 5561888"/>
              <a:gd name="connsiteX201" fmla="*/ 1118752 w 5408405"/>
              <a:gd name="connsiteY201" fmla="*/ 4824051 h 5561888"/>
              <a:gd name="connsiteX202" fmla="*/ 1083747 w 5408405"/>
              <a:gd name="connsiteY202" fmla="*/ 4792562 h 5561888"/>
              <a:gd name="connsiteX203" fmla="*/ 1035907 w 5408405"/>
              <a:gd name="connsiteY203" fmla="*/ 4794895 h 5561888"/>
              <a:gd name="connsiteX204" fmla="*/ 988066 w 5408405"/>
              <a:gd name="connsiteY204" fmla="*/ 4777401 h 5561888"/>
              <a:gd name="connsiteX205" fmla="*/ 915722 w 5408405"/>
              <a:gd name="connsiteY205" fmla="*/ 4761074 h 5561888"/>
              <a:gd name="connsiteX206" fmla="*/ 865548 w 5408405"/>
              <a:gd name="connsiteY206" fmla="*/ 4818220 h 5561888"/>
              <a:gd name="connsiteX207" fmla="*/ 810707 w 5408405"/>
              <a:gd name="connsiteY207" fmla="*/ 4848543 h 5561888"/>
              <a:gd name="connsiteX208" fmla="*/ 871382 w 5408405"/>
              <a:gd name="connsiteY208" fmla="*/ 4748245 h 5561888"/>
              <a:gd name="connsiteX209" fmla="*/ 823542 w 5408405"/>
              <a:gd name="connsiteY209" fmla="*/ 4650280 h 5561888"/>
              <a:gd name="connsiteX210" fmla="*/ 751198 w 5408405"/>
              <a:gd name="connsiteY210" fmla="*/ 4589635 h 5561888"/>
              <a:gd name="connsiteX211" fmla="*/ 745364 w 5408405"/>
              <a:gd name="connsiteY211" fmla="*/ 4572141 h 5561888"/>
              <a:gd name="connsiteX212" fmla="*/ 712693 w 5408405"/>
              <a:gd name="connsiteY212" fmla="*/ 4558146 h 5561888"/>
              <a:gd name="connsiteX213" fmla="*/ 663685 w 5408405"/>
              <a:gd name="connsiteY213" fmla="*/ 4604796 h 5561888"/>
              <a:gd name="connsiteX214" fmla="*/ 633348 w 5408405"/>
              <a:gd name="connsiteY214" fmla="*/ 4615292 h 5561888"/>
              <a:gd name="connsiteX215" fmla="*/ 592508 w 5408405"/>
              <a:gd name="connsiteY215" fmla="*/ 4608295 h 5561888"/>
              <a:gd name="connsiteX216" fmla="*/ 572672 w 5408405"/>
              <a:gd name="connsiteY216" fmla="*/ 4621123 h 5561888"/>
              <a:gd name="connsiteX217" fmla="*/ 583174 w 5408405"/>
              <a:gd name="connsiteY217" fmla="*/ 4643282 h 5561888"/>
              <a:gd name="connsiteX218" fmla="*/ 604177 w 5408405"/>
              <a:gd name="connsiteY218" fmla="*/ 4652612 h 5561888"/>
              <a:gd name="connsiteX219" fmla="*/ 618179 w 5408405"/>
              <a:gd name="connsiteY219" fmla="*/ 4680602 h 5561888"/>
              <a:gd name="connsiteX220" fmla="*/ 663685 w 5408405"/>
              <a:gd name="connsiteY220" fmla="*/ 4770404 h 5561888"/>
              <a:gd name="connsiteX221" fmla="*/ 680021 w 5408405"/>
              <a:gd name="connsiteY221" fmla="*/ 4783232 h 5561888"/>
              <a:gd name="connsiteX222" fmla="*/ 657851 w 5408405"/>
              <a:gd name="connsiteY222" fmla="*/ 4797227 h 5561888"/>
              <a:gd name="connsiteX223" fmla="*/ 654351 w 5408405"/>
              <a:gd name="connsiteY223" fmla="*/ 4797227 h 5561888"/>
              <a:gd name="connsiteX224" fmla="*/ 632181 w 5408405"/>
              <a:gd name="connsiteY224" fmla="*/ 4836880 h 5561888"/>
              <a:gd name="connsiteX225" fmla="*/ 629847 w 5408405"/>
              <a:gd name="connsiteY225" fmla="*/ 4891694 h 5561888"/>
              <a:gd name="connsiteX226" fmla="*/ 610011 w 5408405"/>
              <a:gd name="connsiteY226" fmla="*/ 4968666 h 5561888"/>
              <a:gd name="connsiteX227" fmla="*/ 592508 w 5408405"/>
              <a:gd name="connsiteY227" fmla="*/ 4989659 h 5561888"/>
              <a:gd name="connsiteX228" fmla="*/ 544668 w 5408405"/>
              <a:gd name="connsiteY228" fmla="*/ 5050304 h 5561888"/>
              <a:gd name="connsiteX229" fmla="*/ 516664 w 5408405"/>
              <a:gd name="connsiteY229" fmla="*/ 5060800 h 5561888"/>
              <a:gd name="connsiteX230" fmla="*/ 401147 w 5408405"/>
              <a:gd name="connsiteY230" fmla="*/ 5094622 h 5561888"/>
              <a:gd name="connsiteX231" fmla="*/ 401147 w 5408405"/>
              <a:gd name="connsiteY231" fmla="*/ 5120279 h 5561888"/>
              <a:gd name="connsiteX232" fmla="*/ 431485 w 5408405"/>
              <a:gd name="connsiteY232" fmla="*/ 5123778 h 5561888"/>
              <a:gd name="connsiteX233" fmla="*/ 452488 w 5408405"/>
              <a:gd name="connsiteY233" fmla="*/ 5109783 h 5561888"/>
              <a:gd name="connsiteX234" fmla="*/ 472324 w 5408405"/>
              <a:gd name="connsiteY234" fmla="*/ 5107450 h 5561888"/>
              <a:gd name="connsiteX235" fmla="*/ 468824 w 5408405"/>
              <a:gd name="connsiteY235" fmla="*/ 5128443 h 5561888"/>
              <a:gd name="connsiteX236" fmla="*/ 452488 w 5408405"/>
              <a:gd name="connsiteY236" fmla="*/ 5143604 h 5561888"/>
              <a:gd name="connsiteX237" fmla="*/ 446654 w 5408405"/>
              <a:gd name="connsiteY237" fmla="*/ 5179758 h 5561888"/>
              <a:gd name="connsiteX238" fmla="*/ 478158 w 5408405"/>
              <a:gd name="connsiteY238" fmla="*/ 5172761 h 5561888"/>
              <a:gd name="connsiteX239" fmla="*/ 502662 w 5408405"/>
              <a:gd name="connsiteY239" fmla="*/ 5152934 h 5561888"/>
              <a:gd name="connsiteX240" fmla="*/ 525999 w 5408405"/>
              <a:gd name="connsiteY240" fmla="*/ 5168096 h 5561888"/>
              <a:gd name="connsiteX241" fmla="*/ 500328 w 5408405"/>
              <a:gd name="connsiteY241" fmla="*/ 5234572 h 5561888"/>
              <a:gd name="connsiteX242" fmla="*/ 500328 w 5408405"/>
              <a:gd name="connsiteY242" fmla="*/ 5298716 h 5561888"/>
              <a:gd name="connsiteX243" fmla="*/ 523665 w 5408405"/>
              <a:gd name="connsiteY243" fmla="*/ 5324373 h 5561888"/>
              <a:gd name="connsiteX244" fmla="*/ 530666 w 5408405"/>
              <a:gd name="connsiteY244" fmla="*/ 5337202 h 5561888"/>
              <a:gd name="connsiteX245" fmla="*/ 517831 w 5408405"/>
              <a:gd name="connsiteY245" fmla="*/ 5344200 h 5561888"/>
              <a:gd name="connsiteX246" fmla="*/ 493327 w 5408405"/>
              <a:gd name="connsiteY246" fmla="*/ 5367525 h 5561888"/>
              <a:gd name="connsiteX247" fmla="*/ 462989 w 5408405"/>
              <a:gd name="connsiteY247" fmla="*/ 5420006 h 5561888"/>
              <a:gd name="connsiteX248" fmla="*/ 461823 w 5408405"/>
              <a:gd name="connsiteY248" fmla="*/ 5447996 h 5561888"/>
              <a:gd name="connsiteX249" fmla="*/ 471157 w 5408405"/>
              <a:gd name="connsiteY249" fmla="*/ 5466656 h 5561888"/>
              <a:gd name="connsiteX250" fmla="*/ 451321 w 5408405"/>
              <a:gd name="connsiteY250" fmla="*/ 5479485 h 5561888"/>
              <a:gd name="connsiteX251" fmla="*/ 434985 w 5408405"/>
              <a:gd name="connsiteY251" fmla="*/ 5481817 h 5561888"/>
              <a:gd name="connsiteX252" fmla="*/ 415149 w 5408405"/>
              <a:gd name="connsiteY252" fmla="*/ 5529634 h 5561888"/>
              <a:gd name="connsiteX253" fmla="*/ 420983 w 5408405"/>
              <a:gd name="connsiteY253" fmla="*/ 5538964 h 5561888"/>
              <a:gd name="connsiteX254" fmla="*/ 419816 w 5408405"/>
              <a:gd name="connsiteY254" fmla="*/ 5559956 h 5561888"/>
              <a:gd name="connsiteX255" fmla="*/ 401147 w 5408405"/>
              <a:gd name="connsiteY255" fmla="*/ 5555291 h 5561888"/>
              <a:gd name="connsiteX256" fmla="*/ 389479 w 5408405"/>
              <a:gd name="connsiteY256" fmla="*/ 5540130 h 5561888"/>
              <a:gd name="connsiteX257" fmla="*/ 366142 w 5408405"/>
              <a:gd name="connsiteY257" fmla="*/ 5536631 h 5561888"/>
              <a:gd name="connsiteX258" fmla="*/ 294965 w 5408405"/>
              <a:gd name="connsiteY258" fmla="*/ 5555291 h 5561888"/>
              <a:gd name="connsiteX259" fmla="*/ 206285 w 5408405"/>
              <a:gd name="connsiteY259" fmla="*/ 5561122 h 5561888"/>
              <a:gd name="connsiteX260" fmla="*/ 185282 w 5408405"/>
              <a:gd name="connsiteY260" fmla="*/ 5550626 h 5561888"/>
              <a:gd name="connsiteX261" fmla="*/ 124607 w 5408405"/>
              <a:gd name="connsiteY261" fmla="*/ 5522636 h 5561888"/>
              <a:gd name="connsiteX262" fmla="*/ 112938 w 5408405"/>
              <a:gd name="connsiteY262" fmla="*/ 5514472 h 5561888"/>
              <a:gd name="connsiteX263" fmla="*/ 61597 w 5408405"/>
              <a:gd name="connsiteY263" fmla="*/ 5452661 h 5561888"/>
              <a:gd name="connsiteX264" fmla="*/ 30093 w 5408405"/>
              <a:gd name="connsiteY264" fmla="*/ 5347698 h 5561888"/>
              <a:gd name="connsiteX265" fmla="*/ 14924 w 5408405"/>
              <a:gd name="connsiteY265" fmla="*/ 5311544 h 5561888"/>
              <a:gd name="connsiteX266" fmla="*/ 18424 w 5408405"/>
              <a:gd name="connsiteY266" fmla="*/ 5260229 h 5561888"/>
              <a:gd name="connsiteX267" fmla="*/ 23092 w 5408405"/>
              <a:gd name="connsiteY267" fmla="*/ 5217078 h 5561888"/>
              <a:gd name="connsiteX268" fmla="*/ 21925 w 5408405"/>
              <a:gd name="connsiteY268" fmla="*/ 5199584 h 5561888"/>
              <a:gd name="connsiteX269" fmla="*/ 90768 w 5408405"/>
              <a:gd name="connsiteY269" fmla="*/ 5120279 h 5561888"/>
              <a:gd name="connsiteX270" fmla="*/ 156111 w 5408405"/>
              <a:gd name="connsiteY270" fmla="*/ 5081793 h 5561888"/>
              <a:gd name="connsiteX271" fmla="*/ 205118 w 5408405"/>
              <a:gd name="connsiteY271" fmla="*/ 5017649 h 5561888"/>
              <a:gd name="connsiteX272" fmla="*/ 198117 w 5408405"/>
              <a:gd name="connsiteY272" fmla="*/ 5004820 h 5561888"/>
              <a:gd name="connsiteX273" fmla="*/ 129274 w 5408405"/>
              <a:gd name="connsiteY273" fmla="*/ 4923183 h 5561888"/>
              <a:gd name="connsiteX274" fmla="*/ 119939 w 5408405"/>
              <a:gd name="connsiteY274" fmla="*/ 4904523 h 5561888"/>
              <a:gd name="connsiteX275" fmla="*/ 110604 w 5408405"/>
              <a:gd name="connsiteY275" fmla="*/ 4846210 h 5561888"/>
              <a:gd name="connsiteX276" fmla="*/ 94269 w 5408405"/>
              <a:gd name="connsiteY276" fmla="*/ 4778567 h 5561888"/>
              <a:gd name="connsiteX277" fmla="*/ 95436 w 5408405"/>
              <a:gd name="connsiteY277" fmla="*/ 4750577 h 5561888"/>
              <a:gd name="connsiteX278" fmla="*/ 157278 w 5408405"/>
              <a:gd name="connsiteY278" fmla="*/ 4600131 h 5561888"/>
              <a:gd name="connsiteX279" fmla="*/ 168946 w 5408405"/>
              <a:gd name="connsiteY279" fmla="*/ 4590801 h 5561888"/>
              <a:gd name="connsiteX280" fmla="*/ 240123 w 5408405"/>
              <a:gd name="connsiteY280" fmla="*/ 4556980 h 5561888"/>
              <a:gd name="connsiteX281" fmla="*/ 270461 w 5408405"/>
              <a:gd name="connsiteY281" fmla="*/ 4547650 h 5561888"/>
              <a:gd name="connsiteX282" fmla="*/ 321802 w 5408405"/>
              <a:gd name="connsiteY282" fmla="*/ 4535987 h 5561888"/>
              <a:gd name="connsiteX283" fmla="*/ 360308 w 5408405"/>
              <a:gd name="connsiteY283" fmla="*/ 4502166 h 5561888"/>
              <a:gd name="connsiteX284" fmla="*/ 388312 w 5408405"/>
              <a:gd name="connsiteY284" fmla="*/ 4511496 h 5561888"/>
              <a:gd name="connsiteX285" fmla="*/ 391812 w 5408405"/>
              <a:gd name="connsiteY285" fmla="*/ 4525491 h 5561888"/>
              <a:gd name="connsiteX286" fmla="*/ 402314 w 5408405"/>
              <a:gd name="connsiteY286" fmla="*/ 4541818 h 5561888"/>
              <a:gd name="connsiteX287" fmla="*/ 417483 w 5408405"/>
              <a:gd name="connsiteY287" fmla="*/ 4531322 h 5561888"/>
              <a:gd name="connsiteX288" fmla="*/ 452488 w 5408405"/>
              <a:gd name="connsiteY288" fmla="*/ 4537153 h 5561888"/>
              <a:gd name="connsiteX289" fmla="*/ 459489 w 5408405"/>
              <a:gd name="connsiteY289" fmla="*/ 4552315 h 5561888"/>
              <a:gd name="connsiteX290" fmla="*/ 480492 w 5408405"/>
              <a:gd name="connsiteY290" fmla="*/ 4560478 h 5561888"/>
              <a:gd name="connsiteX291" fmla="*/ 488660 w 5408405"/>
              <a:gd name="connsiteY291" fmla="*/ 4540652 h 5561888"/>
              <a:gd name="connsiteX292" fmla="*/ 521331 w 5408405"/>
              <a:gd name="connsiteY292" fmla="*/ 4399536 h 5561888"/>
              <a:gd name="connsiteX293" fmla="*/ 596009 w 5408405"/>
              <a:gd name="connsiteY293" fmla="*/ 4352885 h 5561888"/>
              <a:gd name="connsiteX294" fmla="*/ 607677 w 5408405"/>
              <a:gd name="connsiteY294" fmla="*/ 4333059 h 5561888"/>
              <a:gd name="connsiteX295" fmla="*/ 586674 w 5408405"/>
              <a:gd name="connsiteY295" fmla="*/ 4287575 h 5561888"/>
              <a:gd name="connsiteX296" fmla="*/ 591341 w 5408405"/>
              <a:gd name="connsiteY296" fmla="*/ 4267749 h 5561888"/>
              <a:gd name="connsiteX297" fmla="*/ 613511 w 5408405"/>
              <a:gd name="connsiteY297" fmla="*/ 4189610 h 5561888"/>
              <a:gd name="connsiteX298" fmla="*/ 596009 w 5408405"/>
              <a:gd name="connsiteY298" fmla="*/ 4181446 h 5561888"/>
              <a:gd name="connsiteX299" fmla="*/ 545835 w 5408405"/>
              <a:gd name="connsiteY299" fmla="*/ 4156955 h 5561888"/>
              <a:gd name="connsiteX300" fmla="*/ 563337 w 5408405"/>
              <a:gd name="connsiteY300" fmla="*/ 4103308 h 5561888"/>
              <a:gd name="connsiteX301" fmla="*/ 592508 w 5408405"/>
              <a:gd name="connsiteY301" fmla="*/ 4098643 h 5561888"/>
              <a:gd name="connsiteX302" fmla="*/ 617012 w 5408405"/>
              <a:gd name="connsiteY302" fmla="*/ 4054325 h 5561888"/>
              <a:gd name="connsiteX303" fmla="*/ 599509 w 5408405"/>
              <a:gd name="connsiteY303" fmla="*/ 4021670 h 5561888"/>
              <a:gd name="connsiteX304" fmla="*/ 578506 w 5408405"/>
              <a:gd name="connsiteY304" fmla="*/ 3990181 h 5561888"/>
              <a:gd name="connsiteX305" fmla="*/ 572672 w 5408405"/>
              <a:gd name="connsiteY305" fmla="*/ 3961025 h 5561888"/>
              <a:gd name="connsiteX306" fmla="*/ 598343 w 5408405"/>
              <a:gd name="connsiteY306" fmla="*/ 3955193 h 5561888"/>
              <a:gd name="connsiteX307" fmla="*/ 655518 w 5408405"/>
              <a:gd name="connsiteY307" fmla="*/ 3936533 h 5561888"/>
              <a:gd name="connsiteX308" fmla="*/ 660185 w 5408405"/>
              <a:gd name="connsiteY308" fmla="*/ 3906211 h 5561888"/>
              <a:gd name="connsiteX309" fmla="*/ 618179 w 5408405"/>
              <a:gd name="connsiteY309" fmla="*/ 3857228 h 5561888"/>
              <a:gd name="connsiteX310" fmla="*/ 593675 w 5408405"/>
              <a:gd name="connsiteY310" fmla="*/ 3769759 h 5561888"/>
              <a:gd name="connsiteX311" fmla="*/ 586674 w 5408405"/>
              <a:gd name="connsiteY311" fmla="*/ 3748767 h 5561888"/>
              <a:gd name="connsiteX312" fmla="*/ 554003 w 5408405"/>
              <a:gd name="connsiteY312" fmla="*/ 3724275 h 5561888"/>
              <a:gd name="connsiteX313" fmla="*/ 507329 w 5408405"/>
              <a:gd name="connsiteY313" fmla="*/ 3686955 h 5561888"/>
              <a:gd name="connsiteX314" fmla="*/ 490993 w 5408405"/>
              <a:gd name="connsiteY314" fmla="*/ 3713779 h 5561888"/>
              <a:gd name="connsiteX315" fmla="*/ 469990 w 5408405"/>
              <a:gd name="connsiteY315" fmla="*/ 3732439 h 5561888"/>
              <a:gd name="connsiteX316" fmla="*/ 432652 w 5408405"/>
              <a:gd name="connsiteY316" fmla="*/ 3712613 h 5561888"/>
              <a:gd name="connsiteX317" fmla="*/ 446654 w 5408405"/>
              <a:gd name="connsiteY317" fmla="*/ 3690454 h 5561888"/>
              <a:gd name="connsiteX318" fmla="*/ 461823 w 5408405"/>
              <a:gd name="connsiteY318" fmla="*/ 3672960 h 5561888"/>
              <a:gd name="connsiteX319" fmla="*/ 410482 w 5408405"/>
              <a:gd name="connsiteY319" fmla="*/ 3637973 h 5561888"/>
              <a:gd name="connsiteX320" fmla="*/ 382478 w 5408405"/>
              <a:gd name="connsiteY320" fmla="*/ 3649635 h 5561888"/>
              <a:gd name="connsiteX321" fmla="*/ 354474 w 5408405"/>
              <a:gd name="connsiteY321" fmla="*/ 3637973 h 5561888"/>
              <a:gd name="connsiteX322" fmla="*/ 357974 w 5408405"/>
              <a:gd name="connsiteY322" fmla="*/ 3609983 h 5561888"/>
              <a:gd name="connsiteX323" fmla="*/ 403481 w 5408405"/>
              <a:gd name="connsiteY323" fmla="*/ 3584325 h 5561888"/>
              <a:gd name="connsiteX324" fmla="*/ 431485 w 5408405"/>
              <a:gd name="connsiteY324" fmla="*/ 3528345 h 5561888"/>
              <a:gd name="connsiteX325" fmla="*/ 405814 w 5408405"/>
              <a:gd name="connsiteY325" fmla="*/ 3405889 h 5561888"/>
              <a:gd name="connsiteX326" fmla="*/ 388312 w 5408405"/>
              <a:gd name="connsiteY326" fmla="*/ 3388395 h 5561888"/>
              <a:gd name="connsiteX327" fmla="*/ 296132 w 5408405"/>
              <a:gd name="connsiteY327" fmla="*/ 3352241 h 5561888"/>
              <a:gd name="connsiteX328" fmla="*/ 370809 w 5408405"/>
              <a:gd name="connsiteY328" fmla="*/ 3348742 h 5561888"/>
              <a:gd name="connsiteX329" fmla="*/ 451321 w 5408405"/>
              <a:gd name="connsiteY329" fmla="*/ 3286931 h 5561888"/>
              <a:gd name="connsiteX330" fmla="*/ 426817 w 5408405"/>
              <a:gd name="connsiteY330" fmla="*/ 3249611 h 5561888"/>
              <a:gd name="connsiteX331" fmla="*/ 399980 w 5408405"/>
              <a:gd name="connsiteY331" fmla="*/ 3240281 h 5561888"/>
              <a:gd name="connsiteX332" fmla="*/ 437319 w 5408405"/>
              <a:gd name="connsiteY332" fmla="*/ 3226286 h 5561888"/>
              <a:gd name="connsiteX333" fmla="*/ 455988 w 5408405"/>
              <a:gd name="connsiteY333" fmla="*/ 3208792 h 5561888"/>
              <a:gd name="connsiteX334" fmla="*/ 430318 w 5408405"/>
              <a:gd name="connsiteY334" fmla="*/ 3122489 h 5561888"/>
              <a:gd name="connsiteX335" fmla="*/ 401147 w 5408405"/>
              <a:gd name="connsiteY335" fmla="*/ 3075839 h 5561888"/>
              <a:gd name="connsiteX336" fmla="*/ 390645 w 5408405"/>
              <a:gd name="connsiteY336" fmla="*/ 2998867 h 5561888"/>
              <a:gd name="connsiteX337" fmla="*/ 364975 w 5408405"/>
              <a:gd name="connsiteY337" fmla="*/ 2949884 h 5561888"/>
              <a:gd name="connsiteX338" fmla="*/ 352140 w 5408405"/>
              <a:gd name="connsiteY338" fmla="*/ 2947552 h 5561888"/>
              <a:gd name="connsiteX339" fmla="*/ 395313 w 5408405"/>
              <a:gd name="connsiteY339" fmla="*/ 2919562 h 5561888"/>
              <a:gd name="connsiteX340" fmla="*/ 433818 w 5408405"/>
              <a:gd name="connsiteY340" fmla="*/ 2882242 h 5561888"/>
              <a:gd name="connsiteX341" fmla="*/ 422150 w 5408405"/>
              <a:gd name="connsiteY341" fmla="*/ 2851919 h 5561888"/>
              <a:gd name="connsiteX342" fmla="*/ 396480 w 5408405"/>
              <a:gd name="connsiteY342" fmla="*/ 2818098 h 5561888"/>
              <a:gd name="connsiteX343" fmla="*/ 424484 w 5408405"/>
              <a:gd name="connsiteY343" fmla="*/ 2793607 h 5561888"/>
              <a:gd name="connsiteX344" fmla="*/ 436152 w 5408405"/>
              <a:gd name="connsiteY344" fmla="*/ 2784277 h 5561888"/>
              <a:gd name="connsiteX345" fmla="*/ 422150 w 5408405"/>
              <a:gd name="connsiteY345" fmla="*/ 2762118 h 5561888"/>
              <a:gd name="connsiteX346" fmla="*/ 404648 w 5408405"/>
              <a:gd name="connsiteY346" fmla="*/ 2717800 h 5561888"/>
              <a:gd name="connsiteX347" fmla="*/ 401147 w 5408405"/>
              <a:gd name="connsiteY347" fmla="*/ 2623334 h 5561888"/>
              <a:gd name="connsiteX348" fmla="*/ 403481 w 5408405"/>
              <a:gd name="connsiteY348" fmla="*/ 2597676 h 5561888"/>
              <a:gd name="connsiteX349" fmla="*/ 409315 w 5408405"/>
              <a:gd name="connsiteY349" fmla="*/ 2525369 h 5561888"/>
              <a:gd name="connsiteX350" fmla="*/ 422150 w 5408405"/>
              <a:gd name="connsiteY350" fmla="*/ 2510207 h 5561888"/>
              <a:gd name="connsiteX351" fmla="*/ 475825 w 5408405"/>
              <a:gd name="connsiteY351" fmla="*/ 2464724 h 5561888"/>
              <a:gd name="connsiteX352" fmla="*/ 485159 w 5408405"/>
              <a:gd name="connsiteY352" fmla="*/ 2448396 h 5561888"/>
              <a:gd name="connsiteX353" fmla="*/ 542334 w 5408405"/>
              <a:gd name="connsiteY353" fmla="*/ 2422738 h 5561888"/>
              <a:gd name="connsiteX354" fmla="*/ 584340 w 5408405"/>
              <a:gd name="connsiteY354" fmla="*/ 2404078 h 5561888"/>
              <a:gd name="connsiteX355" fmla="*/ 622846 w 5408405"/>
              <a:gd name="connsiteY355" fmla="*/ 2372590 h 5561888"/>
              <a:gd name="connsiteX356" fmla="*/ 641515 w 5408405"/>
              <a:gd name="connsiteY356" fmla="*/ 2345766 h 5561888"/>
              <a:gd name="connsiteX357" fmla="*/ 648517 w 5408405"/>
              <a:gd name="connsiteY357" fmla="*/ 2310778 h 5561888"/>
              <a:gd name="connsiteX358" fmla="*/ 642682 w 5408405"/>
              <a:gd name="connsiteY358" fmla="*/ 2293285 h 5561888"/>
              <a:gd name="connsiteX359" fmla="*/ 615845 w 5408405"/>
              <a:gd name="connsiteY359" fmla="*/ 2286287 h 5561888"/>
              <a:gd name="connsiteX360" fmla="*/ 597176 w 5408405"/>
              <a:gd name="connsiteY360" fmla="*/ 2248967 h 5561888"/>
              <a:gd name="connsiteX361" fmla="*/ 619346 w 5408405"/>
              <a:gd name="connsiteY361" fmla="*/ 2210481 h 5561888"/>
              <a:gd name="connsiteX362" fmla="*/ 657851 w 5408405"/>
              <a:gd name="connsiteY362" fmla="*/ 2198818 h 5561888"/>
              <a:gd name="connsiteX363" fmla="*/ 676521 w 5408405"/>
              <a:gd name="connsiteY363" fmla="*/ 2190654 h 5561888"/>
              <a:gd name="connsiteX364" fmla="*/ 668353 w 5408405"/>
              <a:gd name="connsiteY364" fmla="*/ 2153334 h 5561888"/>
              <a:gd name="connsiteX365" fmla="*/ 663685 w 5408405"/>
              <a:gd name="connsiteY365" fmla="*/ 2152168 h 5561888"/>
              <a:gd name="connsiteX366" fmla="*/ 635681 w 5408405"/>
              <a:gd name="connsiteY366" fmla="*/ 2139339 h 5561888"/>
              <a:gd name="connsiteX367" fmla="*/ 648517 w 5408405"/>
              <a:gd name="connsiteY367" fmla="*/ 2093855 h 5561888"/>
              <a:gd name="connsiteX368" fmla="*/ 683522 w 5408405"/>
              <a:gd name="connsiteY368" fmla="*/ 2071697 h 5561888"/>
              <a:gd name="connsiteX369" fmla="*/ 703358 w 5408405"/>
              <a:gd name="connsiteY369" fmla="*/ 2082193 h 5561888"/>
              <a:gd name="connsiteX370" fmla="*/ 711526 w 5408405"/>
              <a:gd name="connsiteY370" fmla="*/ 2091523 h 5561888"/>
              <a:gd name="connsiteX371" fmla="*/ 720860 w 5408405"/>
              <a:gd name="connsiteY371" fmla="*/ 2081027 h 5561888"/>
              <a:gd name="connsiteX372" fmla="*/ 723194 w 5408405"/>
              <a:gd name="connsiteY372" fmla="*/ 2055369 h 5561888"/>
              <a:gd name="connsiteX373" fmla="*/ 771034 w 5408405"/>
              <a:gd name="connsiteY373" fmla="*/ 2027379 h 5561888"/>
              <a:gd name="connsiteX374" fmla="*/ 779202 w 5408405"/>
              <a:gd name="connsiteY374" fmla="*/ 2030878 h 5561888"/>
              <a:gd name="connsiteX375" fmla="*/ 839878 w 5408405"/>
              <a:gd name="connsiteY375" fmla="*/ 2009885 h 5561888"/>
              <a:gd name="connsiteX376" fmla="*/ 872549 w 5408405"/>
              <a:gd name="connsiteY376" fmla="*/ 1988893 h 5561888"/>
              <a:gd name="connsiteX377" fmla="*/ 891219 w 5408405"/>
              <a:gd name="connsiteY377" fmla="*/ 1987727 h 5561888"/>
              <a:gd name="connsiteX378" fmla="*/ 961229 w 5408405"/>
              <a:gd name="connsiteY378" fmla="*/ 1935245 h 5561888"/>
              <a:gd name="connsiteX379" fmla="*/ 979898 w 5408405"/>
              <a:gd name="connsiteY379" fmla="*/ 1895593 h 5561888"/>
              <a:gd name="connsiteX380" fmla="*/ 1004402 w 5408405"/>
              <a:gd name="connsiteY380" fmla="*/ 1886263 h 5561888"/>
              <a:gd name="connsiteX381" fmla="*/ 1010236 w 5408405"/>
              <a:gd name="connsiteY381" fmla="*/ 1908421 h 5561888"/>
              <a:gd name="connsiteX382" fmla="*/ 1054576 w 5408405"/>
              <a:gd name="connsiteY382" fmla="*/ 1949240 h 5561888"/>
              <a:gd name="connsiteX383" fmla="*/ 1105917 w 5408405"/>
              <a:gd name="connsiteY383" fmla="*/ 1948074 h 5561888"/>
              <a:gd name="connsiteX384" fmla="*/ 1144422 w 5408405"/>
              <a:gd name="connsiteY384" fmla="*/ 1978397 h 5561888"/>
              <a:gd name="connsiteX385" fmla="*/ 1237769 w 5408405"/>
              <a:gd name="connsiteY385" fmla="*/ 2001722 h 5561888"/>
              <a:gd name="connsiteX386" fmla="*/ 1255272 w 5408405"/>
              <a:gd name="connsiteY386" fmla="*/ 1992392 h 5561888"/>
              <a:gd name="connsiteX387" fmla="*/ 1293778 w 5408405"/>
              <a:gd name="connsiteY387" fmla="*/ 2055369 h 5561888"/>
              <a:gd name="connsiteX388" fmla="*/ 1366122 w 5408405"/>
              <a:gd name="connsiteY388" fmla="*/ 2055369 h 5561888"/>
              <a:gd name="connsiteX389" fmla="*/ 1361454 w 5408405"/>
              <a:gd name="connsiteY389" fmla="*/ 2068198 h 5561888"/>
              <a:gd name="connsiteX390" fmla="*/ 1381290 w 5408405"/>
              <a:gd name="connsiteY390" fmla="*/ 2133508 h 5561888"/>
              <a:gd name="connsiteX391" fmla="*/ 1404627 w 5408405"/>
              <a:gd name="connsiteY391" fmla="*/ 2178992 h 5561888"/>
              <a:gd name="connsiteX392" fmla="*/ 1436132 w 5408405"/>
              <a:gd name="connsiteY392" fmla="*/ 2232639 h 5561888"/>
              <a:gd name="connsiteX393" fmla="*/ 1452467 w 5408405"/>
              <a:gd name="connsiteY393" fmla="*/ 2215146 h 5561888"/>
              <a:gd name="connsiteX394" fmla="*/ 1475804 w 5408405"/>
              <a:gd name="connsiteY394" fmla="*/ 2180158 h 5561888"/>
              <a:gd name="connsiteX395" fmla="*/ 1490973 w 5408405"/>
              <a:gd name="connsiteY395" fmla="*/ 2194153 h 5561888"/>
              <a:gd name="connsiteX396" fmla="*/ 1536480 w 5408405"/>
              <a:gd name="connsiteY396" fmla="*/ 2257131 h 5561888"/>
              <a:gd name="connsiteX397" fmla="*/ 1682334 w 5408405"/>
              <a:gd name="connsiteY397" fmla="*/ 2317776 h 5561888"/>
              <a:gd name="connsiteX398" fmla="*/ 1752345 w 5408405"/>
              <a:gd name="connsiteY398" fmla="*/ 2360927 h 5561888"/>
              <a:gd name="connsiteX399" fmla="*/ 1790850 w 5408405"/>
              <a:gd name="connsiteY399" fmla="*/ 2355096 h 5561888"/>
              <a:gd name="connsiteX400" fmla="*/ 1825855 w 5408405"/>
              <a:gd name="connsiteY400" fmla="*/ 2351597 h 5561888"/>
              <a:gd name="connsiteX401" fmla="*/ 1817688 w 5408405"/>
              <a:gd name="connsiteY401" fmla="*/ 2380753 h 5561888"/>
              <a:gd name="connsiteX402" fmla="*/ 1807186 w 5408405"/>
              <a:gd name="connsiteY402" fmla="*/ 2436733 h 5561888"/>
              <a:gd name="connsiteX403" fmla="*/ 1836065 w 5408405"/>
              <a:gd name="connsiteY403" fmla="*/ 2571290 h 5561888"/>
              <a:gd name="connsiteX404" fmla="*/ 1836900 w 5408405"/>
              <a:gd name="connsiteY404" fmla="*/ 2614907 h 5561888"/>
              <a:gd name="connsiteX405" fmla="*/ 2065106 w 5408405"/>
              <a:gd name="connsiteY405" fmla="*/ 2240082 h 5561888"/>
              <a:gd name="connsiteX406" fmla="*/ 2042723 w 5408405"/>
              <a:gd name="connsiteY406" fmla="*/ 2222711 h 5561888"/>
              <a:gd name="connsiteX407" fmla="*/ 2003998 w 5408405"/>
              <a:gd name="connsiteY407" fmla="*/ 2224820 h 5561888"/>
              <a:gd name="connsiteX408" fmla="*/ 1989060 w 5408405"/>
              <a:gd name="connsiteY408" fmla="*/ 2226794 h 5561888"/>
              <a:gd name="connsiteX409" fmla="*/ 1993035 w 5408405"/>
              <a:gd name="connsiteY409" fmla="*/ 2208195 h 5561888"/>
              <a:gd name="connsiteX410" fmla="*/ 1994810 w 5408405"/>
              <a:gd name="connsiteY410" fmla="*/ 2206378 h 5561888"/>
              <a:gd name="connsiteX411" fmla="*/ 1985471 w 5408405"/>
              <a:gd name="connsiteY411" fmla="*/ 2174773 h 5561888"/>
              <a:gd name="connsiteX412" fmla="*/ 1958208 w 5408405"/>
              <a:gd name="connsiteY412" fmla="*/ 2145776 h 5561888"/>
              <a:gd name="connsiteX413" fmla="*/ 1928319 w 5408405"/>
              <a:gd name="connsiteY413" fmla="*/ 2096463 h 5561888"/>
              <a:gd name="connsiteX414" fmla="*/ 1926297 w 5408405"/>
              <a:gd name="connsiteY414" fmla="*/ 2076739 h 5561888"/>
              <a:gd name="connsiteX415" fmla="*/ 1919077 w 5408405"/>
              <a:gd name="connsiteY415" fmla="*/ 2021171 h 5561888"/>
              <a:gd name="connsiteX416" fmla="*/ 1927826 w 5408405"/>
              <a:gd name="connsiteY416" fmla="*/ 2001317 h 5561888"/>
              <a:gd name="connsiteX417" fmla="*/ 1968832 w 5408405"/>
              <a:gd name="connsiteY417" fmla="*/ 1924225 h 5561888"/>
              <a:gd name="connsiteX418" fmla="*/ 1955517 w 5408405"/>
              <a:gd name="connsiteY418" fmla="*/ 1911219 h 5561888"/>
              <a:gd name="connsiteX419" fmla="*/ 1938322 w 5408405"/>
              <a:gd name="connsiteY419" fmla="*/ 1925189 h 5561888"/>
              <a:gd name="connsiteX420" fmla="*/ 1934938 w 5408405"/>
              <a:gd name="connsiteY420" fmla="*/ 1943183 h 5561888"/>
              <a:gd name="connsiteX421" fmla="*/ 1926093 w 5408405"/>
              <a:gd name="connsiteY421" fmla="*/ 1954660 h 5561888"/>
              <a:gd name="connsiteX422" fmla="*/ 1916974 w 5408405"/>
              <a:gd name="connsiteY422" fmla="*/ 1942201 h 5561888"/>
              <a:gd name="connsiteX423" fmla="*/ 1917387 w 5408405"/>
              <a:gd name="connsiteY423" fmla="*/ 1926038 h 5561888"/>
              <a:gd name="connsiteX424" fmla="*/ 1901582 w 5408405"/>
              <a:gd name="connsiteY424" fmla="*/ 1904684 h 5561888"/>
              <a:gd name="connsiteX425" fmla="*/ 1889243 w 5408405"/>
              <a:gd name="connsiteY425" fmla="*/ 1924580 h 5561888"/>
              <a:gd name="connsiteX426" fmla="*/ 1887111 w 5408405"/>
              <a:gd name="connsiteY426" fmla="*/ 1947347 h 5561888"/>
              <a:gd name="connsiteX427" fmla="*/ 1867413 w 5408405"/>
              <a:gd name="connsiteY427" fmla="*/ 1951772 h 5561888"/>
              <a:gd name="connsiteX428" fmla="*/ 1845928 w 5408405"/>
              <a:gd name="connsiteY428" fmla="*/ 1904752 h 5561888"/>
              <a:gd name="connsiteX429" fmla="*/ 1812641 w 5408405"/>
              <a:gd name="connsiteY429" fmla="*/ 1872237 h 5561888"/>
              <a:gd name="connsiteX430" fmla="*/ 1787497 w 5408405"/>
              <a:gd name="connsiteY430" fmla="*/ 1871341 h 5561888"/>
              <a:gd name="connsiteX431" fmla="*/ 1777290 w 5408405"/>
              <a:gd name="connsiteY431" fmla="*/ 1868471 h 5561888"/>
              <a:gd name="connsiteX432" fmla="*/ 1780165 w 5408405"/>
              <a:gd name="connsiteY432" fmla="*/ 1858263 h 5561888"/>
              <a:gd name="connsiteX433" fmla="*/ 1780482 w 5408405"/>
              <a:gd name="connsiteY433" fmla="*/ 1833723 h 5561888"/>
              <a:gd name="connsiteX434" fmla="*/ 1768626 w 5408405"/>
              <a:gd name="connsiteY434" fmla="*/ 1791375 h 5561888"/>
              <a:gd name="connsiteX435" fmla="*/ 1754692 w 5408405"/>
              <a:gd name="connsiteY435" fmla="*/ 1776581 h 5561888"/>
              <a:gd name="connsiteX436" fmla="*/ 1740276 w 5408405"/>
              <a:gd name="connsiteY436" fmla="*/ 1771966 h 5561888"/>
              <a:gd name="connsiteX437" fmla="*/ 1743674 w 5408405"/>
              <a:gd name="connsiteY437" fmla="*/ 1755169 h 5561888"/>
              <a:gd name="connsiteX438" fmla="*/ 1750745 w 5408405"/>
              <a:gd name="connsiteY438" fmla="*/ 1745509 h 5561888"/>
              <a:gd name="connsiteX439" fmla="*/ 1735986 w 5408405"/>
              <a:gd name="connsiteY439" fmla="*/ 1710977 h 5561888"/>
              <a:gd name="connsiteX440" fmla="*/ 1728187 w 5408405"/>
              <a:gd name="connsiteY440" fmla="*/ 1709275 h 5561888"/>
              <a:gd name="connsiteX441" fmla="*/ 1717885 w 5408405"/>
              <a:gd name="connsiteY441" fmla="*/ 1698028 h 5561888"/>
              <a:gd name="connsiteX442" fmla="*/ 1729769 w 5408405"/>
              <a:gd name="connsiteY442" fmla="*/ 1690704 h 5561888"/>
              <a:gd name="connsiteX443" fmla="*/ 1743552 w 5408405"/>
              <a:gd name="connsiteY443" fmla="*/ 1692334 h 5561888"/>
              <a:gd name="connsiteX444" fmla="*/ 1757198 w 5408405"/>
              <a:gd name="connsiteY444" fmla="*/ 1681998 h 5561888"/>
              <a:gd name="connsiteX445" fmla="*/ 1783595 w 5408405"/>
              <a:gd name="connsiteY445" fmla="*/ 1635602 h 5561888"/>
              <a:gd name="connsiteX446" fmla="*/ 1825522 w 5408405"/>
              <a:gd name="connsiteY446" fmla="*/ 1586626 h 5561888"/>
              <a:gd name="connsiteX447" fmla="*/ 1841616 w 5408405"/>
              <a:gd name="connsiteY447" fmla="*/ 1581047 h 5561888"/>
              <a:gd name="connsiteX448" fmla="*/ 1886898 w 5408405"/>
              <a:gd name="connsiteY448" fmla="*/ 1563748 h 5561888"/>
              <a:gd name="connsiteX449" fmla="*/ 1897050 w 5408405"/>
              <a:gd name="connsiteY449" fmla="*/ 1561831 h 5561888"/>
              <a:gd name="connsiteX450" fmla="*/ 1955152 w 5408405"/>
              <a:gd name="connsiteY450" fmla="*/ 1566521 h 5561888"/>
              <a:gd name="connsiteX451" fmla="*/ 2025592 w 5408405"/>
              <a:gd name="connsiteY451" fmla="*/ 1603380 h 5561888"/>
              <a:gd name="connsiteX452" fmla="*/ 2052044 w 5408405"/>
              <a:gd name="connsiteY452" fmla="*/ 1613835 h 5561888"/>
              <a:gd name="connsiteX453" fmla="*/ 2076899 w 5408405"/>
              <a:gd name="connsiteY453" fmla="*/ 1641664 h 5561888"/>
              <a:gd name="connsiteX454" fmla="*/ 2096926 w 5408405"/>
              <a:gd name="connsiteY454" fmla="*/ 1665960 h 5561888"/>
              <a:gd name="connsiteX455" fmla="*/ 2106596 w 5408405"/>
              <a:gd name="connsiteY455" fmla="*/ 1674222 h 5561888"/>
              <a:gd name="connsiteX456" fmla="*/ 2112853 w 5408405"/>
              <a:gd name="connsiteY456" fmla="*/ 1750149 h 5561888"/>
              <a:gd name="connsiteX457" fmla="*/ 2099702 w 5408405"/>
              <a:gd name="connsiteY457" fmla="*/ 1803568 h 5561888"/>
              <a:gd name="connsiteX458" fmla="*/ 2108146 w 5408405"/>
              <a:gd name="connsiteY458" fmla="*/ 1861516 h 5561888"/>
              <a:gd name="connsiteX459" fmla="*/ 2118353 w 5408405"/>
              <a:gd name="connsiteY459" fmla="*/ 1864386 h 5561888"/>
              <a:gd name="connsiteX460" fmla="*/ 2195616 w 5408405"/>
              <a:gd name="connsiteY460" fmla="*/ 1870044 h 5561888"/>
              <a:gd name="connsiteX461" fmla="*/ 2210032 w 5408405"/>
              <a:gd name="connsiteY461" fmla="*/ 1874658 h 5561888"/>
              <a:gd name="connsiteX462" fmla="*/ 2245025 w 5408405"/>
              <a:gd name="connsiteY462" fmla="*/ 1899374 h 5561888"/>
              <a:gd name="connsiteX463" fmla="*/ 2262548 w 5408405"/>
              <a:gd name="connsiteY463" fmla="*/ 1915785 h 5561888"/>
              <a:gd name="connsiteX464" fmla="*/ 3291650 w 5408405"/>
              <a:gd name="connsiteY464" fmla="*/ 225494 h 5561888"/>
              <a:gd name="connsiteX465" fmla="*/ 3646505 w 5408405"/>
              <a:gd name="connsiteY465" fmla="*/ 225494 h 5561888"/>
              <a:gd name="connsiteX466" fmla="*/ 3643558 w 5408405"/>
              <a:gd name="connsiteY466" fmla="*/ 219709 h 5561888"/>
              <a:gd name="connsiteX467" fmla="*/ 3654871 w 5408405"/>
              <a:gd name="connsiteY467" fmla="*/ 121630 h 5561888"/>
              <a:gd name="connsiteX468" fmla="*/ 3752918 w 5408405"/>
              <a:gd name="connsiteY468" fmla="*/ 98996 h 5561888"/>
              <a:gd name="connsiteX469" fmla="*/ 3771774 w 5408405"/>
              <a:gd name="connsiteY469" fmla="*/ 106540 h 5561888"/>
              <a:gd name="connsiteX470" fmla="*/ 3858507 w 5408405"/>
              <a:gd name="connsiteY470" fmla="*/ 87679 h 5561888"/>
              <a:gd name="connsiteX471" fmla="*/ 3971639 w 5408405"/>
              <a:gd name="connsiteY471" fmla="*/ 80134 h 5561888"/>
              <a:gd name="connsiteX472" fmla="*/ 4137564 w 5408405"/>
              <a:gd name="connsiteY472" fmla="*/ 72590 h 5561888"/>
              <a:gd name="connsiteX473" fmla="*/ 4216756 w 5408405"/>
              <a:gd name="connsiteY473" fmla="*/ 72590 h 5561888"/>
              <a:gd name="connsiteX474" fmla="*/ 4220527 w 5408405"/>
              <a:gd name="connsiteY474" fmla="*/ 76362 h 5561888"/>
              <a:gd name="connsiteX475" fmla="*/ 4307261 w 5408405"/>
              <a:gd name="connsiteY475" fmla="*/ 57500 h 5561888"/>
              <a:gd name="connsiteX476" fmla="*/ 4360056 w 5408405"/>
              <a:gd name="connsiteY476" fmla="*/ 12233 h 5561888"/>
              <a:gd name="connsiteX477" fmla="*/ 4427934 w 5408405"/>
              <a:gd name="connsiteY477" fmla="*/ 16005 h 5561888"/>
              <a:gd name="connsiteX478" fmla="*/ 4556150 w 5408405"/>
              <a:gd name="connsiteY478" fmla="*/ 16005 h 5561888"/>
              <a:gd name="connsiteX479" fmla="*/ 4585316 w 5408405"/>
              <a:gd name="connsiteY479" fmla="*/ 91 h 556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</a:cxnLst>
            <a:rect l="l" t="t" r="r" b="b"/>
            <a:pathLst>
              <a:path w="5408405" h="5561888">
                <a:moveTo>
                  <a:pt x="4336617" y="2979311"/>
                </a:moveTo>
                <a:lnTo>
                  <a:pt x="4337062" y="2980996"/>
                </a:lnTo>
                <a:lnTo>
                  <a:pt x="4335592" y="2981017"/>
                </a:lnTo>
                <a:close/>
                <a:moveTo>
                  <a:pt x="1888921" y="2261506"/>
                </a:moveTo>
                <a:lnTo>
                  <a:pt x="1889365" y="2263191"/>
                </a:lnTo>
                <a:lnTo>
                  <a:pt x="1887895" y="2263212"/>
                </a:lnTo>
                <a:close/>
                <a:moveTo>
                  <a:pt x="3291650" y="1876983"/>
                </a:moveTo>
                <a:lnTo>
                  <a:pt x="2384076" y="3290419"/>
                </a:lnTo>
                <a:lnTo>
                  <a:pt x="3291650" y="3290419"/>
                </a:lnTo>
                <a:close/>
                <a:moveTo>
                  <a:pt x="4585316" y="91"/>
                </a:moveTo>
                <a:cubicBezTo>
                  <a:pt x="4588911" y="444"/>
                  <a:pt x="4592917" y="1859"/>
                  <a:pt x="4597631" y="4688"/>
                </a:cubicBezTo>
                <a:cubicBezTo>
                  <a:pt x="4605173" y="46184"/>
                  <a:pt x="4590089" y="87679"/>
                  <a:pt x="4597631" y="129174"/>
                </a:cubicBezTo>
                <a:cubicBezTo>
                  <a:pt x="4642884" y="140491"/>
                  <a:pt x="4680594" y="121630"/>
                  <a:pt x="4718305" y="117857"/>
                </a:cubicBezTo>
                <a:cubicBezTo>
                  <a:pt x="4759786" y="110313"/>
                  <a:pt x="4797496" y="98996"/>
                  <a:pt x="4838978" y="114085"/>
                </a:cubicBezTo>
                <a:cubicBezTo>
                  <a:pt x="4831436" y="132947"/>
                  <a:pt x="4827665" y="148036"/>
                  <a:pt x="4827665" y="166897"/>
                </a:cubicBezTo>
                <a:cubicBezTo>
                  <a:pt x="4823894" y="215937"/>
                  <a:pt x="4842749" y="238571"/>
                  <a:pt x="4895544" y="246116"/>
                </a:cubicBezTo>
                <a:cubicBezTo>
                  <a:pt x="4940796" y="249888"/>
                  <a:pt x="4978506" y="234799"/>
                  <a:pt x="5001133" y="193303"/>
                </a:cubicBezTo>
                <a:cubicBezTo>
                  <a:pt x="5016217" y="163125"/>
                  <a:pt x="5031301" y="140491"/>
                  <a:pt x="5061469" y="129174"/>
                </a:cubicBezTo>
                <a:cubicBezTo>
                  <a:pt x="5076554" y="121630"/>
                  <a:pt x="5091638" y="121630"/>
                  <a:pt x="5102951" y="136719"/>
                </a:cubicBezTo>
                <a:cubicBezTo>
                  <a:pt x="5114264" y="144263"/>
                  <a:pt x="5114264" y="159353"/>
                  <a:pt x="5110493" y="170670"/>
                </a:cubicBezTo>
                <a:cubicBezTo>
                  <a:pt x="5099180" y="200848"/>
                  <a:pt x="5080324" y="227254"/>
                  <a:pt x="5053927" y="246116"/>
                </a:cubicBezTo>
                <a:cubicBezTo>
                  <a:pt x="5027530" y="264977"/>
                  <a:pt x="5001133" y="280066"/>
                  <a:pt x="4978506" y="295156"/>
                </a:cubicBezTo>
                <a:cubicBezTo>
                  <a:pt x="4955880" y="310245"/>
                  <a:pt x="4952109" y="325334"/>
                  <a:pt x="4959651" y="347968"/>
                </a:cubicBezTo>
                <a:cubicBezTo>
                  <a:pt x="4982278" y="404552"/>
                  <a:pt x="5001133" y="457365"/>
                  <a:pt x="5019988" y="517722"/>
                </a:cubicBezTo>
                <a:cubicBezTo>
                  <a:pt x="5027530" y="544128"/>
                  <a:pt x="5042614" y="559217"/>
                  <a:pt x="5072782" y="562989"/>
                </a:cubicBezTo>
                <a:cubicBezTo>
                  <a:pt x="5099180" y="566762"/>
                  <a:pt x="5125577" y="566762"/>
                  <a:pt x="5151974" y="574306"/>
                </a:cubicBezTo>
                <a:cubicBezTo>
                  <a:pt x="5185914" y="585623"/>
                  <a:pt x="5193456" y="608257"/>
                  <a:pt x="5174600" y="638435"/>
                </a:cubicBezTo>
                <a:cubicBezTo>
                  <a:pt x="5159516" y="661069"/>
                  <a:pt x="5140661" y="683703"/>
                  <a:pt x="5125577" y="706337"/>
                </a:cubicBezTo>
                <a:cubicBezTo>
                  <a:pt x="5095409" y="747832"/>
                  <a:pt x="5076554" y="793100"/>
                  <a:pt x="5084096" y="845912"/>
                </a:cubicBezTo>
                <a:cubicBezTo>
                  <a:pt x="5087867" y="891180"/>
                  <a:pt x="5102951" y="913814"/>
                  <a:pt x="5148203" y="921358"/>
                </a:cubicBezTo>
                <a:cubicBezTo>
                  <a:pt x="5178372" y="928903"/>
                  <a:pt x="5204769" y="936447"/>
                  <a:pt x="5231166" y="943992"/>
                </a:cubicBezTo>
                <a:cubicBezTo>
                  <a:pt x="5227395" y="981715"/>
                  <a:pt x="5182143" y="977943"/>
                  <a:pt x="5174600" y="1008121"/>
                </a:cubicBezTo>
                <a:cubicBezTo>
                  <a:pt x="5223624" y="1011893"/>
                  <a:pt x="5227395" y="1011893"/>
                  <a:pt x="5261334" y="1045844"/>
                </a:cubicBezTo>
                <a:cubicBezTo>
                  <a:pt x="5299045" y="1083567"/>
                  <a:pt x="5336755" y="1106201"/>
                  <a:pt x="5393321" y="1102429"/>
                </a:cubicBezTo>
                <a:cubicBezTo>
                  <a:pt x="5400863" y="1098656"/>
                  <a:pt x="5404634" y="1102429"/>
                  <a:pt x="5408405" y="1109973"/>
                </a:cubicBezTo>
                <a:cubicBezTo>
                  <a:pt x="5393321" y="1128835"/>
                  <a:pt x="5366924" y="1125063"/>
                  <a:pt x="5351839" y="1140152"/>
                </a:cubicBezTo>
                <a:cubicBezTo>
                  <a:pt x="5351839" y="1143924"/>
                  <a:pt x="5351839" y="1147696"/>
                  <a:pt x="5351839" y="1155241"/>
                </a:cubicBezTo>
                <a:cubicBezTo>
                  <a:pt x="5355610" y="1234459"/>
                  <a:pt x="5370695" y="1317450"/>
                  <a:pt x="5325442" y="1396668"/>
                </a:cubicBezTo>
                <a:cubicBezTo>
                  <a:pt x="5314129" y="1415530"/>
                  <a:pt x="5321671" y="1434391"/>
                  <a:pt x="5332984" y="1453253"/>
                </a:cubicBezTo>
                <a:cubicBezTo>
                  <a:pt x="5340526" y="1468342"/>
                  <a:pt x="5340526" y="1487203"/>
                  <a:pt x="5317900" y="1494748"/>
                </a:cubicBezTo>
                <a:cubicBezTo>
                  <a:pt x="5302816" y="1502293"/>
                  <a:pt x="5295274" y="1513609"/>
                  <a:pt x="5272648" y="1494748"/>
                </a:cubicBezTo>
                <a:cubicBezTo>
                  <a:pt x="5246250" y="1468342"/>
                  <a:pt x="5219853" y="1475886"/>
                  <a:pt x="5204769" y="1509837"/>
                </a:cubicBezTo>
                <a:cubicBezTo>
                  <a:pt x="5197227" y="1528699"/>
                  <a:pt x="5193456" y="1547560"/>
                  <a:pt x="5185914" y="1566422"/>
                </a:cubicBezTo>
                <a:cubicBezTo>
                  <a:pt x="5167058" y="1626779"/>
                  <a:pt x="5121806" y="1672046"/>
                  <a:pt x="5076554" y="1713542"/>
                </a:cubicBezTo>
                <a:cubicBezTo>
                  <a:pt x="5072782" y="1721086"/>
                  <a:pt x="5057698" y="1724859"/>
                  <a:pt x="5050156" y="1721086"/>
                </a:cubicBezTo>
                <a:cubicBezTo>
                  <a:pt x="5001133" y="1717314"/>
                  <a:pt x="4948338" y="1739948"/>
                  <a:pt x="4899314" y="1721086"/>
                </a:cubicBezTo>
                <a:cubicBezTo>
                  <a:pt x="4891772" y="1770126"/>
                  <a:pt x="4937025" y="1796532"/>
                  <a:pt x="4929483" y="1845572"/>
                </a:cubicBezTo>
                <a:cubicBezTo>
                  <a:pt x="4895544" y="1819166"/>
                  <a:pt x="4869146" y="1800305"/>
                  <a:pt x="4842749" y="1777671"/>
                </a:cubicBezTo>
                <a:cubicBezTo>
                  <a:pt x="4801268" y="1743720"/>
                  <a:pt x="4759786" y="1721086"/>
                  <a:pt x="4706992" y="1743720"/>
                </a:cubicBezTo>
                <a:cubicBezTo>
                  <a:pt x="4657968" y="1762582"/>
                  <a:pt x="4650426" y="1807849"/>
                  <a:pt x="4642884" y="1853117"/>
                </a:cubicBezTo>
                <a:cubicBezTo>
                  <a:pt x="4631571" y="1932335"/>
                  <a:pt x="4620258" y="1939880"/>
                  <a:pt x="4548608" y="1909701"/>
                </a:cubicBezTo>
                <a:cubicBezTo>
                  <a:pt x="4514668" y="1894612"/>
                  <a:pt x="4514668" y="1894612"/>
                  <a:pt x="4484500" y="1932335"/>
                </a:cubicBezTo>
                <a:cubicBezTo>
                  <a:pt x="4458103" y="1970058"/>
                  <a:pt x="4431706" y="2007781"/>
                  <a:pt x="4378911" y="1996464"/>
                </a:cubicBezTo>
                <a:cubicBezTo>
                  <a:pt x="4352514" y="1988920"/>
                  <a:pt x="4348743" y="2007781"/>
                  <a:pt x="4344972" y="2026643"/>
                </a:cubicBezTo>
                <a:cubicBezTo>
                  <a:pt x="4337430" y="2060594"/>
                  <a:pt x="4348743" y="2090772"/>
                  <a:pt x="4360056" y="2120951"/>
                </a:cubicBezTo>
                <a:cubicBezTo>
                  <a:pt x="4378911" y="2166218"/>
                  <a:pt x="4378911" y="2207714"/>
                  <a:pt x="4356285" y="2249209"/>
                </a:cubicBezTo>
                <a:cubicBezTo>
                  <a:pt x="4341201" y="2249209"/>
                  <a:pt x="4326116" y="2249209"/>
                  <a:pt x="4311032" y="2249209"/>
                </a:cubicBezTo>
                <a:cubicBezTo>
                  <a:pt x="4307261" y="2222803"/>
                  <a:pt x="4307261" y="2196397"/>
                  <a:pt x="4311032" y="2166218"/>
                </a:cubicBezTo>
                <a:cubicBezTo>
                  <a:pt x="4311032" y="2143584"/>
                  <a:pt x="4314803" y="2120951"/>
                  <a:pt x="4307261" y="2102089"/>
                </a:cubicBezTo>
                <a:lnTo>
                  <a:pt x="4293453" y="2062720"/>
                </a:lnTo>
                <a:lnTo>
                  <a:pt x="4293453" y="2298718"/>
                </a:lnTo>
                <a:lnTo>
                  <a:pt x="4314960" y="2298021"/>
                </a:lnTo>
                <a:cubicBezTo>
                  <a:pt x="4322792" y="2296057"/>
                  <a:pt x="4329622" y="2291487"/>
                  <a:pt x="4334595" y="2281553"/>
                </a:cubicBezTo>
                <a:cubicBezTo>
                  <a:pt x="4336947" y="2277935"/>
                  <a:pt x="4341142" y="2278483"/>
                  <a:pt x="4344746" y="2279636"/>
                </a:cubicBezTo>
                <a:cubicBezTo>
                  <a:pt x="4363357" y="2284799"/>
                  <a:pt x="4383687" y="2283359"/>
                  <a:pt x="4402848" y="2284326"/>
                </a:cubicBezTo>
                <a:cubicBezTo>
                  <a:pt x="4432188" y="2285770"/>
                  <a:pt x="4457429" y="2295043"/>
                  <a:pt x="4473289" y="2321185"/>
                </a:cubicBezTo>
                <a:cubicBezTo>
                  <a:pt x="4479987" y="2331278"/>
                  <a:pt x="4490166" y="2331754"/>
                  <a:pt x="4499740" y="2331640"/>
                </a:cubicBezTo>
                <a:cubicBezTo>
                  <a:pt x="4521886" y="2331973"/>
                  <a:pt x="4527347" y="2338490"/>
                  <a:pt x="4524595" y="2359469"/>
                </a:cubicBezTo>
                <a:cubicBezTo>
                  <a:pt x="4520661" y="2381658"/>
                  <a:pt x="4520661" y="2381658"/>
                  <a:pt x="4544622" y="2383765"/>
                </a:cubicBezTo>
                <a:cubicBezTo>
                  <a:pt x="4550014" y="2384299"/>
                  <a:pt x="4554210" y="2384847"/>
                  <a:pt x="4554292" y="2392027"/>
                </a:cubicBezTo>
                <a:cubicBezTo>
                  <a:pt x="4556382" y="2417735"/>
                  <a:pt x="4559656" y="2442232"/>
                  <a:pt x="4560549" y="2467954"/>
                </a:cubicBezTo>
                <a:cubicBezTo>
                  <a:pt x="4561966" y="2487088"/>
                  <a:pt x="4557385" y="2505096"/>
                  <a:pt x="4547398" y="2521373"/>
                </a:cubicBezTo>
                <a:cubicBezTo>
                  <a:pt x="4541538" y="2532216"/>
                  <a:pt x="4547356" y="2569847"/>
                  <a:pt x="4555843" y="2579321"/>
                </a:cubicBezTo>
                <a:cubicBezTo>
                  <a:pt x="4558869" y="2582277"/>
                  <a:pt x="4561290" y="2584642"/>
                  <a:pt x="4566049" y="2582191"/>
                </a:cubicBezTo>
                <a:cubicBezTo>
                  <a:pt x="4592858" y="2571696"/>
                  <a:pt x="4618072" y="2578576"/>
                  <a:pt x="4643312" y="2587849"/>
                </a:cubicBezTo>
                <a:cubicBezTo>
                  <a:pt x="4648718" y="2589579"/>
                  <a:pt x="4652928" y="2591324"/>
                  <a:pt x="4657728" y="2592463"/>
                </a:cubicBezTo>
                <a:cubicBezTo>
                  <a:pt x="4673327" y="2595867"/>
                  <a:pt x="4684757" y="2601116"/>
                  <a:pt x="4692721" y="2617179"/>
                </a:cubicBezTo>
                <a:cubicBezTo>
                  <a:pt x="4700685" y="2633242"/>
                  <a:pt x="4719296" y="2638404"/>
                  <a:pt x="4736105" y="2642990"/>
                </a:cubicBezTo>
                <a:cubicBezTo>
                  <a:pt x="4743918" y="2645889"/>
                  <a:pt x="4748732" y="2648225"/>
                  <a:pt x="4750038" y="2657785"/>
                </a:cubicBezTo>
                <a:cubicBezTo>
                  <a:pt x="4756475" y="2697205"/>
                  <a:pt x="4769473" y="2734751"/>
                  <a:pt x="4796763" y="2766142"/>
                </a:cubicBezTo>
                <a:cubicBezTo>
                  <a:pt x="4800408" y="2770886"/>
                  <a:pt x="4801041" y="2773870"/>
                  <a:pt x="4795690" y="2776927"/>
                </a:cubicBezTo>
                <a:cubicBezTo>
                  <a:pt x="4775497" y="2790334"/>
                  <a:pt x="4773928" y="2810101"/>
                  <a:pt x="4777160" y="2831008"/>
                </a:cubicBezTo>
                <a:cubicBezTo>
                  <a:pt x="4778467" y="2840567"/>
                  <a:pt x="4777944" y="2847156"/>
                  <a:pt x="4766623" y="2851481"/>
                </a:cubicBezTo>
                <a:cubicBezTo>
                  <a:pt x="4751713" y="2855849"/>
                  <a:pt x="4747682" y="2869661"/>
                  <a:pt x="4746650" y="2884036"/>
                </a:cubicBezTo>
                <a:cubicBezTo>
                  <a:pt x="4745591" y="2896018"/>
                  <a:pt x="4745742" y="2909181"/>
                  <a:pt x="4744682" y="2921163"/>
                </a:cubicBezTo>
                <a:cubicBezTo>
                  <a:pt x="4743850" y="2926858"/>
                  <a:pt x="4742106" y="2931367"/>
                  <a:pt x="4739063" y="2933424"/>
                </a:cubicBezTo>
                <a:cubicBezTo>
                  <a:pt x="4736020" y="2935480"/>
                  <a:pt x="4731677" y="2935083"/>
                  <a:pt x="4725645" y="2930966"/>
                </a:cubicBezTo>
                <a:cubicBezTo>
                  <a:pt x="4723224" y="2928601"/>
                  <a:pt x="4720212" y="2926842"/>
                  <a:pt x="4716608" y="2925688"/>
                </a:cubicBezTo>
                <a:cubicBezTo>
                  <a:pt x="4712399" y="2923943"/>
                  <a:pt x="4707557" y="2919214"/>
                  <a:pt x="4702811" y="2922861"/>
                </a:cubicBezTo>
                <a:cubicBezTo>
                  <a:pt x="4699262" y="2926494"/>
                  <a:pt x="4699922" y="2931872"/>
                  <a:pt x="4700569" y="2936054"/>
                </a:cubicBezTo>
                <a:cubicBezTo>
                  <a:pt x="4701985" y="2955187"/>
                  <a:pt x="4697831" y="2958229"/>
                  <a:pt x="4679798" y="2951264"/>
                </a:cubicBezTo>
                <a:cubicBezTo>
                  <a:pt x="4675589" y="2949519"/>
                  <a:pt x="4672577" y="2947759"/>
                  <a:pt x="4668381" y="2947211"/>
                </a:cubicBezTo>
                <a:cubicBezTo>
                  <a:pt x="4662384" y="2946086"/>
                  <a:pt x="4656992" y="2945552"/>
                  <a:pt x="4653498" y="2953973"/>
                </a:cubicBezTo>
                <a:cubicBezTo>
                  <a:pt x="4651200" y="2962378"/>
                  <a:pt x="4653621" y="2964743"/>
                  <a:pt x="4659646" y="2968262"/>
                </a:cubicBezTo>
                <a:lnTo>
                  <a:pt x="4669796" y="2976183"/>
                </a:lnTo>
                <a:lnTo>
                  <a:pt x="4576498" y="2977532"/>
                </a:lnTo>
                <a:lnTo>
                  <a:pt x="4575299" y="2971067"/>
                </a:lnTo>
                <a:cubicBezTo>
                  <a:pt x="4571035" y="2964535"/>
                  <a:pt x="4565629" y="2962805"/>
                  <a:pt x="4558476" y="2965284"/>
                </a:cubicBezTo>
                <a:cubicBezTo>
                  <a:pt x="4553112" y="2967144"/>
                  <a:pt x="4548352" y="2969594"/>
                  <a:pt x="4542988" y="2971454"/>
                </a:cubicBezTo>
                <a:cubicBezTo>
                  <a:pt x="4534047" y="2974553"/>
                  <a:pt x="4527444" y="2972837"/>
                  <a:pt x="4521364" y="2964532"/>
                </a:cubicBezTo>
                <a:cubicBezTo>
                  <a:pt x="4503125" y="2939616"/>
                  <a:pt x="4480305" y="2932707"/>
                  <a:pt x="4451694" y="2942625"/>
                </a:cubicBezTo>
                <a:cubicBezTo>
                  <a:pt x="4446921" y="2943879"/>
                  <a:pt x="4441020" y="2951131"/>
                  <a:pt x="4436756" y="2944599"/>
                </a:cubicBezTo>
                <a:cubicBezTo>
                  <a:pt x="4431900" y="2938673"/>
                  <a:pt x="4436013" y="2932041"/>
                  <a:pt x="4440731" y="2926000"/>
                </a:cubicBezTo>
                <a:cubicBezTo>
                  <a:pt x="4441323" y="2925394"/>
                  <a:pt x="4441914" y="2924789"/>
                  <a:pt x="4442506" y="2924183"/>
                </a:cubicBezTo>
                <a:cubicBezTo>
                  <a:pt x="4454281" y="2907286"/>
                  <a:pt x="4451764" y="2896544"/>
                  <a:pt x="4433167" y="2892578"/>
                </a:cubicBezTo>
                <a:cubicBezTo>
                  <a:pt x="4415766" y="2888597"/>
                  <a:pt x="4409068" y="2878504"/>
                  <a:pt x="4405904" y="2863581"/>
                </a:cubicBezTo>
                <a:cubicBezTo>
                  <a:pt x="4401489" y="2843885"/>
                  <a:pt x="4394695" y="2825415"/>
                  <a:pt x="4376015" y="2814268"/>
                </a:cubicBezTo>
                <a:cubicBezTo>
                  <a:pt x="4367583" y="2809582"/>
                  <a:pt x="4371063" y="2799965"/>
                  <a:pt x="4373993" y="2794544"/>
                </a:cubicBezTo>
                <a:cubicBezTo>
                  <a:pt x="4383925" y="2773480"/>
                  <a:pt x="4380734" y="2756163"/>
                  <a:pt x="4366773" y="2738976"/>
                </a:cubicBezTo>
                <a:cubicBezTo>
                  <a:pt x="4358272" y="2728305"/>
                  <a:pt x="4360006" y="2722899"/>
                  <a:pt x="4375522" y="2719122"/>
                </a:cubicBezTo>
                <a:cubicBezTo>
                  <a:pt x="4408342" y="2710949"/>
                  <a:pt x="4428838" y="2671805"/>
                  <a:pt x="4416528" y="2642030"/>
                </a:cubicBezTo>
                <a:cubicBezTo>
                  <a:pt x="4414066" y="2636075"/>
                  <a:pt x="4410985" y="2628333"/>
                  <a:pt x="4403213" y="2629024"/>
                </a:cubicBezTo>
                <a:cubicBezTo>
                  <a:pt x="4395441" y="2629716"/>
                  <a:pt x="4387711" y="2633997"/>
                  <a:pt x="4386019" y="2642994"/>
                </a:cubicBezTo>
                <a:cubicBezTo>
                  <a:pt x="4384285" y="2648401"/>
                  <a:pt x="4383763" y="2654990"/>
                  <a:pt x="4382635" y="2660988"/>
                </a:cubicBezTo>
                <a:cubicBezTo>
                  <a:pt x="4382112" y="2667577"/>
                  <a:pt x="4380379" y="2672984"/>
                  <a:pt x="4373789" y="2672465"/>
                </a:cubicBezTo>
                <a:cubicBezTo>
                  <a:pt x="4366004" y="2671959"/>
                  <a:pt x="4364739" y="2665990"/>
                  <a:pt x="4364670" y="2660006"/>
                </a:cubicBezTo>
                <a:cubicBezTo>
                  <a:pt x="4364010" y="2654628"/>
                  <a:pt x="4365138" y="2648630"/>
                  <a:pt x="4365083" y="2643843"/>
                </a:cubicBezTo>
                <a:cubicBezTo>
                  <a:pt x="4364960" y="2633073"/>
                  <a:pt x="4360654" y="2622951"/>
                  <a:pt x="4349279" y="2622489"/>
                </a:cubicBezTo>
                <a:cubicBezTo>
                  <a:pt x="4339705" y="2622603"/>
                  <a:pt x="4338040" y="2633994"/>
                  <a:pt x="4336940" y="2642385"/>
                </a:cubicBezTo>
                <a:cubicBezTo>
                  <a:pt x="4335825" y="2649580"/>
                  <a:pt x="4338315" y="2657928"/>
                  <a:pt x="4334807" y="2665152"/>
                </a:cubicBezTo>
                <a:cubicBezTo>
                  <a:pt x="4330144" y="2675979"/>
                  <a:pt x="4324201" y="2679641"/>
                  <a:pt x="4315109" y="2669577"/>
                </a:cubicBezTo>
                <a:cubicBezTo>
                  <a:pt x="4302386" y="2655965"/>
                  <a:pt x="4296815" y="2639874"/>
                  <a:pt x="4293624" y="2622557"/>
                </a:cubicBezTo>
                <a:lnTo>
                  <a:pt x="4293453" y="2622155"/>
                </a:lnTo>
                <a:lnTo>
                  <a:pt x="4293453" y="3290419"/>
                </a:lnTo>
                <a:lnTo>
                  <a:pt x="4819151" y="3290419"/>
                </a:lnTo>
                <a:lnTo>
                  <a:pt x="4618033" y="3783581"/>
                </a:lnTo>
                <a:lnTo>
                  <a:pt x="4631595" y="3794382"/>
                </a:lnTo>
                <a:cubicBezTo>
                  <a:pt x="4641671" y="3804889"/>
                  <a:pt x="4649347" y="3817308"/>
                  <a:pt x="4653185" y="3834503"/>
                </a:cubicBezTo>
                <a:cubicBezTo>
                  <a:pt x="4657023" y="3872714"/>
                  <a:pt x="4676215" y="3907103"/>
                  <a:pt x="4695406" y="3937672"/>
                </a:cubicBezTo>
                <a:cubicBezTo>
                  <a:pt x="4714598" y="3972062"/>
                  <a:pt x="4729951" y="4006451"/>
                  <a:pt x="4749142" y="4037020"/>
                </a:cubicBezTo>
                <a:cubicBezTo>
                  <a:pt x="4764495" y="4071410"/>
                  <a:pt x="4795201" y="4101979"/>
                  <a:pt x="4833584" y="4121084"/>
                </a:cubicBezTo>
                <a:cubicBezTo>
                  <a:pt x="4833584" y="4166937"/>
                  <a:pt x="4833584" y="4212790"/>
                  <a:pt x="4833584" y="4258643"/>
                </a:cubicBezTo>
                <a:cubicBezTo>
                  <a:pt x="4810554" y="4270106"/>
                  <a:pt x="4799040" y="4285390"/>
                  <a:pt x="4787525" y="4312138"/>
                </a:cubicBezTo>
                <a:cubicBezTo>
                  <a:pt x="4772172" y="4342706"/>
                  <a:pt x="4737627" y="4365633"/>
                  <a:pt x="4703083" y="4365633"/>
                </a:cubicBezTo>
                <a:cubicBezTo>
                  <a:pt x="4668538" y="4365633"/>
                  <a:pt x="4637832" y="4373275"/>
                  <a:pt x="4603288" y="4380917"/>
                </a:cubicBezTo>
                <a:cubicBezTo>
                  <a:pt x="4553390" y="4361812"/>
                  <a:pt x="4507331" y="4335064"/>
                  <a:pt x="4488139" y="4273927"/>
                </a:cubicBezTo>
                <a:cubicBezTo>
                  <a:pt x="4484301" y="4262464"/>
                  <a:pt x="4461271" y="4254822"/>
                  <a:pt x="4465110" y="4231895"/>
                </a:cubicBezTo>
                <a:cubicBezTo>
                  <a:pt x="4467989" y="4216611"/>
                  <a:pt x="4467269" y="4203954"/>
                  <a:pt x="4463971" y="4193386"/>
                </a:cubicBezTo>
                <a:lnTo>
                  <a:pt x="4454229" y="4178157"/>
                </a:lnTo>
                <a:lnTo>
                  <a:pt x="4293453" y="4178157"/>
                </a:lnTo>
                <a:lnTo>
                  <a:pt x="4293453" y="4857600"/>
                </a:lnTo>
                <a:lnTo>
                  <a:pt x="3291650" y="4857600"/>
                </a:lnTo>
                <a:lnTo>
                  <a:pt x="3291650" y="4178157"/>
                </a:lnTo>
                <a:lnTo>
                  <a:pt x="2897583" y="4178157"/>
                </a:lnTo>
                <a:lnTo>
                  <a:pt x="2899933" y="4187858"/>
                </a:lnTo>
                <a:cubicBezTo>
                  <a:pt x="2898048" y="4212333"/>
                  <a:pt x="2905588" y="4223629"/>
                  <a:pt x="2922554" y="4233043"/>
                </a:cubicBezTo>
                <a:cubicBezTo>
                  <a:pt x="2922554" y="4240574"/>
                  <a:pt x="2922554" y="4248104"/>
                  <a:pt x="2922554" y="4255635"/>
                </a:cubicBezTo>
                <a:cubicBezTo>
                  <a:pt x="2903703" y="4266931"/>
                  <a:pt x="2898048" y="4287641"/>
                  <a:pt x="2903703" y="4306468"/>
                </a:cubicBezTo>
                <a:cubicBezTo>
                  <a:pt x="2913129" y="4340356"/>
                  <a:pt x="2901818" y="4366714"/>
                  <a:pt x="2877312" y="4389306"/>
                </a:cubicBezTo>
                <a:cubicBezTo>
                  <a:pt x="2867886" y="4398720"/>
                  <a:pt x="2858461" y="4406250"/>
                  <a:pt x="2854690" y="4419429"/>
                </a:cubicBezTo>
                <a:cubicBezTo>
                  <a:pt x="2850920" y="4440139"/>
                  <a:pt x="2839610" y="4451435"/>
                  <a:pt x="2818873" y="4449552"/>
                </a:cubicBezTo>
                <a:cubicBezTo>
                  <a:pt x="2803793" y="4449552"/>
                  <a:pt x="2792482" y="4458966"/>
                  <a:pt x="2786827" y="4466497"/>
                </a:cubicBezTo>
                <a:cubicBezTo>
                  <a:pt x="2754780" y="4511681"/>
                  <a:pt x="2707652" y="4487206"/>
                  <a:pt x="2668065" y="4492854"/>
                </a:cubicBezTo>
                <a:cubicBezTo>
                  <a:pt x="2651099" y="4494737"/>
                  <a:pt x="2615282" y="4504150"/>
                  <a:pt x="2607742" y="4490972"/>
                </a:cubicBezTo>
                <a:cubicBezTo>
                  <a:pt x="2585120" y="4453318"/>
                  <a:pt x="2526682" y="4468379"/>
                  <a:pt x="2513486" y="4417547"/>
                </a:cubicBezTo>
                <a:cubicBezTo>
                  <a:pt x="2509716" y="4402485"/>
                  <a:pt x="2483325" y="4393072"/>
                  <a:pt x="2507831" y="4372362"/>
                </a:cubicBezTo>
                <a:cubicBezTo>
                  <a:pt x="2515371" y="4366714"/>
                  <a:pt x="2513486" y="4355418"/>
                  <a:pt x="2505946" y="4353535"/>
                </a:cubicBezTo>
                <a:cubicBezTo>
                  <a:pt x="2475784" y="4342239"/>
                  <a:pt x="2477669" y="4325295"/>
                  <a:pt x="2496520" y="4302702"/>
                </a:cubicBezTo>
                <a:cubicBezTo>
                  <a:pt x="2502176" y="4295172"/>
                  <a:pt x="2494635" y="4285758"/>
                  <a:pt x="2490865" y="4278227"/>
                </a:cubicBezTo>
                <a:cubicBezTo>
                  <a:pt x="2483325" y="4266931"/>
                  <a:pt x="2481440" y="4255635"/>
                  <a:pt x="2492750" y="4246222"/>
                </a:cubicBezTo>
                <a:cubicBezTo>
                  <a:pt x="2504061" y="4236808"/>
                  <a:pt x="2502176" y="4225512"/>
                  <a:pt x="2505946" y="4214216"/>
                </a:cubicBezTo>
                <a:lnTo>
                  <a:pt x="2519389" y="4178157"/>
                </a:lnTo>
                <a:lnTo>
                  <a:pt x="1895054" y="4178157"/>
                </a:lnTo>
                <a:lnTo>
                  <a:pt x="1904034" y="4212935"/>
                </a:lnTo>
                <a:cubicBezTo>
                  <a:pt x="1907534" y="4221099"/>
                  <a:pt x="1911035" y="4228097"/>
                  <a:pt x="1913368" y="4235094"/>
                </a:cubicBezTo>
                <a:cubicBezTo>
                  <a:pt x="1933204" y="4278245"/>
                  <a:pt x="1933204" y="4278245"/>
                  <a:pt x="1897032" y="4308568"/>
                </a:cubicBezTo>
                <a:cubicBezTo>
                  <a:pt x="1890031" y="4314399"/>
                  <a:pt x="1885364" y="4320230"/>
                  <a:pt x="1887698" y="4331893"/>
                </a:cubicBezTo>
                <a:cubicBezTo>
                  <a:pt x="1890031" y="4344722"/>
                  <a:pt x="1888865" y="4358717"/>
                  <a:pt x="1886531" y="4371546"/>
                </a:cubicBezTo>
                <a:cubicBezTo>
                  <a:pt x="1881864" y="4391372"/>
                  <a:pt x="1892365" y="4399536"/>
                  <a:pt x="1908701" y="4405367"/>
                </a:cubicBezTo>
                <a:cubicBezTo>
                  <a:pt x="1961209" y="4424027"/>
                  <a:pt x="1961209" y="4424027"/>
                  <a:pt x="1929704" y="4469511"/>
                </a:cubicBezTo>
                <a:cubicBezTo>
                  <a:pt x="1923870" y="4477674"/>
                  <a:pt x="1921536" y="4487004"/>
                  <a:pt x="1921536" y="4497501"/>
                </a:cubicBezTo>
                <a:cubicBezTo>
                  <a:pt x="1921536" y="4505664"/>
                  <a:pt x="1929704" y="4516161"/>
                  <a:pt x="1915702" y="4519659"/>
                </a:cubicBezTo>
                <a:cubicBezTo>
                  <a:pt x="1904034" y="4523158"/>
                  <a:pt x="1892365" y="4521992"/>
                  <a:pt x="1885364" y="4510329"/>
                </a:cubicBezTo>
                <a:cubicBezTo>
                  <a:pt x="1878363" y="4500999"/>
                  <a:pt x="1873696" y="4490503"/>
                  <a:pt x="1867862" y="4478841"/>
                </a:cubicBezTo>
                <a:cubicBezTo>
                  <a:pt x="1839857" y="4489337"/>
                  <a:pt x="1827022" y="4513828"/>
                  <a:pt x="1816521" y="4538320"/>
                </a:cubicBezTo>
                <a:cubicBezTo>
                  <a:pt x="1810687" y="4549982"/>
                  <a:pt x="1821188" y="4560478"/>
                  <a:pt x="1828189" y="4568642"/>
                </a:cubicBezTo>
                <a:cubicBezTo>
                  <a:pt x="1838691" y="4579138"/>
                  <a:pt x="1849192" y="4588468"/>
                  <a:pt x="1858527" y="4597798"/>
                </a:cubicBezTo>
                <a:cubicBezTo>
                  <a:pt x="1869028" y="4608295"/>
                  <a:pt x="1876029" y="4619957"/>
                  <a:pt x="1877196" y="4635118"/>
                </a:cubicBezTo>
                <a:cubicBezTo>
                  <a:pt x="1878363" y="4654945"/>
                  <a:pt x="1872529" y="4659610"/>
                  <a:pt x="1852693" y="4654945"/>
                </a:cubicBezTo>
                <a:cubicBezTo>
                  <a:pt x="1828189" y="4647947"/>
                  <a:pt x="1822355" y="4654945"/>
                  <a:pt x="1825855" y="4679436"/>
                </a:cubicBezTo>
                <a:cubicBezTo>
                  <a:pt x="1827022" y="4693431"/>
                  <a:pt x="1838691" y="4710925"/>
                  <a:pt x="1822355" y="4720255"/>
                </a:cubicBezTo>
                <a:cubicBezTo>
                  <a:pt x="1807186" y="4728419"/>
                  <a:pt x="1793184" y="4713257"/>
                  <a:pt x="1781516" y="4703927"/>
                </a:cubicBezTo>
                <a:cubicBezTo>
                  <a:pt x="1776848" y="4699262"/>
                  <a:pt x="1772181" y="4695764"/>
                  <a:pt x="1766347" y="4692265"/>
                </a:cubicBezTo>
                <a:cubicBezTo>
                  <a:pt x="1759346" y="4687600"/>
                  <a:pt x="1750011" y="4686434"/>
                  <a:pt x="1743010" y="4693431"/>
                </a:cubicBezTo>
                <a:cubicBezTo>
                  <a:pt x="1736009" y="4699262"/>
                  <a:pt x="1738343" y="4707426"/>
                  <a:pt x="1743010" y="4714424"/>
                </a:cubicBezTo>
                <a:cubicBezTo>
                  <a:pt x="1748844" y="4724920"/>
                  <a:pt x="1753512" y="4735416"/>
                  <a:pt x="1741843" y="4745912"/>
                </a:cubicBezTo>
                <a:cubicBezTo>
                  <a:pt x="1730175" y="4755242"/>
                  <a:pt x="1718506" y="4749411"/>
                  <a:pt x="1708005" y="4742414"/>
                </a:cubicBezTo>
                <a:cubicBezTo>
                  <a:pt x="1706838" y="4741247"/>
                  <a:pt x="1704504" y="4738915"/>
                  <a:pt x="1702171" y="4737749"/>
                </a:cubicBezTo>
                <a:cubicBezTo>
                  <a:pt x="1673000" y="4716756"/>
                  <a:pt x="1665999" y="4719089"/>
                  <a:pt x="1651997" y="4752910"/>
                </a:cubicBezTo>
                <a:cubicBezTo>
                  <a:pt x="1646162" y="4769237"/>
                  <a:pt x="1640328" y="4782066"/>
                  <a:pt x="1620492" y="4779734"/>
                </a:cubicBezTo>
                <a:cubicBezTo>
                  <a:pt x="1615825" y="4779734"/>
                  <a:pt x="1612324" y="4779734"/>
                  <a:pt x="1608824" y="4778567"/>
                </a:cubicBezTo>
                <a:cubicBezTo>
                  <a:pt x="1588987" y="4771570"/>
                  <a:pt x="1571485" y="4780900"/>
                  <a:pt x="1573819" y="4800726"/>
                </a:cubicBezTo>
                <a:cubicBezTo>
                  <a:pt x="1576152" y="4820552"/>
                  <a:pt x="1565651" y="4827550"/>
                  <a:pt x="1551649" y="4828716"/>
                </a:cubicBezTo>
                <a:cubicBezTo>
                  <a:pt x="1506142" y="4831049"/>
                  <a:pt x="1496807" y="4859039"/>
                  <a:pt x="1495640" y="4898691"/>
                </a:cubicBezTo>
                <a:cubicBezTo>
                  <a:pt x="1494474" y="4926681"/>
                  <a:pt x="1487473" y="4954671"/>
                  <a:pt x="1479305" y="4982661"/>
                </a:cubicBezTo>
                <a:cubicBezTo>
                  <a:pt x="1474637" y="4995490"/>
                  <a:pt x="1467636" y="5003654"/>
                  <a:pt x="1453634" y="5007153"/>
                </a:cubicBezTo>
                <a:cubicBezTo>
                  <a:pt x="1405794" y="5021148"/>
                  <a:pt x="1357954" y="5024647"/>
                  <a:pt x="1313614" y="4994324"/>
                </a:cubicBezTo>
                <a:cubicBezTo>
                  <a:pt x="1297278" y="4982661"/>
                  <a:pt x="1286777" y="4969833"/>
                  <a:pt x="1289110" y="4947674"/>
                </a:cubicBezTo>
                <a:cubicBezTo>
                  <a:pt x="1293778" y="4915019"/>
                  <a:pt x="1277442" y="4885863"/>
                  <a:pt x="1261106" y="4857873"/>
                </a:cubicBezTo>
                <a:cubicBezTo>
                  <a:pt x="1257606" y="4849709"/>
                  <a:pt x="1250605" y="4848543"/>
                  <a:pt x="1242437" y="4847376"/>
                </a:cubicBezTo>
                <a:cubicBezTo>
                  <a:pt x="1214433" y="4843877"/>
                  <a:pt x="1186429" y="4841545"/>
                  <a:pt x="1158424" y="4842711"/>
                </a:cubicBezTo>
                <a:cubicBezTo>
                  <a:pt x="1140922" y="4842711"/>
                  <a:pt x="1129254" y="4836880"/>
                  <a:pt x="1118752" y="4824051"/>
                </a:cubicBezTo>
                <a:cubicBezTo>
                  <a:pt x="1108250" y="4812389"/>
                  <a:pt x="1098916" y="4799560"/>
                  <a:pt x="1083747" y="4792562"/>
                </a:cubicBezTo>
                <a:cubicBezTo>
                  <a:pt x="1067411" y="4785565"/>
                  <a:pt x="1053409" y="4783232"/>
                  <a:pt x="1035907" y="4794895"/>
                </a:cubicBezTo>
                <a:cubicBezTo>
                  <a:pt x="1014903" y="4810056"/>
                  <a:pt x="996234" y="4803059"/>
                  <a:pt x="988066" y="4777401"/>
                </a:cubicBezTo>
                <a:cubicBezTo>
                  <a:pt x="972897" y="4733084"/>
                  <a:pt x="951894" y="4728419"/>
                  <a:pt x="915722" y="4761074"/>
                </a:cubicBezTo>
                <a:cubicBezTo>
                  <a:pt x="895886" y="4777401"/>
                  <a:pt x="883051" y="4799560"/>
                  <a:pt x="865548" y="4818220"/>
                </a:cubicBezTo>
                <a:cubicBezTo>
                  <a:pt x="851546" y="4832215"/>
                  <a:pt x="837544" y="4845044"/>
                  <a:pt x="810707" y="4848543"/>
                </a:cubicBezTo>
                <a:cubicBezTo>
                  <a:pt x="832877" y="4812389"/>
                  <a:pt x="850379" y="4780900"/>
                  <a:pt x="871382" y="4748245"/>
                </a:cubicBezTo>
                <a:cubicBezTo>
                  <a:pt x="892386" y="4714424"/>
                  <a:pt x="864381" y="4646781"/>
                  <a:pt x="823542" y="4650280"/>
                </a:cubicBezTo>
                <a:cubicBezTo>
                  <a:pt x="775702" y="4653778"/>
                  <a:pt x="760533" y="4628121"/>
                  <a:pt x="751198" y="4589635"/>
                </a:cubicBezTo>
                <a:cubicBezTo>
                  <a:pt x="748865" y="4583803"/>
                  <a:pt x="747698" y="4577972"/>
                  <a:pt x="745364" y="4572141"/>
                </a:cubicBezTo>
                <a:cubicBezTo>
                  <a:pt x="738363" y="4546483"/>
                  <a:pt x="736029" y="4545317"/>
                  <a:pt x="712693" y="4558146"/>
                </a:cubicBezTo>
                <a:cubicBezTo>
                  <a:pt x="692856" y="4569808"/>
                  <a:pt x="677687" y="4586136"/>
                  <a:pt x="663685" y="4604796"/>
                </a:cubicBezTo>
                <a:cubicBezTo>
                  <a:pt x="655518" y="4616458"/>
                  <a:pt x="648517" y="4621123"/>
                  <a:pt x="633348" y="4615292"/>
                </a:cubicBezTo>
                <a:cubicBezTo>
                  <a:pt x="620512" y="4610627"/>
                  <a:pt x="606510" y="4609461"/>
                  <a:pt x="592508" y="4608295"/>
                </a:cubicBezTo>
                <a:cubicBezTo>
                  <a:pt x="583174" y="4607128"/>
                  <a:pt x="575006" y="4611793"/>
                  <a:pt x="572672" y="4621123"/>
                </a:cubicBezTo>
                <a:cubicBezTo>
                  <a:pt x="570338" y="4631620"/>
                  <a:pt x="573839" y="4638617"/>
                  <a:pt x="583174" y="4643282"/>
                </a:cubicBezTo>
                <a:cubicBezTo>
                  <a:pt x="590175" y="4646781"/>
                  <a:pt x="597176" y="4649113"/>
                  <a:pt x="604177" y="4652612"/>
                </a:cubicBezTo>
                <a:cubicBezTo>
                  <a:pt x="615845" y="4658443"/>
                  <a:pt x="620512" y="4666607"/>
                  <a:pt x="618179" y="4680602"/>
                </a:cubicBezTo>
                <a:cubicBezTo>
                  <a:pt x="611178" y="4722587"/>
                  <a:pt x="626347" y="4751744"/>
                  <a:pt x="663685" y="4770404"/>
                </a:cubicBezTo>
                <a:cubicBezTo>
                  <a:pt x="669520" y="4773902"/>
                  <a:pt x="682355" y="4772736"/>
                  <a:pt x="680021" y="4783232"/>
                </a:cubicBezTo>
                <a:cubicBezTo>
                  <a:pt x="678854" y="4793729"/>
                  <a:pt x="668353" y="4796061"/>
                  <a:pt x="657851" y="4797227"/>
                </a:cubicBezTo>
                <a:cubicBezTo>
                  <a:pt x="656684" y="4797227"/>
                  <a:pt x="655518" y="4797227"/>
                  <a:pt x="654351" y="4797227"/>
                </a:cubicBezTo>
                <a:cubicBezTo>
                  <a:pt x="626347" y="4801892"/>
                  <a:pt x="618179" y="4814721"/>
                  <a:pt x="632181" y="4836880"/>
                </a:cubicBezTo>
                <a:cubicBezTo>
                  <a:pt x="645016" y="4857873"/>
                  <a:pt x="641515" y="4874200"/>
                  <a:pt x="629847" y="4891694"/>
                </a:cubicBezTo>
                <a:cubicBezTo>
                  <a:pt x="614678" y="4915019"/>
                  <a:pt x="603010" y="4939510"/>
                  <a:pt x="610011" y="4968666"/>
                </a:cubicBezTo>
                <a:cubicBezTo>
                  <a:pt x="613511" y="4981495"/>
                  <a:pt x="600676" y="4987326"/>
                  <a:pt x="592508" y="4989659"/>
                </a:cubicBezTo>
                <a:cubicBezTo>
                  <a:pt x="562171" y="5000155"/>
                  <a:pt x="548169" y="5019982"/>
                  <a:pt x="544668" y="5050304"/>
                </a:cubicBezTo>
                <a:cubicBezTo>
                  <a:pt x="542334" y="5068964"/>
                  <a:pt x="535333" y="5072463"/>
                  <a:pt x="516664" y="5060800"/>
                </a:cubicBezTo>
                <a:cubicBezTo>
                  <a:pt x="476991" y="5036309"/>
                  <a:pt x="418650" y="5053803"/>
                  <a:pt x="401147" y="5094622"/>
                </a:cubicBezTo>
                <a:cubicBezTo>
                  <a:pt x="397646" y="5102785"/>
                  <a:pt x="392979" y="5113282"/>
                  <a:pt x="401147" y="5120279"/>
                </a:cubicBezTo>
                <a:cubicBezTo>
                  <a:pt x="409315" y="5127277"/>
                  <a:pt x="420983" y="5130775"/>
                  <a:pt x="431485" y="5123778"/>
                </a:cubicBezTo>
                <a:cubicBezTo>
                  <a:pt x="438486" y="5120279"/>
                  <a:pt x="445487" y="5114448"/>
                  <a:pt x="452488" y="5109783"/>
                </a:cubicBezTo>
                <a:cubicBezTo>
                  <a:pt x="459489" y="5103952"/>
                  <a:pt x="466490" y="5100453"/>
                  <a:pt x="472324" y="5107450"/>
                </a:cubicBezTo>
                <a:cubicBezTo>
                  <a:pt x="479325" y="5115614"/>
                  <a:pt x="474658" y="5122612"/>
                  <a:pt x="468824" y="5128443"/>
                </a:cubicBezTo>
                <a:cubicBezTo>
                  <a:pt x="464156" y="5134274"/>
                  <a:pt x="457155" y="5138939"/>
                  <a:pt x="452488" y="5143604"/>
                </a:cubicBezTo>
                <a:cubicBezTo>
                  <a:pt x="441986" y="5154100"/>
                  <a:pt x="436152" y="5168096"/>
                  <a:pt x="446654" y="5179758"/>
                </a:cubicBezTo>
                <a:cubicBezTo>
                  <a:pt x="455988" y="5189088"/>
                  <a:pt x="468824" y="5179758"/>
                  <a:pt x="478158" y="5172761"/>
                </a:cubicBezTo>
                <a:cubicBezTo>
                  <a:pt x="486326" y="5166929"/>
                  <a:pt x="492160" y="5156433"/>
                  <a:pt x="502662" y="5152934"/>
                </a:cubicBezTo>
                <a:cubicBezTo>
                  <a:pt x="517831" y="5147103"/>
                  <a:pt x="527165" y="5149435"/>
                  <a:pt x="525999" y="5168096"/>
                </a:cubicBezTo>
                <a:cubicBezTo>
                  <a:pt x="524832" y="5193753"/>
                  <a:pt x="514330" y="5214746"/>
                  <a:pt x="500328" y="5234572"/>
                </a:cubicBezTo>
                <a:cubicBezTo>
                  <a:pt x="482826" y="5260229"/>
                  <a:pt x="481659" y="5274224"/>
                  <a:pt x="500328" y="5298716"/>
                </a:cubicBezTo>
                <a:cubicBezTo>
                  <a:pt x="506162" y="5308046"/>
                  <a:pt x="515497" y="5316209"/>
                  <a:pt x="523665" y="5324373"/>
                </a:cubicBezTo>
                <a:cubicBezTo>
                  <a:pt x="527165" y="5327872"/>
                  <a:pt x="533000" y="5331371"/>
                  <a:pt x="530666" y="5337202"/>
                </a:cubicBezTo>
                <a:cubicBezTo>
                  <a:pt x="528332" y="5344200"/>
                  <a:pt x="522498" y="5345366"/>
                  <a:pt x="517831" y="5344200"/>
                </a:cubicBezTo>
                <a:cubicBezTo>
                  <a:pt x="496828" y="5339535"/>
                  <a:pt x="492160" y="5348865"/>
                  <a:pt x="493327" y="5367525"/>
                </a:cubicBezTo>
                <a:cubicBezTo>
                  <a:pt x="494494" y="5390850"/>
                  <a:pt x="479325" y="5407177"/>
                  <a:pt x="462989" y="5420006"/>
                </a:cubicBezTo>
                <a:cubicBezTo>
                  <a:pt x="450154" y="5430502"/>
                  <a:pt x="448987" y="5438666"/>
                  <a:pt x="461823" y="5447996"/>
                </a:cubicBezTo>
                <a:cubicBezTo>
                  <a:pt x="468824" y="5452661"/>
                  <a:pt x="473491" y="5457326"/>
                  <a:pt x="471157" y="5466656"/>
                </a:cubicBezTo>
                <a:cubicBezTo>
                  <a:pt x="468824" y="5479485"/>
                  <a:pt x="459489" y="5477152"/>
                  <a:pt x="451321" y="5479485"/>
                </a:cubicBezTo>
                <a:cubicBezTo>
                  <a:pt x="446654" y="5480651"/>
                  <a:pt x="440819" y="5480651"/>
                  <a:pt x="434985" y="5481817"/>
                </a:cubicBezTo>
                <a:cubicBezTo>
                  <a:pt x="403481" y="5485316"/>
                  <a:pt x="396480" y="5502810"/>
                  <a:pt x="415149" y="5529634"/>
                </a:cubicBezTo>
                <a:cubicBezTo>
                  <a:pt x="417483" y="5533132"/>
                  <a:pt x="419816" y="5535465"/>
                  <a:pt x="420983" y="5538964"/>
                </a:cubicBezTo>
                <a:cubicBezTo>
                  <a:pt x="424484" y="5545961"/>
                  <a:pt x="426817" y="5555291"/>
                  <a:pt x="419816" y="5559956"/>
                </a:cubicBezTo>
                <a:cubicBezTo>
                  <a:pt x="413982" y="5564621"/>
                  <a:pt x="405814" y="5559956"/>
                  <a:pt x="401147" y="5555291"/>
                </a:cubicBezTo>
                <a:cubicBezTo>
                  <a:pt x="396480" y="5550626"/>
                  <a:pt x="392979" y="5545961"/>
                  <a:pt x="389479" y="5540130"/>
                </a:cubicBezTo>
                <a:cubicBezTo>
                  <a:pt x="382478" y="5531966"/>
                  <a:pt x="375477" y="5529634"/>
                  <a:pt x="366142" y="5536631"/>
                </a:cubicBezTo>
                <a:cubicBezTo>
                  <a:pt x="343972" y="5551792"/>
                  <a:pt x="319468" y="5554125"/>
                  <a:pt x="294965" y="5555291"/>
                </a:cubicBezTo>
                <a:cubicBezTo>
                  <a:pt x="265794" y="5557624"/>
                  <a:pt x="235456" y="5554125"/>
                  <a:pt x="206285" y="5561122"/>
                </a:cubicBezTo>
                <a:cubicBezTo>
                  <a:pt x="195784" y="5563455"/>
                  <a:pt x="189949" y="5556457"/>
                  <a:pt x="185282" y="5550626"/>
                </a:cubicBezTo>
                <a:cubicBezTo>
                  <a:pt x="168946" y="5531966"/>
                  <a:pt x="153777" y="5513306"/>
                  <a:pt x="124607" y="5522636"/>
                </a:cubicBezTo>
                <a:cubicBezTo>
                  <a:pt x="118772" y="5523802"/>
                  <a:pt x="115272" y="5519137"/>
                  <a:pt x="112938" y="5514472"/>
                </a:cubicBezTo>
                <a:cubicBezTo>
                  <a:pt x="100103" y="5491147"/>
                  <a:pt x="79100" y="5472487"/>
                  <a:pt x="61597" y="5452661"/>
                </a:cubicBezTo>
                <a:cubicBezTo>
                  <a:pt x="34760" y="5422338"/>
                  <a:pt x="19591" y="5388517"/>
                  <a:pt x="30093" y="5347698"/>
                </a:cubicBezTo>
                <a:cubicBezTo>
                  <a:pt x="33593" y="5331371"/>
                  <a:pt x="24259" y="5320874"/>
                  <a:pt x="14924" y="5311544"/>
                </a:cubicBezTo>
                <a:cubicBezTo>
                  <a:pt x="-6079" y="5289386"/>
                  <a:pt x="-4912" y="5277723"/>
                  <a:pt x="18424" y="5260229"/>
                </a:cubicBezTo>
                <a:cubicBezTo>
                  <a:pt x="44095" y="5242736"/>
                  <a:pt x="44095" y="5242736"/>
                  <a:pt x="23092" y="5217078"/>
                </a:cubicBezTo>
                <a:cubicBezTo>
                  <a:pt x="18424" y="5211247"/>
                  <a:pt x="14924" y="5206582"/>
                  <a:pt x="21925" y="5199584"/>
                </a:cubicBezTo>
                <a:cubicBezTo>
                  <a:pt x="45262" y="5172761"/>
                  <a:pt x="66265" y="5145937"/>
                  <a:pt x="90768" y="5120279"/>
                </a:cubicBezTo>
                <a:cubicBezTo>
                  <a:pt x="108271" y="5100453"/>
                  <a:pt x="130441" y="5087624"/>
                  <a:pt x="156111" y="5081793"/>
                </a:cubicBezTo>
                <a:cubicBezTo>
                  <a:pt x="172447" y="5077128"/>
                  <a:pt x="203951" y="5035143"/>
                  <a:pt x="205118" y="5017649"/>
                </a:cubicBezTo>
                <a:cubicBezTo>
                  <a:pt x="205118" y="5011818"/>
                  <a:pt x="205118" y="5007153"/>
                  <a:pt x="198117" y="5004820"/>
                </a:cubicBezTo>
                <a:cubicBezTo>
                  <a:pt x="161945" y="4988493"/>
                  <a:pt x="144443" y="4957004"/>
                  <a:pt x="129274" y="4923183"/>
                </a:cubicBezTo>
                <a:cubicBezTo>
                  <a:pt x="125773" y="4916185"/>
                  <a:pt x="123440" y="4910354"/>
                  <a:pt x="119939" y="4904523"/>
                </a:cubicBezTo>
                <a:cubicBezTo>
                  <a:pt x="108271" y="4885863"/>
                  <a:pt x="102437" y="4869535"/>
                  <a:pt x="110604" y="4846210"/>
                </a:cubicBezTo>
                <a:cubicBezTo>
                  <a:pt x="118772" y="4822885"/>
                  <a:pt x="105937" y="4799560"/>
                  <a:pt x="94269" y="4778567"/>
                </a:cubicBezTo>
                <a:cubicBezTo>
                  <a:pt x="89601" y="4768071"/>
                  <a:pt x="87268" y="4761074"/>
                  <a:pt x="95436" y="4750577"/>
                </a:cubicBezTo>
                <a:cubicBezTo>
                  <a:pt x="128107" y="4706260"/>
                  <a:pt x="152611" y="4657277"/>
                  <a:pt x="157278" y="4600131"/>
                </a:cubicBezTo>
                <a:cubicBezTo>
                  <a:pt x="158445" y="4591967"/>
                  <a:pt x="160778" y="4588468"/>
                  <a:pt x="168946" y="4590801"/>
                </a:cubicBezTo>
                <a:cubicBezTo>
                  <a:pt x="201618" y="4597798"/>
                  <a:pt x="222621" y="4580305"/>
                  <a:pt x="240123" y="4556980"/>
                </a:cubicBezTo>
                <a:cubicBezTo>
                  <a:pt x="248291" y="4546483"/>
                  <a:pt x="255292" y="4540652"/>
                  <a:pt x="270461" y="4547650"/>
                </a:cubicBezTo>
                <a:cubicBezTo>
                  <a:pt x="289131" y="4558146"/>
                  <a:pt x="306633" y="4548816"/>
                  <a:pt x="321802" y="4535987"/>
                </a:cubicBezTo>
                <a:cubicBezTo>
                  <a:pt x="334637" y="4525491"/>
                  <a:pt x="347472" y="4512662"/>
                  <a:pt x="360308" y="4502166"/>
                </a:cubicBezTo>
                <a:cubicBezTo>
                  <a:pt x="373143" y="4492836"/>
                  <a:pt x="384811" y="4491669"/>
                  <a:pt x="388312" y="4511496"/>
                </a:cubicBezTo>
                <a:cubicBezTo>
                  <a:pt x="388312" y="4516161"/>
                  <a:pt x="389479" y="4520826"/>
                  <a:pt x="391812" y="4525491"/>
                </a:cubicBezTo>
                <a:cubicBezTo>
                  <a:pt x="394146" y="4531322"/>
                  <a:pt x="394146" y="4540652"/>
                  <a:pt x="402314" y="4541818"/>
                </a:cubicBezTo>
                <a:cubicBezTo>
                  <a:pt x="409315" y="4541818"/>
                  <a:pt x="413982" y="4535987"/>
                  <a:pt x="417483" y="4531322"/>
                </a:cubicBezTo>
                <a:cubicBezTo>
                  <a:pt x="434985" y="4511496"/>
                  <a:pt x="441986" y="4512662"/>
                  <a:pt x="452488" y="4537153"/>
                </a:cubicBezTo>
                <a:cubicBezTo>
                  <a:pt x="454822" y="4542985"/>
                  <a:pt x="455988" y="4547650"/>
                  <a:pt x="459489" y="4552315"/>
                </a:cubicBezTo>
                <a:cubicBezTo>
                  <a:pt x="464156" y="4559312"/>
                  <a:pt x="468824" y="4565143"/>
                  <a:pt x="480492" y="4560478"/>
                </a:cubicBezTo>
                <a:cubicBezTo>
                  <a:pt x="490993" y="4554647"/>
                  <a:pt x="490993" y="4549982"/>
                  <a:pt x="488660" y="4540652"/>
                </a:cubicBezTo>
                <a:cubicBezTo>
                  <a:pt x="476991" y="4488171"/>
                  <a:pt x="489827" y="4442687"/>
                  <a:pt x="521331" y="4399536"/>
                </a:cubicBezTo>
                <a:cubicBezTo>
                  <a:pt x="540001" y="4373878"/>
                  <a:pt x="564504" y="4357550"/>
                  <a:pt x="596009" y="4352885"/>
                </a:cubicBezTo>
                <a:cubicBezTo>
                  <a:pt x="610011" y="4350553"/>
                  <a:pt x="612345" y="4345888"/>
                  <a:pt x="607677" y="4333059"/>
                </a:cubicBezTo>
                <a:cubicBezTo>
                  <a:pt x="601843" y="4317898"/>
                  <a:pt x="597176" y="4300404"/>
                  <a:pt x="586674" y="4287575"/>
                </a:cubicBezTo>
                <a:cubicBezTo>
                  <a:pt x="578506" y="4278245"/>
                  <a:pt x="580840" y="4273580"/>
                  <a:pt x="591341" y="4267749"/>
                </a:cubicBezTo>
                <a:cubicBezTo>
                  <a:pt x="613511" y="4257253"/>
                  <a:pt x="626347" y="4210603"/>
                  <a:pt x="613511" y="4189610"/>
                </a:cubicBezTo>
                <a:cubicBezTo>
                  <a:pt x="608844" y="4182613"/>
                  <a:pt x="601843" y="4182613"/>
                  <a:pt x="596009" y="4181446"/>
                </a:cubicBezTo>
                <a:cubicBezTo>
                  <a:pt x="577339" y="4176781"/>
                  <a:pt x="559837" y="4170950"/>
                  <a:pt x="545835" y="4156955"/>
                </a:cubicBezTo>
                <a:cubicBezTo>
                  <a:pt x="523665" y="4132464"/>
                  <a:pt x="530666" y="4110305"/>
                  <a:pt x="563337" y="4103308"/>
                </a:cubicBezTo>
                <a:cubicBezTo>
                  <a:pt x="572672" y="4100975"/>
                  <a:pt x="583174" y="4100975"/>
                  <a:pt x="592508" y="4098643"/>
                </a:cubicBezTo>
                <a:cubicBezTo>
                  <a:pt x="618179" y="4091645"/>
                  <a:pt x="625180" y="4079983"/>
                  <a:pt x="617012" y="4054325"/>
                </a:cubicBezTo>
                <a:cubicBezTo>
                  <a:pt x="613511" y="4041496"/>
                  <a:pt x="606510" y="4032166"/>
                  <a:pt x="599509" y="4021670"/>
                </a:cubicBezTo>
                <a:cubicBezTo>
                  <a:pt x="591341" y="4011173"/>
                  <a:pt x="584340" y="4001843"/>
                  <a:pt x="578506" y="3990181"/>
                </a:cubicBezTo>
                <a:cubicBezTo>
                  <a:pt x="573839" y="3982017"/>
                  <a:pt x="570338" y="3971521"/>
                  <a:pt x="572672" y="3961025"/>
                </a:cubicBezTo>
                <a:cubicBezTo>
                  <a:pt x="577339" y="3947030"/>
                  <a:pt x="590175" y="3956360"/>
                  <a:pt x="598343" y="3955193"/>
                </a:cubicBezTo>
                <a:cubicBezTo>
                  <a:pt x="618179" y="3950528"/>
                  <a:pt x="639182" y="3949362"/>
                  <a:pt x="655518" y="3936533"/>
                </a:cubicBezTo>
                <a:cubicBezTo>
                  <a:pt x="666019" y="3927203"/>
                  <a:pt x="668353" y="3919039"/>
                  <a:pt x="660185" y="3906211"/>
                </a:cubicBezTo>
                <a:cubicBezTo>
                  <a:pt x="648517" y="3888717"/>
                  <a:pt x="632181" y="3872389"/>
                  <a:pt x="618179" y="3857228"/>
                </a:cubicBezTo>
                <a:cubicBezTo>
                  <a:pt x="594842" y="3831571"/>
                  <a:pt x="576173" y="3805913"/>
                  <a:pt x="593675" y="3769759"/>
                </a:cubicBezTo>
                <a:cubicBezTo>
                  <a:pt x="597176" y="3760429"/>
                  <a:pt x="591341" y="3754598"/>
                  <a:pt x="586674" y="3748767"/>
                </a:cubicBezTo>
                <a:cubicBezTo>
                  <a:pt x="578506" y="3737104"/>
                  <a:pt x="565671" y="3730107"/>
                  <a:pt x="554003" y="3724275"/>
                </a:cubicBezTo>
                <a:cubicBezTo>
                  <a:pt x="535333" y="3714945"/>
                  <a:pt x="516664" y="3707948"/>
                  <a:pt x="507329" y="3686955"/>
                </a:cubicBezTo>
                <a:cubicBezTo>
                  <a:pt x="496828" y="3693953"/>
                  <a:pt x="495661" y="3705615"/>
                  <a:pt x="490993" y="3713779"/>
                </a:cubicBezTo>
                <a:cubicBezTo>
                  <a:pt x="486326" y="3721943"/>
                  <a:pt x="482826" y="3733605"/>
                  <a:pt x="469990" y="3732439"/>
                </a:cubicBezTo>
                <a:cubicBezTo>
                  <a:pt x="454822" y="3731273"/>
                  <a:pt x="439653" y="3727774"/>
                  <a:pt x="432652" y="3712613"/>
                </a:cubicBezTo>
                <a:cubicBezTo>
                  <a:pt x="425651" y="3699784"/>
                  <a:pt x="427984" y="3689288"/>
                  <a:pt x="446654" y="3690454"/>
                </a:cubicBezTo>
                <a:cubicBezTo>
                  <a:pt x="459489" y="3691620"/>
                  <a:pt x="461823" y="3683457"/>
                  <a:pt x="461823" y="3672960"/>
                </a:cubicBezTo>
                <a:cubicBezTo>
                  <a:pt x="464156" y="3643804"/>
                  <a:pt x="437319" y="3625144"/>
                  <a:pt x="410482" y="3637973"/>
                </a:cubicBezTo>
                <a:cubicBezTo>
                  <a:pt x="401147" y="3641472"/>
                  <a:pt x="392979" y="3646137"/>
                  <a:pt x="382478" y="3649635"/>
                </a:cubicBezTo>
                <a:cubicBezTo>
                  <a:pt x="370809" y="3651968"/>
                  <a:pt x="361475" y="3648469"/>
                  <a:pt x="354474" y="3637973"/>
                </a:cubicBezTo>
                <a:cubicBezTo>
                  <a:pt x="346306" y="3627477"/>
                  <a:pt x="352140" y="3619313"/>
                  <a:pt x="357974" y="3609983"/>
                </a:cubicBezTo>
                <a:cubicBezTo>
                  <a:pt x="368476" y="3593655"/>
                  <a:pt x="385978" y="3590156"/>
                  <a:pt x="403481" y="3584325"/>
                </a:cubicBezTo>
                <a:cubicBezTo>
                  <a:pt x="445487" y="3570330"/>
                  <a:pt x="445487" y="3570330"/>
                  <a:pt x="431485" y="3528345"/>
                </a:cubicBezTo>
                <a:cubicBezTo>
                  <a:pt x="418650" y="3487526"/>
                  <a:pt x="406981" y="3447874"/>
                  <a:pt x="405814" y="3405889"/>
                </a:cubicBezTo>
                <a:cubicBezTo>
                  <a:pt x="405814" y="3391894"/>
                  <a:pt x="397646" y="3390727"/>
                  <a:pt x="388312" y="3388395"/>
                </a:cubicBezTo>
                <a:cubicBezTo>
                  <a:pt x="357974" y="3380231"/>
                  <a:pt x="327636" y="3369735"/>
                  <a:pt x="296132" y="3352241"/>
                </a:cubicBezTo>
                <a:cubicBezTo>
                  <a:pt x="322969" y="3342911"/>
                  <a:pt x="346306" y="3347576"/>
                  <a:pt x="370809" y="3348742"/>
                </a:cubicBezTo>
                <a:cubicBezTo>
                  <a:pt x="422150" y="3351075"/>
                  <a:pt x="445487" y="3332415"/>
                  <a:pt x="451321" y="3286931"/>
                </a:cubicBezTo>
                <a:cubicBezTo>
                  <a:pt x="454822" y="3265938"/>
                  <a:pt x="447820" y="3254276"/>
                  <a:pt x="426817" y="3249611"/>
                </a:cubicBezTo>
                <a:cubicBezTo>
                  <a:pt x="417483" y="3247278"/>
                  <a:pt x="408148" y="3247278"/>
                  <a:pt x="399980" y="3240281"/>
                </a:cubicBezTo>
                <a:cubicBezTo>
                  <a:pt x="409315" y="3226286"/>
                  <a:pt x="424484" y="3226286"/>
                  <a:pt x="437319" y="3226286"/>
                </a:cubicBezTo>
                <a:cubicBezTo>
                  <a:pt x="451321" y="3226286"/>
                  <a:pt x="454822" y="3220455"/>
                  <a:pt x="455988" y="3208792"/>
                </a:cubicBezTo>
                <a:cubicBezTo>
                  <a:pt x="458322" y="3176137"/>
                  <a:pt x="446654" y="3149313"/>
                  <a:pt x="430318" y="3122489"/>
                </a:cubicBezTo>
                <a:cubicBezTo>
                  <a:pt x="420983" y="3107328"/>
                  <a:pt x="410482" y="3091001"/>
                  <a:pt x="401147" y="3075839"/>
                </a:cubicBezTo>
                <a:cubicBezTo>
                  <a:pt x="387145" y="3051348"/>
                  <a:pt x="382478" y="3025691"/>
                  <a:pt x="390645" y="2998867"/>
                </a:cubicBezTo>
                <a:cubicBezTo>
                  <a:pt x="397646" y="2972043"/>
                  <a:pt x="390645" y="2959214"/>
                  <a:pt x="364975" y="2949884"/>
                </a:cubicBezTo>
                <a:cubicBezTo>
                  <a:pt x="361475" y="2948718"/>
                  <a:pt x="357974" y="2948718"/>
                  <a:pt x="352140" y="2947552"/>
                </a:cubicBezTo>
                <a:cubicBezTo>
                  <a:pt x="362641" y="2928892"/>
                  <a:pt x="380144" y="2925393"/>
                  <a:pt x="395313" y="2919562"/>
                </a:cubicBezTo>
                <a:cubicBezTo>
                  <a:pt x="413982" y="2912564"/>
                  <a:pt x="427984" y="2902068"/>
                  <a:pt x="433818" y="2882242"/>
                </a:cubicBezTo>
                <a:cubicBezTo>
                  <a:pt x="439653" y="2868247"/>
                  <a:pt x="437319" y="2857750"/>
                  <a:pt x="422150" y="2851919"/>
                </a:cubicBezTo>
                <a:cubicBezTo>
                  <a:pt x="405814" y="2846088"/>
                  <a:pt x="395313" y="2837924"/>
                  <a:pt x="396480" y="2818098"/>
                </a:cubicBezTo>
                <a:cubicBezTo>
                  <a:pt x="396480" y="2799438"/>
                  <a:pt x="410482" y="2797105"/>
                  <a:pt x="424484" y="2793607"/>
                </a:cubicBezTo>
                <a:cubicBezTo>
                  <a:pt x="429151" y="2792440"/>
                  <a:pt x="437319" y="2792440"/>
                  <a:pt x="436152" y="2784277"/>
                </a:cubicBezTo>
                <a:cubicBezTo>
                  <a:pt x="436152" y="2774946"/>
                  <a:pt x="431485" y="2764450"/>
                  <a:pt x="422150" y="2762118"/>
                </a:cubicBezTo>
                <a:cubicBezTo>
                  <a:pt x="396480" y="2755120"/>
                  <a:pt x="398813" y="2738793"/>
                  <a:pt x="404648" y="2717800"/>
                </a:cubicBezTo>
                <a:cubicBezTo>
                  <a:pt x="411649" y="2686311"/>
                  <a:pt x="410482" y="2654823"/>
                  <a:pt x="401147" y="2623334"/>
                </a:cubicBezTo>
                <a:cubicBezTo>
                  <a:pt x="398813" y="2614004"/>
                  <a:pt x="397646" y="2605840"/>
                  <a:pt x="403481" y="2597676"/>
                </a:cubicBezTo>
                <a:cubicBezTo>
                  <a:pt x="418650" y="2574351"/>
                  <a:pt x="426817" y="2552192"/>
                  <a:pt x="409315" y="2525369"/>
                </a:cubicBezTo>
                <a:cubicBezTo>
                  <a:pt x="403481" y="2514872"/>
                  <a:pt x="415149" y="2509041"/>
                  <a:pt x="422150" y="2510207"/>
                </a:cubicBezTo>
                <a:cubicBezTo>
                  <a:pt x="460656" y="2518371"/>
                  <a:pt x="473491" y="2498545"/>
                  <a:pt x="475825" y="2464724"/>
                </a:cubicBezTo>
                <a:cubicBezTo>
                  <a:pt x="476991" y="2458892"/>
                  <a:pt x="481659" y="2454227"/>
                  <a:pt x="485159" y="2448396"/>
                </a:cubicBezTo>
                <a:cubicBezTo>
                  <a:pt x="503829" y="2416907"/>
                  <a:pt x="506162" y="2414575"/>
                  <a:pt x="542334" y="2422738"/>
                </a:cubicBezTo>
                <a:cubicBezTo>
                  <a:pt x="562171" y="2427403"/>
                  <a:pt x="575006" y="2425071"/>
                  <a:pt x="584340" y="2404078"/>
                </a:cubicBezTo>
                <a:cubicBezTo>
                  <a:pt x="591341" y="2388917"/>
                  <a:pt x="604177" y="2374922"/>
                  <a:pt x="622846" y="2372590"/>
                </a:cubicBezTo>
                <a:cubicBezTo>
                  <a:pt x="640349" y="2370257"/>
                  <a:pt x="641515" y="2358595"/>
                  <a:pt x="641515" y="2345766"/>
                </a:cubicBezTo>
                <a:cubicBezTo>
                  <a:pt x="641515" y="2332937"/>
                  <a:pt x="640349" y="2321275"/>
                  <a:pt x="648517" y="2310778"/>
                </a:cubicBezTo>
                <a:cubicBezTo>
                  <a:pt x="654351" y="2302615"/>
                  <a:pt x="648517" y="2296783"/>
                  <a:pt x="642682" y="2293285"/>
                </a:cubicBezTo>
                <a:cubicBezTo>
                  <a:pt x="633348" y="2289786"/>
                  <a:pt x="625180" y="2287453"/>
                  <a:pt x="615845" y="2286287"/>
                </a:cubicBezTo>
                <a:cubicBezTo>
                  <a:pt x="585507" y="2278123"/>
                  <a:pt x="584340" y="2275791"/>
                  <a:pt x="597176" y="2248967"/>
                </a:cubicBezTo>
                <a:cubicBezTo>
                  <a:pt x="603010" y="2234972"/>
                  <a:pt x="612345" y="2223309"/>
                  <a:pt x="619346" y="2210481"/>
                </a:cubicBezTo>
                <a:cubicBezTo>
                  <a:pt x="628680" y="2195319"/>
                  <a:pt x="638015" y="2180158"/>
                  <a:pt x="657851" y="2198818"/>
                </a:cubicBezTo>
                <a:cubicBezTo>
                  <a:pt x="664852" y="2204649"/>
                  <a:pt x="674187" y="2201151"/>
                  <a:pt x="676521" y="2190654"/>
                </a:cubicBezTo>
                <a:cubicBezTo>
                  <a:pt x="680021" y="2177826"/>
                  <a:pt x="684688" y="2163831"/>
                  <a:pt x="668353" y="2153334"/>
                </a:cubicBezTo>
                <a:cubicBezTo>
                  <a:pt x="667186" y="2153334"/>
                  <a:pt x="666019" y="2153334"/>
                  <a:pt x="663685" y="2152168"/>
                </a:cubicBezTo>
                <a:cubicBezTo>
                  <a:pt x="654351" y="2148669"/>
                  <a:pt x="638015" y="2156833"/>
                  <a:pt x="635681" y="2139339"/>
                </a:cubicBezTo>
                <a:cubicBezTo>
                  <a:pt x="633348" y="2123012"/>
                  <a:pt x="638015" y="2107850"/>
                  <a:pt x="648517" y="2093855"/>
                </a:cubicBezTo>
                <a:cubicBezTo>
                  <a:pt x="657851" y="2083359"/>
                  <a:pt x="670686" y="2076362"/>
                  <a:pt x="683522" y="2071697"/>
                </a:cubicBezTo>
                <a:cubicBezTo>
                  <a:pt x="694023" y="2068198"/>
                  <a:pt x="702191" y="2068198"/>
                  <a:pt x="703358" y="2082193"/>
                </a:cubicBezTo>
                <a:cubicBezTo>
                  <a:pt x="704525" y="2086858"/>
                  <a:pt x="706858" y="2091523"/>
                  <a:pt x="711526" y="2091523"/>
                </a:cubicBezTo>
                <a:cubicBezTo>
                  <a:pt x="719694" y="2091523"/>
                  <a:pt x="720860" y="2085692"/>
                  <a:pt x="720860" y="2081027"/>
                </a:cubicBezTo>
                <a:cubicBezTo>
                  <a:pt x="722027" y="2071697"/>
                  <a:pt x="722027" y="2063533"/>
                  <a:pt x="723194" y="2055369"/>
                </a:cubicBezTo>
                <a:cubicBezTo>
                  <a:pt x="726695" y="2027379"/>
                  <a:pt x="745364" y="2016883"/>
                  <a:pt x="771034" y="2027379"/>
                </a:cubicBezTo>
                <a:cubicBezTo>
                  <a:pt x="774535" y="2028545"/>
                  <a:pt x="776869" y="2029712"/>
                  <a:pt x="779202" y="2030878"/>
                </a:cubicBezTo>
                <a:cubicBezTo>
                  <a:pt x="816541" y="2050704"/>
                  <a:pt x="822375" y="2049538"/>
                  <a:pt x="839878" y="2009885"/>
                </a:cubicBezTo>
                <a:cubicBezTo>
                  <a:pt x="846879" y="1994724"/>
                  <a:pt x="855047" y="1986560"/>
                  <a:pt x="872549" y="1988893"/>
                </a:cubicBezTo>
                <a:cubicBezTo>
                  <a:pt x="879550" y="1990059"/>
                  <a:pt x="885385" y="1988893"/>
                  <a:pt x="891219" y="1987727"/>
                </a:cubicBezTo>
                <a:cubicBezTo>
                  <a:pt x="926224" y="1986560"/>
                  <a:pt x="953061" y="1973732"/>
                  <a:pt x="961229" y="1935245"/>
                </a:cubicBezTo>
                <a:cubicBezTo>
                  <a:pt x="964729" y="1921250"/>
                  <a:pt x="970564" y="1907255"/>
                  <a:pt x="979898" y="1895593"/>
                </a:cubicBezTo>
                <a:cubicBezTo>
                  <a:pt x="985733" y="1887429"/>
                  <a:pt x="995067" y="1882764"/>
                  <a:pt x="1004402" y="1886263"/>
                </a:cubicBezTo>
                <a:cubicBezTo>
                  <a:pt x="1016070" y="1889761"/>
                  <a:pt x="1011403" y="1900258"/>
                  <a:pt x="1010236" y="1908421"/>
                </a:cubicBezTo>
                <a:cubicBezTo>
                  <a:pt x="1005569" y="1959736"/>
                  <a:pt x="1005569" y="1959736"/>
                  <a:pt x="1054576" y="1949240"/>
                </a:cubicBezTo>
                <a:cubicBezTo>
                  <a:pt x="1072079" y="1945741"/>
                  <a:pt x="1088414" y="1944575"/>
                  <a:pt x="1105917" y="1948074"/>
                </a:cubicBezTo>
                <a:cubicBezTo>
                  <a:pt x="1123419" y="1952739"/>
                  <a:pt x="1137421" y="1956238"/>
                  <a:pt x="1144422" y="1978397"/>
                </a:cubicBezTo>
                <a:cubicBezTo>
                  <a:pt x="1156091" y="2009885"/>
                  <a:pt x="1200431" y="2019215"/>
                  <a:pt x="1237769" y="2001722"/>
                </a:cubicBezTo>
                <a:cubicBezTo>
                  <a:pt x="1243604" y="1999389"/>
                  <a:pt x="1248271" y="1995890"/>
                  <a:pt x="1255272" y="1992392"/>
                </a:cubicBezTo>
                <a:cubicBezTo>
                  <a:pt x="1259939" y="2019215"/>
                  <a:pt x="1266940" y="2043707"/>
                  <a:pt x="1293778" y="2055369"/>
                </a:cubicBezTo>
                <a:cubicBezTo>
                  <a:pt x="1318281" y="2065865"/>
                  <a:pt x="1341618" y="2060034"/>
                  <a:pt x="1366122" y="2055369"/>
                </a:cubicBezTo>
                <a:cubicBezTo>
                  <a:pt x="1368455" y="2062367"/>
                  <a:pt x="1363788" y="2064699"/>
                  <a:pt x="1361454" y="2068198"/>
                </a:cubicBezTo>
                <a:cubicBezTo>
                  <a:pt x="1338117" y="2093855"/>
                  <a:pt x="1347452" y="2123012"/>
                  <a:pt x="1381290" y="2133508"/>
                </a:cubicBezTo>
                <a:cubicBezTo>
                  <a:pt x="1416296" y="2144004"/>
                  <a:pt x="1416296" y="2144004"/>
                  <a:pt x="1404627" y="2178992"/>
                </a:cubicBezTo>
                <a:cubicBezTo>
                  <a:pt x="1396459" y="2203483"/>
                  <a:pt x="1410461" y="2229141"/>
                  <a:pt x="1436132" y="2232639"/>
                </a:cubicBezTo>
                <a:cubicBezTo>
                  <a:pt x="1448967" y="2234972"/>
                  <a:pt x="1450134" y="2223309"/>
                  <a:pt x="1452467" y="2215146"/>
                </a:cubicBezTo>
                <a:cubicBezTo>
                  <a:pt x="1455968" y="2201151"/>
                  <a:pt x="1458302" y="2184823"/>
                  <a:pt x="1475804" y="2180158"/>
                </a:cubicBezTo>
                <a:cubicBezTo>
                  <a:pt x="1487473" y="2177826"/>
                  <a:pt x="1495640" y="2176659"/>
                  <a:pt x="1490973" y="2194153"/>
                </a:cubicBezTo>
                <a:cubicBezTo>
                  <a:pt x="1480472" y="2238471"/>
                  <a:pt x="1492140" y="2253632"/>
                  <a:pt x="1536480" y="2257131"/>
                </a:cubicBezTo>
                <a:cubicBezTo>
                  <a:pt x="1592488" y="2261796"/>
                  <a:pt x="1640328" y="2281622"/>
                  <a:pt x="1682334" y="2317776"/>
                </a:cubicBezTo>
                <a:cubicBezTo>
                  <a:pt x="1703338" y="2336436"/>
                  <a:pt x="1725507" y="2351597"/>
                  <a:pt x="1752345" y="2360927"/>
                </a:cubicBezTo>
                <a:cubicBezTo>
                  <a:pt x="1766347" y="2365592"/>
                  <a:pt x="1779182" y="2365592"/>
                  <a:pt x="1790850" y="2355096"/>
                </a:cubicBezTo>
                <a:cubicBezTo>
                  <a:pt x="1801352" y="2345766"/>
                  <a:pt x="1814187" y="2339935"/>
                  <a:pt x="1825855" y="2351597"/>
                </a:cubicBezTo>
                <a:cubicBezTo>
                  <a:pt x="1837524" y="2364426"/>
                  <a:pt x="1824689" y="2373756"/>
                  <a:pt x="1817688" y="2380753"/>
                </a:cubicBezTo>
                <a:cubicBezTo>
                  <a:pt x="1800185" y="2398247"/>
                  <a:pt x="1799018" y="2414575"/>
                  <a:pt x="1807186" y="2436733"/>
                </a:cubicBezTo>
                <a:cubicBezTo>
                  <a:pt x="1822938" y="2481051"/>
                  <a:pt x="1831690" y="2525952"/>
                  <a:pt x="1836065" y="2571290"/>
                </a:cubicBezTo>
                <a:lnTo>
                  <a:pt x="1836900" y="2614907"/>
                </a:lnTo>
                <a:lnTo>
                  <a:pt x="2065106" y="2240082"/>
                </a:lnTo>
                <a:lnTo>
                  <a:pt x="2042723" y="2222711"/>
                </a:lnTo>
                <a:cubicBezTo>
                  <a:pt x="2031161" y="2219109"/>
                  <a:pt x="2018304" y="2219861"/>
                  <a:pt x="2003998" y="2224820"/>
                </a:cubicBezTo>
                <a:cubicBezTo>
                  <a:pt x="1999225" y="2226074"/>
                  <a:pt x="1993324" y="2233326"/>
                  <a:pt x="1989060" y="2226794"/>
                </a:cubicBezTo>
                <a:cubicBezTo>
                  <a:pt x="1984204" y="2220868"/>
                  <a:pt x="1988317" y="2214236"/>
                  <a:pt x="1993035" y="2208195"/>
                </a:cubicBezTo>
                <a:cubicBezTo>
                  <a:pt x="1993627" y="2207589"/>
                  <a:pt x="1994218" y="2206984"/>
                  <a:pt x="1994810" y="2206378"/>
                </a:cubicBezTo>
                <a:cubicBezTo>
                  <a:pt x="2006584" y="2189481"/>
                  <a:pt x="2004067" y="2178739"/>
                  <a:pt x="1985471" y="2174773"/>
                </a:cubicBezTo>
                <a:cubicBezTo>
                  <a:pt x="1968070" y="2170792"/>
                  <a:pt x="1961372" y="2160699"/>
                  <a:pt x="1958208" y="2145776"/>
                </a:cubicBezTo>
                <a:cubicBezTo>
                  <a:pt x="1953793" y="2126080"/>
                  <a:pt x="1946998" y="2107610"/>
                  <a:pt x="1928319" y="2096463"/>
                </a:cubicBezTo>
                <a:cubicBezTo>
                  <a:pt x="1919887" y="2091777"/>
                  <a:pt x="1923367" y="2082160"/>
                  <a:pt x="1926297" y="2076739"/>
                </a:cubicBezTo>
                <a:cubicBezTo>
                  <a:pt x="1936229" y="2055675"/>
                  <a:pt x="1933038" y="2038358"/>
                  <a:pt x="1919077" y="2021171"/>
                </a:cubicBezTo>
                <a:cubicBezTo>
                  <a:pt x="1910576" y="2010500"/>
                  <a:pt x="1912310" y="2005094"/>
                  <a:pt x="1927826" y="2001317"/>
                </a:cubicBezTo>
                <a:cubicBezTo>
                  <a:pt x="1960646" y="1993144"/>
                  <a:pt x="1981142" y="1954000"/>
                  <a:pt x="1968832" y="1924225"/>
                </a:cubicBezTo>
                <a:cubicBezTo>
                  <a:pt x="1966370" y="1918270"/>
                  <a:pt x="1963289" y="1910528"/>
                  <a:pt x="1955517" y="1911219"/>
                </a:cubicBezTo>
                <a:cubicBezTo>
                  <a:pt x="1947745" y="1911911"/>
                  <a:pt x="1940015" y="1916192"/>
                  <a:pt x="1938322" y="1925189"/>
                </a:cubicBezTo>
                <a:cubicBezTo>
                  <a:pt x="1936589" y="1930596"/>
                  <a:pt x="1936066" y="1937185"/>
                  <a:pt x="1934938" y="1943183"/>
                </a:cubicBezTo>
                <a:cubicBezTo>
                  <a:pt x="1934416" y="1949772"/>
                  <a:pt x="1932682" y="1955179"/>
                  <a:pt x="1926093" y="1954660"/>
                </a:cubicBezTo>
                <a:cubicBezTo>
                  <a:pt x="1918308" y="1954154"/>
                  <a:pt x="1917042" y="1948185"/>
                  <a:pt x="1916974" y="1942201"/>
                </a:cubicBezTo>
                <a:cubicBezTo>
                  <a:pt x="1916314" y="1936823"/>
                  <a:pt x="1917442" y="1930825"/>
                  <a:pt x="1917387" y="1926038"/>
                </a:cubicBezTo>
                <a:cubicBezTo>
                  <a:pt x="1917263" y="1915268"/>
                  <a:pt x="1912958" y="1905146"/>
                  <a:pt x="1901582" y="1904684"/>
                </a:cubicBezTo>
                <a:cubicBezTo>
                  <a:pt x="1892009" y="1904798"/>
                  <a:pt x="1890344" y="1916189"/>
                  <a:pt x="1889243" y="1924580"/>
                </a:cubicBezTo>
                <a:cubicBezTo>
                  <a:pt x="1888129" y="1931775"/>
                  <a:pt x="1890619" y="1940123"/>
                  <a:pt x="1887111" y="1947347"/>
                </a:cubicBezTo>
                <a:cubicBezTo>
                  <a:pt x="1882448" y="1958174"/>
                  <a:pt x="1876505" y="1961836"/>
                  <a:pt x="1867413" y="1951772"/>
                </a:cubicBezTo>
                <a:cubicBezTo>
                  <a:pt x="1854690" y="1938160"/>
                  <a:pt x="1849119" y="1922069"/>
                  <a:pt x="1845928" y="1904752"/>
                </a:cubicBezTo>
                <a:cubicBezTo>
                  <a:pt x="1841486" y="1882663"/>
                  <a:pt x="1834814" y="1874963"/>
                  <a:pt x="1812641" y="1872237"/>
                </a:cubicBezTo>
                <a:cubicBezTo>
                  <a:pt x="1804842" y="1870535"/>
                  <a:pt x="1795874" y="1871240"/>
                  <a:pt x="1787497" y="1871341"/>
                </a:cubicBezTo>
                <a:cubicBezTo>
                  <a:pt x="1783906" y="1871384"/>
                  <a:pt x="1779133" y="1872638"/>
                  <a:pt x="1777290" y="1868471"/>
                </a:cubicBezTo>
                <a:cubicBezTo>
                  <a:pt x="1774842" y="1863713"/>
                  <a:pt x="1777194" y="1860094"/>
                  <a:pt x="1780165" y="1858263"/>
                </a:cubicBezTo>
                <a:cubicBezTo>
                  <a:pt x="1793233" y="1849728"/>
                  <a:pt x="1790757" y="1842577"/>
                  <a:pt x="1780482" y="1833723"/>
                </a:cubicBezTo>
                <a:cubicBezTo>
                  <a:pt x="1767786" y="1822505"/>
                  <a:pt x="1767002" y="1806356"/>
                  <a:pt x="1768626" y="1791375"/>
                </a:cubicBezTo>
                <a:cubicBezTo>
                  <a:pt x="1769685" y="1779394"/>
                  <a:pt x="1766040" y="1774650"/>
                  <a:pt x="1754692" y="1776581"/>
                </a:cubicBezTo>
                <a:cubicBezTo>
                  <a:pt x="1748722" y="1777849"/>
                  <a:pt x="1743935" y="1777907"/>
                  <a:pt x="1740276" y="1771966"/>
                </a:cubicBezTo>
                <a:cubicBezTo>
                  <a:pt x="1734802" y="1764252"/>
                  <a:pt x="1740745" y="1760590"/>
                  <a:pt x="1743674" y="1755169"/>
                </a:cubicBezTo>
                <a:cubicBezTo>
                  <a:pt x="1745435" y="1752156"/>
                  <a:pt x="1748393" y="1749128"/>
                  <a:pt x="1750745" y="1745509"/>
                </a:cubicBezTo>
                <a:cubicBezTo>
                  <a:pt x="1764899" y="1727387"/>
                  <a:pt x="1759370" y="1714886"/>
                  <a:pt x="1735986" y="1710977"/>
                </a:cubicBezTo>
                <a:cubicBezTo>
                  <a:pt x="1732988" y="1710414"/>
                  <a:pt x="1730594" y="1710443"/>
                  <a:pt x="1728187" y="1709275"/>
                </a:cubicBezTo>
                <a:cubicBezTo>
                  <a:pt x="1722781" y="1707544"/>
                  <a:pt x="1716757" y="1704026"/>
                  <a:pt x="1717885" y="1698028"/>
                </a:cubicBezTo>
                <a:cubicBezTo>
                  <a:pt x="1718421" y="1692635"/>
                  <a:pt x="1724982" y="1690762"/>
                  <a:pt x="1729769" y="1690704"/>
                </a:cubicBezTo>
                <a:cubicBezTo>
                  <a:pt x="1734556" y="1690647"/>
                  <a:pt x="1738752" y="1691195"/>
                  <a:pt x="1743552" y="1692334"/>
                </a:cubicBezTo>
                <a:cubicBezTo>
                  <a:pt x="1751338" y="1692840"/>
                  <a:pt x="1756097" y="1690389"/>
                  <a:pt x="1757198" y="1681998"/>
                </a:cubicBezTo>
                <a:cubicBezTo>
                  <a:pt x="1760568" y="1662807"/>
                  <a:pt x="1771779" y="1648909"/>
                  <a:pt x="1783595" y="1635602"/>
                </a:cubicBezTo>
                <a:cubicBezTo>
                  <a:pt x="1797172" y="1619281"/>
                  <a:pt x="1814366" y="1605311"/>
                  <a:pt x="1825522" y="1586626"/>
                </a:cubicBezTo>
                <a:cubicBezTo>
                  <a:pt x="1829635" y="1579994"/>
                  <a:pt x="1836224" y="1580513"/>
                  <a:pt x="1841616" y="1581047"/>
                </a:cubicBezTo>
                <a:cubicBezTo>
                  <a:pt x="1859580" y="1582029"/>
                  <a:pt x="1876953" y="1583616"/>
                  <a:pt x="1886898" y="1563748"/>
                </a:cubicBezTo>
                <a:cubicBezTo>
                  <a:pt x="1889251" y="1560130"/>
                  <a:pt x="1893446" y="1560678"/>
                  <a:pt x="1897050" y="1561831"/>
                </a:cubicBezTo>
                <a:cubicBezTo>
                  <a:pt x="1915660" y="1566994"/>
                  <a:pt x="1935991" y="1565554"/>
                  <a:pt x="1955152" y="1566521"/>
                </a:cubicBezTo>
                <a:cubicBezTo>
                  <a:pt x="1984492" y="1567965"/>
                  <a:pt x="2009733" y="1577238"/>
                  <a:pt x="2025592" y="1603380"/>
                </a:cubicBezTo>
                <a:cubicBezTo>
                  <a:pt x="2032291" y="1613473"/>
                  <a:pt x="2042470" y="1613949"/>
                  <a:pt x="2052044" y="1613835"/>
                </a:cubicBezTo>
                <a:cubicBezTo>
                  <a:pt x="2074190" y="1614168"/>
                  <a:pt x="2079650" y="1620685"/>
                  <a:pt x="2076899" y="1641664"/>
                </a:cubicBezTo>
                <a:cubicBezTo>
                  <a:pt x="2072964" y="1663853"/>
                  <a:pt x="2072964" y="1663853"/>
                  <a:pt x="2096926" y="1665960"/>
                </a:cubicBezTo>
                <a:cubicBezTo>
                  <a:pt x="2102318" y="1666494"/>
                  <a:pt x="2106513" y="1667042"/>
                  <a:pt x="2106596" y="1674222"/>
                </a:cubicBezTo>
                <a:cubicBezTo>
                  <a:pt x="2108686" y="1699930"/>
                  <a:pt x="2111960" y="1724427"/>
                  <a:pt x="2112853" y="1750149"/>
                </a:cubicBezTo>
                <a:cubicBezTo>
                  <a:pt x="2114270" y="1769283"/>
                  <a:pt x="2109688" y="1787291"/>
                  <a:pt x="2099702" y="1803568"/>
                </a:cubicBezTo>
                <a:cubicBezTo>
                  <a:pt x="2093842" y="1814411"/>
                  <a:pt x="2099659" y="1852042"/>
                  <a:pt x="2108146" y="1861516"/>
                </a:cubicBezTo>
                <a:cubicBezTo>
                  <a:pt x="2111172" y="1864472"/>
                  <a:pt x="2113593" y="1866837"/>
                  <a:pt x="2118353" y="1864386"/>
                </a:cubicBezTo>
                <a:cubicBezTo>
                  <a:pt x="2145162" y="1853891"/>
                  <a:pt x="2170375" y="1860771"/>
                  <a:pt x="2195616" y="1870044"/>
                </a:cubicBezTo>
                <a:cubicBezTo>
                  <a:pt x="2201022" y="1871774"/>
                  <a:pt x="2205231" y="1873519"/>
                  <a:pt x="2210032" y="1874658"/>
                </a:cubicBezTo>
                <a:cubicBezTo>
                  <a:pt x="2225630" y="1878062"/>
                  <a:pt x="2237061" y="1883311"/>
                  <a:pt x="2245025" y="1899374"/>
                </a:cubicBezTo>
                <a:lnTo>
                  <a:pt x="2262548" y="1915785"/>
                </a:lnTo>
                <a:lnTo>
                  <a:pt x="3291650" y="225494"/>
                </a:lnTo>
                <a:lnTo>
                  <a:pt x="3646505" y="225494"/>
                </a:lnTo>
                <a:lnTo>
                  <a:pt x="3643558" y="219709"/>
                </a:lnTo>
                <a:cubicBezTo>
                  <a:pt x="3617161" y="181987"/>
                  <a:pt x="3647329" y="151808"/>
                  <a:pt x="3654871" y="121630"/>
                </a:cubicBezTo>
                <a:cubicBezTo>
                  <a:pt x="3669955" y="72590"/>
                  <a:pt x="3711437" y="68817"/>
                  <a:pt x="3752918" y="98996"/>
                </a:cubicBezTo>
                <a:cubicBezTo>
                  <a:pt x="3760460" y="102768"/>
                  <a:pt x="3764231" y="110313"/>
                  <a:pt x="3771774" y="106540"/>
                </a:cubicBezTo>
                <a:cubicBezTo>
                  <a:pt x="3798171" y="83907"/>
                  <a:pt x="3828339" y="87679"/>
                  <a:pt x="3858507" y="87679"/>
                </a:cubicBezTo>
                <a:cubicBezTo>
                  <a:pt x="3892447" y="42411"/>
                  <a:pt x="3933928" y="65045"/>
                  <a:pt x="3971639" y="80134"/>
                </a:cubicBezTo>
                <a:cubicBezTo>
                  <a:pt x="4031975" y="110313"/>
                  <a:pt x="4084770" y="102768"/>
                  <a:pt x="4137564" y="72590"/>
                </a:cubicBezTo>
                <a:cubicBezTo>
                  <a:pt x="4167733" y="53728"/>
                  <a:pt x="4190359" y="53728"/>
                  <a:pt x="4216756" y="72590"/>
                </a:cubicBezTo>
                <a:cubicBezTo>
                  <a:pt x="4216756" y="76362"/>
                  <a:pt x="4220527" y="76362"/>
                  <a:pt x="4220527" y="76362"/>
                </a:cubicBezTo>
                <a:cubicBezTo>
                  <a:pt x="4269551" y="106540"/>
                  <a:pt x="4273322" y="102768"/>
                  <a:pt x="4307261" y="57500"/>
                </a:cubicBezTo>
                <a:cubicBezTo>
                  <a:pt x="4322345" y="42411"/>
                  <a:pt x="4337430" y="27322"/>
                  <a:pt x="4360056" y="12233"/>
                </a:cubicBezTo>
                <a:cubicBezTo>
                  <a:pt x="4382682" y="916"/>
                  <a:pt x="4401537" y="916"/>
                  <a:pt x="4427934" y="16005"/>
                </a:cubicBezTo>
                <a:cubicBezTo>
                  <a:pt x="4488271" y="61273"/>
                  <a:pt x="4495813" y="61273"/>
                  <a:pt x="4556150" y="16005"/>
                </a:cubicBezTo>
                <a:cubicBezTo>
                  <a:pt x="4567463" y="7517"/>
                  <a:pt x="4574534" y="-970"/>
                  <a:pt x="4585316" y="9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/>
          <p:cNvSpPr>
            <a:spLocks noGrp="1"/>
          </p:cNvSpPr>
          <p:nvPr>
            <p:ph type="pic" sz="quarter" idx="41" hasCustomPrompt="1"/>
          </p:nvPr>
        </p:nvSpPr>
        <p:spPr>
          <a:xfrm>
            <a:off x="5334000" y="0"/>
            <a:ext cx="6858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>
            <a:spLocks noChangeAspect="1"/>
          </p:cNvSpPr>
          <p:nvPr userDrawn="1"/>
        </p:nvSpPr>
        <p:spPr>
          <a:xfrm>
            <a:off x="7119313" y="5067541"/>
            <a:ext cx="4297680" cy="4353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1988840"/>
            <a:ext cx="12192000" cy="28803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grpSp>
        <p:nvGrpSpPr>
          <p:cNvPr id="5" name="Graphic 14"/>
          <p:cNvGrpSpPr/>
          <p:nvPr userDrawn="1"/>
        </p:nvGrpSpPr>
        <p:grpSpPr>
          <a:xfrm>
            <a:off x="6867308" y="1360224"/>
            <a:ext cx="4999344" cy="3932069"/>
            <a:chOff x="2444748" y="555045"/>
            <a:chExt cx="7282048" cy="5727454"/>
          </a:xfrm>
        </p:grpSpPr>
        <p:sp>
          <p:nvSpPr>
            <p:cNvPr id="6" name="Freeform: Shape 5"/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8" name="Freeform: Shape 7"/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0" name="Freeform: Shape 9"/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1" name="Freeform: Shape 10"/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2" name="Freeform: Shape 11"/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-1" fmla="*/ 2536444 w 3976489"/>
                <a:gd name="connsiteY0-2" fmla="*/ 0 h 4238316"/>
                <a:gd name="connsiteX1-3" fmla="*/ 3976489 w 3976489"/>
                <a:gd name="connsiteY1-4" fmla="*/ 241371 h 4238316"/>
                <a:gd name="connsiteX2-5" fmla="*/ 3968307 w 3976489"/>
                <a:gd name="connsiteY2-6" fmla="*/ 4238316 h 4238316"/>
                <a:gd name="connsiteX3-7" fmla="*/ 0 w 3976489"/>
                <a:gd name="connsiteY3-8" fmla="*/ 4238316 h 4238316"/>
                <a:gd name="connsiteX0-9" fmla="*/ 2536444 w 3976489"/>
                <a:gd name="connsiteY0-10" fmla="*/ 0 h 4238316"/>
                <a:gd name="connsiteX1-11" fmla="*/ 3976489 w 3976489"/>
                <a:gd name="connsiteY1-12" fmla="*/ 213683 h 4238316"/>
                <a:gd name="connsiteX2-13" fmla="*/ 3968307 w 3976489"/>
                <a:gd name="connsiteY2-14" fmla="*/ 4238316 h 4238316"/>
                <a:gd name="connsiteX3-15" fmla="*/ 0 w 3976489"/>
                <a:gd name="connsiteY3-16" fmla="*/ 4238316 h 4238316"/>
                <a:gd name="connsiteX0-17" fmla="*/ 2473335 w 3976489"/>
                <a:gd name="connsiteY0-18" fmla="*/ 0 h 4035268"/>
                <a:gd name="connsiteX1-19" fmla="*/ 3976489 w 3976489"/>
                <a:gd name="connsiteY1-20" fmla="*/ 10635 h 4035268"/>
                <a:gd name="connsiteX2-21" fmla="*/ 3968307 w 3976489"/>
                <a:gd name="connsiteY2-22" fmla="*/ 4035268 h 4035268"/>
                <a:gd name="connsiteX3-23" fmla="*/ 0 w 3976489"/>
                <a:gd name="connsiteY3-24" fmla="*/ 4035268 h 40352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4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103893" y="1624176"/>
            <a:ext cx="4580042" cy="25889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그림 개체 틀 12"/>
          <p:cNvSpPr>
            <a:spLocks noGrp="1"/>
          </p:cNvSpPr>
          <p:nvPr>
            <p:ph type="pic" sz="quarter" idx="10" hasCustomPrompt="1"/>
          </p:nvPr>
        </p:nvSpPr>
        <p:spPr>
          <a:xfrm>
            <a:off x="799070" y="1223317"/>
            <a:ext cx="5441094" cy="4721980"/>
          </a:xfrm>
          <a:custGeom>
            <a:avLst/>
            <a:gdLst>
              <a:gd name="connsiteX0" fmla="*/ 2090352 w 5441094"/>
              <a:gd name="connsiteY0" fmla="*/ 2977952 h 4721980"/>
              <a:gd name="connsiteX1" fmla="*/ 3101888 w 5441094"/>
              <a:gd name="connsiteY1" fmla="*/ 4721980 h 4721980"/>
              <a:gd name="connsiteX2" fmla="*/ 1078816 w 5441094"/>
              <a:gd name="connsiteY2" fmla="*/ 4721980 h 4721980"/>
              <a:gd name="connsiteX3" fmla="*/ 2191267 w 5441094"/>
              <a:gd name="connsiteY3" fmla="*/ 2940880 h 4721980"/>
              <a:gd name="connsiteX4" fmla="*/ 4155992 w 5441094"/>
              <a:gd name="connsiteY4" fmla="*/ 2940880 h 4721980"/>
              <a:gd name="connsiteX5" fmla="*/ 3173629 w 5441094"/>
              <a:gd name="connsiteY5" fmla="*/ 4634609 h 4721980"/>
              <a:gd name="connsiteX6" fmla="*/ 0 w 5441094"/>
              <a:gd name="connsiteY6" fmla="*/ 2928524 h 4721980"/>
              <a:gd name="connsiteX7" fmla="*/ 2023072 w 5441094"/>
              <a:gd name="connsiteY7" fmla="*/ 2928524 h 4721980"/>
              <a:gd name="connsiteX8" fmla="*/ 1011536 w 5441094"/>
              <a:gd name="connsiteY8" fmla="*/ 4672552 h 4721980"/>
              <a:gd name="connsiteX9" fmla="*/ 982363 w 5441094"/>
              <a:gd name="connsiteY9" fmla="*/ 1120204 h 4721980"/>
              <a:gd name="connsiteX10" fmla="*/ 1964725 w 5441094"/>
              <a:gd name="connsiteY10" fmla="*/ 2813933 h 4721980"/>
              <a:gd name="connsiteX11" fmla="*/ 0 w 5441094"/>
              <a:gd name="connsiteY11" fmla="*/ 2813933 h 4721980"/>
              <a:gd name="connsiteX12" fmla="*/ 3816180 w 5441094"/>
              <a:gd name="connsiteY12" fmla="*/ 12357 h 4721980"/>
              <a:gd name="connsiteX13" fmla="*/ 5441094 w 5441094"/>
              <a:gd name="connsiteY13" fmla="*/ 2813933 h 4721980"/>
              <a:gd name="connsiteX14" fmla="*/ 2191266 w 5441094"/>
              <a:gd name="connsiteY14" fmla="*/ 2813933 h 4721980"/>
              <a:gd name="connsiteX15" fmla="*/ 465439 w 5441094"/>
              <a:gd name="connsiteY15" fmla="*/ 0 h 4721980"/>
              <a:gd name="connsiteX16" fmla="*/ 3715267 w 5441094"/>
              <a:gd name="connsiteY16" fmla="*/ 0 h 4721980"/>
              <a:gd name="connsiteX17" fmla="*/ 2090353 w 5441094"/>
              <a:gd name="connsiteY17" fmla="*/ 2801576 h 472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441094" h="4721980">
                <a:moveTo>
                  <a:pt x="2090352" y="2977952"/>
                </a:moveTo>
                <a:lnTo>
                  <a:pt x="3101888" y="4721980"/>
                </a:lnTo>
                <a:lnTo>
                  <a:pt x="1078816" y="4721980"/>
                </a:lnTo>
                <a:close/>
                <a:moveTo>
                  <a:pt x="2191267" y="2940880"/>
                </a:moveTo>
                <a:lnTo>
                  <a:pt x="4155992" y="2940880"/>
                </a:lnTo>
                <a:lnTo>
                  <a:pt x="3173629" y="4634609"/>
                </a:lnTo>
                <a:close/>
                <a:moveTo>
                  <a:pt x="0" y="2928524"/>
                </a:moveTo>
                <a:lnTo>
                  <a:pt x="2023072" y="2928524"/>
                </a:lnTo>
                <a:lnTo>
                  <a:pt x="1011536" y="4672552"/>
                </a:lnTo>
                <a:close/>
                <a:moveTo>
                  <a:pt x="982363" y="1120204"/>
                </a:moveTo>
                <a:lnTo>
                  <a:pt x="1964725" y="2813933"/>
                </a:lnTo>
                <a:lnTo>
                  <a:pt x="0" y="2813933"/>
                </a:lnTo>
                <a:close/>
                <a:moveTo>
                  <a:pt x="3816180" y="12357"/>
                </a:moveTo>
                <a:lnTo>
                  <a:pt x="5441094" y="2813933"/>
                </a:lnTo>
                <a:lnTo>
                  <a:pt x="2191266" y="2813933"/>
                </a:lnTo>
                <a:close/>
                <a:moveTo>
                  <a:pt x="465439" y="0"/>
                </a:moveTo>
                <a:lnTo>
                  <a:pt x="3715267" y="0"/>
                </a:lnTo>
                <a:lnTo>
                  <a:pt x="2090353" y="28015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 sz="1400"/>
            </a:lvl1pPr>
          </a:lstStyle>
          <a:p>
            <a:r>
              <a:rPr lang="en-US" altLang="ko-KR" dirty="0"/>
              <a:t>Your Picture Here send to back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544297" y="553701"/>
            <a:ext cx="3387405" cy="28086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8064908" y="3488723"/>
            <a:ext cx="3387405" cy="280862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Rectangle 1"/>
          <p:cNvSpPr/>
          <p:nvPr userDrawn="1"/>
        </p:nvSpPr>
        <p:spPr>
          <a:xfrm>
            <a:off x="8064908" y="553701"/>
            <a:ext cx="3387405" cy="28083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8" name="Rectangle 8"/>
          <p:cNvSpPr/>
          <p:nvPr userDrawn="1"/>
        </p:nvSpPr>
        <p:spPr>
          <a:xfrm>
            <a:off x="4544297" y="3489035"/>
            <a:ext cx="3387405" cy="28083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11516" y="216000"/>
            <a:ext cx="5228944" cy="642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200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 </a:t>
            </a:r>
            <a:endParaRPr lang="ko-KR" altLang="en-US" dirty="0"/>
          </a:p>
        </p:txBody>
      </p:sp>
      <p:sp>
        <p:nvSpPr>
          <p:cNvPr id="2" name="직사각형 1"/>
          <p:cNvSpPr/>
          <p:nvPr userDrawn="1"/>
        </p:nvSpPr>
        <p:spPr>
          <a:xfrm>
            <a:off x="0" y="0"/>
            <a:ext cx="21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11976000" y="0"/>
            <a:ext cx="21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0" y="0"/>
            <a:ext cx="12192000" cy="21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0" y="6642000"/>
            <a:ext cx="12192000" cy="21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24539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  <a:endParaRPr lang="en-US" altLang="ko-KR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8" name="TextBox 57"/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You can Resize without losing quality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You can Change Fill Color &amp;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Line Color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www.allppt.com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FREE 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PPT TEMPLATES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  <a:endParaRPr lang="en-US" altLang="ko-KR" dirty="0"/>
          </a:p>
        </p:txBody>
      </p:sp>
      <p:sp>
        <p:nvSpPr>
          <p:cNvPr id="4" name="Rectangle 11"/>
          <p:cNvSpPr/>
          <p:nvPr userDrawn="1"/>
        </p:nvSpPr>
        <p:spPr>
          <a:xfrm>
            <a:off x="0" y="3860800"/>
            <a:ext cx="12192000" cy="299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905691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615156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324621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9034358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905691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615176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324642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9034106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05691" y="4561418"/>
            <a:ext cx="2269892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3615176" y="4561418"/>
            <a:ext cx="2269892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6324642" y="4561418"/>
            <a:ext cx="2269892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9034106" y="4561418"/>
            <a:ext cx="2269892" cy="1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33116 h 6858000"/>
              <a:gd name="connsiteX3" fmla="*/ 11907421 w 12192000"/>
              <a:gd name="connsiteY3" fmla="*/ 754971 h 6858000"/>
              <a:gd name="connsiteX4" fmla="*/ 4835485 w 12192000"/>
              <a:gd name="connsiteY4" fmla="*/ 4225159 h 6858000"/>
              <a:gd name="connsiteX5" fmla="*/ 3131054 w 12192000"/>
              <a:gd name="connsiteY5" fmla="*/ 6545165 h 6858000"/>
              <a:gd name="connsiteX6" fmla="*/ 2967653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33116"/>
                </a:lnTo>
                <a:lnTo>
                  <a:pt x="11907421" y="754971"/>
                </a:lnTo>
                <a:cubicBezTo>
                  <a:pt x="9224455" y="1029960"/>
                  <a:pt x="6712117" y="2253165"/>
                  <a:pt x="4835485" y="4225159"/>
                </a:cubicBezTo>
                <a:cubicBezTo>
                  <a:pt x="4165259" y="4929443"/>
                  <a:pt x="3594441" y="5709981"/>
                  <a:pt x="3131054" y="6545165"/>
                </a:cubicBezTo>
                <a:lnTo>
                  <a:pt x="296765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lIns="1737360" tIns="2194560" anchor="t">
            <a:noAutofit/>
          </a:bodyPr>
          <a:lstStyle>
            <a:lvl1pPr marL="0" indent="0" algn="l">
              <a:buNone/>
              <a:defRPr sz="20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2001203" y="6053984"/>
            <a:ext cx="2190450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3" name="Oval 2"/>
          <p:cNvSpPr/>
          <p:nvPr userDrawn="1"/>
        </p:nvSpPr>
        <p:spPr>
          <a:xfrm>
            <a:off x="6995891" y="6038458"/>
            <a:ext cx="5061631" cy="51272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4" name="Oval 3"/>
          <p:cNvSpPr/>
          <p:nvPr userDrawn="1"/>
        </p:nvSpPr>
        <p:spPr>
          <a:xfrm>
            <a:off x="3704061" y="6037655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grpSp>
        <p:nvGrpSpPr>
          <p:cNvPr id="5" name="Graphic 14"/>
          <p:cNvGrpSpPr/>
          <p:nvPr userDrawn="1"/>
        </p:nvGrpSpPr>
        <p:grpSpPr>
          <a:xfrm>
            <a:off x="3733440" y="3000824"/>
            <a:ext cx="4163973" cy="3275036"/>
            <a:chOff x="2444748" y="555045"/>
            <a:chExt cx="7282048" cy="5727454"/>
          </a:xfrm>
        </p:grpSpPr>
        <p:sp>
          <p:nvSpPr>
            <p:cNvPr id="6" name="Freeform: Shape 5"/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8" name="Freeform: Shape 7"/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0" name="Freeform: Shape 9"/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1" name="Freeform: Shape 10"/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2" name="Freeform: Shape 11"/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-1" fmla="*/ 2536444 w 3976489"/>
                <a:gd name="connsiteY0-2" fmla="*/ 0 h 4238316"/>
                <a:gd name="connsiteX1-3" fmla="*/ 3976489 w 3976489"/>
                <a:gd name="connsiteY1-4" fmla="*/ 241371 h 4238316"/>
                <a:gd name="connsiteX2-5" fmla="*/ 3968307 w 3976489"/>
                <a:gd name="connsiteY2-6" fmla="*/ 4238316 h 4238316"/>
                <a:gd name="connsiteX3-7" fmla="*/ 0 w 3976489"/>
                <a:gd name="connsiteY3-8" fmla="*/ 4238316 h 4238316"/>
                <a:gd name="connsiteX0-9" fmla="*/ 2536444 w 3976489"/>
                <a:gd name="connsiteY0-10" fmla="*/ 0 h 4238316"/>
                <a:gd name="connsiteX1-11" fmla="*/ 3976489 w 3976489"/>
                <a:gd name="connsiteY1-12" fmla="*/ 213683 h 4238316"/>
                <a:gd name="connsiteX2-13" fmla="*/ 3968307 w 3976489"/>
                <a:gd name="connsiteY2-14" fmla="*/ 4238316 h 4238316"/>
                <a:gd name="connsiteX3-15" fmla="*/ 0 w 3976489"/>
                <a:gd name="connsiteY3-16" fmla="*/ 4238316 h 4238316"/>
                <a:gd name="connsiteX0-17" fmla="*/ 2473335 w 3976489"/>
                <a:gd name="connsiteY0-18" fmla="*/ 0 h 4035268"/>
                <a:gd name="connsiteX1-19" fmla="*/ 3976489 w 3976489"/>
                <a:gd name="connsiteY1-20" fmla="*/ 10635 h 4035268"/>
                <a:gd name="connsiteX2-21" fmla="*/ 3968307 w 3976489"/>
                <a:gd name="connsiteY2-22" fmla="*/ 4035268 h 4035268"/>
                <a:gd name="connsiteX3-23" fmla="*/ 0 w 3976489"/>
                <a:gd name="connsiteY3-24" fmla="*/ 4035268 h 40352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14" name="Group 13"/>
          <p:cNvGrpSpPr/>
          <p:nvPr userDrawn="1"/>
        </p:nvGrpSpPr>
        <p:grpSpPr>
          <a:xfrm>
            <a:off x="7589228" y="4156237"/>
            <a:ext cx="3879364" cy="2131448"/>
            <a:chOff x="-548507" y="477868"/>
            <a:chExt cx="11570449" cy="6357177"/>
          </a:xfrm>
        </p:grpSpPr>
        <p:sp>
          <p:nvSpPr>
            <p:cNvPr id="15" name="Freeform: Shape 14"/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7" name="Freeform: Shape 16"/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8" name="Freeform: Shape 17"/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9" name="Freeform: Shape 18"/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5" name="Rectangle: Rounded Corners 24"/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26" name="Rectangle: Rounded Corners 25"/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3" name="Rectangle: Rounded Corners 22"/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24" name="Rectangle: Rounded Corners 23"/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  <p:sp>
          <p:nvSpPr>
            <p:cNvPr id="22" name="Freeform: Shape 21"/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-1" fmla="*/ 2536444 w 3976489"/>
                <a:gd name="connsiteY0-2" fmla="*/ 0 h 4238316"/>
                <a:gd name="connsiteX1-3" fmla="*/ 3976489 w 3976489"/>
                <a:gd name="connsiteY1-4" fmla="*/ 241371 h 4238316"/>
                <a:gd name="connsiteX2-5" fmla="*/ 3968307 w 3976489"/>
                <a:gd name="connsiteY2-6" fmla="*/ 4238316 h 4238316"/>
                <a:gd name="connsiteX3-7" fmla="*/ 0 w 3976489"/>
                <a:gd name="connsiteY3-8" fmla="*/ 4238316 h 4238316"/>
                <a:gd name="connsiteX0-9" fmla="*/ 2536444 w 3976489"/>
                <a:gd name="connsiteY0-10" fmla="*/ 0 h 4238316"/>
                <a:gd name="connsiteX1-11" fmla="*/ 3976489 w 3976489"/>
                <a:gd name="connsiteY1-12" fmla="*/ 213683 h 4238316"/>
                <a:gd name="connsiteX2-13" fmla="*/ 3968307 w 3976489"/>
                <a:gd name="connsiteY2-14" fmla="*/ 4238316 h 4238316"/>
                <a:gd name="connsiteX3-15" fmla="*/ 0 w 3976489"/>
                <a:gd name="connsiteY3-16" fmla="*/ 4238316 h 4238316"/>
                <a:gd name="connsiteX0-17" fmla="*/ 2473335 w 3976489"/>
                <a:gd name="connsiteY0-18" fmla="*/ 0 h 4035268"/>
                <a:gd name="connsiteX1-19" fmla="*/ 3976489 w 3976489"/>
                <a:gd name="connsiteY1-20" fmla="*/ 10635 h 4035268"/>
                <a:gd name="connsiteX2-21" fmla="*/ 3968307 w 3976489"/>
                <a:gd name="connsiteY2-22" fmla="*/ 4035268 h 4035268"/>
                <a:gd name="connsiteX3-23" fmla="*/ 0 w 3976489"/>
                <a:gd name="connsiteY3-24" fmla="*/ 4035268 h 40352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769953" y="4150943"/>
            <a:ext cx="1533657" cy="2068863"/>
            <a:chOff x="5745956" y="3501865"/>
            <a:chExt cx="2146216" cy="2895189"/>
          </a:xfrm>
        </p:grpSpPr>
        <p:sp>
          <p:nvSpPr>
            <p:cNvPr id="28" name="Freeform: Shape 27"/>
            <p:cNvSpPr/>
            <p:nvPr/>
          </p:nvSpPr>
          <p:spPr>
            <a:xfrm>
              <a:off x="7498806" y="3501865"/>
              <a:ext cx="157347" cy="62939"/>
            </a:xfrm>
            <a:custGeom>
              <a:avLst/>
              <a:gdLst>
                <a:gd name="connsiteX0" fmla="*/ 45244 w 47625"/>
                <a:gd name="connsiteY0" fmla="*/ 13811 h 19050"/>
                <a:gd name="connsiteX1" fmla="*/ 45244 w 47625"/>
                <a:gd name="connsiteY1" fmla="*/ 13811 h 19050"/>
                <a:gd name="connsiteX2" fmla="*/ 38576 w 47625"/>
                <a:gd name="connsiteY2" fmla="*/ 20479 h 19050"/>
                <a:gd name="connsiteX3" fmla="*/ 13811 w 47625"/>
                <a:gd name="connsiteY3" fmla="*/ 20479 h 19050"/>
                <a:gd name="connsiteX4" fmla="*/ 7144 w 47625"/>
                <a:gd name="connsiteY4" fmla="*/ 13811 h 19050"/>
                <a:gd name="connsiteX5" fmla="*/ 7144 w 47625"/>
                <a:gd name="connsiteY5" fmla="*/ 13811 h 19050"/>
                <a:gd name="connsiteX6" fmla="*/ 13811 w 47625"/>
                <a:gd name="connsiteY6" fmla="*/ 7144 h 19050"/>
                <a:gd name="connsiteX7" fmla="*/ 38576 w 47625"/>
                <a:gd name="connsiteY7" fmla="*/ 7144 h 19050"/>
                <a:gd name="connsiteX8" fmla="*/ 45244 w 47625"/>
                <a:gd name="connsiteY8" fmla="*/ 1381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19050">
                  <a:moveTo>
                    <a:pt x="45244" y="13811"/>
                  </a:moveTo>
                  <a:lnTo>
                    <a:pt x="45244" y="13811"/>
                  </a:lnTo>
                  <a:cubicBezTo>
                    <a:pt x="45244" y="17621"/>
                    <a:pt x="42386" y="20479"/>
                    <a:pt x="38576" y="20479"/>
                  </a:cubicBezTo>
                  <a:lnTo>
                    <a:pt x="13811" y="20479"/>
                  </a:lnTo>
                  <a:cubicBezTo>
                    <a:pt x="10001" y="20479"/>
                    <a:pt x="7144" y="17621"/>
                    <a:pt x="7144" y="13811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38576" y="7144"/>
                  </a:lnTo>
                  <a:cubicBezTo>
                    <a:pt x="42386" y="8096"/>
                    <a:pt x="45244" y="10954"/>
                    <a:pt x="45244" y="13811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9" name="Freeform: Shape 28"/>
            <p:cNvSpPr/>
            <p:nvPr/>
          </p:nvSpPr>
          <p:spPr>
            <a:xfrm>
              <a:off x="7829233" y="3977052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0" name="Freeform: Shape 29"/>
            <p:cNvSpPr/>
            <p:nvPr/>
          </p:nvSpPr>
          <p:spPr>
            <a:xfrm>
              <a:off x="7829233" y="3838586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1" name="Freeform: Shape 30"/>
            <p:cNvSpPr/>
            <p:nvPr/>
          </p:nvSpPr>
          <p:spPr>
            <a:xfrm>
              <a:off x="5745956" y="3523892"/>
              <a:ext cx="2139922" cy="2863720"/>
            </a:xfrm>
            <a:custGeom>
              <a:avLst/>
              <a:gdLst>
                <a:gd name="connsiteX0" fmla="*/ 611029 w 647700"/>
                <a:gd name="connsiteY0" fmla="*/ 7144 h 866775"/>
                <a:gd name="connsiteX1" fmla="*/ 40481 w 647700"/>
                <a:gd name="connsiteY1" fmla="*/ 7144 h 866775"/>
                <a:gd name="connsiteX2" fmla="*/ 7144 w 647700"/>
                <a:gd name="connsiteY2" fmla="*/ 41434 h 866775"/>
                <a:gd name="connsiteX3" fmla="*/ 7144 w 647700"/>
                <a:gd name="connsiteY3" fmla="*/ 831056 h 866775"/>
                <a:gd name="connsiteX4" fmla="*/ 40481 w 647700"/>
                <a:gd name="connsiteY4" fmla="*/ 865346 h 866775"/>
                <a:gd name="connsiteX5" fmla="*/ 611029 w 647700"/>
                <a:gd name="connsiteY5" fmla="*/ 865346 h 866775"/>
                <a:gd name="connsiteX6" fmla="*/ 644366 w 647700"/>
                <a:gd name="connsiteY6" fmla="*/ 831056 h 866775"/>
                <a:gd name="connsiteX7" fmla="*/ 644366 w 647700"/>
                <a:gd name="connsiteY7" fmla="*/ 41434 h 866775"/>
                <a:gd name="connsiteX8" fmla="*/ 611029 w 647700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7700" h="866775">
                  <a:moveTo>
                    <a:pt x="611029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31056"/>
                  </a:lnTo>
                  <a:cubicBezTo>
                    <a:pt x="7144" y="850106"/>
                    <a:pt x="22384" y="865346"/>
                    <a:pt x="40481" y="865346"/>
                  </a:cubicBezTo>
                  <a:lnTo>
                    <a:pt x="611029" y="865346"/>
                  </a:lnTo>
                  <a:cubicBezTo>
                    <a:pt x="629126" y="865346"/>
                    <a:pt x="644366" y="850106"/>
                    <a:pt x="644366" y="831056"/>
                  </a:cubicBezTo>
                  <a:lnTo>
                    <a:pt x="644366" y="41434"/>
                  </a:lnTo>
                  <a:cubicBezTo>
                    <a:pt x="644366" y="23336"/>
                    <a:pt x="629126" y="7144"/>
                    <a:pt x="611029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2" name="Freeform: Shape 31"/>
            <p:cNvSpPr/>
            <p:nvPr/>
          </p:nvSpPr>
          <p:spPr>
            <a:xfrm>
              <a:off x="5755398" y="3533334"/>
              <a:ext cx="2108453" cy="2863720"/>
            </a:xfrm>
            <a:custGeom>
              <a:avLst/>
              <a:gdLst>
                <a:gd name="connsiteX0" fmla="*/ 605314 w 638175"/>
                <a:gd name="connsiteY0" fmla="*/ 7144 h 866775"/>
                <a:gd name="connsiteX1" fmla="*/ 40481 w 638175"/>
                <a:gd name="connsiteY1" fmla="*/ 7144 h 866775"/>
                <a:gd name="connsiteX2" fmla="*/ 7144 w 638175"/>
                <a:gd name="connsiteY2" fmla="*/ 41434 h 866775"/>
                <a:gd name="connsiteX3" fmla="*/ 7144 w 638175"/>
                <a:gd name="connsiteY3" fmla="*/ 826294 h 866775"/>
                <a:gd name="connsiteX4" fmla="*/ 40481 w 638175"/>
                <a:gd name="connsiteY4" fmla="*/ 860584 h 866775"/>
                <a:gd name="connsiteX5" fmla="*/ 604361 w 638175"/>
                <a:gd name="connsiteY5" fmla="*/ 860584 h 866775"/>
                <a:gd name="connsiteX6" fmla="*/ 637699 w 638175"/>
                <a:gd name="connsiteY6" fmla="*/ 826294 h 866775"/>
                <a:gd name="connsiteX7" fmla="*/ 637699 w 638175"/>
                <a:gd name="connsiteY7" fmla="*/ 41434 h 866775"/>
                <a:gd name="connsiteX8" fmla="*/ 605314 w 638175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175" h="866775">
                  <a:moveTo>
                    <a:pt x="605314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26294"/>
                  </a:lnTo>
                  <a:cubicBezTo>
                    <a:pt x="7144" y="845344"/>
                    <a:pt x="22384" y="860584"/>
                    <a:pt x="40481" y="860584"/>
                  </a:cubicBezTo>
                  <a:lnTo>
                    <a:pt x="604361" y="860584"/>
                  </a:lnTo>
                  <a:cubicBezTo>
                    <a:pt x="622459" y="860584"/>
                    <a:pt x="637699" y="845344"/>
                    <a:pt x="637699" y="826294"/>
                  </a:cubicBezTo>
                  <a:lnTo>
                    <a:pt x="637699" y="41434"/>
                  </a:lnTo>
                  <a:cubicBezTo>
                    <a:pt x="637699" y="22384"/>
                    <a:pt x="623411" y="7144"/>
                    <a:pt x="605314" y="7144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3" name="Freeform: Shape 32"/>
            <p:cNvSpPr/>
            <p:nvPr/>
          </p:nvSpPr>
          <p:spPr>
            <a:xfrm>
              <a:off x="5972536" y="3781941"/>
              <a:ext cx="1699350" cy="2360208"/>
            </a:xfrm>
            <a:custGeom>
              <a:avLst/>
              <a:gdLst>
                <a:gd name="connsiteX0" fmla="*/ 7144 w 514350"/>
                <a:gd name="connsiteY0" fmla="*/ 7144 h 714375"/>
                <a:gd name="connsiteX1" fmla="*/ 508159 w 514350"/>
                <a:gd name="connsiteY1" fmla="*/ 7144 h 714375"/>
                <a:gd name="connsiteX2" fmla="*/ 508159 w 514350"/>
                <a:gd name="connsiteY2" fmla="*/ 711041 h 714375"/>
                <a:gd name="connsiteX3" fmla="*/ 7144 w 514350"/>
                <a:gd name="connsiteY3" fmla="*/ 711041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714375">
                  <a:moveTo>
                    <a:pt x="7144" y="7144"/>
                  </a:moveTo>
                  <a:lnTo>
                    <a:pt x="508159" y="7144"/>
                  </a:lnTo>
                  <a:lnTo>
                    <a:pt x="508159" y="711041"/>
                  </a:lnTo>
                  <a:lnTo>
                    <a:pt x="7144" y="71104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4" name="Freeform: Shape 33"/>
            <p:cNvSpPr/>
            <p:nvPr/>
          </p:nvSpPr>
          <p:spPr>
            <a:xfrm>
              <a:off x="6537278" y="3804313"/>
              <a:ext cx="1119116" cy="2330356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-1" fmla="*/ 614149 w 1119116"/>
                <a:gd name="connsiteY0-2" fmla="*/ 0 h 2330356"/>
                <a:gd name="connsiteX1-3" fmla="*/ 1115704 w 1119116"/>
                <a:gd name="connsiteY1-4" fmla="*/ 3412 h 2330356"/>
                <a:gd name="connsiteX2-5" fmla="*/ 1119116 w 1119116"/>
                <a:gd name="connsiteY2-6" fmla="*/ 2330356 h 2330356"/>
                <a:gd name="connsiteX3-7" fmla="*/ 0 w 1119116"/>
                <a:gd name="connsiteY3-8" fmla="*/ 2330356 h 2330356"/>
                <a:gd name="connsiteX4-9" fmla="*/ 614149 w 1119116"/>
                <a:gd name="connsiteY4-10" fmla="*/ 0 h 23303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752948" y="6198983"/>
              <a:ext cx="113352" cy="113352"/>
              <a:chOff x="6768693" y="6038239"/>
              <a:chExt cx="147969" cy="147969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6768693" y="6038239"/>
                <a:ext cx="147969" cy="1479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</p:grpSp>
      <p:grpSp>
        <p:nvGrpSpPr>
          <p:cNvPr id="38" name="Group 37"/>
          <p:cNvGrpSpPr/>
          <p:nvPr userDrawn="1"/>
        </p:nvGrpSpPr>
        <p:grpSpPr>
          <a:xfrm>
            <a:off x="2702838" y="4880678"/>
            <a:ext cx="778728" cy="1368963"/>
            <a:chOff x="7182034" y="5192864"/>
            <a:chExt cx="825553" cy="1451279"/>
          </a:xfrm>
        </p:grpSpPr>
        <p:grpSp>
          <p:nvGrpSpPr>
            <p:cNvPr id="39" name="Group 3"/>
            <p:cNvGrpSpPr/>
            <p:nvPr/>
          </p:nvGrpSpPr>
          <p:grpSpPr>
            <a:xfrm>
              <a:off x="7182034" y="5192864"/>
              <a:ext cx="825553" cy="1451279"/>
              <a:chOff x="445712" y="1449040"/>
              <a:chExt cx="2113018" cy="3924176"/>
            </a:xfrm>
          </p:grpSpPr>
          <p:sp>
            <p:nvSpPr>
              <p:cNvPr id="42" name="Rounded Rectangle 4"/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43" name="Rectangle 5"/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grpSp>
            <p:nvGrpSpPr>
              <p:cNvPr id="44" name="Group 6"/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45" name="Oval 7"/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cs typeface="+mn-cs"/>
                  </a:endParaRPr>
                </a:p>
              </p:txBody>
            </p:sp>
            <p:sp>
              <p:nvSpPr>
                <p:cNvPr id="46" name="Rounded Rectangle 8"/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cs typeface="+mn-cs"/>
                  </a:endParaRPr>
                </a:p>
              </p:txBody>
            </p:sp>
          </p:grpSp>
        </p:grpSp>
        <p:sp>
          <p:nvSpPr>
            <p:cNvPr id="40" name="Freeform: Shape 39"/>
            <p:cNvSpPr/>
            <p:nvPr/>
          </p:nvSpPr>
          <p:spPr>
            <a:xfrm>
              <a:off x="7227509" y="5344413"/>
              <a:ext cx="734603" cy="1149173"/>
            </a:xfrm>
            <a:custGeom>
              <a:avLst/>
              <a:gdLst>
                <a:gd name="connsiteX0" fmla="*/ 7144 w 333375"/>
                <a:gd name="connsiteY0" fmla="*/ 7144 h 590550"/>
                <a:gd name="connsiteX1" fmla="*/ 331946 w 333375"/>
                <a:gd name="connsiteY1" fmla="*/ 7144 h 590550"/>
                <a:gd name="connsiteX2" fmla="*/ 331946 w 333375"/>
                <a:gd name="connsiteY2" fmla="*/ 586264 h 590550"/>
                <a:gd name="connsiteX3" fmla="*/ 7144 w 333375"/>
                <a:gd name="connsiteY3" fmla="*/ 586264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90550">
                  <a:moveTo>
                    <a:pt x="7144" y="7144"/>
                  </a:moveTo>
                  <a:lnTo>
                    <a:pt x="331946" y="7144"/>
                  </a:lnTo>
                  <a:lnTo>
                    <a:pt x="331946" y="586264"/>
                  </a:lnTo>
                  <a:lnTo>
                    <a:pt x="7144" y="5862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1" name="Freeform: Shape 40"/>
            <p:cNvSpPr/>
            <p:nvPr/>
          </p:nvSpPr>
          <p:spPr>
            <a:xfrm>
              <a:off x="7357552" y="5363794"/>
              <a:ext cx="604560" cy="1111721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-1" fmla="*/ 614149 w 1119116"/>
                <a:gd name="connsiteY0-2" fmla="*/ 0 h 2330356"/>
                <a:gd name="connsiteX1-3" fmla="*/ 1115704 w 1119116"/>
                <a:gd name="connsiteY1-4" fmla="*/ 3412 h 2330356"/>
                <a:gd name="connsiteX2-5" fmla="*/ 1119116 w 1119116"/>
                <a:gd name="connsiteY2-6" fmla="*/ 2330356 h 2330356"/>
                <a:gd name="connsiteX3-7" fmla="*/ 0 w 1119116"/>
                <a:gd name="connsiteY3-8" fmla="*/ 2330356 h 2330356"/>
                <a:gd name="connsiteX4-9" fmla="*/ 614149 w 1119116"/>
                <a:gd name="connsiteY4-10" fmla="*/ 0 h 23303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47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3914185" y="3214549"/>
            <a:ext cx="3809988" cy="21653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8" name="그림 개체 틀 2"/>
          <p:cNvSpPr>
            <a:spLocks noGrp="1"/>
          </p:cNvSpPr>
          <p:nvPr>
            <p:ph type="pic" sz="quarter" idx="10" hasCustomPrompt="1"/>
          </p:nvPr>
        </p:nvSpPr>
        <p:spPr>
          <a:xfrm>
            <a:off x="8149287" y="4270081"/>
            <a:ext cx="2754941" cy="175914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9" name="그림 개체 틀 2"/>
          <p:cNvSpPr>
            <a:spLocks noGrp="1"/>
          </p:cNvSpPr>
          <p:nvPr>
            <p:ph type="pic" sz="quarter" idx="42" hasCustomPrompt="1"/>
          </p:nvPr>
        </p:nvSpPr>
        <p:spPr>
          <a:xfrm>
            <a:off x="924950" y="4310470"/>
            <a:ext cx="1254034" cy="1721839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0" name="그림 개체 틀 2"/>
          <p:cNvSpPr>
            <a:spLocks noGrp="1"/>
          </p:cNvSpPr>
          <p:nvPr>
            <p:ph type="pic" sz="quarter" idx="43" hasCustomPrompt="1"/>
          </p:nvPr>
        </p:nvSpPr>
        <p:spPr>
          <a:xfrm>
            <a:off x="2751514" y="4990776"/>
            <a:ext cx="694662" cy="1116847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1" name="Text Placeholder 9"/>
          <p:cNvSpPr>
            <a:spLocks noGrp="1"/>
          </p:cNvSpPr>
          <p:nvPr>
            <p:ph type="body" sz="quarter" idx="44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430258" y="655456"/>
            <a:ext cx="6372712" cy="5822001"/>
            <a:chOff x="7192629" y="1828167"/>
            <a:chExt cx="3658514" cy="3342357"/>
          </a:xfrm>
          <a:solidFill>
            <a:schemeClr val="accent1">
              <a:alpha val="40000"/>
            </a:schemeClr>
          </a:solidFill>
        </p:grpSpPr>
        <p:sp>
          <p:nvSpPr>
            <p:cNvPr id="3" name="Freeform 16"/>
            <p:cNvSpPr/>
            <p:nvPr userDrawn="1"/>
          </p:nvSpPr>
          <p:spPr>
            <a:xfrm rot="14821187">
              <a:off x="7343358" y="1881591"/>
              <a:ext cx="3138204" cy="3439661"/>
            </a:xfrm>
            <a:custGeom>
              <a:avLst/>
              <a:gdLst>
                <a:gd name="connsiteX0" fmla="*/ 255022 w 1226229"/>
                <a:gd name="connsiteY0" fmla="*/ 3188 h 1344022"/>
                <a:gd name="connsiteX1" fmla="*/ 36909 w 1226229"/>
                <a:gd name="connsiteY1" fmla="*/ 959533 h 1344022"/>
                <a:gd name="connsiteX2" fmla="*/ 875808 w 1226229"/>
                <a:gd name="connsiteY2" fmla="*/ 1337038 h 1344022"/>
                <a:gd name="connsiteX3" fmla="*/ 1202978 w 1226229"/>
                <a:gd name="connsiteY3" fmla="*/ 674307 h 1344022"/>
                <a:gd name="connsiteX4" fmla="*/ 255022 w 1226229"/>
                <a:gd name="connsiteY4" fmla="*/ 3188 h 134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6229" h="1344022">
                  <a:moveTo>
                    <a:pt x="255022" y="3188"/>
                  </a:moveTo>
                  <a:cubicBezTo>
                    <a:pt x="60677" y="50726"/>
                    <a:pt x="-66555" y="737225"/>
                    <a:pt x="36909" y="959533"/>
                  </a:cubicBezTo>
                  <a:cubicBezTo>
                    <a:pt x="140373" y="1181841"/>
                    <a:pt x="681463" y="1384576"/>
                    <a:pt x="875808" y="1337038"/>
                  </a:cubicBezTo>
                  <a:cubicBezTo>
                    <a:pt x="1070153" y="1289500"/>
                    <a:pt x="1300850" y="896615"/>
                    <a:pt x="1202978" y="674307"/>
                  </a:cubicBezTo>
                  <a:cubicBezTo>
                    <a:pt x="1105106" y="451999"/>
                    <a:pt x="449367" y="-44350"/>
                    <a:pt x="255022" y="31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" name="Freeform 17"/>
            <p:cNvSpPr/>
            <p:nvPr userDrawn="1"/>
          </p:nvSpPr>
          <p:spPr>
            <a:xfrm rot="11086192">
              <a:off x="7805038" y="2070693"/>
              <a:ext cx="3046105" cy="2942250"/>
            </a:xfrm>
            <a:custGeom>
              <a:avLst/>
              <a:gdLst>
                <a:gd name="connsiteX0" fmla="*/ 51347 w 1697323"/>
                <a:gd name="connsiteY0" fmla="*/ 164668 h 1639454"/>
                <a:gd name="connsiteX1" fmla="*/ 613409 w 1697323"/>
                <a:gd name="connsiteY1" fmla="*/ 5277 h 1639454"/>
                <a:gd name="connsiteX2" fmla="*/ 1410364 w 1697323"/>
                <a:gd name="connsiteY2" fmla="*/ 324059 h 1639454"/>
                <a:gd name="connsiteX3" fmla="*/ 1628477 w 1697323"/>
                <a:gd name="connsiteY3" fmla="*/ 1313960 h 1639454"/>
                <a:gd name="connsiteX4" fmla="*/ 286239 w 1697323"/>
                <a:gd name="connsiteY4" fmla="*/ 1607574 h 1639454"/>
                <a:gd name="connsiteX5" fmla="*/ 51347 w 1697323"/>
                <a:gd name="connsiteY5" fmla="*/ 659618 h 1639454"/>
                <a:gd name="connsiteX6" fmla="*/ 51347 w 1697323"/>
                <a:gd name="connsiteY6" fmla="*/ 164668 h 16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97323" h="1639454">
                  <a:moveTo>
                    <a:pt x="51347" y="164668"/>
                  </a:moveTo>
                  <a:cubicBezTo>
                    <a:pt x="145024" y="55611"/>
                    <a:pt x="386906" y="-21288"/>
                    <a:pt x="613409" y="5277"/>
                  </a:cubicBezTo>
                  <a:cubicBezTo>
                    <a:pt x="839912" y="31842"/>
                    <a:pt x="1241186" y="105945"/>
                    <a:pt x="1410364" y="324059"/>
                  </a:cubicBezTo>
                  <a:cubicBezTo>
                    <a:pt x="1579542" y="542173"/>
                    <a:pt x="1815831" y="1100041"/>
                    <a:pt x="1628477" y="1313960"/>
                  </a:cubicBezTo>
                  <a:cubicBezTo>
                    <a:pt x="1441123" y="1527879"/>
                    <a:pt x="549094" y="1716631"/>
                    <a:pt x="286239" y="1607574"/>
                  </a:cubicBezTo>
                  <a:cubicBezTo>
                    <a:pt x="23384" y="1498517"/>
                    <a:pt x="89098" y="898704"/>
                    <a:pt x="51347" y="659618"/>
                  </a:cubicBezTo>
                  <a:cubicBezTo>
                    <a:pt x="13596" y="420532"/>
                    <a:pt x="-42330" y="273725"/>
                    <a:pt x="51347" y="1646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5" name="Freeform 18"/>
            <p:cNvSpPr/>
            <p:nvPr userDrawn="1"/>
          </p:nvSpPr>
          <p:spPr>
            <a:xfrm rot="1044868">
              <a:off x="7316937" y="1828167"/>
              <a:ext cx="3191046" cy="3082250"/>
            </a:xfrm>
            <a:custGeom>
              <a:avLst/>
              <a:gdLst>
                <a:gd name="connsiteX0" fmla="*/ 51347 w 1697323"/>
                <a:gd name="connsiteY0" fmla="*/ 164668 h 1639454"/>
                <a:gd name="connsiteX1" fmla="*/ 613409 w 1697323"/>
                <a:gd name="connsiteY1" fmla="*/ 5277 h 1639454"/>
                <a:gd name="connsiteX2" fmla="*/ 1410364 w 1697323"/>
                <a:gd name="connsiteY2" fmla="*/ 324059 h 1639454"/>
                <a:gd name="connsiteX3" fmla="*/ 1628477 w 1697323"/>
                <a:gd name="connsiteY3" fmla="*/ 1313960 h 1639454"/>
                <a:gd name="connsiteX4" fmla="*/ 286239 w 1697323"/>
                <a:gd name="connsiteY4" fmla="*/ 1607574 h 1639454"/>
                <a:gd name="connsiteX5" fmla="*/ 51347 w 1697323"/>
                <a:gd name="connsiteY5" fmla="*/ 659618 h 1639454"/>
                <a:gd name="connsiteX6" fmla="*/ 51347 w 1697323"/>
                <a:gd name="connsiteY6" fmla="*/ 164668 h 16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97323" h="1639454">
                  <a:moveTo>
                    <a:pt x="51347" y="164668"/>
                  </a:moveTo>
                  <a:cubicBezTo>
                    <a:pt x="145024" y="55611"/>
                    <a:pt x="386906" y="-21288"/>
                    <a:pt x="613409" y="5277"/>
                  </a:cubicBezTo>
                  <a:cubicBezTo>
                    <a:pt x="839912" y="31842"/>
                    <a:pt x="1241186" y="105945"/>
                    <a:pt x="1410364" y="324059"/>
                  </a:cubicBezTo>
                  <a:cubicBezTo>
                    <a:pt x="1579542" y="542173"/>
                    <a:pt x="1815831" y="1100041"/>
                    <a:pt x="1628477" y="1313960"/>
                  </a:cubicBezTo>
                  <a:cubicBezTo>
                    <a:pt x="1441123" y="1527879"/>
                    <a:pt x="549094" y="1716631"/>
                    <a:pt x="286239" y="1607574"/>
                  </a:cubicBezTo>
                  <a:cubicBezTo>
                    <a:pt x="23384" y="1498517"/>
                    <a:pt x="89098" y="898704"/>
                    <a:pt x="51347" y="659618"/>
                  </a:cubicBezTo>
                  <a:cubicBezTo>
                    <a:pt x="13596" y="420532"/>
                    <a:pt x="-42330" y="273725"/>
                    <a:pt x="51347" y="1646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6" name="Picture Placeholder 9"/>
          <p:cNvSpPr>
            <a:spLocks noGrp="1"/>
          </p:cNvSpPr>
          <p:nvPr>
            <p:ph type="pic" sz="quarter" idx="14" hasCustomPrompt="1"/>
          </p:nvPr>
        </p:nvSpPr>
        <p:spPr>
          <a:xfrm rot="245957">
            <a:off x="676837" y="926853"/>
            <a:ext cx="5305968" cy="5125064"/>
          </a:xfrm>
          <a:custGeom>
            <a:avLst/>
            <a:gdLst>
              <a:gd name="connsiteX0" fmla="*/ 3768999 w 5305968"/>
              <a:gd name="connsiteY0" fmla="*/ 464 h 5125064"/>
              <a:gd name="connsiteX1" fmla="*/ 4411163 w 5305968"/>
              <a:gd name="connsiteY1" fmla="*/ 99662 h 5125064"/>
              <a:gd name="connsiteX2" fmla="*/ 5145453 w 5305968"/>
              <a:gd name="connsiteY2" fmla="*/ 3063046 h 5125064"/>
              <a:gd name="connsiteX3" fmla="*/ 5145453 w 5305968"/>
              <a:gd name="connsiteY3" fmla="*/ 4610298 h 5125064"/>
              <a:gd name="connsiteX4" fmla="*/ 3388403 w 5305968"/>
              <a:gd name="connsiteY4" fmla="*/ 5108567 h 5125064"/>
              <a:gd name="connsiteX5" fmla="*/ 897060 w 5305968"/>
              <a:gd name="connsiteY5" fmla="*/ 4112030 h 5125064"/>
              <a:gd name="connsiteX6" fmla="*/ 215221 w 5305968"/>
              <a:gd name="connsiteY6" fmla="*/ 1017522 h 5125064"/>
              <a:gd name="connsiteX7" fmla="*/ 3768999 w 5305968"/>
              <a:gd name="connsiteY7" fmla="*/ 464 h 512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5968" h="5125064">
                <a:moveTo>
                  <a:pt x="3768999" y="464"/>
                </a:moveTo>
                <a:cubicBezTo>
                  <a:pt x="4033876" y="4546"/>
                  <a:pt x="4257093" y="35739"/>
                  <a:pt x="4411163" y="99662"/>
                </a:cubicBezTo>
                <a:cubicBezTo>
                  <a:pt x="5232868" y="440582"/>
                  <a:pt x="5027441" y="2315644"/>
                  <a:pt x="5145453" y="3063046"/>
                </a:cubicBezTo>
                <a:cubicBezTo>
                  <a:pt x="5263466" y="3810447"/>
                  <a:pt x="5438295" y="4269378"/>
                  <a:pt x="5145453" y="4610298"/>
                </a:cubicBezTo>
                <a:cubicBezTo>
                  <a:pt x="4852612" y="4951219"/>
                  <a:pt x="4096470" y="5191611"/>
                  <a:pt x="3388403" y="5108567"/>
                </a:cubicBezTo>
                <a:cubicBezTo>
                  <a:pt x="2680337" y="5025523"/>
                  <a:pt x="1425923" y="4793871"/>
                  <a:pt x="897060" y="4112030"/>
                </a:cubicBezTo>
                <a:cubicBezTo>
                  <a:pt x="368196" y="3430188"/>
                  <a:pt x="-370462" y="1686249"/>
                  <a:pt x="215221" y="1017522"/>
                </a:cubicBezTo>
                <a:cubicBezTo>
                  <a:pt x="691089" y="474181"/>
                  <a:pt x="2621195" y="-17223"/>
                  <a:pt x="3768999" y="4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lang="ko-KR" altLang="en-U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ko-KR" dirty="0"/>
              <a:t>Place Your Picture Here Send To Back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9"/>
          <p:cNvSpPr>
            <a:spLocks noGrp="1"/>
          </p:cNvSpPr>
          <p:nvPr>
            <p:ph type="pic" idx="13" hasCustomPrompt="1"/>
          </p:nvPr>
        </p:nvSpPr>
        <p:spPr>
          <a:xfrm>
            <a:off x="4580115" y="329978"/>
            <a:ext cx="7362544" cy="6198044"/>
          </a:xfrm>
          <a:custGeom>
            <a:avLst/>
            <a:gdLst>
              <a:gd name="connsiteX0" fmla="*/ 195262 w 7362544"/>
              <a:gd name="connsiteY0" fmla="*/ 3294555 h 6198044"/>
              <a:gd name="connsiteX1" fmla="*/ 333335 w 7362544"/>
              <a:gd name="connsiteY1" fmla="*/ 3351746 h 6198044"/>
              <a:gd name="connsiteX2" fmla="*/ 2552833 w 7362544"/>
              <a:gd name="connsiteY2" fmla="*/ 5571245 h 6198044"/>
              <a:gd name="connsiteX3" fmla="*/ 2552833 w 7362544"/>
              <a:gd name="connsiteY3" fmla="*/ 5847389 h 6198044"/>
              <a:gd name="connsiteX4" fmla="*/ 2552833 w 7362544"/>
              <a:gd name="connsiteY4" fmla="*/ 5847388 h 6198044"/>
              <a:gd name="connsiteX5" fmla="*/ 2276689 w 7362544"/>
              <a:gd name="connsiteY5" fmla="*/ 5847388 h 6198044"/>
              <a:gd name="connsiteX6" fmla="*/ 57192 w 7362544"/>
              <a:gd name="connsiteY6" fmla="*/ 3627889 h 6198044"/>
              <a:gd name="connsiteX7" fmla="*/ 14298 w 7362544"/>
              <a:gd name="connsiteY7" fmla="*/ 3416340 h 6198044"/>
              <a:gd name="connsiteX8" fmla="*/ 57191 w 7362544"/>
              <a:gd name="connsiteY8" fmla="*/ 3351746 h 6198044"/>
              <a:gd name="connsiteX9" fmla="*/ 57192 w 7362544"/>
              <a:gd name="connsiteY9" fmla="*/ 3351746 h 6198044"/>
              <a:gd name="connsiteX10" fmla="*/ 121785 w 7362544"/>
              <a:gd name="connsiteY10" fmla="*/ 3308852 h 6198044"/>
              <a:gd name="connsiteX11" fmla="*/ 195262 w 7362544"/>
              <a:gd name="connsiteY11" fmla="*/ 3294555 h 6198044"/>
              <a:gd name="connsiteX12" fmla="*/ 717266 w 7362544"/>
              <a:gd name="connsiteY12" fmla="*/ 3143498 h 6198044"/>
              <a:gd name="connsiteX13" fmla="*/ 855337 w 7362544"/>
              <a:gd name="connsiteY13" fmla="*/ 3200689 h 6198044"/>
              <a:gd name="connsiteX14" fmla="*/ 3519359 w 7362544"/>
              <a:gd name="connsiteY14" fmla="*/ 5864711 h 6198044"/>
              <a:gd name="connsiteX15" fmla="*/ 3519359 w 7362544"/>
              <a:gd name="connsiteY15" fmla="*/ 6140854 h 6198044"/>
              <a:gd name="connsiteX16" fmla="*/ 3519358 w 7362544"/>
              <a:gd name="connsiteY16" fmla="*/ 6140853 h 6198044"/>
              <a:gd name="connsiteX17" fmla="*/ 3243215 w 7362544"/>
              <a:gd name="connsiteY17" fmla="*/ 6140853 h 6198044"/>
              <a:gd name="connsiteX18" fmla="*/ 579194 w 7362544"/>
              <a:gd name="connsiteY18" fmla="*/ 3476832 h 6198044"/>
              <a:gd name="connsiteX19" fmla="*/ 536301 w 7362544"/>
              <a:gd name="connsiteY19" fmla="*/ 3265282 h 6198044"/>
              <a:gd name="connsiteX20" fmla="*/ 579194 w 7362544"/>
              <a:gd name="connsiteY20" fmla="*/ 3200688 h 6198044"/>
              <a:gd name="connsiteX21" fmla="*/ 643787 w 7362544"/>
              <a:gd name="connsiteY21" fmla="*/ 3157795 h 6198044"/>
              <a:gd name="connsiteX22" fmla="*/ 717266 w 7362544"/>
              <a:gd name="connsiteY22" fmla="*/ 3143498 h 6198044"/>
              <a:gd name="connsiteX23" fmla="*/ 1518292 w 7362544"/>
              <a:gd name="connsiteY23" fmla="*/ 2598405 h 6198044"/>
              <a:gd name="connsiteX24" fmla="*/ 1656365 w 7362544"/>
              <a:gd name="connsiteY24" fmla="*/ 2655597 h 6198044"/>
              <a:gd name="connsiteX25" fmla="*/ 4761287 w 7362544"/>
              <a:gd name="connsiteY25" fmla="*/ 5760520 h 6198044"/>
              <a:gd name="connsiteX26" fmla="*/ 4761287 w 7362544"/>
              <a:gd name="connsiteY26" fmla="*/ 6036665 h 6198044"/>
              <a:gd name="connsiteX27" fmla="*/ 4761287 w 7362544"/>
              <a:gd name="connsiteY27" fmla="*/ 6036663 h 6198044"/>
              <a:gd name="connsiteX28" fmla="*/ 4485144 w 7362544"/>
              <a:gd name="connsiteY28" fmla="*/ 6036663 h 6198044"/>
              <a:gd name="connsiteX29" fmla="*/ 1380221 w 7362544"/>
              <a:gd name="connsiteY29" fmla="*/ 2931740 h 6198044"/>
              <a:gd name="connsiteX30" fmla="*/ 1337328 w 7362544"/>
              <a:gd name="connsiteY30" fmla="*/ 2720191 h 6198044"/>
              <a:gd name="connsiteX31" fmla="*/ 1380221 w 7362544"/>
              <a:gd name="connsiteY31" fmla="*/ 2655597 h 6198044"/>
              <a:gd name="connsiteX32" fmla="*/ 1380221 w 7362544"/>
              <a:gd name="connsiteY32" fmla="*/ 2655596 h 6198044"/>
              <a:gd name="connsiteX33" fmla="*/ 1444815 w 7362544"/>
              <a:gd name="connsiteY33" fmla="*/ 2612704 h 6198044"/>
              <a:gd name="connsiteX34" fmla="*/ 1518292 w 7362544"/>
              <a:gd name="connsiteY34" fmla="*/ 2598405 h 6198044"/>
              <a:gd name="connsiteX35" fmla="*/ 427420 w 7362544"/>
              <a:gd name="connsiteY35" fmla="*/ 2180593 h 6198044"/>
              <a:gd name="connsiteX36" fmla="*/ 565492 w 7362544"/>
              <a:gd name="connsiteY36" fmla="*/ 2237784 h 6198044"/>
              <a:gd name="connsiteX37" fmla="*/ 3670415 w 7362544"/>
              <a:gd name="connsiteY37" fmla="*/ 5342707 h 6198044"/>
              <a:gd name="connsiteX38" fmla="*/ 3670415 w 7362544"/>
              <a:gd name="connsiteY38" fmla="*/ 5618851 h 6198044"/>
              <a:gd name="connsiteX39" fmla="*/ 3670414 w 7362544"/>
              <a:gd name="connsiteY39" fmla="*/ 5618850 h 6198044"/>
              <a:gd name="connsiteX40" fmla="*/ 3394271 w 7362544"/>
              <a:gd name="connsiteY40" fmla="*/ 5618850 h 6198044"/>
              <a:gd name="connsiteX41" fmla="*/ 289349 w 7362544"/>
              <a:gd name="connsiteY41" fmla="*/ 2513927 h 6198044"/>
              <a:gd name="connsiteX42" fmla="*/ 246456 w 7362544"/>
              <a:gd name="connsiteY42" fmla="*/ 2302378 h 6198044"/>
              <a:gd name="connsiteX43" fmla="*/ 289349 w 7362544"/>
              <a:gd name="connsiteY43" fmla="*/ 2237784 h 6198044"/>
              <a:gd name="connsiteX44" fmla="*/ 353943 w 7362544"/>
              <a:gd name="connsiteY44" fmla="*/ 2194890 h 6198044"/>
              <a:gd name="connsiteX45" fmla="*/ 427420 w 7362544"/>
              <a:gd name="connsiteY45" fmla="*/ 2180593 h 6198044"/>
              <a:gd name="connsiteX46" fmla="*/ 1403566 w 7362544"/>
              <a:gd name="connsiteY46" fmla="*/ 1810620 h 6198044"/>
              <a:gd name="connsiteX47" fmla="*/ 1541638 w 7362544"/>
              <a:gd name="connsiteY47" fmla="*/ 1867811 h 6198044"/>
              <a:gd name="connsiteX48" fmla="*/ 4646561 w 7362544"/>
              <a:gd name="connsiteY48" fmla="*/ 4972734 h 6198044"/>
              <a:gd name="connsiteX49" fmla="*/ 4646561 w 7362544"/>
              <a:gd name="connsiteY49" fmla="*/ 5248878 h 6198044"/>
              <a:gd name="connsiteX50" fmla="*/ 4646560 w 7362544"/>
              <a:gd name="connsiteY50" fmla="*/ 5248877 h 6198044"/>
              <a:gd name="connsiteX51" fmla="*/ 4370417 w 7362544"/>
              <a:gd name="connsiteY51" fmla="*/ 5248877 h 6198044"/>
              <a:gd name="connsiteX52" fmla="*/ 1265495 w 7362544"/>
              <a:gd name="connsiteY52" fmla="*/ 2143954 h 6198044"/>
              <a:gd name="connsiteX53" fmla="*/ 1222602 w 7362544"/>
              <a:gd name="connsiteY53" fmla="*/ 1932405 h 6198044"/>
              <a:gd name="connsiteX54" fmla="*/ 1265495 w 7362544"/>
              <a:gd name="connsiteY54" fmla="*/ 1867811 h 6198044"/>
              <a:gd name="connsiteX55" fmla="*/ 1265495 w 7362544"/>
              <a:gd name="connsiteY55" fmla="*/ 1867811 h 6198044"/>
              <a:gd name="connsiteX56" fmla="*/ 1330089 w 7362544"/>
              <a:gd name="connsiteY56" fmla="*/ 1824918 h 6198044"/>
              <a:gd name="connsiteX57" fmla="*/ 1403566 w 7362544"/>
              <a:gd name="connsiteY57" fmla="*/ 1810620 h 6198044"/>
              <a:gd name="connsiteX58" fmla="*/ 2204593 w 7362544"/>
              <a:gd name="connsiteY58" fmla="*/ 1265529 h 6198044"/>
              <a:gd name="connsiteX59" fmla="*/ 2342664 w 7362544"/>
              <a:gd name="connsiteY59" fmla="*/ 1322720 h 6198044"/>
              <a:gd name="connsiteX60" fmla="*/ 5447589 w 7362544"/>
              <a:gd name="connsiteY60" fmla="*/ 4427643 h 6198044"/>
              <a:gd name="connsiteX61" fmla="*/ 5447589 w 7362544"/>
              <a:gd name="connsiteY61" fmla="*/ 4703786 h 6198044"/>
              <a:gd name="connsiteX62" fmla="*/ 5447588 w 7362544"/>
              <a:gd name="connsiteY62" fmla="*/ 4703785 h 6198044"/>
              <a:gd name="connsiteX63" fmla="*/ 5171444 w 7362544"/>
              <a:gd name="connsiteY63" fmla="*/ 4703785 h 6198044"/>
              <a:gd name="connsiteX64" fmla="*/ 2066521 w 7362544"/>
              <a:gd name="connsiteY64" fmla="*/ 1598863 h 6198044"/>
              <a:gd name="connsiteX65" fmla="*/ 2023628 w 7362544"/>
              <a:gd name="connsiteY65" fmla="*/ 1387313 h 6198044"/>
              <a:gd name="connsiteX66" fmla="*/ 2066522 w 7362544"/>
              <a:gd name="connsiteY66" fmla="*/ 1322720 h 6198044"/>
              <a:gd name="connsiteX67" fmla="*/ 2131116 w 7362544"/>
              <a:gd name="connsiteY67" fmla="*/ 1279826 h 6198044"/>
              <a:gd name="connsiteX68" fmla="*/ 2204593 w 7362544"/>
              <a:gd name="connsiteY68" fmla="*/ 1265529 h 6198044"/>
              <a:gd name="connsiteX69" fmla="*/ 2716239 w 7362544"/>
              <a:gd name="connsiteY69" fmla="*/ 1104113 h 6198044"/>
              <a:gd name="connsiteX70" fmla="*/ 2854310 w 7362544"/>
              <a:gd name="connsiteY70" fmla="*/ 1161304 h 6198044"/>
              <a:gd name="connsiteX71" fmla="*/ 5959234 w 7362544"/>
              <a:gd name="connsiteY71" fmla="*/ 4266228 h 6198044"/>
              <a:gd name="connsiteX72" fmla="*/ 5959234 w 7362544"/>
              <a:gd name="connsiteY72" fmla="*/ 4542371 h 6198044"/>
              <a:gd name="connsiteX73" fmla="*/ 5959233 w 7362544"/>
              <a:gd name="connsiteY73" fmla="*/ 4542371 h 6198044"/>
              <a:gd name="connsiteX74" fmla="*/ 5683089 w 7362544"/>
              <a:gd name="connsiteY74" fmla="*/ 4542371 h 6198044"/>
              <a:gd name="connsiteX75" fmla="*/ 2578167 w 7362544"/>
              <a:gd name="connsiteY75" fmla="*/ 1437447 h 6198044"/>
              <a:gd name="connsiteX76" fmla="*/ 2535273 w 7362544"/>
              <a:gd name="connsiteY76" fmla="*/ 1225898 h 6198044"/>
              <a:gd name="connsiteX77" fmla="*/ 2578167 w 7362544"/>
              <a:gd name="connsiteY77" fmla="*/ 1161305 h 6198044"/>
              <a:gd name="connsiteX78" fmla="*/ 2642761 w 7362544"/>
              <a:gd name="connsiteY78" fmla="*/ 1118411 h 6198044"/>
              <a:gd name="connsiteX79" fmla="*/ 2716239 w 7362544"/>
              <a:gd name="connsiteY79" fmla="*/ 1104113 h 6198044"/>
              <a:gd name="connsiteX80" fmla="*/ 1113722 w 7362544"/>
              <a:gd name="connsiteY80" fmla="*/ 847716 h 6198044"/>
              <a:gd name="connsiteX81" fmla="*/ 1251793 w 7362544"/>
              <a:gd name="connsiteY81" fmla="*/ 904907 h 6198044"/>
              <a:gd name="connsiteX82" fmla="*/ 4356716 w 7362544"/>
              <a:gd name="connsiteY82" fmla="*/ 4009829 h 6198044"/>
              <a:gd name="connsiteX83" fmla="*/ 4356716 w 7362544"/>
              <a:gd name="connsiteY83" fmla="*/ 4285973 h 6198044"/>
              <a:gd name="connsiteX84" fmla="*/ 4356715 w 7362544"/>
              <a:gd name="connsiteY84" fmla="*/ 4285972 h 6198044"/>
              <a:gd name="connsiteX85" fmla="*/ 4080572 w 7362544"/>
              <a:gd name="connsiteY85" fmla="*/ 4285972 h 6198044"/>
              <a:gd name="connsiteX86" fmla="*/ 975650 w 7362544"/>
              <a:gd name="connsiteY86" fmla="*/ 1181049 h 6198044"/>
              <a:gd name="connsiteX87" fmla="*/ 932757 w 7362544"/>
              <a:gd name="connsiteY87" fmla="*/ 969500 h 6198044"/>
              <a:gd name="connsiteX88" fmla="*/ 975650 w 7362544"/>
              <a:gd name="connsiteY88" fmla="*/ 904906 h 6198044"/>
              <a:gd name="connsiteX89" fmla="*/ 1040244 w 7362544"/>
              <a:gd name="connsiteY89" fmla="*/ 862013 h 6198044"/>
              <a:gd name="connsiteX90" fmla="*/ 1113722 w 7362544"/>
              <a:gd name="connsiteY90" fmla="*/ 847716 h 6198044"/>
              <a:gd name="connsiteX91" fmla="*/ 4947782 w 7362544"/>
              <a:gd name="connsiteY91" fmla="*/ 643418 h 6198044"/>
              <a:gd name="connsiteX92" fmla="*/ 5085855 w 7362544"/>
              <a:gd name="connsiteY92" fmla="*/ 700609 h 6198044"/>
              <a:gd name="connsiteX93" fmla="*/ 7305353 w 7362544"/>
              <a:gd name="connsiteY93" fmla="*/ 2920108 h 6198044"/>
              <a:gd name="connsiteX94" fmla="*/ 7305353 w 7362544"/>
              <a:gd name="connsiteY94" fmla="*/ 3196251 h 6198044"/>
              <a:gd name="connsiteX95" fmla="*/ 7305353 w 7362544"/>
              <a:gd name="connsiteY95" fmla="*/ 3196251 h 6198044"/>
              <a:gd name="connsiteX96" fmla="*/ 7029209 w 7362544"/>
              <a:gd name="connsiteY96" fmla="*/ 3196251 h 6198044"/>
              <a:gd name="connsiteX97" fmla="*/ 4809711 w 7362544"/>
              <a:gd name="connsiteY97" fmla="*/ 976753 h 6198044"/>
              <a:gd name="connsiteX98" fmla="*/ 4766817 w 7362544"/>
              <a:gd name="connsiteY98" fmla="*/ 765203 h 6198044"/>
              <a:gd name="connsiteX99" fmla="*/ 4809711 w 7362544"/>
              <a:gd name="connsiteY99" fmla="*/ 700609 h 6198044"/>
              <a:gd name="connsiteX100" fmla="*/ 4874305 w 7362544"/>
              <a:gd name="connsiteY100" fmla="*/ 657715 h 6198044"/>
              <a:gd name="connsiteX101" fmla="*/ 4947782 w 7362544"/>
              <a:gd name="connsiteY101" fmla="*/ 643418 h 6198044"/>
              <a:gd name="connsiteX102" fmla="*/ 2446599 w 7362544"/>
              <a:gd name="connsiteY102" fmla="*/ 161414 h 6198044"/>
              <a:gd name="connsiteX103" fmla="*/ 2584671 w 7362544"/>
              <a:gd name="connsiteY103" fmla="*/ 218606 h 6198044"/>
              <a:gd name="connsiteX104" fmla="*/ 5689594 w 7362544"/>
              <a:gd name="connsiteY104" fmla="*/ 3323528 h 6198044"/>
              <a:gd name="connsiteX105" fmla="*/ 5689594 w 7362544"/>
              <a:gd name="connsiteY105" fmla="*/ 3599672 h 6198044"/>
              <a:gd name="connsiteX106" fmla="*/ 5689594 w 7362544"/>
              <a:gd name="connsiteY106" fmla="*/ 3599671 h 6198044"/>
              <a:gd name="connsiteX107" fmla="*/ 5413450 w 7362544"/>
              <a:gd name="connsiteY107" fmla="*/ 3599671 h 6198044"/>
              <a:gd name="connsiteX108" fmla="*/ 2308528 w 7362544"/>
              <a:gd name="connsiteY108" fmla="*/ 494748 h 6198044"/>
              <a:gd name="connsiteX109" fmla="*/ 2265635 w 7362544"/>
              <a:gd name="connsiteY109" fmla="*/ 283199 h 6198044"/>
              <a:gd name="connsiteX110" fmla="*/ 2308528 w 7362544"/>
              <a:gd name="connsiteY110" fmla="*/ 218605 h 6198044"/>
              <a:gd name="connsiteX111" fmla="*/ 2373122 w 7362544"/>
              <a:gd name="connsiteY111" fmla="*/ 175712 h 6198044"/>
              <a:gd name="connsiteX112" fmla="*/ 2446599 w 7362544"/>
              <a:gd name="connsiteY112" fmla="*/ 161414 h 6198044"/>
              <a:gd name="connsiteX113" fmla="*/ 3671944 w 7362544"/>
              <a:gd name="connsiteY113" fmla="*/ 40640 h 6198044"/>
              <a:gd name="connsiteX114" fmla="*/ 3810016 w 7362544"/>
              <a:gd name="connsiteY114" fmla="*/ 97831 h 6198044"/>
              <a:gd name="connsiteX115" fmla="*/ 6914939 w 7362544"/>
              <a:gd name="connsiteY115" fmla="*/ 3202755 h 6198044"/>
              <a:gd name="connsiteX116" fmla="*/ 6914939 w 7362544"/>
              <a:gd name="connsiteY116" fmla="*/ 3478898 h 6198044"/>
              <a:gd name="connsiteX117" fmla="*/ 6914939 w 7362544"/>
              <a:gd name="connsiteY117" fmla="*/ 3478897 h 6198044"/>
              <a:gd name="connsiteX118" fmla="*/ 6638795 w 7362544"/>
              <a:gd name="connsiteY118" fmla="*/ 3478897 h 6198044"/>
              <a:gd name="connsiteX119" fmla="*/ 3533874 w 7362544"/>
              <a:gd name="connsiteY119" fmla="*/ 373974 h 6198044"/>
              <a:gd name="connsiteX120" fmla="*/ 3490980 w 7362544"/>
              <a:gd name="connsiteY120" fmla="*/ 162425 h 6198044"/>
              <a:gd name="connsiteX121" fmla="*/ 3533873 w 7362544"/>
              <a:gd name="connsiteY121" fmla="*/ 97830 h 6198044"/>
              <a:gd name="connsiteX122" fmla="*/ 3598467 w 7362544"/>
              <a:gd name="connsiteY122" fmla="*/ 54937 h 6198044"/>
              <a:gd name="connsiteX123" fmla="*/ 3671944 w 7362544"/>
              <a:gd name="connsiteY123" fmla="*/ 40640 h 6198044"/>
              <a:gd name="connsiteX124" fmla="*/ 2958245 w 7362544"/>
              <a:gd name="connsiteY124" fmla="*/ 0 h 6198044"/>
              <a:gd name="connsiteX125" fmla="*/ 3096316 w 7362544"/>
              <a:gd name="connsiteY125" fmla="*/ 57191 h 6198044"/>
              <a:gd name="connsiteX126" fmla="*/ 6201239 w 7362544"/>
              <a:gd name="connsiteY126" fmla="*/ 3162114 h 6198044"/>
              <a:gd name="connsiteX127" fmla="*/ 6201239 w 7362544"/>
              <a:gd name="connsiteY127" fmla="*/ 3438258 h 6198044"/>
              <a:gd name="connsiteX128" fmla="*/ 6201239 w 7362544"/>
              <a:gd name="connsiteY128" fmla="*/ 3438257 h 6198044"/>
              <a:gd name="connsiteX129" fmla="*/ 5925095 w 7362544"/>
              <a:gd name="connsiteY129" fmla="*/ 3438257 h 6198044"/>
              <a:gd name="connsiteX130" fmla="*/ 2820173 w 7362544"/>
              <a:gd name="connsiteY130" fmla="*/ 333335 h 6198044"/>
              <a:gd name="connsiteX131" fmla="*/ 2777280 w 7362544"/>
              <a:gd name="connsiteY131" fmla="*/ 121786 h 6198044"/>
              <a:gd name="connsiteX132" fmla="*/ 2820173 w 7362544"/>
              <a:gd name="connsiteY132" fmla="*/ 57191 h 6198044"/>
              <a:gd name="connsiteX133" fmla="*/ 2884767 w 7362544"/>
              <a:gd name="connsiteY133" fmla="*/ 14298 h 6198044"/>
              <a:gd name="connsiteX134" fmla="*/ 2958245 w 7362544"/>
              <a:gd name="connsiteY134" fmla="*/ 0 h 619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7362544" h="6198044">
                <a:moveTo>
                  <a:pt x="195262" y="3294555"/>
                </a:moveTo>
                <a:cubicBezTo>
                  <a:pt x="245234" y="3294555"/>
                  <a:pt x="295207" y="3313618"/>
                  <a:pt x="333335" y="3351746"/>
                </a:cubicBezTo>
                <a:lnTo>
                  <a:pt x="2552833" y="5571245"/>
                </a:lnTo>
                <a:cubicBezTo>
                  <a:pt x="2629088" y="5647501"/>
                  <a:pt x="2629088" y="5771133"/>
                  <a:pt x="2552833" y="5847389"/>
                </a:cubicBezTo>
                <a:lnTo>
                  <a:pt x="2552833" y="5847388"/>
                </a:lnTo>
                <a:cubicBezTo>
                  <a:pt x="2476577" y="5923642"/>
                  <a:pt x="2352944" y="5923643"/>
                  <a:pt x="2276689" y="5847388"/>
                </a:cubicBezTo>
                <a:lnTo>
                  <a:pt x="57192" y="3627889"/>
                </a:lnTo>
                <a:cubicBezTo>
                  <a:pt x="1" y="3570698"/>
                  <a:pt x="-14297" y="3486856"/>
                  <a:pt x="14298" y="3416340"/>
                </a:cubicBezTo>
                <a:lnTo>
                  <a:pt x="57191" y="3351746"/>
                </a:lnTo>
                <a:lnTo>
                  <a:pt x="57192" y="3351746"/>
                </a:lnTo>
                <a:lnTo>
                  <a:pt x="121785" y="3308852"/>
                </a:lnTo>
                <a:cubicBezTo>
                  <a:pt x="145290" y="3299321"/>
                  <a:pt x="170277" y="3294555"/>
                  <a:pt x="195262" y="3294555"/>
                </a:cubicBezTo>
                <a:close/>
                <a:moveTo>
                  <a:pt x="717266" y="3143498"/>
                </a:moveTo>
                <a:cubicBezTo>
                  <a:pt x="767238" y="3143498"/>
                  <a:pt x="817209" y="3162561"/>
                  <a:pt x="855337" y="3200689"/>
                </a:cubicBezTo>
                <a:lnTo>
                  <a:pt x="3519359" y="5864711"/>
                </a:lnTo>
                <a:cubicBezTo>
                  <a:pt x="3595614" y="5940966"/>
                  <a:pt x="3595614" y="6064599"/>
                  <a:pt x="3519359" y="6140854"/>
                </a:cubicBezTo>
                <a:lnTo>
                  <a:pt x="3519358" y="6140853"/>
                </a:lnTo>
                <a:cubicBezTo>
                  <a:pt x="3443103" y="6217108"/>
                  <a:pt x="3319469" y="6217108"/>
                  <a:pt x="3243215" y="6140853"/>
                </a:cubicBezTo>
                <a:lnTo>
                  <a:pt x="579194" y="3476832"/>
                </a:lnTo>
                <a:cubicBezTo>
                  <a:pt x="522003" y="3419640"/>
                  <a:pt x="507705" y="3335799"/>
                  <a:pt x="536301" y="3265282"/>
                </a:cubicBezTo>
                <a:lnTo>
                  <a:pt x="579194" y="3200688"/>
                </a:lnTo>
                <a:lnTo>
                  <a:pt x="643787" y="3157795"/>
                </a:lnTo>
                <a:cubicBezTo>
                  <a:pt x="667293" y="3148264"/>
                  <a:pt x="692279" y="3143498"/>
                  <a:pt x="717266" y="3143498"/>
                </a:cubicBezTo>
                <a:close/>
                <a:moveTo>
                  <a:pt x="1518292" y="2598405"/>
                </a:moveTo>
                <a:cubicBezTo>
                  <a:pt x="1568265" y="2598405"/>
                  <a:pt x="1618237" y="2617470"/>
                  <a:pt x="1656365" y="2655597"/>
                </a:cubicBezTo>
                <a:lnTo>
                  <a:pt x="4761287" y="5760520"/>
                </a:lnTo>
                <a:cubicBezTo>
                  <a:pt x="4837542" y="5836776"/>
                  <a:pt x="4837542" y="5960408"/>
                  <a:pt x="4761287" y="6036665"/>
                </a:cubicBezTo>
                <a:lnTo>
                  <a:pt x="4761287" y="6036663"/>
                </a:lnTo>
                <a:cubicBezTo>
                  <a:pt x="4685032" y="6112918"/>
                  <a:pt x="4561399" y="6112918"/>
                  <a:pt x="4485144" y="6036663"/>
                </a:cubicBezTo>
                <a:lnTo>
                  <a:pt x="1380221" y="2931740"/>
                </a:lnTo>
                <a:cubicBezTo>
                  <a:pt x="1323031" y="2874549"/>
                  <a:pt x="1308733" y="2790707"/>
                  <a:pt x="1337328" y="2720191"/>
                </a:cubicBezTo>
                <a:lnTo>
                  <a:pt x="1380221" y="2655597"/>
                </a:lnTo>
                <a:lnTo>
                  <a:pt x="1380221" y="2655596"/>
                </a:lnTo>
                <a:lnTo>
                  <a:pt x="1444815" y="2612704"/>
                </a:lnTo>
                <a:cubicBezTo>
                  <a:pt x="1468320" y="2603172"/>
                  <a:pt x="1493307" y="2598406"/>
                  <a:pt x="1518292" y="2598405"/>
                </a:cubicBezTo>
                <a:close/>
                <a:moveTo>
                  <a:pt x="427420" y="2180593"/>
                </a:moveTo>
                <a:cubicBezTo>
                  <a:pt x="477393" y="2180593"/>
                  <a:pt x="527364" y="2199656"/>
                  <a:pt x="565492" y="2237784"/>
                </a:cubicBezTo>
                <a:lnTo>
                  <a:pt x="3670415" y="5342707"/>
                </a:lnTo>
                <a:cubicBezTo>
                  <a:pt x="3746670" y="5418962"/>
                  <a:pt x="3746670" y="5542596"/>
                  <a:pt x="3670415" y="5618851"/>
                </a:cubicBezTo>
                <a:lnTo>
                  <a:pt x="3670414" y="5618850"/>
                </a:lnTo>
                <a:cubicBezTo>
                  <a:pt x="3594159" y="5695105"/>
                  <a:pt x="3470526" y="5695105"/>
                  <a:pt x="3394271" y="5618850"/>
                </a:cubicBezTo>
                <a:lnTo>
                  <a:pt x="289349" y="2513927"/>
                </a:lnTo>
                <a:cubicBezTo>
                  <a:pt x="232158" y="2456736"/>
                  <a:pt x="217860" y="2372894"/>
                  <a:pt x="246456" y="2302378"/>
                </a:cubicBezTo>
                <a:lnTo>
                  <a:pt x="289349" y="2237784"/>
                </a:lnTo>
                <a:lnTo>
                  <a:pt x="353943" y="2194890"/>
                </a:lnTo>
                <a:cubicBezTo>
                  <a:pt x="377448" y="2185358"/>
                  <a:pt x="402434" y="2180593"/>
                  <a:pt x="427420" y="2180593"/>
                </a:cubicBezTo>
                <a:close/>
                <a:moveTo>
                  <a:pt x="1403566" y="1810620"/>
                </a:moveTo>
                <a:cubicBezTo>
                  <a:pt x="1453539" y="1810620"/>
                  <a:pt x="1503511" y="1829684"/>
                  <a:pt x="1541638" y="1867811"/>
                </a:cubicBezTo>
                <a:lnTo>
                  <a:pt x="4646561" y="4972734"/>
                </a:lnTo>
                <a:cubicBezTo>
                  <a:pt x="4722816" y="5048989"/>
                  <a:pt x="4722816" y="5172623"/>
                  <a:pt x="4646561" y="5248878"/>
                </a:cubicBezTo>
                <a:lnTo>
                  <a:pt x="4646560" y="5248877"/>
                </a:lnTo>
                <a:cubicBezTo>
                  <a:pt x="4570305" y="5325132"/>
                  <a:pt x="4446672" y="5325132"/>
                  <a:pt x="4370417" y="5248877"/>
                </a:cubicBezTo>
                <a:lnTo>
                  <a:pt x="1265495" y="2143954"/>
                </a:lnTo>
                <a:cubicBezTo>
                  <a:pt x="1208304" y="2086763"/>
                  <a:pt x="1194006" y="2002921"/>
                  <a:pt x="1222602" y="1932405"/>
                </a:cubicBezTo>
                <a:lnTo>
                  <a:pt x="1265495" y="1867811"/>
                </a:lnTo>
                <a:lnTo>
                  <a:pt x="1265495" y="1867811"/>
                </a:lnTo>
                <a:lnTo>
                  <a:pt x="1330089" y="1824918"/>
                </a:lnTo>
                <a:cubicBezTo>
                  <a:pt x="1353594" y="1815386"/>
                  <a:pt x="1378580" y="1810620"/>
                  <a:pt x="1403566" y="1810620"/>
                </a:cubicBezTo>
                <a:close/>
                <a:moveTo>
                  <a:pt x="2204593" y="1265529"/>
                </a:moveTo>
                <a:cubicBezTo>
                  <a:pt x="2254565" y="1265528"/>
                  <a:pt x="2304537" y="1284592"/>
                  <a:pt x="2342664" y="1322720"/>
                </a:cubicBezTo>
                <a:lnTo>
                  <a:pt x="5447589" y="4427643"/>
                </a:lnTo>
                <a:cubicBezTo>
                  <a:pt x="5523844" y="4503898"/>
                  <a:pt x="5523843" y="4627530"/>
                  <a:pt x="5447589" y="4703786"/>
                </a:cubicBezTo>
                <a:lnTo>
                  <a:pt x="5447588" y="4703785"/>
                </a:lnTo>
                <a:cubicBezTo>
                  <a:pt x="5371333" y="4780041"/>
                  <a:pt x="5247700" y="4780041"/>
                  <a:pt x="5171444" y="4703785"/>
                </a:cubicBezTo>
                <a:lnTo>
                  <a:pt x="2066521" y="1598863"/>
                </a:lnTo>
                <a:cubicBezTo>
                  <a:pt x="2009332" y="1541671"/>
                  <a:pt x="1995034" y="1457829"/>
                  <a:pt x="2023628" y="1387313"/>
                </a:cubicBezTo>
                <a:lnTo>
                  <a:pt x="2066522" y="1322720"/>
                </a:lnTo>
                <a:lnTo>
                  <a:pt x="2131116" y="1279826"/>
                </a:lnTo>
                <a:cubicBezTo>
                  <a:pt x="2154622" y="1270294"/>
                  <a:pt x="2179608" y="1265528"/>
                  <a:pt x="2204593" y="1265529"/>
                </a:cubicBezTo>
                <a:close/>
                <a:moveTo>
                  <a:pt x="2716239" y="1104113"/>
                </a:moveTo>
                <a:cubicBezTo>
                  <a:pt x="2766210" y="1104113"/>
                  <a:pt x="2816183" y="1123177"/>
                  <a:pt x="2854310" y="1161304"/>
                </a:cubicBezTo>
                <a:lnTo>
                  <a:pt x="5959234" y="4266228"/>
                </a:lnTo>
                <a:cubicBezTo>
                  <a:pt x="6035489" y="4342483"/>
                  <a:pt x="6035488" y="4466116"/>
                  <a:pt x="5959234" y="4542371"/>
                </a:cubicBezTo>
                <a:lnTo>
                  <a:pt x="5959233" y="4542371"/>
                </a:lnTo>
                <a:cubicBezTo>
                  <a:pt x="5882978" y="4618626"/>
                  <a:pt x="5759344" y="4618626"/>
                  <a:pt x="5683089" y="4542371"/>
                </a:cubicBezTo>
                <a:lnTo>
                  <a:pt x="2578167" y="1437447"/>
                </a:lnTo>
                <a:cubicBezTo>
                  <a:pt x="2520976" y="1380256"/>
                  <a:pt x="2506678" y="1296415"/>
                  <a:pt x="2535273" y="1225898"/>
                </a:cubicBezTo>
                <a:lnTo>
                  <a:pt x="2578167" y="1161305"/>
                </a:lnTo>
                <a:lnTo>
                  <a:pt x="2642761" y="1118411"/>
                </a:lnTo>
                <a:cubicBezTo>
                  <a:pt x="2666267" y="1108880"/>
                  <a:pt x="2691252" y="1104113"/>
                  <a:pt x="2716239" y="1104113"/>
                </a:cubicBezTo>
                <a:close/>
                <a:moveTo>
                  <a:pt x="1113722" y="847716"/>
                </a:moveTo>
                <a:cubicBezTo>
                  <a:pt x="1163694" y="847715"/>
                  <a:pt x="1213666" y="866779"/>
                  <a:pt x="1251793" y="904907"/>
                </a:cubicBezTo>
                <a:lnTo>
                  <a:pt x="4356716" y="4009829"/>
                </a:lnTo>
                <a:cubicBezTo>
                  <a:pt x="4432971" y="4086085"/>
                  <a:pt x="4432971" y="4209718"/>
                  <a:pt x="4356716" y="4285973"/>
                </a:cubicBezTo>
                <a:lnTo>
                  <a:pt x="4356715" y="4285972"/>
                </a:lnTo>
                <a:cubicBezTo>
                  <a:pt x="4280461" y="4362227"/>
                  <a:pt x="4156827" y="4362227"/>
                  <a:pt x="4080572" y="4285972"/>
                </a:cubicBezTo>
                <a:lnTo>
                  <a:pt x="975650" y="1181049"/>
                </a:lnTo>
                <a:cubicBezTo>
                  <a:pt x="918459" y="1123859"/>
                  <a:pt x="904162" y="1040017"/>
                  <a:pt x="932757" y="969500"/>
                </a:cubicBezTo>
                <a:lnTo>
                  <a:pt x="975650" y="904906"/>
                </a:lnTo>
                <a:lnTo>
                  <a:pt x="1040244" y="862013"/>
                </a:lnTo>
                <a:cubicBezTo>
                  <a:pt x="1063750" y="852481"/>
                  <a:pt x="1088736" y="847716"/>
                  <a:pt x="1113722" y="847716"/>
                </a:cubicBezTo>
                <a:close/>
                <a:moveTo>
                  <a:pt x="4947782" y="643418"/>
                </a:moveTo>
                <a:cubicBezTo>
                  <a:pt x="4997755" y="643418"/>
                  <a:pt x="5047727" y="662481"/>
                  <a:pt x="5085855" y="700609"/>
                </a:cubicBezTo>
                <a:lnTo>
                  <a:pt x="7305353" y="2920108"/>
                </a:lnTo>
                <a:cubicBezTo>
                  <a:pt x="7381608" y="2996364"/>
                  <a:pt x="7381608" y="3119997"/>
                  <a:pt x="7305353" y="3196251"/>
                </a:cubicBezTo>
                <a:lnTo>
                  <a:pt x="7305353" y="3196251"/>
                </a:lnTo>
                <a:cubicBezTo>
                  <a:pt x="7229098" y="3272506"/>
                  <a:pt x="7105464" y="3272506"/>
                  <a:pt x="7029209" y="3196251"/>
                </a:cubicBezTo>
                <a:lnTo>
                  <a:pt x="4809711" y="976753"/>
                </a:lnTo>
                <a:cubicBezTo>
                  <a:pt x="4752520" y="919560"/>
                  <a:pt x="4738222" y="835720"/>
                  <a:pt x="4766817" y="765203"/>
                </a:cubicBezTo>
                <a:lnTo>
                  <a:pt x="4809711" y="700609"/>
                </a:lnTo>
                <a:lnTo>
                  <a:pt x="4874305" y="657715"/>
                </a:lnTo>
                <a:cubicBezTo>
                  <a:pt x="4897810" y="648184"/>
                  <a:pt x="4922796" y="643418"/>
                  <a:pt x="4947782" y="643418"/>
                </a:cubicBezTo>
                <a:close/>
                <a:moveTo>
                  <a:pt x="2446599" y="161414"/>
                </a:moveTo>
                <a:cubicBezTo>
                  <a:pt x="2496572" y="161414"/>
                  <a:pt x="2546544" y="180478"/>
                  <a:pt x="2584671" y="218606"/>
                </a:cubicBezTo>
                <a:lnTo>
                  <a:pt x="5689594" y="3323528"/>
                </a:lnTo>
                <a:cubicBezTo>
                  <a:pt x="5765849" y="3399784"/>
                  <a:pt x="5765849" y="3523417"/>
                  <a:pt x="5689594" y="3599672"/>
                </a:cubicBezTo>
                <a:lnTo>
                  <a:pt x="5689594" y="3599671"/>
                </a:lnTo>
                <a:cubicBezTo>
                  <a:pt x="5613339" y="3675926"/>
                  <a:pt x="5489705" y="3675926"/>
                  <a:pt x="5413450" y="3599671"/>
                </a:cubicBezTo>
                <a:lnTo>
                  <a:pt x="2308528" y="494748"/>
                </a:lnTo>
                <a:cubicBezTo>
                  <a:pt x="2251337" y="437558"/>
                  <a:pt x="2237039" y="353715"/>
                  <a:pt x="2265635" y="283199"/>
                </a:cubicBezTo>
                <a:lnTo>
                  <a:pt x="2308528" y="218605"/>
                </a:lnTo>
                <a:lnTo>
                  <a:pt x="2373122" y="175712"/>
                </a:lnTo>
                <a:cubicBezTo>
                  <a:pt x="2396627" y="166181"/>
                  <a:pt x="2421613" y="161414"/>
                  <a:pt x="2446599" y="161414"/>
                </a:cubicBezTo>
                <a:close/>
                <a:moveTo>
                  <a:pt x="3671944" y="40640"/>
                </a:moveTo>
                <a:cubicBezTo>
                  <a:pt x="3721917" y="40640"/>
                  <a:pt x="3771888" y="59704"/>
                  <a:pt x="3810016" y="97831"/>
                </a:cubicBezTo>
                <a:lnTo>
                  <a:pt x="6914939" y="3202755"/>
                </a:lnTo>
                <a:cubicBezTo>
                  <a:pt x="6991194" y="3279010"/>
                  <a:pt x="6991194" y="3402643"/>
                  <a:pt x="6914939" y="3478898"/>
                </a:cubicBezTo>
                <a:lnTo>
                  <a:pt x="6914939" y="3478897"/>
                </a:lnTo>
                <a:cubicBezTo>
                  <a:pt x="6838683" y="3555153"/>
                  <a:pt x="6715050" y="3555153"/>
                  <a:pt x="6638795" y="3478897"/>
                </a:cubicBezTo>
                <a:lnTo>
                  <a:pt x="3533874" y="373974"/>
                </a:lnTo>
                <a:cubicBezTo>
                  <a:pt x="3476682" y="316783"/>
                  <a:pt x="3462384" y="232941"/>
                  <a:pt x="3490980" y="162425"/>
                </a:cubicBezTo>
                <a:lnTo>
                  <a:pt x="3533873" y="97830"/>
                </a:lnTo>
                <a:lnTo>
                  <a:pt x="3598467" y="54937"/>
                </a:lnTo>
                <a:cubicBezTo>
                  <a:pt x="3621972" y="45406"/>
                  <a:pt x="3646957" y="40640"/>
                  <a:pt x="3671944" y="40640"/>
                </a:cubicBezTo>
                <a:close/>
                <a:moveTo>
                  <a:pt x="2958245" y="0"/>
                </a:moveTo>
                <a:cubicBezTo>
                  <a:pt x="3008217" y="1"/>
                  <a:pt x="3058189" y="19064"/>
                  <a:pt x="3096316" y="57191"/>
                </a:cubicBezTo>
                <a:lnTo>
                  <a:pt x="6201239" y="3162114"/>
                </a:lnTo>
                <a:cubicBezTo>
                  <a:pt x="6277494" y="3238369"/>
                  <a:pt x="6277494" y="3362003"/>
                  <a:pt x="6201239" y="3438258"/>
                </a:cubicBezTo>
                <a:lnTo>
                  <a:pt x="6201239" y="3438257"/>
                </a:lnTo>
                <a:cubicBezTo>
                  <a:pt x="6124984" y="3514512"/>
                  <a:pt x="6001350" y="3514512"/>
                  <a:pt x="5925095" y="3438257"/>
                </a:cubicBezTo>
                <a:lnTo>
                  <a:pt x="2820173" y="333335"/>
                </a:lnTo>
                <a:cubicBezTo>
                  <a:pt x="2762982" y="276144"/>
                  <a:pt x="2748684" y="192301"/>
                  <a:pt x="2777280" y="121786"/>
                </a:cubicBezTo>
                <a:lnTo>
                  <a:pt x="2820173" y="57191"/>
                </a:lnTo>
                <a:lnTo>
                  <a:pt x="2884767" y="14298"/>
                </a:lnTo>
                <a:cubicBezTo>
                  <a:pt x="2908272" y="4766"/>
                  <a:pt x="2933258" y="0"/>
                  <a:pt x="295824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303253"/>
            <a:ext cx="12192000" cy="22514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4592128"/>
            <a:ext cx="12192000" cy="1035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2162355"/>
            <a:ext cx="12192000" cy="1035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7677509" y="573702"/>
            <a:ext cx="3752490" cy="5710596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 sz="18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  <a:endParaRPr lang="en-US" altLang="ko-KR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8" name="TextBox 57"/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You can Resize without losing quality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You can Change Fill Color &amp;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Line Color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www.allppt.com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FREE 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PPT TEMPLATES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">
  <p:cSld name="Title + design 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ctrTitle"/>
          </p:nvPr>
        </p:nvSpPr>
        <p:spPr>
          <a:xfrm>
            <a:off x="814495" y="540448"/>
            <a:ext cx="2316400" cy="1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 Sans ExtraBold"/>
              <a:buNone/>
              <a:defRPr sz="1865" b="0">
                <a:latin typeface="Nunito Sans ExtraBold"/>
                <a:ea typeface="Nunito Sans ExtraBold"/>
                <a:cs typeface="Nunito Sans ExtraBold"/>
                <a:sym typeface="Nunito Sans Extra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Font typeface="Nunito Sans ExtraBold"/>
              <a:buNone/>
              <a:defRPr sz="1865" b="0">
                <a:latin typeface="Nunito Sans ExtraBold"/>
                <a:ea typeface="Nunito Sans ExtraBold"/>
                <a:cs typeface="Nunito Sans ExtraBold"/>
                <a:sym typeface="Nunito Sans Extra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Font typeface="Nunito Sans ExtraBold"/>
              <a:buNone/>
              <a:defRPr sz="1865" b="0">
                <a:latin typeface="Nunito Sans ExtraBold"/>
                <a:ea typeface="Nunito Sans ExtraBold"/>
                <a:cs typeface="Nunito Sans ExtraBold"/>
                <a:sym typeface="Nunito Sans Extra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Font typeface="Nunito Sans ExtraBold"/>
              <a:buNone/>
              <a:defRPr sz="1865" b="0">
                <a:latin typeface="Nunito Sans ExtraBold"/>
                <a:ea typeface="Nunito Sans ExtraBold"/>
                <a:cs typeface="Nunito Sans ExtraBold"/>
                <a:sym typeface="Nunito Sans Extra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Font typeface="Nunito Sans ExtraBold"/>
              <a:buNone/>
              <a:defRPr sz="1865" b="0">
                <a:latin typeface="Nunito Sans ExtraBold"/>
                <a:ea typeface="Nunito Sans ExtraBold"/>
                <a:cs typeface="Nunito Sans ExtraBold"/>
                <a:sym typeface="Nunito Sans Extra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Font typeface="Nunito Sans ExtraBold"/>
              <a:buNone/>
              <a:defRPr sz="1865" b="0">
                <a:latin typeface="Nunito Sans ExtraBold"/>
                <a:ea typeface="Nunito Sans ExtraBold"/>
                <a:cs typeface="Nunito Sans ExtraBold"/>
                <a:sym typeface="Nunito Sans Extra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Font typeface="Nunito Sans ExtraBold"/>
              <a:buNone/>
              <a:defRPr sz="1865" b="0">
                <a:latin typeface="Nunito Sans ExtraBold"/>
                <a:ea typeface="Nunito Sans ExtraBold"/>
                <a:cs typeface="Nunito Sans ExtraBold"/>
                <a:sym typeface="Nunito Sans Extra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Font typeface="Nunito Sans ExtraBold"/>
              <a:buNone/>
              <a:defRPr sz="1865" b="0">
                <a:latin typeface="Nunito Sans ExtraBold"/>
                <a:ea typeface="Nunito Sans ExtraBold"/>
                <a:cs typeface="Nunito Sans ExtraBold"/>
                <a:sym typeface="Nunito Sans Extra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Font typeface="Nunito Sans ExtraBold"/>
              <a:buNone/>
              <a:defRPr sz="1865" b="0">
                <a:latin typeface="Nunito Sans ExtraBold"/>
                <a:ea typeface="Nunito Sans ExtraBold"/>
                <a:cs typeface="Nunito Sans ExtraBold"/>
                <a:sym typeface="Nunito Sans Extra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itle and two column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" name="Google Shape;66;p1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23545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5"/>
            </a:lvl1pPr>
            <a:lvl2pPr marL="1219200" lvl="1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800" lvl="2" indent="-406400">
              <a:spcBef>
                <a:spcPts val="2135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400" lvl="3" indent="-406400">
              <a:spcBef>
                <a:spcPts val="2135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8000" lvl="4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600" lvl="5" indent="-406400">
              <a:spcBef>
                <a:spcPts val="2135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200" lvl="6" indent="-406400">
              <a:spcBef>
                <a:spcPts val="2135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800" lvl="7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400" lvl="8" indent="-406400">
              <a:spcBef>
                <a:spcPts val="2135"/>
              </a:spcBef>
              <a:spcAft>
                <a:spcPts val="2135"/>
              </a:spcAft>
              <a:buSzPts val="1200"/>
              <a:buChar char="■"/>
              <a:defRPr sz="1600"/>
            </a:lvl9pPr>
          </a:lstStyle>
          <a:p/>
        </p:txBody>
      </p:sp>
      <p:sp>
        <p:nvSpPr>
          <p:cNvPr id="67" name="Google Shape;67;p17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23545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5"/>
            </a:lvl1pPr>
            <a:lvl2pPr marL="1219200" lvl="1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800" lvl="2" indent="-406400">
              <a:spcBef>
                <a:spcPts val="2135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400" lvl="3" indent="-406400">
              <a:spcBef>
                <a:spcPts val="2135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8000" lvl="4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600" lvl="5" indent="-406400">
              <a:spcBef>
                <a:spcPts val="2135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200" lvl="6" indent="-406400">
              <a:spcBef>
                <a:spcPts val="2135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800" lvl="7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400" lvl="8" indent="-406400">
              <a:spcBef>
                <a:spcPts val="2135"/>
              </a:spcBef>
              <a:spcAft>
                <a:spcPts val="2135"/>
              </a:spcAft>
              <a:buSzPts val="1200"/>
              <a:buChar char="■"/>
              <a:defRPr sz="1600"/>
            </a:lvl9pPr>
          </a:lstStyle>
          <a:p/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 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title"/>
          </p:nvPr>
        </p:nvSpPr>
        <p:spPr>
          <a:xfrm>
            <a:off x="609600" y="548633"/>
            <a:ext cx="10972800" cy="6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/>
        </p:txBody>
      </p:sp>
      <p:sp>
        <p:nvSpPr>
          <p:cNvPr id="73" name="Google Shape;73;p1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06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200" lvl="1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800" lvl="2" indent="-406400">
              <a:spcBef>
                <a:spcPts val="2135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400" lvl="3" indent="-406400">
              <a:spcBef>
                <a:spcPts val="2135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8000" lvl="4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600" lvl="5" indent="-406400">
              <a:spcBef>
                <a:spcPts val="2135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200" lvl="6" indent="-406400">
              <a:spcBef>
                <a:spcPts val="2135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800" lvl="7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400" lvl="8" indent="-406400">
              <a:spcBef>
                <a:spcPts val="2135"/>
              </a:spcBef>
              <a:spcAft>
                <a:spcPts val="2135"/>
              </a:spcAft>
              <a:buSzPts val="1200"/>
              <a:buChar char="■"/>
              <a:defRPr sz="1600"/>
            </a:lvl9pPr>
          </a:lstStyle>
          <a:p/>
        </p:txBody>
      </p:sp>
      <p:sp>
        <p:nvSpPr>
          <p:cNvPr id="74" name="Google Shape;74;p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/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0" name="Google Shape;80;p21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/>
        </p:txBody>
      </p:sp>
      <p:sp>
        <p:nvSpPr>
          <p:cNvPr id="81" name="Google Shape;81;p21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/>
        </p:txBody>
      </p:sp>
      <p:sp>
        <p:nvSpPr>
          <p:cNvPr id="82" name="Google Shape;82;p2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600" lvl="0" indent="-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200" lvl="1" indent="-423545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2pPr>
            <a:lvl3pPr marL="1828800" lvl="2" indent="-423545"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3pPr>
            <a:lvl4pPr marL="2438400" lvl="3" indent="-423545"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4pPr>
            <a:lvl5pPr marL="3048000" lvl="4" indent="-423545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5pPr>
            <a:lvl6pPr marL="3657600" lvl="5" indent="-423545"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6pPr>
            <a:lvl7pPr marL="4267200" lvl="6" indent="-423545"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7pPr>
            <a:lvl8pPr marL="4876800" lvl="7" indent="-423545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8pPr>
            <a:lvl9pPr marL="5486400" lvl="8" indent="-423545">
              <a:spcBef>
                <a:spcPts val="2135"/>
              </a:spcBef>
              <a:spcAft>
                <a:spcPts val="2135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6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6" name="Google Shape;86;p2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3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9" name="Google Shape;89;p23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200" lvl="1" indent="-423545" algn="ctr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2pPr>
            <a:lvl3pPr marL="1828800" lvl="2" indent="-423545" algn="ctr"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3pPr>
            <a:lvl4pPr marL="2438400" lvl="3" indent="-423545" algn="ctr"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4pPr>
            <a:lvl5pPr marL="3048000" lvl="4" indent="-423545" algn="ctr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5pPr>
            <a:lvl6pPr marL="3657600" lvl="5" indent="-423545" algn="ctr"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6pPr>
            <a:lvl7pPr marL="4267200" lvl="6" indent="-423545" algn="ctr"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7pPr>
            <a:lvl8pPr marL="4876800" lvl="7" indent="-423545" algn="ctr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8pPr>
            <a:lvl9pPr marL="5486400" lvl="8" indent="-423545" algn="ctr">
              <a:spcBef>
                <a:spcPts val="2135"/>
              </a:spcBef>
              <a:spcAft>
                <a:spcPts val="2135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0" name="Google Shape;90;p2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F01E-F52A-431B-8869-BD22AC11B3B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3ADC-4470-4E8C-B02B-6F9DDA20857C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0">
              <a:srgbClr val="EFEDEE"/>
            </a:gs>
            <a:gs pos="53000">
              <a:srgbClr val="F1EFF0"/>
            </a:gs>
            <a:gs pos="77000">
              <a:srgbClr val="EFEDEE"/>
            </a:gs>
            <a:gs pos="100000">
              <a:srgbClr val="EFEB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3481"/>
            <a:ext cx="10515600" cy="73905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2558029" y="1"/>
            <a:ext cx="1644047" cy="1816099"/>
            <a:chOff x="9433981" y="1"/>
            <a:chExt cx="1644047" cy="1816099"/>
          </a:xfrm>
        </p:grpSpPr>
        <p:sp>
          <p:nvSpPr>
            <p:cNvPr id="13" name="Rectangle: Folded Corner 12"/>
            <p:cNvSpPr/>
            <p:nvPr userDrawn="1"/>
          </p:nvSpPr>
          <p:spPr>
            <a:xfrm>
              <a:off x="9433981" y="1"/>
              <a:ext cx="1644047" cy="1816099"/>
            </a:xfrm>
            <a:prstGeom prst="foldedCorner">
              <a:avLst/>
            </a:prstGeom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Ins="0" rtlCol="0" anchor="t"/>
            <a:lstStyle/>
            <a:p>
              <a:r>
                <a:rPr lang="en-US" sz="1400" dirty="0">
                  <a:solidFill>
                    <a:srgbClr val="F7931F">
                      <a:lumMod val="50000"/>
                    </a:srgbClr>
                  </a:solidFill>
                </a:rPr>
                <a:t>To insert your own icons*:</a:t>
              </a:r>
              <a:endParaRPr lang="en-US" sz="1400" dirty="0">
                <a:solidFill>
                  <a:srgbClr val="F7931F">
                    <a:lumMod val="50000"/>
                  </a:srgbClr>
                </a:solidFill>
              </a:endParaRPr>
            </a:p>
            <a:p>
              <a:endParaRPr lang="en-US" sz="1400" dirty="0">
                <a:solidFill>
                  <a:srgbClr val="F7931F">
                    <a:lumMod val="50000"/>
                  </a:srgbClr>
                </a:solidFill>
              </a:endParaRPr>
            </a:p>
            <a:p>
              <a:r>
                <a:rPr lang="en-US" sz="1400" b="1" dirty="0">
                  <a:solidFill>
                    <a:srgbClr val="F7931F">
                      <a:lumMod val="50000"/>
                    </a:srgbClr>
                  </a:solidFill>
                </a:rPr>
                <a:t>Insert</a:t>
              </a:r>
              <a:r>
                <a:rPr lang="en-US" sz="1400" dirty="0">
                  <a:solidFill>
                    <a:srgbClr val="F7931F">
                      <a:lumMod val="50000"/>
                    </a:srgbClr>
                  </a:solidFill>
                </a:rPr>
                <a:t> &gt;&gt; </a:t>
              </a:r>
              <a:r>
                <a:rPr lang="en-US" sz="1400" b="1" dirty="0">
                  <a:solidFill>
                    <a:srgbClr val="F7931F">
                      <a:lumMod val="50000"/>
                    </a:srgbClr>
                  </a:solidFill>
                </a:rPr>
                <a:t>Icons</a:t>
              </a:r>
              <a:endParaRPr lang="en-US" sz="1400" b="1" dirty="0">
                <a:solidFill>
                  <a:srgbClr val="F7931F">
                    <a:lumMod val="50000"/>
                  </a:srgbClr>
                </a:solidFill>
              </a:endParaRPr>
            </a:p>
            <a:p>
              <a:endParaRPr lang="en-US" sz="1400" dirty="0">
                <a:solidFill>
                  <a:srgbClr val="F7931F">
                    <a:lumMod val="50000"/>
                  </a:srgbClr>
                </a:solidFill>
              </a:endParaRPr>
            </a:p>
            <a:p>
              <a:r>
                <a:rPr lang="en-US" sz="1200" i="1" dirty="0">
                  <a:solidFill>
                    <a:srgbClr val="F7931F">
                      <a:lumMod val="50000"/>
                    </a:srgbClr>
                  </a:solidFill>
                </a:rPr>
                <a:t>(*Only available to Microsoft 365 subscribers)</a:t>
              </a:r>
              <a:endParaRPr lang="en-US" sz="1200" i="1" dirty="0">
                <a:solidFill>
                  <a:srgbClr val="F7931F">
                    <a:lumMod val="50000"/>
                  </a:srgbClr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 rotWithShape="1">
            <a:blip r:embed="rId2"/>
            <a:srcRect t="1" b="5479"/>
            <a:stretch>
              <a:fillRect/>
            </a:stretch>
          </p:blipFill>
          <p:spPr>
            <a:xfrm>
              <a:off x="10677978" y="424090"/>
              <a:ext cx="400050" cy="657225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598600" y="547433"/>
            <a:ext cx="10984000" cy="1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5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5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5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5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5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5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5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5"/>
            </a:lvl9pPr>
          </a:lstStyle>
          <a:p/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598600" y="1956567"/>
            <a:ext cx="3794000" cy="1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2135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2135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2135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2135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2135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2135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2135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2135"/>
              </a:spcBef>
              <a:spcAft>
                <a:spcPts val="2135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 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title"/>
          </p:nvPr>
        </p:nvSpPr>
        <p:spPr>
          <a:xfrm>
            <a:off x="609600" y="548633"/>
            <a:ext cx="10972800" cy="6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/>
        </p:txBody>
      </p:sp>
      <p:sp>
        <p:nvSpPr>
          <p:cNvPr id="73" name="Google Shape;73;p1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06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200" lvl="1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800" lvl="2" indent="-406400">
              <a:spcBef>
                <a:spcPts val="2135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400" lvl="3" indent="-406400">
              <a:spcBef>
                <a:spcPts val="2135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8000" lvl="4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600" lvl="5" indent="-406400">
              <a:spcBef>
                <a:spcPts val="2135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200" lvl="6" indent="-406400">
              <a:spcBef>
                <a:spcPts val="2135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800" lvl="7" indent="-406400"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400" lvl="8" indent="-406400">
              <a:spcBef>
                <a:spcPts val="2135"/>
              </a:spcBef>
              <a:spcAft>
                <a:spcPts val="2135"/>
              </a:spcAft>
              <a:buSzPts val="1200"/>
              <a:buChar char="■"/>
              <a:defRPr sz="1600"/>
            </a:lvl9pPr>
          </a:lstStyle>
          <a:p/>
        </p:txBody>
      </p:sp>
      <p:sp>
        <p:nvSpPr>
          <p:cNvPr id="74" name="Google Shape;74;p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>
                <a:solidFill>
                  <a:srgbClr val="595959"/>
                </a:solidFill>
              </a:rPr>
            </a:fld>
            <a:endParaRPr lang="en-GB"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/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>
                <a:solidFill>
                  <a:srgbClr val="595959"/>
                </a:solidFill>
              </a:rPr>
            </a:fld>
            <a:endParaRPr lang="en-GB"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000000"/>
              </a:solidFill>
            </a:endParaRPr>
          </a:p>
        </p:txBody>
      </p:sp>
      <p:sp>
        <p:nvSpPr>
          <p:cNvPr id="80" name="Google Shape;80;p21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/>
        </p:txBody>
      </p:sp>
      <p:sp>
        <p:nvSpPr>
          <p:cNvPr id="81" name="Google Shape;81;p21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/>
        </p:txBody>
      </p:sp>
      <p:sp>
        <p:nvSpPr>
          <p:cNvPr id="82" name="Google Shape;82;p2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600" lvl="0" indent="-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200" lvl="1" indent="-423545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2pPr>
            <a:lvl3pPr marL="1828800" lvl="2" indent="-423545"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3pPr>
            <a:lvl4pPr marL="2438400" lvl="3" indent="-423545"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4pPr>
            <a:lvl5pPr marL="3048000" lvl="4" indent="-423545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5pPr>
            <a:lvl6pPr marL="3657600" lvl="5" indent="-423545"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6pPr>
            <a:lvl7pPr marL="4267200" lvl="6" indent="-423545"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7pPr>
            <a:lvl8pPr marL="4876800" lvl="7" indent="-423545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8pPr>
            <a:lvl9pPr marL="5486400" lvl="8" indent="-423545">
              <a:spcBef>
                <a:spcPts val="2135"/>
              </a:spcBef>
              <a:spcAft>
                <a:spcPts val="2135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>
                <a:solidFill>
                  <a:srgbClr val="595959"/>
                </a:solidFill>
              </a:rPr>
            </a:fld>
            <a:endParaRPr lang="en-GB"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6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6" name="Google Shape;86;p2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>
                <a:solidFill>
                  <a:srgbClr val="595959"/>
                </a:solidFill>
              </a:rPr>
            </a:fld>
            <a:endParaRPr lang="en-GB"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3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9" name="Google Shape;89;p23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200" lvl="1" indent="-423545" algn="ctr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2pPr>
            <a:lvl3pPr marL="1828800" lvl="2" indent="-423545" algn="ctr"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3pPr>
            <a:lvl4pPr marL="2438400" lvl="3" indent="-423545" algn="ctr"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4pPr>
            <a:lvl5pPr marL="3048000" lvl="4" indent="-423545" algn="ctr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5pPr>
            <a:lvl6pPr marL="3657600" lvl="5" indent="-423545" algn="ctr"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6pPr>
            <a:lvl7pPr marL="4267200" lvl="6" indent="-423545" algn="ctr"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7pPr>
            <a:lvl8pPr marL="4876800" lvl="7" indent="-423545" algn="ctr"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8pPr>
            <a:lvl9pPr marL="5486400" lvl="8" indent="-423545" algn="ctr">
              <a:spcBef>
                <a:spcPts val="2135"/>
              </a:spcBef>
              <a:spcAft>
                <a:spcPts val="2135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0" name="Google Shape;90;p2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>
                <a:solidFill>
                  <a:srgbClr val="595959"/>
                </a:solidFill>
              </a:rPr>
            </a:fld>
            <a:endParaRPr lang="en-GB"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0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0.xml"/><Relationship Id="rId7" Type="http://schemas.openxmlformats.org/officeDocument/2006/relationships/slideLayout" Target="../slideLayouts/slideLayout49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9" Type="http://schemas.openxmlformats.org/officeDocument/2006/relationships/theme" Target="../theme/theme4.xml"/><Relationship Id="rId18" Type="http://schemas.openxmlformats.org/officeDocument/2006/relationships/slideLayout" Target="../slideLayouts/slideLayout60.xml"/><Relationship Id="rId17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67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5.xml"/><Relationship Id="rId20" Type="http://schemas.openxmlformats.org/officeDocument/2006/relationships/slideLayout" Target="../slideLayouts/slideLayout80.xml"/><Relationship Id="rId2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79.xml"/><Relationship Id="rId18" Type="http://schemas.openxmlformats.org/officeDocument/2006/relationships/slideLayout" Target="../slideLayouts/slideLayout78.xml"/><Relationship Id="rId17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9.xml"/><Relationship Id="rId8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4.xml"/><Relationship Id="rId3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2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1.xml"/></Relationships>
</file>

<file path=ppt/slideMasters/_rels/slideMaster7.xml.rels><?xml version="1.0" encoding="UTF-8" standalone="yes"?>
<Relationships xmlns="http://schemas.openxmlformats.org/package/2006/relationships"><Relationship Id="rId4" Type="http://schemas.openxmlformats.org/officeDocument/2006/relationships/theme" Target="../theme/theme7.xml"/><Relationship Id="rId3" Type="http://schemas.openxmlformats.org/officeDocument/2006/relationships/image" Target="../media/image11.png"/><Relationship Id="rId2" Type="http://schemas.openxmlformats.org/officeDocument/2006/relationships/hyperlink" Target="http://www.presentationgo.com/" TargetMode="External"/><Relationship Id="rId1" Type="http://schemas.openxmlformats.org/officeDocument/2006/relationships/slideLayout" Target="../slideLayouts/slideLayout92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theme" Target="../theme/theme8.xml"/><Relationship Id="rId8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99.xml"/><Relationship Id="rId6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9.xml"/><Relationship Id="rId8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103.xml"/><Relationship Id="rId21" Type="http://schemas.openxmlformats.org/officeDocument/2006/relationships/theme" Target="../theme/theme9.xml"/><Relationship Id="rId20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02.xml"/><Relationship Id="rId19" Type="http://schemas.openxmlformats.org/officeDocument/2006/relationships/slideLayout" Target="../slideLayouts/slideLayout119.xml"/><Relationship Id="rId18" Type="http://schemas.openxmlformats.org/officeDocument/2006/relationships/slideLayout" Target="../slideLayouts/slideLayout118.xml"/><Relationship Id="rId17" Type="http://schemas.openxmlformats.org/officeDocument/2006/relationships/slideLayout" Target="../slideLayouts/slideLayout117.xml"/><Relationship Id="rId16" Type="http://schemas.openxmlformats.org/officeDocument/2006/relationships/slideLayout" Target="../slideLayouts/slideLayout116.xml"/><Relationship Id="rId15" Type="http://schemas.openxmlformats.org/officeDocument/2006/relationships/slideLayout" Target="../slideLayouts/slideLayout115.xml"/><Relationship Id="rId14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264F1-D4DE-4763-9B10-F53829CF939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D940D-1496-4C92-A524-F2C9734A20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43063-5588-4A61-B608-E7190534C3F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C7E78D4-62BF-49B8-B287-24955AF437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/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5">
                <a:solidFill>
                  <a:schemeClr val="dk2"/>
                </a:solidFill>
              </a:defRPr>
            </a:lvl1pPr>
            <a:lvl2pPr lvl="1" algn="r">
              <a:buNone/>
              <a:defRPr sz="1335">
                <a:solidFill>
                  <a:schemeClr val="dk2"/>
                </a:solidFill>
              </a:defRPr>
            </a:lvl2pPr>
            <a:lvl3pPr lvl="2" algn="r">
              <a:buNone/>
              <a:defRPr sz="1335">
                <a:solidFill>
                  <a:schemeClr val="dk2"/>
                </a:solidFill>
              </a:defRPr>
            </a:lvl3pPr>
            <a:lvl4pPr lvl="3" algn="r">
              <a:buNone/>
              <a:defRPr sz="1335">
                <a:solidFill>
                  <a:schemeClr val="dk2"/>
                </a:solidFill>
              </a:defRPr>
            </a:lvl4pPr>
            <a:lvl5pPr lvl="4" algn="r">
              <a:buNone/>
              <a:defRPr sz="1335">
                <a:solidFill>
                  <a:schemeClr val="dk2"/>
                </a:solidFill>
              </a:defRPr>
            </a:lvl5pPr>
            <a:lvl6pPr lvl="5" algn="r">
              <a:buNone/>
              <a:defRPr sz="1335">
                <a:solidFill>
                  <a:schemeClr val="dk2"/>
                </a:solidFill>
              </a:defRPr>
            </a:lvl6pPr>
            <a:lvl7pPr lvl="6" algn="r">
              <a:buNone/>
              <a:defRPr sz="1335">
                <a:solidFill>
                  <a:schemeClr val="dk2"/>
                </a:solidFill>
              </a:defRPr>
            </a:lvl7pPr>
            <a:lvl8pPr lvl="7" algn="r">
              <a:buNone/>
              <a:defRPr sz="1335">
                <a:solidFill>
                  <a:schemeClr val="dk2"/>
                </a:solidFill>
              </a:defRPr>
            </a:lvl8pPr>
            <a:lvl9pPr lvl="8" algn="r">
              <a:buNone/>
              <a:defRPr sz="1335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EFEDEE"/>
            </a:gs>
            <a:gs pos="53000">
              <a:srgbClr val="F1EFF0"/>
            </a:gs>
            <a:gs pos="77000">
              <a:srgbClr val="EFEDEE"/>
            </a:gs>
            <a:gs pos="100000">
              <a:srgbClr val="EFEB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63482"/>
            <a:ext cx="10515600" cy="739056"/>
          </a:xfrm>
          <a:prstGeom prst="rect">
            <a:avLst/>
          </a:prstGeom>
        </p:spPr>
        <p:txBody>
          <a:bodyPr rIns="0">
            <a:normAutofit/>
          </a:bodyPr>
          <a:lstStyle/>
          <a:p>
            <a:pPr marL="0"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19200"/>
            <a:ext cx="10515600" cy="495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305911"/>
            <a:ext cx="12192000" cy="552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/>
          <a:lstStyle/>
          <a:p>
            <a:pPr algn="ctr">
              <a:defRPr/>
            </a:pPr>
            <a:r>
              <a:rPr lang="en-US" sz="3200" spc="150" dirty="0">
                <a:solidFill>
                  <a:prstClr val="white">
                    <a:lumMod val="75000"/>
                  </a:prstClr>
                </a:solidFill>
              </a:rPr>
              <a:t>www.</a:t>
            </a:r>
            <a:r>
              <a:rPr lang="en-US" sz="3200" spc="150" dirty="0">
                <a:solidFill>
                  <a:prstClr val="black">
                    <a:lumMod val="85000"/>
                    <a:lumOff val="15000"/>
                  </a:prstClr>
                </a:solidFill>
              </a:rPr>
              <a:t>presentationgo</a:t>
            </a:r>
            <a:r>
              <a:rPr lang="en-US" sz="3200" spc="150" dirty="0">
                <a:solidFill>
                  <a:prstClr val="white">
                    <a:lumMod val="75000"/>
                  </a:prstClr>
                </a:solidFill>
              </a:rPr>
              <a:t>.com</a:t>
            </a:r>
            <a:endParaRPr lang="en-US" sz="3200" spc="15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2701" y="6959601"/>
            <a:ext cx="16610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555555"/>
                </a:solidFill>
                <a:latin typeface="Open Sans" pitchFamily="34" charset="0"/>
              </a:rPr>
              <a:t>© </a:t>
            </a:r>
            <a:r>
              <a:rPr lang="en-US" sz="1100" dirty="0">
                <a:solidFill>
                  <a:srgbClr val="A5CD28"/>
                </a:solidFill>
                <a:latin typeface="Open Sans" pitchFamily="34" charset="0"/>
                <a:hlinkClick r:id="rId2" tooltip="PresentationGo!"/>
              </a:rPr>
              <a:t>presentationgo.com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3" name="Freeform 12"/>
          <p:cNvSpPr/>
          <p:nvPr userDrawn="1"/>
        </p:nvSpPr>
        <p:spPr>
          <a:xfrm rot="5400000">
            <a:off x="91178" y="173588"/>
            <a:ext cx="369496" cy="570902"/>
          </a:xfrm>
          <a:custGeom>
            <a:avLst/>
            <a:gdLst>
              <a:gd name="connsiteX0" fmla="*/ 210916 w 1034764"/>
              <a:gd name="connsiteY0" fmla="*/ 535701 h 1598797"/>
              <a:gd name="connsiteX1" fmla="*/ 331908 w 1034764"/>
              <a:gd name="connsiteY1" fmla="*/ 284049 h 1598797"/>
              <a:gd name="connsiteX2" fmla="*/ 741774 w 1034764"/>
              <a:gd name="connsiteY2" fmla="*/ 315409 h 1598797"/>
              <a:gd name="connsiteX3" fmla="*/ 403935 w 1034764"/>
              <a:gd name="connsiteY3" fmla="*/ 375418 h 1598797"/>
              <a:gd name="connsiteX4" fmla="*/ 266699 w 1034764"/>
              <a:gd name="connsiteY4" fmla="*/ 689905 h 1598797"/>
              <a:gd name="connsiteX5" fmla="*/ 266698 w 1034764"/>
              <a:gd name="connsiteY5" fmla="*/ 689907 h 1598797"/>
              <a:gd name="connsiteX6" fmla="*/ 210916 w 1034764"/>
              <a:gd name="connsiteY6" fmla="*/ 535701 h 1598797"/>
              <a:gd name="connsiteX7" fmla="*/ 134938 w 1034764"/>
              <a:gd name="connsiteY7" fmla="*/ 517381 h 1598797"/>
              <a:gd name="connsiteX8" fmla="*/ 517383 w 1034764"/>
              <a:gd name="connsiteY8" fmla="*/ 899826 h 1598797"/>
              <a:gd name="connsiteX9" fmla="*/ 899828 w 1034764"/>
              <a:gd name="connsiteY9" fmla="*/ 517381 h 1598797"/>
              <a:gd name="connsiteX10" fmla="*/ 517383 w 1034764"/>
              <a:gd name="connsiteY10" fmla="*/ 134936 h 1598797"/>
              <a:gd name="connsiteX11" fmla="*/ 134938 w 1034764"/>
              <a:gd name="connsiteY11" fmla="*/ 517381 h 1598797"/>
              <a:gd name="connsiteX12" fmla="*/ 0 w 1034764"/>
              <a:gd name="connsiteY12" fmla="*/ 517382 h 1598797"/>
              <a:gd name="connsiteX13" fmla="*/ 517382 w 1034764"/>
              <a:gd name="connsiteY13" fmla="*/ 0 h 1598797"/>
              <a:gd name="connsiteX14" fmla="*/ 1034764 w 1034764"/>
              <a:gd name="connsiteY14" fmla="*/ 517382 h 1598797"/>
              <a:gd name="connsiteX15" fmla="*/ 621653 w 1034764"/>
              <a:gd name="connsiteY15" fmla="*/ 1024253 h 1598797"/>
              <a:gd name="connsiteX16" fmla="*/ 620527 w 1034764"/>
              <a:gd name="connsiteY16" fmla="*/ 1024366 h 1598797"/>
              <a:gd name="connsiteX17" fmla="*/ 662992 w 1034764"/>
              <a:gd name="connsiteY17" fmla="*/ 1598797 h 1598797"/>
              <a:gd name="connsiteX18" fmla="*/ 371775 w 1034764"/>
              <a:gd name="connsiteY18" fmla="*/ 1598797 h 1598797"/>
              <a:gd name="connsiteX19" fmla="*/ 414241 w 1034764"/>
              <a:gd name="connsiteY19" fmla="*/ 1024367 h 1598797"/>
              <a:gd name="connsiteX20" fmla="*/ 413112 w 1034764"/>
              <a:gd name="connsiteY20" fmla="*/ 1024253 h 1598797"/>
              <a:gd name="connsiteX21" fmla="*/ 0 w 1034764"/>
              <a:gd name="connsiteY21" fmla="*/ 517382 h 1598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34764" h="1598797">
                <a:moveTo>
                  <a:pt x="210916" y="535701"/>
                </a:moveTo>
                <a:cubicBezTo>
                  <a:pt x="207764" y="443901"/>
                  <a:pt x="249915" y="348683"/>
                  <a:pt x="331908" y="284049"/>
                </a:cubicBezTo>
                <a:cubicBezTo>
                  <a:pt x="463097" y="180634"/>
                  <a:pt x="646600" y="194675"/>
                  <a:pt x="741774" y="315409"/>
                </a:cubicBezTo>
                <a:cubicBezTo>
                  <a:pt x="631231" y="275026"/>
                  <a:pt x="502220" y="297941"/>
                  <a:pt x="403935" y="375418"/>
                </a:cubicBezTo>
                <a:cubicBezTo>
                  <a:pt x="305650" y="452895"/>
                  <a:pt x="253243" y="572989"/>
                  <a:pt x="266699" y="689905"/>
                </a:cubicBezTo>
                <a:lnTo>
                  <a:pt x="266698" y="689907"/>
                </a:lnTo>
                <a:cubicBezTo>
                  <a:pt x="231008" y="644631"/>
                  <a:pt x="212807" y="590781"/>
                  <a:pt x="210916" y="535701"/>
                </a:cubicBezTo>
                <a:close/>
                <a:moveTo>
                  <a:pt x="134938" y="517381"/>
                </a:moveTo>
                <a:cubicBezTo>
                  <a:pt x="134938" y="728600"/>
                  <a:pt x="306164" y="899826"/>
                  <a:pt x="517383" y="899826"/>
                </a:cubicBezTo>
                <a:cubicBezTo>
                  <a:pt x="728602" y="899826"/>
                  <a:pt x="899828" y="728600"/>
                  <a:pt x="899828" y="517381"/>
                </a:cubicBezTo>
                <a:cubicBezTo>
                  <a:pt x="899828" y="306162"/>
                  <a:pt x="728602" y="134936"/>
                  <a:pt x="517383" y="134936"/>
                </a:cubicBezTo>
                <a:cubicBezTo>
                  <a:pt x="306164" y="134936"/>
                  <a:pt x="134938" y="306162"/>
                  <a:pt x="134938" y="517381"/>
                </a:cubicBezTo>
                <a:close/>
                <a:moveTo>
                  <a:pt x="0" y="517382"/>
                </a:moveTo>
                <a:cubicBezTo>
                  <a:pt x="0" y="231640"/>
                  <a:pt x="231640" y="0"/>
                  <a:pt x="517382" y="0"/>
                </a:cubicBezTo>
                <a:cubicBezTo>
                  <a:pt x="803124" y="0"/>
                  <a:pt x="1034764" y="231640"/>
                  <a:pt x="1034764" y="517382"/>
                </a:cubicBezTo>
                <a:cubicBezTo>
                  <a:pt x="1034764" y="767406"/>
                  <a:pt x="857415" y="976008"/>
                  <a:pt x="621653" y="1024253"/>
                </a:cubicBezTo>
                <a:lnTo>
                  <a:pt x="620527" y="1024366"/>
                </a:lnTo>
                <a:lnTo>
                  <a:pt x="662992" y="1598797"/>
                </a:lnTo>
                <a:lnTo>
                  <a:pt x="371775" y="1598797"/>
                </a:lnTo>
                <a:lnTo>
                  <a:pt x="414241" y="1024367"/>
                </a:lnTo>
                <a:lnTo>
                  <a:pt x="413112" y="1024253"/>
                </a:lnTo>
                <a:cubicBezTo>
                  <a:pt x="177349" y="976008"/>
                  <a:pt x="0" y="767406"/>
                  <a:pt x="0" y="5173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" dist="127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1654908" y="-16654"/>
            <a:ext cx="1569183" cy="612144"/>
            <a:chOff x="-2096383" y="21447"/>
            <a:chExt cx="1569183" cy="612144"/>
          </a:xfrm>
        </p:grpSpPr>
        <p:sp>
          <p:nvSpPr>
            <p:cNvPr id="15" name="TextBox 14"/>
            <p:cNvSpPr txBox="1"/>
            <p:nvPr userDrawn="1"/>
          </p:nvSpPr>
          <p:spPr>
            <a:xfrm>
              <a:off x="-2096383" y="21447"/>
              <a:ext cx="3658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By:</a:t>
              </a:r>
              <a:endParaRPr lang="en-US" sz="1000" dirty="0">
                <a:solidFill>
                  <a:prstClr val="black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-1002010" y="387370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.com</a:t>
              </a:r>
              <a:endParaRPr lang="en-US" sz="1000" dirty="0">
                <a:solidFill>
                  <a:prstClr val="black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018604" y="234547"/>
              <a:ext cx="1405251" cy="185944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b="1" kern="1200">
          <a:solidFill>
            <a:schemeClr val="tx1"/>
          </a:solidFill>
          <a:latin typeface="Helvetica" panose="020B050000000000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"/>
              <a:buNone/>
              <a:defRPr sz="2800" b="1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/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5">
                <a:solidFill>
                  <a:schemeClr val="dk2"/>
                </a:solidFill>
              </a:defRPr>
            </a:lvl1pPr>
            <a:lvl2pPr lvl="1" algn="r">
              <a:buNone/>
              <a:defRPr sz="1335">
                <a:solidFill>
                  <a:schemeClr val="dk2"/>
                </a:solidFill>
              </a:defRPr>
            </a:lvl2pPr>
            <a:lvl3pPr lvl="2" algn="r">
              <a:buNone/>
              <a:defRPr sz="1335">
                <a:solidFill>
                  <a:schemeClr val="dk2"/>
                </a:solidFill>
              </a:defRPr>
            </a:lvl3pPr>
            <a:lvl4pPr lvl="3" algn="r">
              <a:buNone/>
              <a:defRPr sz="1335">
                <a:solidFill>
                  <a:schemeClr val="dk2"/>
                </a:solidFill>
              </a:defRPr>
            </a:lvl4pPr>
            <a:lvl5pPr lvl="4" algn="r">
              <a:buNone/>
              <a:defRPr sz="1335">
                <a:solidFill>
                  <a:schemeClr val="dk2"/>
                </a:solidFill>
              </a:defRPr>
            </a:lvl5pPr>
            <a:lvl6pPr lvl="5" algn="r">
              <a:buNone/>
              <a:defRPr sz="1335">
                <a:solidFill>
                  <a:schemeClr val="dk2"/>
                </a:solidFill>
              </a:defRPr>
            </a:lvl6pPr>
            <a:lvl7pPr lvl="6" algn="r">
              <a:buNone/>
              <a:defRPr sz="1335">
                <a:solidFill>
                  <a:schemeClr val="dk2"/>
                </a:solidFill>
              </a:defRPr>
            </a:lvl7pPr>
            <a:lvl8pPr lvl="7" algn="r">
              <a:buNone/>
              <a:defRPr sz="1335">
                <a:solidFill>
                  <a:schemeClr val="dk2"/>
                </a:solidFill>
              </a:defRPr>
            </a:lvl8pPr>
            <a:lvl9pPr lvl="8" algn="r">
              <a:buNone/>
              <a:defRPr sz="1335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>
                <a:solidFill>
                  <a:srgbClr val="595959"/>
                </a:solidFill>
              </a:rPr>
            </a:fld>
            <a:endParaRPr lang="en-GB">
              <a:solidFill>
                <a:srgbClr val="59595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  <a:endParaRPr lang="en-US" noProof="0"/>
          </a:p>
          <a:p>
            <a:pPr lvl="1"/>
            <a:r>
              <a:rPr lang="en-US" noProof="0"/>
              <a:t>Second level</a:t>
            </a:r>
            <a:endParaRPr lang="en-US" noProof="0"/>
          </a:p>
          <a:p>
            <a:pPr lvl="2"/>
            <a:r>
              <a:rPr lang="en-US" noProof="0"/>
              <a:t>Third level</a:t>
            </a:r>
            <a:endParaRPr lang="en-US" noProof="0"/>
          </a:p>
          <a:p>
            <a:pPr lvl="3"/>
            <a:r>
              <a:rPr lang="en-US" noProof="0"/>
              <a:t>Fourth level</a:t>
            </a:r>
            <a:endParaRPr lang="en-US" noProof="0"/>
          </a:p>
          <a:p>
            <a:pPr lvl="4"/>
            <a:r>
              <a:rPr lang="en-US" noProof="0"/>
              <a:t>Fifth level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51F27F-98F9-A147-8986-34441C7B752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C71654-96A5-4280-94F3-931C61A9F92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1.xml"/><Relationship Id="rId1" Type="http://schemas.openxmlformats.org/officeDocument/2006/relationships/image" Target="../media/image19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51.png"/><Relationship Id="rId8" Type="http://schemas.openxmlformats.org/officeDocument/2006/relationships/image" Target="../media/image48.png"/><Relationship Id="rId7" Type="http://schemas.openxmlformats.org/officeDocument/2006/relationships/image" Target="../media/image50.png"/><Relationship Id="rId6" Type="http://schemas.openxmlformats.org/officeDocument/2006/relationships/image" Target="../media/image52.png"/><Relationship Id="rId5" Type="http://schemas.openxmlformats.org/officeDocument/2006/relationships/image" Target="../media/image49.png"/><Relationship Id="rId4" Type="http://schemas.openxmlformats.org/officeDocument/2006/relationships/image" Target="../media/image53.png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0" Type="http://schemas.openxmlformats.org/officeDocument/2006/relationships/slideLayout" Target="../slideLayouts/slideLayout13.xml"/><Relationship Id="rId1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0.png"/><Relationship Id="rId8" Type="http://schemas.openxmlformats.org/officeDocument/2006/relationships/image" Target="../media/image59.png"/><Relationship Id="rId7" Type="http://schemas.openxmlformats.org/officeDocument/2006/relationships/image" Target="../media/image51.png"/><Relationship Id="rId6" Type="http://schemas.openxmlformats.org/officeDocument/2006/relationships/image" Target="../media/image48.png"/><Relationship Id="rId5" Type="http://schemas.openxmlformats.org/officeDocument/2006/relationships/image" Target="../media/image50.png"/><Relationship Id="rId4" Type="http://schemas.openxmlformats.org/officeDocument/2006/relationships/image" Target="../media/image52.png"/><Relationship Id="rId3" Type="http://schemas.openxmlformats.org/officeDocument/2006/relationships/image" Target="../media/image49.png"/><Relationship Id="rId2" Type="http://schemas.openxmlformats.org/officeDocument/2006/relationships/image" Target="../media/image53.png"/><Relationship Id="rId10" Type="http://schemas.openxmlformats.org/officeDocument/2006/relationships/slideLayout" Target="../slideLayouts/slideLayout13.xml"/><Relationship Id="rId1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3.emf"/><Relationship Id="rId8" Type="http://schemas.openxmlformats.org/officeDocument/2006/relationships/image" Target="../media/image62.png"/><Relationship Id="rId7" Type="http://schemas.openxmlformats.org/officeDocument/2006/relationships/image" Target="../media/image51.png"/><Relationship Id="rId6" Type="http://schemas.openxmlformats.org/officeDocument/2006/relationships/image" Target="../media/image48.png"/><Relationship Id="rId5" Type="http://schemas.openxmlformats.org/officeDocument/2006/relationships/image" Target="../media/image50.png"/><Relationship Id="rId4" Type="http://schemas.openxmlformats.org/officeDocument/2006/relationships/image" Target="../media/image52.png"/><Relationship Id="rId3" Type="http://schemas.openxmlformats.org/officeDocument/2006/relationships/image" Target="../media/image49.png"/><Relationship Id="rId2" Type="http://schemas.openxmlformats.org/officeDocument/2006/relationships/image" Target="../media/image53.png"/><Relationship Id="rId10" Type="http://schemas.openxmlformats.org/officeDocument/2006/relationships/slideLayout" Target="../slideLayouts/slideLayout13.xml"/><Relationship Id="rId1" Type="http://schemas.openxmlformats.org/officeDocument/2006/relationships/image" Target="../media/image61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4.png"/><Relationship Id="rId8" Type="http://schemas.openxmlformats.org/officeDocument/2006/relationships/slide" Target="slide44.xml"/><Relationship Id="rId7" Type="http://schemas.openxmlformats.org/officeDocument/2006/relationships/image" Target="../media/image51.png"/><Relationship Id="rId6" Type="http://schemas.openxmlformats.org/officeDocument/2006/relationships/image" Target="../media/image48.png"/><Relationship Id="rId5" Type="http://schemas.openxmlformats.org/officeDocument/2006/relationships/image" Target="../media/image50.png"/><Relationship Id="rId4" Type="http://schemas.openxmlformats.org/officeDocument/2006/relationships/image" Target="../media/image52.png"/><Relationship Id="rId3" Type="http://schemas.openxmlformats.org/officeDocument/2006/relationships/image" Target="../media/image49.png"/><Relationship Id="rId2" Type="http://schemas.openxmlformats.org/officeDocument/2006/relationships/image" Target="../media/image53.png"/><Relationship Id="rId12" Type="http://schemas.openxmlformats.org/officeDocument/2006/relationships/slideLayout" Target="../slideLayouts/slideLayout13.xml"/><Relationship Id="rId11" Type="http://schemas.openxmlformats.org/officeDocument/2006/relationships/image" Target="../media/image65.png"/><Relationship Id="rId10" Type="http://schemas.openxmlformats.org/officeDocument/2006/relationships/slide" Target="slide45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image" Target="../media/image51.png"/><Relationship Id="rId7" Type="http://schemas.openxmlformats.org/officeDocument/2006/relationships/image" Target="../media/image48.png"/><Relationship Id="rId6" Type="http://schemas.openxmlformats.org/officeDocument/2006/relationships/image" Target="../media/image50.png"/><Relationship Id="rId5" Type="http://schemas.openxmlformats.org/officeDocument/2006/relationships/image" Target="../media/image52.png"/><Relationship Id="rId4" Type="http://schemas.openxmlformats.org/officeDocument/2006/relationships/image" Target="../media/image49.png"/><Relationship Id="rId3" Type="http://schemas.openxmlformats.org/officeDocument/2006/relationships/image" Target="../media/image53.png"/><Relationship Id="rId2" Type="http://schemas.openxmlformats.org/officeDocument/2006/relationships/image" Target="../media/image21.png"/><Relationship Id="rId1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7.emf"/><Relationship Id="rId1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" Target="slide17.xml"/><Relationship Id="rId1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82.xml"/><Relationship Id="rId7" Type="http://schemas.openxmlformats.org/officeDocument/2006/relationships/image" Target="../media/image35.png"/><Relationship Id="rId6" Type="http://schemas.openxmlformats.org/officeDocument/2006/relationships/image" Target="../media/image21.png"/><Relationship Id="rId5" Type="http://schemas.openxmlformats.org/officeDocument/2006/relationships/slide" Target="slide26.xml"/><Relationship Id="rId4" Type="http://schemas.openxmlformats.org/officeDocument/2006/relationships/slide" Target="slide22.xml"/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82.xml"/><Relationship Id="rId3" Type="http://schemas.openxmlformats.org/officeDocument/2006/relationships/slide" Target="slide49.xml"/><Relationship Id="rId2" Type="http://schemas.openxmlformats.org/officeDocument/2006/relationships/slide" Target="slide48.xml"/><Relationship Id="rId1" Type="http://schemas.openxmlformats.org/officeDocument/2006/relationships/slide" Target="slide4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2.xml"/><Relationship Id="rId1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82.xml"/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2.xml"/><Relationship Id="rId1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71.png"/><Relationship Id="rId1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82.xml"/><Relationship Id="rId2" Type="http://schemas.openxmlformats.org/officeDocument/2006/relationships/slide" Target="slide18.xml"/><Relationship Id="rId1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82.xml"/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89.xml"/><Relationship Id="rId3" Type="http://schemas.openxmlformats.org/officeDocument/2006/relationships/image" Target="../media/image38.png"/><Relationship Id="rId2" Type="http://schemas.openxmlformats.org/officeDocument/2006/relationships/image" Target="../media/image77.png"/><Relationship Id="rId1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90.xml"/><Relationship Id="rId4" Type="http://schemas.openxmlformats.org/officeDocument/2006/relationships/image" Target="../media/image79.png"/><Relationship Id="rId3" Type="http://schemas.openxmlformats.org/officeDocument/2006/relationships/slide" Target="slide43.xml"/><Relationship Id="rId2" Type="http://schemas.openxmlformats.org/officeDocument/2006/relationships/image" Target="../media/image78.png"/><Relationship Id="rId1" Type="http://schemas.openxmlformats.org/officeDocument/2006/relationships/slide" Target="slide4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0.xml"/><Relationship Id="rId1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2.xml"/><Relationship Id="rId3" Type="http://schemas.openxmlformats.org/officeDocument/2006/relationships/image" Target="../media/image21.png"/><Relationship Id="rId2" Type="http://schemas.openxmlformats.org/officeDocument/2006/relationships/image" Target="../media/image5.svg"/><Relationship Id="rId1" Type="http://schemas.openxmlformats.org/officeDocument/2006/relationships/image" Target="../media/image8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7" Type="http://schemas.openxmlformats.org/officeDocument/2006/relationships/image" Target="../media/image51.png"/><Relationship Id="rId6" Type="http://schemas.openxmlformats.org/officeDocument/2006/relationships/image" Target="../media/image48.png"/><Relationship Id="rId5" Type="http://schemas.openxmlformats.org/officeDocument/2006/relationships/image" Target="../media/image50.png"/><Relationship Id="rId4" Type="http://schemas.openxmlformats.org/officeDocument/2006/relationships/image" Target="../media/image52.png"/><Relationship Id="rId3" Type="http://schemas.openxmlformats.org/officeDocument/2006/relationships/image" Target="../media/image49.png"/><Relationship Id="rId2" Type="http://schemas.openxmlformats.org/officeDocument/2006/relationships/image" Target="../media/image53.png"/><Relationship Id="rId1" Type="http://schemas.openxmlformats.org/officeDocument/2006/relationships/image" Target="../media/image8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3.xml"/><Relationship Id="rId2" Type="http://schemas.openxmlformats.org/officeDocument/2006/relationships/image" Target="../media/image83.png"/><Relationship Id="rId1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8.xml"/><Relationship Id="rId1" Type="http://schemas.openxmlformats.org/officeDocument/2006/relationships/image" Target="../media/image84.jpe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8.xml"/><Relationship Id="rId4" Type="http://schemas.openxmlformats.org/officeDocument/2006/relationships/image" Target="../media/image7.svg"/><Relationship Id="rId3" Type="http://schemas.openxmlformats.org/officeDocument/2006/relationships/image" Target="../media/image86.png"/><Relationship Id="rId2" Type="http://schemas.openxmlformats.org/officeDocument/2006/relationships/image" Target="../media/image6.svg"/><Relationship Id="rId1" Type="http://schemas.openxmlformats.org/officeDocument/2006/relationships/image" Target="../media/image8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png"/></Relationships>
</file>

<file path=ppt/slides/_rels/slide3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image" Target="../media/image2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92.png"/><Relationship Id="rId1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34.png"/><Relationship Id="rId6" Type="http://schemas.microsoft.com/office/2007/relationships/media" Target="../media/media1.mp4"/><Relationship Id="rId5" Type="http://schemas.openxmlformats.org/officeDocument/2006/relationships/video" Target="../media/media1.mp4"/><Relationship Id="rId4" Type="http://schemas.openxmlformats.org/officeDocument/2006/relationships/image" Target="../media/image24.png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0.xml"/><Relationship Id="rId1" Type="http://schemas.openxmlformats.org/officeDocument/2006/relationships/image" Target="../media/image9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image" Target="../media/image94.emf"/><Relationship Id="rId1" Type="http://schemas.openxmlformats.org/officeDocument/2006/relationships/slide" Target="slide5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95.jpeg"/><Relationship Id="rId2" Type="http://schemas.openxmlformats.org/officeDocument/2006/relationships/slide" Target="slide28.xml"/><Relationship Id="rId1" Type="http://schemas.openxmlformats.org/officeDocument/2006/relationships/image" Target="../media/image78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slide" Target="slide29.xml"/><Relationship Id="rId2" Type="http://schemas.openxmlformats.org/officeDocument/2006/relationships/image" Target="../media/image40.png"/><Relationship Id="rId1" Type="http://schemas.openxmlformats.org/officeDocument/2006/relationships/image" Target="../media/image7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96.emf"/><Relationship Id="rId1" Type="http://schemas.openxmlformats.org/officeDocument/2006/relationships/slide" Target="slide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7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98.png"/><Relationship Id="rId1" Type="http://schemas.openxmlformats.org/officeDocument/2006/relationships/slide" Target="slide14.xml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99.png"/><Relationship Id="rId1" Type="http://schemas.openxmlformats.org/officeDocument/2006/relationships/slide" Target="slide20.xml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100.png"/><Relationship Id="rId1" Type="http://schemas.openxmlformats.org/officeDocument/2006/relationships/slide" Target="slide20.xml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82.xml"/><Relationship Id="rId2" Type="http://schemas.openxmlformats.org/officeDocument/2006/relationships/image" Target="../media/image101.png"/><Relationship Id="rId1" Type="http://schemas.openxmlformats.org/officeDocument/2006/relationships/slide" Target="slide2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41.png"/><Relationship Id="rId7" Type="http://schemas.openxmlformats.org/officeDocument/2006/relationships/slide" Target="slide4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0" Type="http://schemas.openxmlformats.org/officeDocument/2006/relationships/slideLayout" Target="../slideLayouts/slideLayout37.xml"/><Relationship Id="rId1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3.xml"/><Relationship Id="rId1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" Target="slide10.xml"/><Relationship Id="rId8" Type="http://schemas.openxmlformats.org/officeDocument/2006/relationships/image" Target="../media/image21.png"/><Relationship Id="rId7" Type="http://schemas.openxmlformats.org/officeDocument/2006/relationships/image" Target="../media/image53.png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8" Type="http://schemas.openxmlformats.org/officeDocument/2006/relationships/slideLayout" Target="../slideLayouts/slideLayout13.xml"/><Relationship Id="rId17" Type="http://schemas.openxmlformats.org/officeDocument/2006/relationships/slide" Target="slide20.xml"/><Relationship Id="rId16" Type="http://schemas.openxmlformats.org/officeDocument/2006/relationships/slide" Target="slide43.xml"/><Relationship Id="rId15" Type="http://schemas.openxmlformats.org/officeDocument/2006/relationships/slide" Target="slide28.xml"/><Relationship Id="rId14" Type="http://schemas.openxmlformats.org/officeDocument/2006/relationships/slide" Target="slide17.xml"/><Relationship Id="rId13" Type="http://schemas.openxmlformats.org/officeDocument/2006/relationships/slide" Target="slide16.xml"/><Relationship Id="rId12" Type="http://schemas.openxmlformats.org/officeDocument/2006/relationships/slide" Target="slide30.xml"/><Relationship Id="rId11" Type="http://schemas.openxmlformats.org/officeDocument/2006/relationships/slide" Target="slide12.xml"/><Relationship Id="rId10" Type="http://schemas.openxmlformats.org/officeDocument/2006/relationships/slide" Target="slide11.xml"/><Relationship Id="rId1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1.png"/><Relationship Id="rId1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6423099" y="826336"/>
            <a:ext cx="2328712" cy="1183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472" y="897953"/>
            <a:ext cx="5562720" cy="248342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2643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Operations improvement at aeco</a:t>
            </a:r>
            <a:endParaRPr lang="en-US" dirty="0">
              <a:solidFill>
                <a:srgbClr val="2643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23099" y="3839038"/>
            <a:ext cx="6096000" cy="20892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3F5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Prepared by: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23F5D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23F5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Ro’a Omar Barham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23F5D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23F5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Hala Nabil Demaidi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23F5D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23F5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Rand Omar Ghannam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23F5D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23F5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Isra Abdalsalam Haj Hamad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23F5D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81638" y="1922342"/>
            <a:ext cx="3011342" cy="286794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482635" y="227828"/>
            <a:ext cx="3818469" cy="618175"/>
            <a:chOff x="3087855" y="133409"/>
            <a:chExt cx="6113120" cy="928634"/>
          </a:xfrm>
        </p:grpSpPr>
        <p:sp>
          <p:nvSpPr>
            <p:cNvPr id="15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337288" y="240905"/>
            <a:ext cx="813495" cy="815157"/>
            <a:chOff x="3234061" y="186361"/>
            <a:chExt cx="813495" cy="815157"/>
          </a:xfrm>
        </p:grpSpPr>
        <p:sp>
          <p:nvSpPr>
            <p:cNvPr id="12" name="Oval 11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228219" y="267206"/>
            <a:ext cx="4536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</a:t>
            </a:r>
            <a:r>
              <a:rPr lang="en-US" sz="2600" b="1" cap="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forecasting</a:t>
            </a:r>
            <a:endParaRPr lang="en-US" sz="2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89789" y="230497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1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5895" y="1415775"/>
            <a:ext cx="1769538" cy="1328817"/>
            <a:chOff x="1952345" y="1183935"/>
            <a:chExt cx="2283968" cy="1969178"/>
          </a:xfrm>
          <a:solidFill>
            <a:srgbClr val="F16077"/>
          </a:solidFill>
        </p:grpSpPr>
        <p:sp>
          <p:nvSpPr>
            <p:cNvPr id="22" name="Hexagon 21"/>
            <p:cNvSpPr/>
            <p:nvPr/>
          </p:nvSpPr>
          <p:spPr>
            <a:xfrm>
              <a:off x="1952345" y="1183935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Hexagon 8"/>
            <p:cNvSpPr txBox="1"/>
            <p:nvPr/>
          </p:nvSpPr>
          <p:spPr>
            <a:xfrm>
              <a:off x="2306774" y="1489514"/>
              <a:ext cx="1575110" cy="135802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36830" rIns="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9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8552" y="183529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Julia Premium 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52" y="2983184"/>
            <a:ext cx="5978230" cy="31699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26" name="TextBox 25"/>
          <p:cNvSpPr txBox="1"/>
          <p:nvPr/>
        </p:nvSpPr>
        <p:spPr>
          <a:xfrm>
            <a:off x="1600834" y="62954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Julia Premium pattern Analysis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1809" y="4520558"/>
            <a:ext cx="5811001" cy="1703702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10302995" y="3596"/>
            <a:ext cx="1844271" cy="1751090"/>
            <a:chOff x="10302995" y="3596"/>
            <a:chExt cx="1844271" cy="1751090"/>
          </a:xfrm>
        </p:grpSpPr>
        <p:pic>
          <p:nvPicPr>
            <p:cNvPr id="29" name="Picture 8" descr="https://cdn-icons.flaticon.com/png/512/4788/premium/4788225.png?token=exp=1653315042~hmac=71abd4eb21c13a5637b859e54956c13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2097" y="1019517"/>
              <a:ext cx="735169" cy="735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1558219" y="540374"/>
              <a:ext cx="549997" cy="549997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901833" y="594426"/>
              <a:ext cx="471073" cy="471073"/>
            </a:xfrm>
            <a:prstGeom prst="rect">
              <a:avLst/>
            </a:prstGeom>
          </p:spPr>
        </p:pic>
        <p:pic>
          <p:nvPicPr>
            <p:cNvPr id="32" name="Picture 4" descr="https://cdn-icons-png.flaticon.com/512/794/794568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8219" y="13755"/>
              <a:ext cx="484505" cy="4845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s://cdn-icons.flaticon.com/png/512/424/premium/424990.png?token=exp=1653314769~hmac=7ddf725f62dd7d62e9153fa2a05b3f6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4958" y="3596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https://cdn-icons.flaticon.com/png/512/2827/premium/2827685.png?token=exp=1653314889~hmac=f4050fc995434072b0d5b32f72f1d70c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02995" y="103240"/>
              <a:ext cx="405181" cy="405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Group 38"/>
          <p:cNvGrpSpPr/>
          <p:nvPr/>
        </p:nvGrpSpPr>
        <p:grpSpPr>
          <a:xfrm>
            <a:off x="101603" y="1416759"/>
            <a:ext cx="6138657" cy="1328817"/>
            <a:chOff x="101603" y="1416759"/>
            <a:chExt cx="6138657" cy="1328817"/>
          </a:xfrm>
        </p:grpSpPr>
        <p:grpSp>
          <p:nvGrpSpPr>
            <p:cNvPr id="35" name="Group 34"/>
            <p:cNvGrpSpPr/>
            <p:nvPr/>
          </p:nvGrpSpPr>
          <p:grpSpPr>
            <a:xfrm>
              <a:off x="101603" y="1416759"/>
              <a:ext cx="1769538" cy="1328817"/>
              <a:chOff x="1952345" y="1183935"/>
              <a:chExt cx="2283968" cy="1969178"/>
            </a:xfrm>
            <a:solidFill>
              <a:srgbClr val="F16077"/>
            </a:solidFill>
          </p:grpSpPr>
          <p:sp>
            <p:nvSpPr>
              <p:cNvPr id="36" name="Hexagon 35"/>
              <p:cNvSpPr/>
              <p:nvPr/>
            </p:nvSpPr>
            <p:spPr>
              <a:xfrm>
                <a:off x="1952345" y="1183935"/>
                <a:ext cx="2283968" cy="1969178"/>
              </a:xfrm>
              <a:prstGeom prst="hexagon">
                <a:avLst>
                  <a:gd name="adj" fmla="val 25000"/>
                  <a:gd name="vf" fmla="val 115470"/>
                </a:avLst>
              </a:prstGeom>
              <a:grpFill/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Hexagon 8"/>
              <p:cNvSpPr txBox="1"/>
              <p:nvPr/>
            </p:nvSpPr>
            <p:spPr>
              <a:xfrm>
                <a:off x="2306774" y="1489514"/>
                <a:ext cx="1575110" cy="1358020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36830" rIns="0" bIns="36830" numCol="1" spcCol="1270" anchor="ctr" anchorCtr="0">
                <a:noAutofit/>
              </a:bodyPr>
              <a:lstStyle/>
              <a:p>
                <a:pPr marL="0" lvl="0" indent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2900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144260" y="1836283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Julia Premium </a:t>
              </a:r>
              <a:endParaRPr lang="en-US" dirty="0"/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46151" y="1855550"/>
            <a:ext cx="2891334" cy="260787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491074" y="256007"/>
            <a:ext cx="3818469" cy="618175"/>
            <a:chOff x="3087855" y="133409"/>
            <a:chExt cx="6113120" cy="928634"/>
          </a:xfrm>
        </p:grpSpPr>
        <p:sp>
          <p:nvSpPr>
            <p:cNvPr id="15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177288" y="296058"/>
            <a:ext cx="4536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</a:t>
            </a:r>
            <a:r>
              <a:rPr lang="en-US" sz="2600" b="1" cap="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forecasting</a:t>
            </a:r>
            <a:endParaRPr lang="en-US" sz="2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08338" y="260986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1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62035" y="6292267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Linda Extra pattern analysis</a:t>
            </a:r>
            <a:endParaRPr lang="en-US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0302995" y="3596"/>
            <a:ext cx="1844271" cy="1751090"/>
            <a:chOff x="10302995" y="3596"/>
            <a:chExt cx="1844271" cy="1751090"/>
          </a:xfrm>
        </p:grpSpPr>
        <p:pic>
          <p:nvPicPr>
            <p:cNvPr id="29" name="Picture 8" descr="https://cdn-icons.flaticon.com/png/512/4788/premium/4788225.png?token=exp=1653315042~hmac=71abd4eb21c13a5637b859e54956c13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2097" y="1019517"/>
              <a:ext cx="735169" cy="735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1558219" y="540374"/>
              <a:ext cx="549997" cy="549997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01833" y="594426"/>
              <a:ext cx="471073" cy="471073"/>
            </a:xfrm>
            <a:prstGeom prst="rect">
              <a:avLst/>
            </a:prstGeom>
          </p:spPr>
        </p:pic>
        <p:pic>
          <p:nvPicPr>
            <p:cNvPr id="32" name="Picture 4" descr="https://cdn-icons-png.flaticon.com/512/794/794568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8219" y="13755"/>
              <a:ext cx="484505" cy="4845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s://cdn-icons.flaticon.com/png/512/424/premium/424990.png?token=exp=1653314769~hmac=7ddf725f62dd7d62e9153fa2a05b3f6a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4958" y="3596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https://cdn-icons.flaticon.com/png/512/2827/premium/2827685.png?token=exp=1653314889~hmac=f4050fc995434072b0d5b32f72f1d70c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02995" y="103240"/>
              <a:ext cx="405181" cy="405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21" y="3051527"/>
            <a:ext cx="5930779" cy="29822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92476" y="4324909"/>
            <a:ext cx="5930779" cy="1689713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60108" y="1379327"/>
            <a:ext cx="1801550" cy="1413684"/>
            <a:chOff x="1952345" y="3341447"/>
            <a:chExt cx="2283968" cy="1969178"/>
          </a:xfrm>
          <a:solidFill>
            <a:srgbClr val="FFCC4C"/>
          </a:solidFill>
        </p:grpSpPr>
        <p:sp>
          <p:nvSpPr>
            <p:cNvPr id="35" name="Hexagon 34"/>
            <p:cNvSpPr/>
            <p:nvPr/>
          </p:nvSpPr>
          <p:spPr>
            <a:xfrm>
              <a:off x="1952345" y="3341447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Hexagon 4"/>
            <p:cNvSpPr txBox="1"/>
            <p:nvPr/>
          </p:nvSpPr>
          <p:spPr>
            <a:xfrm>
              <a:off x="2306774" y="3647026"/>
              <a:ext cx="1575110" cy="135802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36830" rIns="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9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70519" y="1855550"/>
            <a:ext cx="22281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Linda extra </a:t>
            </a:r>
            <a:endParaRPr lang="en-US" sz="2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8" t="13513" r="11912" b="12889"/>
          <a:stretch>
            <a:fillRect/>
          </a:stretch>
        </p:blipFill>
        <p:spPr bwMode="auto">
          <a:xfrm>
            <a:off x="7790192" y="1676731"/>
            <a:ext cx="2917984" cy="2880105"/>
          </a:xfrm>
          <a:prstGeom prst="rect">
            <a:avLst/>
          </a:prstGeom>
          <a:ln>
            <a:noFill/>
          </a:ln>
        </p:spPr>
      </p:pic>
      <p:grpSp>
        <p:nvGrpSpPr>
          <p:cNvPr id="14" name="Group 13"/>
          <p:cNvGrpSpPr/>
          <p:nvPr/>
        </p:nvGrpSpPr>
        <p:grpSpPr>
          <a:xfrm>
            <a:off x="4517013" y="273375"/>
            <a:ext cx="3818469" cy="618175"/>
            <a:chOff x="3087855" y="133409"/>
            <a:chExt cx="6113120" cy="928634"/>
          </a:xfrm>
        </p:grpSpPr>
        <p:sp>
          <p:nvSpPr>
            <p:cNvPr id="15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135320" y="287040"/>
            <a:ext cx="4536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</a:t>
            </a:r>
            <a:r>
              <a:rPr lang="en-US" sz="2600" b="1" cap="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forecasting</a:t>
            </a:r>
            <a:endParaRPr lang="en-US" sz="2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27183" y="273375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1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0302995" y="3596"/>
            <a:ext cx="1844271" cy="1751090"/>
            <a:chOff x="10302995" y="3596"/>
            <a:chExt cx="1844271" cy="1751090"/>
          </a:xfrm>
        </p:grpSpPr>
        <p:pic>
          <p:nvPicPr>
            <p:cNvPr id="29" name="Picture 8" descr="https://cdn-icons.flaticon.com/png/512/4788/premium/4788225.png?token=exp=1653315042~hmac=71abd4eb21c13a5637b859e54956c13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2097" y="1019517"/>
              <a:ext cx="735169" cy="735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1558219" y="540374"/>
              <a:ext cx="549997" cy="549997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01833" y="594426"/>
              <a:ext cx="471073" cy="471073"/>
            </a:xfrm>
            <a:prstGeom prst="rect">
              <a:avLst/>
            </a:prstGeom>
          </p:spPr>
        </p:pic>
        <p:pic>
          <p:nvPicPr>
            <p:cNvPr id="32" name="Picture 4" descr="https://cdn-icons-png.flaticon.com/512/794/794568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8219" y="13755"/>
              <a:ext cx="484505" cy="4845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s://cdn-icons.flaticon.com/png/512/424/premium/424990.png?token=exp=1653314769~hmac=7ddf725f62dd7d62e9153fa2a05b3f6a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4958" y="3596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https://cdn-icons.flaticon.com/png/512/2827/premium/2827685.png?token=exp=1653314889~hmac=f4050fc995434072b0d5b32f72f1d70c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02995" y="103240"/>
              <a:ext cx="405181" cy="405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165400" y="1325071"/>
            <a:ext cx="1769538" cy="1507077"/>
            <a:chOff x="3898188" y="2260350"/>
            <a:chExt cx="2283968" cy="1969178"/>
          </a:xfrm>
          <a:solidFill>
            <a:srgbClr val="A2B969"/>
          </a:solidFill>
        </p:grpSpPr>
        <p:sp>
          <p:nvSpPr>
            <p:cNvPr id="23" name="Hexagon 22"/>
            <p:cNvSpPr/>
            <p:nvPr/>
          </p:nvSpPr>
          <p:spPr>
            <a:xfrm>
              <a:off x="3898188" y="2260350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Hexagon 6"/>
            <p:cNvSpPr txBox="1"/>
            <p:nvPr/>
          </p:nvSpPr>
          <p:spPr>
            <a:xfrm>
              <a:off x="4252617" y="2565929"/>
              <a:ext cx="1575110" cy="135802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36830" rIns="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9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59343" y="189394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Extra lucky soft 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" y="2997270"/>
            <a:ext cx="5980176" cy="31501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39" name="TextBox 38"/>
          <p:cNvSpPr txBox="1"/>
          <p:nvPr/>
        </p:nvSpPr>
        <p:spPr>
          <a:xfrm>
            <a:off x="1468095" y="6308197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Extra Lucky soft pattern analysis</a:t>
            </a:r>
            <a:endParaRPr lang="en-US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187" y="4177637"/>
            <a:ext cx="5740467" cy="20501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475324" y="1178860"/>
            <a:ext cx="3965975" cy="618175"/>
            <a:chOff x="3087855" y="133409"/>
            <a:chExt cx="6113120" cy="928634"/>
          </a:xfrm>
        </p:grpSpPr>
        <p:sp>
          <p:nvSpPr>
            <p:cNvPr id="15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191082" y="142939"/>
            <a:ext cx="6506991" cy="1659658"/>
            <a:chOff x="3191082" y="142939"/>
            <a:chExt cx="6506991" cy="1659658"/>
          </a:xfrm>
        </p:grpSpPr>
        <p:grpSp>
          <p:nvGrpSpPr>
            <p:cNvPr id="5" name="Group 4"/>
            <p:cNvGrpSpPr/>
            <p:nvPr/>
          </p:nvGrpSpPr>
          <p:grpSpPr>
            <a:xfrm>
              <a:off x="3191082" y="187953"/>
              <a:ext cx="6113120" cy="928634"/>
              <a:chOff x="3087855" y="133409"/>
              <a:chExt cx="6113120" cy="928634"/>
            </a:xfrm>
          </p:grpSpPr>
          <p:sp>
            <p:nvSpPr>
              <p:cNvPr id="10" name="Rectangle: Rounded Corners 18"/>
              <p:cNvSpPr/>
              <p:nvPr/>
            </p:nvSpPr>
            <p:spPr>
              <a:xfrm>
                <a:off x="3087855" y="133409"/>
                <a:ext cx="5760720" cy="922730"/>
              </a:xfrm>
              <a:prstGeom prst="roundRect">
                <a:avLst>
                  <a:gd name="adj" fmla="val 50000"/>
                </a:avLst>
              </a:prstGeom>
              <a:solidFill>
                <a:srgbClr val="BBA5E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445067" y="138713"/>
                <a:ext cx="57559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5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endParaRPr kumimoji="0" lang="en-US" sz="5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234061" y="188023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234061" y="186361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4150783" y="142939"/>
              <a:ext cx="4650632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6600" dirty="0">
                  <a:solidFill>
                    <a:prstClr val="black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Results &amp; Analysis</a:t>
              </a:r>
              <a:endParaRPr lang="en-US" sz="6600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8722" y="409180"/>
              <a:ext cx="489812" cy="48981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161601" y="1214394"/>
              <a:ext cx="4536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Production Planning</a:t>
              </a:r>
              <a:endParaRPr lang="en-US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89753" y="1156266"/>
              <a:ext cx="1017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Arial Black" panose="020B0A04020102020204" pitchFamily="34" charset="0"/>
                </a:rPr>
                <a:t>2</a:t>
              </a:r>
              <a:endParaRPr lang="en-US" sz="3600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302995" y="3596"/>
            <a:ext cx="1844271" cy="1751090"/>
            <a:chOff x="10302995" y="3596"/>
            <a:chExt cx="1844271" cy="1751090"/>
          </a:xfrm>
        </p:grpSpPr>
        <p:pic>
          <p:nvPicPr>
            <p:cNvPr id="29" name="Picture 8" descr="https://cdn-icons.flaticon.com/png/512/4788/premium/4788225.png?token=exp=1653315042~hmac=71abd4eb21c13a5637b859e54956c13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2097" y="1019517"/>
              <a:ext cx="735169" cy="735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1558219" y="540374"/>
              <a:ext cx="549997" cy="549997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01833" y="594426"/>
              <a:ext cx="471073" cy="471073"/>
            </a:xfrm>
            <a:prstGeom prst="rect">
              <a:avLst/>
            </a:prstGeom>
          </p:spPr>
        </p:pic>
        <p:pic>
          <p:nvPicPr>
            <p:cNvPr id="32" name="Picture 4" descr="https://cdn-icons-png.flaticon.com/512/794/794568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8219" y="13755"/>
              <a:ext cx="484505" cy="4845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s://cdn-icons.flaticon.com/png/512/424/premium/424990.png?token=exp=1653314769~hmac=7ddf725f62dd7d62e9153fa2a05b3f6a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4958" y="3596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https://cdn-icons.flaticon.com/png/512/2827/premium/2827685.png?token=exp=1653314889~hmac=f4050fc995434072b0d5b32f72f1d70c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02995" y="103240"/>
              <a:ext cx="405181" cy="405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2099368" y="1978710"/>
            <a:ext cx="7944146" cy="4838966"/>
            <a:chOff x="34620200" y="10223499"/>
            <a:chExt cx="6058905" cy="3690622"/>
          </a:xfrm>
        </p:grpSpPr>
        <p:sp>
          <p:nvSpPr>
            <p:cNvPr id="21" name="Shape"/>
            <p:cNvSpPr/>
            <p:nvPr/>
          </p:nvSpPr>
          <p:spPr>
            <a:xfrm>
              <a:off x="37198299" y="10223499"/>
              <a:ext cx="3480806" cy="3613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487" extrusionOk="0">
                  <a:moveTo>
                    <a:pt x="10294" y="0"/>
                  </a:moveTo>
                  <a:cubicBezTo>
                    <a:pt x="7831" y="0"/>
                    <a:pt x="5502" y="763"/>
                    <a:pt x="3547" y="2198"/>
                  </a:cubicBezTo>
                  <a:lnTo>
                    <a:pt x="3547" y="2198"/>
                  </a:lnTo>
                  <a:lnTo>
                    <a:pt x="3500" y="2236"/>
                  </a:lnTo>
                  <a:lnTo>
                    <a:pt x="3469" y="2258"/>
                  </a:lnTo>
                  <a:lnTo>
                    <a:pt x="3469" y="2258"/>
                  </a:lnTo>
                  <a:cubicBezTo>
                    <a:pt x="2195" y="3217"/>
                    <a:pt x="1139" y="4448"/>
                    <a:pt x="397" y="5823"/>
                  </a:cubicBezTo>
                  <a:cubicBezTo>
                    <a:pt x="-174" y="6895"/>
                    <a:pt x="-127" y="8149"/>
                    <a:pt x="522" y="9176"/>
                  </a:cubicBezTo>
                  <a:cubicBezTo>
                    <a:pt x="1155" y="10181"/>
                    <a:pt x="2249" y="10792"/>
                    <a:pt x="3469" y="10815"/>
                  </a:cubicBezTo>
                  <a:lnTo>
                    <a:pt x="3625" y="10815"/>
                  </a:lnTo>
                  <a:cubicBezTo>
                    <a:pt x="4837" y="10792"/>
                    <a:pt x="5939" y="10181"/>
                    <a:pt x="6573" y="9176"/>
                  </a:cubicBezTo>
                  <a:cubicBezTo>
                    <a:pt x="7221" y="8149"/>
                    <a:pt x="7268" y="6895"/>
                    <a:pt x="6698" y="5823"/>
                  </a:cubicBezTo>
                  <a:cubicBezTo>
                    <a:pt x="6690" y="5808"/>
                    <a:pt x="6682" y="5793"/>
                    <a:pt x="6674" y="5785"/>
                  </a:cubicBezTo>
                  <a:cubicBezTo>
                    <a:pt x="5298" y="3240"/>
                    <a:pt x="7167" y="189"/>
                    <a:pt x="10137" y="151"/>
                  </a:cubicBezTo>
                  <a:cubicBezTo>
                    <a:pt x="10192" y="151"/>
                    <a:pt x="10239" y="151"/>
                    <a:pt x="10294" y="151"/>
                  </a:cubicBezTo>
                  <a:cubicBezTo>
                    <a:pt x="16352" y="151"/>
                    <a:pt x="21285" y="4924"/>
                    <a:pt x="21262" y="10785"/>
                  </a:cubicBezTo>
                  <a:cubicBezTo>
                    <a:pt x="21238" y="16804"/>
                    <a:pt x="16008" y="21600"/>
                    <a:pt x="9786" y="21328"/>
                  </a:cubicBezTo>
                  <a:cubicBezTo>
                    <a:pt x="7597" y="21230"/>
                    <a:pt x="5533" y="20520"/>
                    <a:pt x="3774" y="19259"/>
                  </a:cubicBezTo>
                  <a:cubicBezTo>
                    <a:pt x="3688" y="19198"/>
                    <a:pt x="3571" y="19183"/>
                    <a:pt x="3477" y="19229"/>
                  </a:cubicBezTo>
                  <a:lnTo>
                    <a:pt x="3477" y="19229"/>
                  </a:lnTo>
                  <a:lnTo>
                    <a:pt x="3508" y="19251"/>
                  </a:lnTo>
                  <a:cubicBezTo>
                    <a:pt x="5470" y="20716"/>
                    <a:pt x="7816" y="21487"/>
                    <a:pt x="10302" y="21487"/>
                  </a:cubicBezTo>
                  <a:cubicBezTo>
                    <a:pt x="16431" y="21487"/>
                    <a:pt x="21426" y="16668"/>
                    <a:pt x="21426" y="10740"/>
                  </a:cubicBezTo>
                  <a:cubicBezTo>
                    <a:pt x="21426" y="4811"/>
                    <a:pt x="16431" y="0"/>
                    <a:pt x="10294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2" name="Shape"/>
            <p:cNvSpPr/>
            <p:nvPr/>
          </p:nvSpPr>
          <p:spPr>
            <a:xfrm>
              <a:off x="34620200" y="10299700"/>
              <a:ext cx="3479532" cy="36144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487" extrusionOk="0">
                  <a:moveTo>
                    <a:pt x="20904" y="12299"/>
                  </a:moveTo>
                  <a:cubicBezTo>
                    <a:pt x="20271" y="11295"/>
                    <a:pt x="19176" y="10683"/>
                    <a:pt x="17956" y="10661"/>
                  </a:cubicBezTo>
                  <a:lnTo>
                    <a:pt x="17799" y="10661"/>
                  </a:lnTo>
                  <a:cubicBezTo>
                    <a:pt x="16587" y="10683"/>
                    <a:pt x="15484" y="11295"/>
                    <a:pt x="14851" y="12299"/>
                  </a:cubicBezTo>
                  <a:cubicBezTo>
                    <a:pt x="14202" y="13333"/>
                    <a:pt x="14178" y="14632"/>
                    <a:pt x="14757" y="15704"/>
                  </a:cubicBezTo>
                  <a:cubicBezTo>
                    <a:pt x="14765" y="15726"/>
                    <a:pt x="14781" y="15742"/>
                    <a:pt x="14788" y="15764"/>
                  </a:cubicBezTo>
                  <a:cubicBezTo>
                    <a:pt x="16149" y="18233"/>
                    <a:pt x="14327" y="21245"/>
                    <a:pt x="11433" y="21321"/>
                  </a:cubicBezTo>
                  <a:cubicBezTo>
                    <a:pt x="11332" y="21321"/>
                    <a:pt x="11230" y="21328"/>
                    <a:pt x="11128" y="21328"/>
                  </a:cubicBezTo>
                  <a:cubicBezTo>
                    <a:pt x="5068" y="21328"/>
                    <a:pt x="141" y="16557"/>
                    <a:pt x="156" y="10698"/>
                  </a:cubicBezTo>
                  <a:cubicBezTo>
                    <a:pt x="180" y="4696"/>
                    <a:pt x="5427" y="-113"/>
                    <a:pt x="11637" y="159"/>
                  </a:cubicBezTo>
                  <a:cubicBezTo>
                    <a:pt x="13827" y="257"/>
                    <a:pt x="15891" y="967"/>
                    <a:pt x="17659" y="2227"/>
                  </a:cubicBezTo>
                  <a:cubicBezTo>
                    <a:pt x="17745" y="2288"/>
                    <a:pt x="17862" y="2303"/>
                    <a:pt x="17956" y="2258"/>
                  </a:cubicBezTo>
                  <a:lnTo>
                    <a:pt x="17956" y="2258"/>
                  </a:lnTo>
                  <a:lnTo>
                    <a:pt x="17924" y="2235"/>
                  </a:lnTo>
                  <a:cubicBezTo>
                    <a:pt x="15961" y="770"/>
                    <a:pt x="13615" y="0"/>
                    <a:pt x="11128" y="0"/>
                  </a:cubicBezTo>
                  <a:cubicBezTo>
                    <a:pt x="4997" y="0"/>
                    <a:pt x="0" y="4817"/>
                    <a:pt x="0" y="10744"/>
                  </a:cubicBezTo>
                  <a:cubicBezTo>
                    <a:pt x="0" y="16670"/>
                    <a:pt x="4989" y="21487"/>
                    <a:pt x="11128" y="21487"/>
                  </a:cubicBezTo>
                  <a:cubicBezTo>
                    <a:pt x="13592" y="21487"/>
                    <a:pt x="15922" y="20724"/>
                    <a:pt x="17878" y="19290"/>
                  </a:cubicBezTo>
                  <a:lnTo>
                    <a:pt x="17878" y="19290"/>
                  </a:lnTo>
                  <a:lnTo>
                    <a:pt x="17924" y="19252"/>
                  </a:lnTo>
                  <a:lnTo>
                    <a:pt x="17956" y="19230"/>
                  </a:lnTo>
                  <a:lnTo>
                    <a:pt x="17956" y="19230"/>
                  </a:lnTo>
                  <a:cubicBezTo>
                    <a:pt x="19230" y="18271"/>
                    <a:pt x="20286" y="17040"/>
                    <a:pt x="21029" y="15666"/>
                  </a:cubicBezTo>
                  <a:cubicBezTo>
                    <a:pt x="21600" y="14579"/>
                    <a:pt x="21553" y="13326"/>
                    <a:pt x="20904" y="12299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74256" y="3209905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Master Production </a:t>
            </a:r>
            <a:endParaRPr lang="en-US" sz="24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Planning </a:t>
            </a:r>
            <a:endParaRPr lang="en-US" sz="24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48371" y="3294884"/>
            <a:ext cx="658585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Material Requirment</a:t>
            </a:r>
            <a:endParaRPr lang="en-US" sz="22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2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Planning</a:t>
            </a:r>
            <a:endParaRPr lang="en-US" sz="22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83464" y="3573903"/>
            <a:ext cx="1186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Julia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61601" y="4832570"/>
            <a:ext cx="1495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Premium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Picture 40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73661" y="4823467"/>
            <a:ext cx="1972990" cy="10502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42" name="Picture 41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79052" y="4800967"/>
            <a:ext cx="1977299" cy="10727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grpSp>
        <p:nvGrpSpPr>
          <p:cNvPr id="27" name="Group 26"/>
          <p:cNvGrpSpPr/>
          <p:nvPr/>
        </p:nvGrpSpPr>
        <p:grpSpPr>
          <a:xfrm>
            <a:off x="3191082" y="147313"/>
            <a:ext cx="6113120" cy="928634"/>
            <a:chOff x="3087855" y="133409"/>
            <a:chExt cx="6113120" cy="928634"/>
          </a:xfrm>
        </p:grpSpPr>
        <p:sp>
          <p:nvSpPr>
            <p:cNvPr id="44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4144656" y="231627"/>
            <a:ext cx="42937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Analysis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722" y="368540"/>
            <a:ext cx="489812" cy="489812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4475324" y="1115626"/>
            <a:ext cx="5222749" cy="646331"/>
            <a:chOff x="4475324" y="1115626"/>
            <a:chExt cx="5222749" cy="646331"/>
          </a:xfrm>
        </p:grpSpPr>
        <p:grpSp>
          <p:nvGrpSpPr>
            <p:cNvPr id="2" name="Group 1"/>
            <p:cNvGrpSpPr/>
            <p:nvPr/>
          </p:nvGrpSpPr>
          <p:grpSpPr>
            <a:xfrm>
              <a:off x="4475324" y="1138220"/>
              <a:ext cx="3965975" cy="618175"/>
              <a:chOff x="3087855" y="133409"/>
              <a:chExt cx="6113120" cy="928634"/>
            </a:xfrm>
          </p:grpSpPr>
          <p:sp>
            <p:nvSpPr>
              <p:cNvPr id="3" name="Rectangle: Rounded Corners 18"/>
              <p:cNvSpPr/>
              <p:nvPr/>
            </p:nvSpPr>
            <p:spPr>
              <a:xfrm>
                <a:off x="3087855" y="133409"/>
                <a:ext cx="5760720" cy="922730"/>
              </a:xfrm>
              <a:prstGeom prst="roundRect">
                <a:avLst>
                  <a:gd name="adj" fmla="val 50000"/>
                </a:avLst>
              </a:prstGeom>
              <a:solidFill>
                <a:srgbClr val="BBA5E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445067" y="138713"/>
                <a:ext cx="57559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5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endParaRPr kumimoji="0" lang="en-US" sz="5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34061" y="188023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234061" y="186361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5161601" y="1173754"/>
              <a:ext cx="4536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Production Planning</a:t>
              </a:r>
              <a:endParaRPr lang="en-US" sz="24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89753" y="1115626"/>
              <a:ext cx="1017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Arial Black" panose="020B0A04020102020204" pitchFamily="34" charset="0"/>
                </a:rPr>
                <a:t>2</a:t>
              </a:r>
              <a:endParaRPr lang="en-US" sz="3600" dirty="0">
                <a:latin typeface="Arial Black" panose="020B0A04020102020204" pitchFamily="34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>
            <a:hlinkClick r:id="rId1" action="ppaction://hlinksldjump"/>
          </p:cNvPr>
          <p:cNvSpPr/>
          <p:nvPr/>
        </p:nvSpPr>
        <p:spPr>
          <a:xfrm>
            <a:off x="5786703" y="4746717"/>
            <a:ext cx="1574962" cy="1448833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4475324" y="1178860"/>
            <a:ext cx="3965975" cy="618175"/>
            <a:chOff x="3087855" y="133409"/>
            <a:chExt cx="6113120" cy="928634"/>
          </a:xfrm>
        </p:grpSpPr>
        <p:sp>
          <p:nvSpPr>
            <p:cNvPr id="15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191082" y="187953"/>
            <a:ext cx="6506991" cy="1614644"/>
            <a:chOff x="3191082" y="187953"/>
            <a:chExt cx="6506991" cy="1614644"/>
          </a:xfrm>
        </p:grpSpPr>
        <p:grpSp>
          <p:nvGrpSpPr>
            <p:cNvPr id="5" name="Group 4"/>
            <p:cNvGrpSpPr/>
            <p:nvPr/>
          </p:nvGrpSpPr>
          <p:grpSpPr>
            <a:xfrm>
              <a:off x="3191082" y="187953"/>
              <a:ext cx="6113120" cy="928634"/>
              <a:chOff x="3087855" y="133409"/>
              <a:chExt cx="6113120" cy="928634"/>
            </a:xfrm>
          </p:grpSpPr>
          <p:sp>
            <p:nvSpPr>
              <p:cNvPr id="10" name="Rectangle: Rounded Corners 18"/>
              <p:cNvSpPr/>
              <p:nvPr/>
            </p:nvSpPr>
            <p:spPr>
              <a:xfrm>
                <a:off x="3087855" y="133409"/>
                <a:ext cx="5760720" cy="922730"/>
              </a:xfrm>
              <a:prstGeom prst="roundRect">
                <a:avLst>
                  <a:gd name="adj" fmla="val 50000"/>
                </a:avLst>
              </a:prstGeom>
              <a:solidFill>
                <a:srgbClr val="BBA5E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445067" y="138713"/>
                <a:ext cx="57559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5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endParaRPr kumimoji="0" lang="en-US" sz="5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234061" y="188023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234061" y="186361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4130658" y="233907"/>
              <a:ext cx="429374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40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 &amp; Analysis</a:t>
              </a:r>
              <a:endPara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8722" y="409180"/>
              <a:ext cx="489812" cy="48981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161601" y="1214394"/>
              <a:ext cx="4536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</a:rPr>
                <a:t>Maintenance System</a:t>
              </a:r>
              <a:endParaRPr lang="en-US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89753" y="1156266"/>
              <a:ext cx="1017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Arial Black" panose="020B0A04020102020204" pitchFamily="34" charset="0"/>
                </a:rPr>
                <a:t>3</a:t>
              </a:r>
              <a:endParaRPr lang="en-US" sz="3600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302995" y="-37044"/>
            <a:ext cx="1844271" cy="1751090"/>
            <a:chOff x="10302995" y="3596"/>
            <a:chExt cx="1844271" cy="1751090"/>
          </a:xfrm>
        </p:grpSpPr>
        <p:pic>
          <p:nvPicPr>
            <p:cNvPr id="29" name="Picture 8" descr="https://cdn-icons.flaticon.com/png/512/4788/premium/4788225.png?token=exp=1653315042~hmac=71abd4eb21c13a5637b859e54956c13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2097" y="1019517"/>
              <a:ext cx="735169" cy="735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11558219" y="540374"/>
              <a:ext cx="549997" cy="549997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901833" y="594426"/>
              <a:ext cx="471073" cy="471073"/>
            </a:xfrm>
            <a:prstGeom prst="rect">
              <a:avLst/>
            </a:prstGeom>
          </p:spPr>
        </p:pic>
        <p:pic>
          <p:nvPicPr>
            <p:cNvPr id="32" name="Picture 4" descr="https://cdn-icons-png.flaticon.com/512/794/794568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8219" y="13755"/>
              <a:ext cx="484505" cy="4845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s://cdn-icons.flaticon.com/png/512/424/premium/424990.png?token=exp=1653314769~hmac=7ddf725f62dd7d62e9153fa2a05b3f6a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4958" y="3596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https://cdn-icons.flaticon.com/png/512/2827/premium/2827685.png?token=exp=1653314889~hmac=f4050fc995434072b0d5b32f72f1d70c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02995" y="103240"/>
              <a:ext cx="405181" cy="405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5331900" y="2046165"/>
            <a:ext cx="4705237" cy="4684849"/>
            <a:chOff x="6095999" y="1212071"/>
            <a:chExt cx="4705237" cy="4684849"/>
          </a:xfrm>
        </p:grpSpPr>
        <p:sp>
          <p:nvSpPr>
            <p:cNvPr id="19" name="Shape"/>
            <p:cNvSpPr/>
            <p:nvPr/>
          </p:nvSpPr>
          <p:spPr>
            <a:xfrm>
              <a:off x="6095999" y="1212071"/>
              <a:ext cx="3974099" cy="3878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1" h="21600" extrusionOk="0">
                  <a:moveTo>
                    <a:pt x="2701" y="14666"/>
                  </a:moveTo>
                  <a:cubicBezTo>
                    <a:pt x="4282" y="13009"/>
                    <a:pt x="6535" y="12518"/>
                    <a:pt x="8555" y="13163"/>
                  </a:cubicBezTo>
                  <a:lnTo>
                    <a:pt x="21111" y="0"/>
                  </a:lnTo>
                  <a:lnTo>
                    <a:pt x="7589" y="0"/>
                  </a:lnTo>
                  <a:lnTo>
                    <a:pt x="11452" y="4050"/>
                  </a:lnTo>
                  <a:lnTo>
                    <a:pt x="1999" y="13930"/>
                  </a:lnTo>
                  <a:cubicBezTo>
                    <a:pt x="9" y="16016"/>
                    <a:pt x="-489" y="19023"/>
                    <a:pt x="477" y="21600"/>
                  </a:cubicBezTo>
                  <a:lnTo>
                    <a:pt x="1238" y="20802"/>
                  </a:lnTo>
                  <a:cubicBezTo>
                    <a:pt x="652" y="18685"/>
                    <a:pt x="1121" y="16323"/>
                    <a:pt x="2701" y="14666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23" name="Shape"/>
            <p:cNvSpPr/>
            <p:nvPr/>
          </p:nvSpPr>
          <p:spPr>
            <a:xfrm>
              <a:off x="6261288" y="1247120"/>
              <a:ext cx="4539948" cy="4539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50" y="11455"/>
                  </a:moveTo>
                  <a:lnTo>
                    <a:pt x="19005" y="0"/>
                  </a:lnTo>
                  <a:lnTo>
                    <a:pt x="21600" y="0"/>
                  </a:lnTo>
                  <a:lnTo>
                    <a:pt x="21600" y="2595"/>
                  </a:lnTo>
                  <a:lnTo>
                    <a:pt x="10145" y="14050"/>
                  </a:lnTo>
                  <a:cubicBezTo>
                    <a:pt x="9883" y="13500"/>
                    <a:pt x="9542" y="12976"/>
                    <a:pt x="9070" y="12504"/>
                  </a:cubicBezTo>
                  <a:cubicBezTo>
                    <a:pt x="8598" y="12032"/>
                    <a:pt x="8100" y="11717"/>
                    <a:pt x="7550" y="11455"/>
                  </a:cubicBezTo>
                  <a:close/>
                  <a:moveTo>
                    <a:pt x="1730" y="19896"/>
                  </a:moveTo>
                  <a:cubicBezTo>
                    <a:pt x="1284" y="19450"/>
                    <a:pt x="917" y="18926"/>
                    <a:pt x="655" y="18350"/>
                  </a:cubicBezTo>
                  <a:lnTo>
                    <a:pt x="0" y="19005"/>
                  </a:lnTo>
                  <a:cubicBezTo>
                    <a:pt x="288" y="19555"/>
                    <a:pt x="655" y="20053"/>
                    <a:pt x="1101" y="20499"/>
                  </a:cubicBezTo>
                  <a:cubicBezTo>
                    <a:pt x="1547" y="20945"/>
                    <a:pt x="2071" y="21312"/>
                    <a:pt x="2595" y="21600"/>
                  </a:cubicBezTo>
                  <a:lnTo>
                    <a:pt x="3250" y="20945"/>
                  </a:lnTo>
                  <a:cubicBezTo>
                    <a:pt x="2700" y="20709"/>
                    <a:pt x="2176" y="20342"/>
                    <a:pt x="1730" y="19896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5" name="TextBox 24"/>
            <p:cNvSpPr txBox="1"/>
            <p:nvPr/>
          </p:nvSpPr>
          <p:spPr>
            <a:xfrm rot="18900000">
              <a:off x="7761268" y="1998168"/>
              <a:ext cx="1350050" cy="4924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2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Severity</a:t>
              </a:r>
              <a:endPara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8900000">
              <a:off x="8325009" y="2506261"/>
              <a:ext cx="1842556" cy="4924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2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Occurrence</a:t>
              </a:r>
              <a:endPara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Shape"/>
            <p:cNvSpPr/>
            <p:nvPr/>
          </p:nvSpPr>
          <p:spPr>
            <a:xfrm>
              <a:off x="6922443" y="1928326"/>
              <a:ext cx="3878791" cy="3968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11" extrusionOk="0">
                  <a:moveTo>
                    <a:pt x="6934" y="18435"/>
                  </a:moveTo>
                  <a:cubicBezTo>
                    <a:pt x="5277" y="20017"/>
                    <a:pt x="2915" y="20486"/>
                    <a:pt x="798" y="19871"/>
                  </a:cubicBezTo>
                  <a:lnTo>
                    <a:pt x="0" y="20633"/>
                  </a:lnTo>
                  <a:cubicBezTo>
                    <a:pt x="2547" y="21600"/>
                    <a:pt x="5584" y="21102"/>
                    <a:pt x="7670" y="19109"/>
                  </a:cubicBezTo>
                  <a:lnTo>
                    <a:pt x="17550" y="9672"/>
                  </a:lnTo>
                  <a:lnTo>
                    <a:pt x="21600" y="13540"/>
                  </a:lnTo>
                  <a:lnTo>
                    <a:pt x="21600" y="0"/>
                  </a:lnTo>
                  <a:lnTo>
                    <a:pt x="8438" y="12573"/>
                  </a:lnTo>
                  <a:cubicBezTo>
                    <a:pt x="9082" y="14566"/>
                    <a:pt x="8591" y="16852"/>
                    <a:pt x="6934" y="18435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" name="TextBox 34"/>
            <p:cNvSpPr txBox="1"/>
            <p:nvPr/>
          </p:nvSpPr>
          <p:spPr>
            <a:xfrm rot="18900000">
              <a:off x="8951728" y="3270876"/>
              <a:ext cx="1534394" cy="4924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2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Detection</a:t>
              </a:r>
              <a:endPara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712961" y="4344651"/>
              <a:ext cx="1393330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3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FEMA</a:t>
              </a:r>
              <a:endPara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30248" y="2101404"/>
            <a:ext cx="60960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Failure mode and effect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analysis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does evaluate each problem related to maintenance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have studied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main repeated maintenance problems 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AECO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number is an indicator on how much serious this problem.</a:t>
            </a:r>
            <a:endParaRPr lang="en-US" sz="2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4316546" y="146036"/>
            <a:ext cx="5222749" cy="618175"/>
            <a:chOff x="4475324" y="1178860"/>
            <a:chExt cx="5222749" cy="618175"/>
          </a:xfrm>
        </p:grpSpPr>
        <p:grpSp>
          <p:nvGrpSpPr>
            <p:cNvPr id="14" name="Group 13"/>
            <p:cNvGrpSpPr/>
            <p:nvPr/>
          </p:nvGrpSpPr>
          <p:grpSpPr>
            <a:xfrm>
              <a:off x="4475324" y="1178860"/>
              <a:ext cx="3965975" cy="618175"/>
              <a:chOff x="3087855" y="133409"/>
              <a:chExt cx="6113120" cy="928634"/>
            </a:xfrm>
          </p:grpSpPr>
          <p:sp>
            <p:nvSpPr>
              <p:cNvPr id="15" name="Rectangle: Rounded Corners 18"/>
              <p:cNvSpPr/>
              <p:nvPr/>
            </p:nvSpPr>
            <p:spPr>
              <a:xfrm>
                <a:off x="3087855" y="133409"/>
                <a:ext cx="5760720" cy="922730"/>
              </a:xfrm>
              <a:prstGeom prst="roundRect">
                <a:avLst>
                  <a:gd name="adj" fmla="val 50000"/>
                </a:avLst>
              </a:prstGeom>
              <a:solidFill>
                <a:srgbClr val="BBA5E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445067" y="138713"/>
                <a:ext cx="57559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5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endParaRPr kumimoji="0" lang="en-US" sz="5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234061" y="188023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234061" y="186361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161601" y="1227944"/>
              <a:ext cx="4536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</a:rPr>
                <a:t>Maintenance System</a:t>
              </a:r>
              <a:endParaRPr lang="en-US" sz="2400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430349" y="166617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3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440" y="829004"/>
            <a:ext cx="7945120" cy="59338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">
            <a:hlinkClick r:id="rId1" action="ppaction://hlinksldjump"/>
          </p:cNvPr>
          <p:cNvSpPr/>
          <p:nvPr/>
        </p:nvSpPr>
        <p:spPr>
          <a:xfrm>
            <a:off x="10744504" y="2053884"/>
            <a:ext cx="1413060" cy="12884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2" h="20211" extrusionOk="0">
                <a:moveTo>
                  <a:pt x="20289" y="8520"/>
                </a:moveTo>
                <a:cubicBezTo>
                  <a:pt x="15634" y="6103"/>
                  <a:pt x="11829" y="3057"/>
                  <a:pt x="9154" y="514"/>
                </a:cubicBezTo>
                <a:cubicBezTo>
                  <a:pt x="7869" y="-694"/>
                  <a:pt x="5760" y="389"/>
                  <a:pt x="6043" y="2100"/>
                </a:cubicBezTo>
                <a:cubicBezTo>
                  <a:pt x="6249" y="3384"/>
                  <a:pt x="6377" y="4542"/>
                  <a:pt x="6480" y="5575"/>
                </a:cubicBezTo>
                <a:cubicBezTo>
                  <a:pt x="6557" y="6556"/>
                  <a:pt x="5760" y="7412"/>
                  <a:pt x="4757" y="7412"/>
                </a:cubicBezTo>
                <a:lnTo>
                  <a:pt x="0" y="7412"/>
                </a:lnTo>
                <a:cubicBezTo>
                  <a:pt x="771" y="8067"/>
                  <a:pt x="1260" y="9023"/>
                  <a:pt x="1260" y="10106"/>
                </a:cubicBezTo>
                <a:cubicBezTo>
                  <a:pt x="1260" y="11189"/>
                  <a:pt x="771" y="12145"/>
                  <a:pt x="0" y="12800"/>
                </a:cubicBezTo>
                <a:lnTo>
                  <a:pt x="4731" y="12800"/>
                </a:lnTo>
                <a:cubicBezTo>
                  <a:pt x="5760" y="12800"/>
                  <a:pt x="6557" y="13656"/>
                  <a:pt x="6454" y="14637"/>
                </a:cubicBezTo>
                <a:cubicBezTo>
                  <a:pt x="6351" y="15670"/>
                  <a:pt x="6223" y="16853"/>
                  <a:pt x="6043" y="18112"/>
                </a:cubicBezTo>
                <a:cubicBezTo>
                  <a:pt x="5786" y="19823"/>
                  <a:pt x="7869" y="20906"/>
                  <a:pt x="9154" y="19698"/>
                </a:cubicBezTo>
                <a:cubicBezTo>
                  <a:pt x="11854" y="17155"/>
                  <a:pt x="15634" y="14109"/>
                  <a:pt x="20288" y="11692"/>
                </a:cubicBezTo>
                <a:cubicBezTo>
                  <a:pt x="21600" y="11063"/>
                  <a:pt x="21600" y="9225"/>
                  <a:pt x="20289" y="8520"/>
                </a:cubicBezTo>
                <a:close/>
              </a:path>
            </a:pathLst>
          </a:custGeom>
          <a:solidFill>
            <a:srgbClr val="BBA5E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20" name="Group 19"/>
          <p:cNvGrpSpPr/>
          <p:nvPr/>
        </p:nvGrpSpPr>
        <p:grpSpPr>
          <a:xfrm>
            <a:off x="4316546" y="146036"/>
            <a:ext cx="5222749" cy="618175"/>
            <a:chOff x="4475324" y="1178860"/>
            <a:chExt cx="5222749" cy="618175"/>
          </a:xfrm>
        </p:grpSpPr>
        <p:grpSp>
          <p:nvGrpSpPr>
            <p:cNvPr id="14" name="Group 13"/>
            <p:cNvGrpSpPr/>
            <p:nvPr/>
          </p:nvGrpSpPr>
          <p:grpSpPr>
            <a:xfrm>
              <a:off x="4475324" y="1178860"/>
              <a:ext cx="3965975" cy="618175"/>
              <a:chOff x="3087855" y="133409"/>
              <a:chExt cx="6113120" cy="928634"/>
            </a:xfrm>
          </p:grpSpPr>
          <p:sp>
            <p:nvSpPr>
              <p:cNvPr id="15" name="Rectangle: Rounded Corners 18"/>
              <p:cNvSpPr/>
              <p:nvPr/>
            </p:nvSpPr>
            <p:spPr>
              <a:xfrm>
                <a:off x="3087855" y="133409"/>
                <a:ext cx="5760720" cy="922730"/>
              </a:xfrm>
              <a:prstGeom prst="roundRect">
                <a:avLst>
                  <a:gd name="adj" fmla="val 50000"/>
                </a:avLst>
              </a:prstGeom>
              <a:solidFill>
                <a:srgbClr val="BBA5E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445067" y="138713"/>
                <a:ext cx="57559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5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endParaRPr kumimoji="0" lang="en-US" sz="5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234061" y="188023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234061" y="186361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161601" y="1227944"/>
              <a:ext cx="4536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</a:rPr>
                <a:t>Maintenance System</a:t>
              </a:r>
              <a:endParaRPr lang="en-US" sz="2400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443855" y="149567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3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1367" y="1421224"/>
            <a:ext cx="7010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4 main problems have been chosen, and make a comparison between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current and predicted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MTTR, MTBF 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RPN</a:t>
            </a:r>
            <a:endParaRPr lang="en-US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1131047" y="2500996"/>
            <a:ext cx="931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454650" y="52086"/>
            <a:ext cx="373735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MTBF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Mean time between failure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MMTR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Mean time to repair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6958" y="8607"/>
            <a:ext cx="3737350" cy="7332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886266" y="2285091"/>
            <a:ext cx="10100602" cy="4375003"/>
            <a:chOff x="1639557" y="2472866"/>
            <a:chExt cx="8912885" cy="418722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9557" y="2472866"/>
              <a:ext cx="8912885" cy="4187228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  <a:headEnd/>
              <a:tailEnd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3" name="Rectangle 2"/>
            <p:cNvSpPr/>
            <p:nvPr/>
          </p:nvSpPr>
          <p:spPr>
            <a:xfrm>
              <a:off x="1744394" y="2574899"/>
              <a:ext cx="606920" cy="461665"/>
            </a:xfrm>
            <a:prstGeom prst="rect">
              <a:avLst/>
            </a:prstGeom>
            <a:solidFill>
              <a:srgbClr val="4472C4"/>
            </a:solidFill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468944" y="2574898"/>
              <a:ext cx="392818" cy="461665"/>
            </a:xfrm>
            <a:prstGeom prst="rect">
              <a:avLst/>
            </a:prstGeom>
            <a:solidFill>
              <a:srgbClr val="B3C5E6"/>
            </a:solidFill>
            <a:ln>
              <a:solidFill>
                <a:srgbClr val="B3C5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915287" y="2574897"/>
              <a:ext cx="392818" cy="461665"/>
            </a:xfrm>
            <a:prstGeom prst="rect">
              <a:avLst/>
            </a:prstGeom>
            <a:solidFill>
              <a:srgbClr val="B3C5E6"/>
            </a:solidFill>
            <a:ln>
              <a:solidFill>
                <a:srgbClr val="B3C5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435330" y="2574896"/>
              <a:ext cx="392818" cy="461665"/>
            </a:xfrm>
            <a:prstGeom prst="rect">
              <a:avLst/>
            </a:prstGeom>
            <a:solidFill>
              <a:srgbClr val="B3C5E6"/>
            </a:solidFill>
            <a:ln>
              <a:solidFill>
                <a:srgbClr val="B3C5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941511" y="2558912"/>
              <a:ext cx="423765" cy="461665"/>
            </a:xfrm>
            <a:prstGeom prst="rect">
              <a:avLst/>
            </a:prstGeom>
            <a:solidFill>
              <a:srgbClr val="B3C5E6"/>
            </a:solidFill>
            <a:ln>
              <a:solidFill>
                <a:srgbClr val="B3C5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454154" y="2558916"/>
              <a:ext cx="392818" cy="461665"/>
            </a:xfrm>
            <a:prstGeom prst="rect">
              <a:avLst/>
            </a:prstGeom>
            <a:solidFill>
              <a:srgbClr val="B3C5E6"/>
            </a:solidFill>
            <a:ln>
              <a:solidFill>
                <a:srgbClr val="B3C5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953244" y="2524548"/>
              <a:ext cx="670677" cy="574183"/>
            </a:xfrm>
            <a:prstGeom prst="rect">
              <a:avLst/>
            </a:prstGeom>
            <a:solidFill>
              <a:srgbClr val="B3C5E6"/>
            </a:solidFill>
            <a:ln>
              <a:solidFill>
                <a:srgbClr val="B3C5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446712" y="2574894"/>
              <a:ext cx="392818" cy="461665"/>
            </a:xfrm>
            <a:prstGeom prst="rect">
              <a:avLst/>
            </a:prstGeom>
            <a:solidFill>
              <a:srgbClr val="BDD5AC"/>
            </a:solidFill>
            <a:ln>
              <a:solidFill>
                <a:srgbClr val="C2DC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906487" y="2558915"/>
              <a:ext cx="392818" cy="461665"/>
            </a:xfrm>
            <a:prstGeom prst="rect">
              <a:avLst/>
            </a:prstGeom>
            <a:solidFill>
              <a:srgbClr val="BDD5AC"/>
            </a:solidFill>
            <a:ln>
              <a:solidFill>
                <a:srgbClr val="BDD5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359802" y="2558914"/>
              <a:ext cx="392818" cy="461665"/>
            </a:xfrm>
            <a:prstGeom prst="rect">
              <a:avLst/>
            </a:prstGeom>
            <a:solidFill>
              <a:srgbClr val="BDD5AC"/>
            </a:solidFill>
            <a:ln>
              <a:solidFill>
                <a:srgbClr val="BDD5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841497" y="2581228"/>
              <a:ext cx="392818" cy="461665"/>
            </a:xfrm>
            <a:prstGeom prst="rect">
              <a:avLst/>
            </a:prstGeom>
            <a:solidFill>
              <a:srgbClr val="BDD5AC"/>
            </a:solidFill>
            <a:ln>
              <a:solidFill>
                <a:srgbClr val="BDD5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9317838" y="2558913"/>
              <a:ext cx="405217" cy="461665"/>
            </a:xfrm>
            <a:prstGeom prst="rect">
              <a:avLst/>
            </a:prstGeom>
            <a:solidFill>
              <a:srgbClr val="BDD5AC"/>
            </a:solidFill>
            <a:ln>
              <a:solidFill>
                <a:srgbClr val="BDD5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836636" y="2529475"/>
              <a:ext cx="627187" cy="569256"/>
            </a:xfrm>
            <a:prstGeom prst="rect">
              <a:avLst/>
            </a:prstGeom>
            <a:solidFill>
              <a:srgbClr val="BDD5AC"/>
            </a:solidFill>
            <a:ln>
              <a:solidFill>
                <a:srgbClr val="BDD5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782933" y="2583270"/>
              <a:ext cx="1390189" cy="461665"/>
            </a:xfrm>
            <a:prstGeom prst="rect">
              <a:avLst/>
            </a:prstGeom>
            <a:solidFill>
              <a:srgbClr val="4472C4"/>
            </a:solidFill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794311" y="2360827"/>
            <a:ext cx="1028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Process Step/Input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27942" y="2494378"/>
            <a:ext cx="101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MTBF</a:t>
            </a:r>
            <a:endParaRPr lang="en-US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289333" y="2482410"/>
            <a:ext cx="1454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MTTR</a:t>
            </a:r>
            <a:endParaRPr lang="en-US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848764" y="2389984"/>
            <a:ext cx="695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SEVERITY</a:t>
            </a:r>
            <a:endParaRPr lang="en-US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442036" y="2316330"/>
            <a:ext cx="670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OCCURRENCE</a:t>
            </a:r>
            <a:endParaRPr lang="en-US" sz="1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979992" y="2389984"/>
            <a:ext cx="688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DETECTION</a:t>
            </a:r>
            <a:endParaRPr lang="en-US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441000" y="2287578"/>
            <a:ext cx="1156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Risk Priority Number (RPN)</a:t>
            </a:r>
            <a:endParaRPr lang="en-US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522499" y="2484445"/>
            <a:ext cx="1995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Action Recommended</a:t>
            </a:r>
            <a:endParaRPr lang="en-US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7393021" y="2505572"/>
            <a:ext cx="101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MTBF</a:t>
            </a:r>
            <a:endParaRPr lang="en-US" sz="1200" b="1" dirty="0"/>
          </a:p>
        </p:txBody>
      </p:sp>
      <p:sp>
        <p:nvSpPr>
          <p:cNvPr id="57" name="Rectangle 56"/>
          <p:cNvSpPr/>
          <p:nvPr/>
        </p:nvSpPr>
        <p:spPr>
          <a:xfrm>
            <a:off x="7914213" y="2502787"/>
            <a:ext cx="6126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b="1" dirty="0">
                <a:solidFill>
                  <a:prstClr val="black"/>
                </a:solidFill>
              </a:rPr>
              <a:t>MTTR</a:t>
            </a:r>
            <a:endParaRPr lang="en-US" sz="1200" b="1" dirty="0">
              <a:solidFill>
                <a:prstClr val="black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8433481" y="2419526"/>
            <a:ext cx="627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>
                <a:solidFill>
                  <a:prstClr val="black"/>
                </a:solidFill>
              </a:rPr>
              <a:t>SEVERITY</a:t>
            </a:r>
            <a:endParaRPr lang="en-US" sz="1200" b="1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4525" y="2327192"/>
            <a:ext cx="670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OCCURRENCE</a:t>
            </a:r>
            <a:endParaRPr lang="en-US" sz="12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9491741" y="2387677"/>
            <a:ext cx="688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DETECTION</a:t>
            </a:r>
            <a:endParaRPr lang="en-US" sz="1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0024473" y="2327192"/>
            <a:ext cx="1106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Risk Priority Number (RPN)</a:t>
            </a:r>
            <a:endParaRPr lang="en-US" sz="12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4316546" y="146036"/>
            <a:ext cx="5222749" cy="618175"/>
            <a:chOff x="4475324" y="1178860"/>
            <a:chExt cx="5222749" cy="618175"/>
          </a:xfrm>
        </p:grpSpPr>
        <p:grpSp>
          <p:nvGrpSpPr>
            <p:cNvPr id="14" name="Group 13"/>
            <p:cNvGrpSpPr/>
            <p:nvPr/>
          </p:nvGrpSpPr>
          <p:grpSpPr>
            <a:xfrm>
              <a:off x="4475324" y="1178860"/>
              <a:ext cx="3965975" cy="618175"/>
              <a:chOff x="3087855" y="133409"/>
              <a:chExt cx="6113120" cy="928634"/>
            </a:xfrm>
          </p:grpSpPr>
          <p:sp>
            <p:nvSpPr>
              <p:cNvPr id="15" name="Rectangle: Rounded Corners 18"/>
              <p:cNvSpPr/>
              <p:nvPr/>
            </p:nvSpPr>
            <p:spPr>
              <a:xfrm>
                <a:off x="3087855" y="133409"/>
                <a:ext cx="5760720" cy="922730"/>
              </a:xfrm>
              <a:prstGeom prst="roundRect">
                <a:avLst>
                  <a:gd name="adj" fmla="val 50000"/>
                </a:avLst>
              </a:prstGeom>
              <a:solidFill>
                <a:srgbClr val="BBA5E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445067" y="138713"/>
                <a:ext cx="57559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5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endParaRPr kumimoji="0" lang="en-US" sz="5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234061" y="188023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234061" y="186361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161601" y="1227944"/>
              <a:ext cx="4536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</a:rPr>
                <a:t>Maintenance System</a:t>
              </a:r>
              <a:endParaRPr lang="en-US" sz="2400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411399" y="149858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3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9979" y="1806318"/>
            <a:ext cx="8641661" cy="49246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3" name="Shape">
            <a:hlinkClick r:id="rId2" action="ppaction://hlinksldjump"/>
          </p:cNvPr>
          <p:cNvSpPr/>
          <p:nvPr/>
        </p:nvSpPr>
        <p:spPr>
          <a:xfrm>
            <a:off x="143490" y="1268571"/>
            <a:ext cx="1583914" cy="1537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2" h="20211" extrusionOk="0">
                <a:moveTo>
                  <a:pt x="20289" y="8520"/>
                </a:moveTo>
                <a:cubicBezTo>
                  <a:pt x="15634" y="6103"/>
                  <a:pt x="11829" y="3057"/>
                  <a:pt x="9154" y="514"/>
                </a:cubicBezTo>
                <a:cubicBezTo>
                  <a:pt x="7869" y="-694"/>
                  <a:pt x="5760" y="389"/>
                  <a:pt x="6043" y="2100"/>
                </a:cubicBezTo>
                <a:cubicBezTo>
                  <a:pt x="6249" y="3384"/>
                  <a:pt x="6377" y="4542"/>
                  <a:pt x="6480" y="5575"/>
                </a:cubicBezTo>
                <a:cubicBezTo>
                  <a:pt x="6557" y="6556"/>
                  <a:pt x="5760" y="7412"/>
                  <a:pt x="4757" y="7412"/>
                </a:cubicBezTo>
                <a:lnTo>
                  <a:pt x="0" y="7412"/>
                </a:lnTo>
                <a:cubicBezTo>
                  <a:pt x="771" y="8067"/>
                  <a:pt x="1260" y="9023"/>
                  <a:pt x="1260" y="10106"/>
                </a:cubicBezTo>
                <a:cubicBezTo>
                  <a:pt x="1260" y="11189"/>
                  <a:pt x="771" y="12145"/>
                  <a:pt x="0" y="12800"/>
                </a:cubicBezTo>
                <a:lnTo>
                  <a:pt x="4731" y="12800"/>
                </a:lnTo>
                <a:cubicBezTo>
                  <a:pt x="5760" y="12800"/>
                  <a:pt x="6557" y="13656"/>
                  <a:pt x="6454" y="14637"/>
                </a:cubicBezTo>
                <a:cubicBezTo>
                  <a:pt x="6351" y="15670"/>
                  <a:pt x="6223" y="16853"/>
                  <a:pt x="6043" y="18112"/>
                </a:cubicBezTo>
                <a:cubicBezTo>
                  <a:pt x="5786" y="19823"/>
                  <a:pt x="7869" y="20906"/>
                  <a:pt x="9154" y="19698"/>
                </a:cubicBezTo>
                <a:cubicBezTo>
                  <a:pt x="11854" y="17155"/>
                  <a:pt x="15634" y="14109"/>
                  <a:pt x="20288" y="11692"/>
                </a:cubicBezTo>
                <a:cubicBezTo>
                  <a:pt x="21600" y="11063"/>
                  <a:pt x="21600" y="9225"/>
                  <a:pt x="20289" y="8520"/>
                </a:cubicBezTo>
                <a:close/>
              </a:path>
            </a:pathLst>
          </a:custGeom>
          <a:solidFill>
            <a:srgbClr val="BBA5E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" name="TextBox 3"/>
          <p:cNvSpPr txBox="1"/>
          <p:nvPr/>
        </p:nvSpPr>
        <p:spPr>
          <a:xfrm>
            <a:off x="469931" y="1806318"/>
            <a:ext cx="931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RPN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35286" y="3200400"/>
            <a:ext cx="267537" cy="2623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236181" y="3875314"/>
            <a:ext cx="267537" cy="1948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67264" y="3875314"/>
            <a:ext cx="267537" cy="1948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917684" y="3624943"/>
            <a:ext cx="267537" cy="21989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62633" y="4887686"/>
            <a:ext cx="267537" cy="93617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235362" y="4778829"/>
            <a:ext cx="290268" cy="104502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427010" y="4887686"/>
            <a:ext cx="267537" cy="93617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578761" y="4974771"/>
            <a:ext cx="267537" cy="84908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609597" y="170319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sp>
        <p:nvSpPr>
          <p:cNvPr id="3646" name="Google Shape;3646;p39"/>
          <p:cNvSpPr txBox="1"/>
          <p:nvPr/>
        </p:nvSpPr>
        <p:spPr>
          <a:xfrm>
            <a:off x="8131060" y="1778187"/>
            <a:ext cx="3451107" cy="64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749096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Safety stock and reorder point</a:t>
            </a:r>
            <a:endParaRPr kumimoji="0" lang="en-US" sz="1900" b="1" i="0" u="none" strike="noStrike" kern="0" cap="none" spc="0" normalizeH="0" baseline="0" noProof="0" dirty="0">
              <a:ln>
                <a:noFill/>
              </a:ln>
              <a:solidFill>
                <a:srgbClr val="749096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sp>
        <p:nvSpPr>
          <p:cNvPr id="3649" name="Google Shape;3649;p39"/>
          <p:cNvSpPr txBox="1"/>
          <p:nvPr/>
        </p:nvSpPr>
        <p:spPr>
          <a:xfrm>
            <a:off x="8131060" y="2855691"/>
            <a:ext cx="3716513" cy="305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FDC47D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ABC classification</a:t>
            </a:r>
            <a:endParaRPr kumimoji="0" sz="1900" b="1" i="0" u="none" strike="noStrike" kern="0" cap="none" spc="0" normalizeH="0" baseline="0" noProof="0" dirty="0">
              <a:ln>
                <a:noFill/>
              </a:ln>
              <a:solidFill>
                <a:srgbClr val="FDC47D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sp>
        <p:nvSpPr>
          <p:cNvPr id="3652" name="Google Shape;3652;p39"/>
          <p:cNvSpPr txBox="1"/>
          <p:nvPr/>
        </p:nvSpPr>
        <p:spPr>
          <a:xfrm>
            <a:off x="8202815" y="3597075"/>
            <a:ext cx="4062391" cy="72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FA8838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identification of the products</a:t>
            </a:r>
            <a:endParaRPr kumimoji="0" lang="en-US" sz="1900" b="1" i="0" u="none" strike="noStrike" kern="0" cap="none" spc="0" normalizeH="0" baseline="0" noProof="0" dirty="0">
              <a:ln>
                <a:noFill/>
              </a:ln>
              <a:solidFill>
                <a:srgbClr val="FA8838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sp>
        <p:nvSpPr>
          <p:cNvPr id="3655" name="Google Shape;3655;p39"/>
          <p:cNvSpPr txBox="1"/>
          <p:nvPr/>
        </p:nvSpPr>
        <p:spPr>
          <a:xfrm>
            <a:off x="8207766" y="4769449"/>
            <a:ext cx="3218869" cy="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F25050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Warehouse design</a:t>
            </a:r>
            <a:endParaRPr kumimoji="0" lang="en-US" sz="1900" b="1" i="0" u="none" strike="noStrike" kern="0" cap="none" spc="0" normalizeH="0" baseline="0" noProof="0" dirty="0">
              <a:ln>
                <a:noFill/>
              </a:ln>
              <a:solidFill>
                <a:srgbClr val="F25050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sp>
        <p:nvSpPr>
          <p:cNvPr id="3658" name="Google Shape;3658;p39"/>
          <p:cNvSpPr txBox="1"/>
          <p:nvPr/>
        </p:nvSpPr>
        <p:spPr>
          <a:xfrm>
            <a:off x="8131060" y="5752757"/>
            <a:ext cx="3372283" cy="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4AA2D9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Material Handling</a:t>
            </a:r>
            <a:endParaRPr kumimoji="0" lang="en-US" sz="1900" b="1" i="0" u="none" strike="noStrike" kern="0" cap="none" spc="0" normalizeH="0" baseline="0" noProof="0" dirty="0">
              <a:ln>
                <a:noFill/>
              </a:ln>
              <a:solidFill>
                <a:srgbClr val="4AA2D9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02967" y="1934091"/>
            <a:ext cx="5077693" cy="4680191"/>
            <a:chOff x="1002967" y="1934091"/>
            <a:chExt cx="5077693" cy="4680191"/>
          </a:xfrm>
        </p:grpSpPr>
        <p:sp>
          <p:nvSpPr>
            <p:cNvPr id="3633" name="Google Shape;3633;p39"/>
            <p:cNvSpPr/>
            <p:nvPr/>
          </p:nvSpPr>
          <p:spPr>
            <a:xfrm>
              <a:off x="2564206" y="3230959"/>
              <a:ext cx="1986000" cy="1986000"/>
            </a:xfrm>
            <a:prstGeom prst="arc">
              <a:avLst>
                <a:gd name="adj1" fmla="val 21198850"/>
                <a:gd name="adj2" fmla="val 2852168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002967" y="1934091"/>
              <a:ext cx="5077693" cy="4680191"/>
              <a:chOff x="1018304" y="1629139"/>
              <a:chExt cx="5077693" cy="4680191"/>
            </a:xfrm>
          </p:grpSpPr>
          <p:sp>
            <p:nvSpPr>
              <p:cNvPr id="3632" name="Google Shape;3632;p39"/>
              <p:cNvSpPr/>
              <p:nvPr/>
            </p:nvSpPr>
            <p:spPr>
              <a:xfrm>
                <a:off x="2564237" y="2976340"/>
                <a:ext cx="1986000" cy="1986000"/>
              </a:xfrm>
              <a:prstGeom prst="arc">
                <a:avLst>
                  <a:gd name="adj1" fmla="val 17228728"/>
                  <a:gd name="adj2" fmla="val 20105731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4" name="Google Shape;3634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3506042"/>
                  <a:gd name="adj2" fmla="val 709421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5" name="Google Shape;3635;p39"/>
              <p:cNvSpPr/>
              <p:nvPr/>
            </p:nvSpPr>
            <p:spPr>
              <a:xfrm>
                <a:off x="2568311" y="2976464"/>
                <a:ext cx="1986000" cy="1986000"/>
              </a:xfrm>
              <a:prstGeom prst="arc">
                <a:avLst>
                  <a:gd name="adj1" fmla="val 7826792"/>
                  <a:gd name="adj2" fmla="val 1138222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6" name="Google Shape;3636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12354274"/>
                  <a:gd name="adj2" fmla="val 1571702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3638" name="Google Shape;3638;p39"/>
              <p:cNvGrpSpPr/>
              <p:nvPr/>
            </p:nvGrpSpPr>
            <p:grpSpPr>
              <a:xfrm>
                <a:off x="1018304" y="1629139"/>
                <a:ext cx="5077693" cy="4680191"/>
                <a:chOff x="457200" y="939419"/>
                <a:chExt cx="4114825" cy="3792699"/>
              </a:xfrm>
            </p:grpSpPr>
            <p:sp>
              <p:nvSpPr>
                <p:cNvPr id="3639" name="Google Shape;3639;p39"/>
                <p:cNvSpPr/>
                <p:nvPr/>
              </p:nvSpPr>
              <p:spPr>
                <a:xfrm>
                  <a:off x="716743" y="940227"/>
                  <a:ext cx="2022628" cy="1613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32" h="47876" extrusionOk="0">
                      <a:moveTo>
                        <a:pt x="53554" y="0"/>
                      </a:moveTo>
                      <a:cubicBezTo>
                        <a:pt x="28527" y="0"/>
                        <a:pt x="7322" y="16324"/>
                        <a:pt x="0" y="38898"/>
                      </a:cubicBezTo>
                      <a:lnTo>
                        <a:pt x="27646" y="47875"/>
                      </a:lnTo>
                      <a:cubicBezTo>
                        <a:pt x="31183" y="36957"/>
                        <a:pt x="41446" y="29052"/>
                        <a:pt x="53554" y="29052"/>
                      </a:cubicBezTo>
                      <a:lnTo>
                        <a:pt x="53554" y="23289"/>
                      </a:lnTo>
                      <a:cubicBezTo>
                        <a:pt x="53554" y="20098"/>
                        <a:pt x="55352" y="17181"/>
                        <a:pt x="58198" y="15752"/>
                      </a:cubicBezTo>
                      <a:lnTo>
                        <a:pt x="59591" y="15062"/>
                      </a:lnTo>
                      <a:cubicBezTo>
                        <a:pt x="60031" y="14847"/>
                        <a:pt x="60031" y="14216"/>
                        <a:pt x="59591" y="13990"/>
                      </a:cubicBezTo>
                      <a:lnTo>
                        <a:pt x="58198" y="13300"/>
                      </a:lnTo>
                      <a:cubicBezTo>
                        <a:pt x="55352" y="11871"/>
                        <a:pt x="53554" y="8966"/>
                        <a:pt x="53554" y="5775"/>
                      </a:cubicBezTo>
                      <a:lnTo>
                        <a:pt x="5355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0" name="Google Shape;3640;p39"/>
                <p:cNvSpPr/>
                <p:nvPr/>
              </p:nvSpPr>
              <p:spPr>
                <a:xfrm>
                  <a:off x="457200" y="2196291"/>
                  <a:ext cx="1525226" cy="2174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269" h="64551" extrusionOk="0">
                      <a:moveTo>
                        <a:pt x="23339" y="1"/>
                      </a:moveTo>
                      <a:cubicBezTo>
                        <a:pt x="23186" y="1"/>
                        <a:pt x="23031" y="59"/>
                        <a:pt x="22908" y="185"/>
                      </a:cubicBezTo>
                      <a:lnTo>
                        <a:pt x="21825" y="1281"/>
                      </a:lnTo>
                      <a:cubicBezTo>
                        <a:pt x="20214" y="2917"/>
                        <a:pt x="18036" y="3795"/>
                        <a:pt x="15815" y="3795"/>
                      </a:cubicBezTo>
                      <a:cubicBezTo>
                        <a:pt x="14949" y="3795"/>
                        <a:pt x="14077" y="3662"/>
                        <a:pt x="13229" y="3388"/>
                      </a:cubicBezTo>
                      <a:lnTo>
                        <a:pt x="7740" y="1602"/>
                      </a:lnTo>
                      <a:lnTo>
                        <a:pt x="7740" y="1602"/>
                      </a:lnTo>
                      <a:cubicBezTo>
                        <a:pt x="1" y="25403"/>
                        <a:pt x="8966" y="50608"/>
                        <a:pt x="28183" y="64550"/>
                      </a:cubicBezTo>
                      <a:lnTo>
                        <a:pt x="45268" y="41036"/>
                      </a:lnTo>
                      <a:cubicBezTo>
                        <a:pt x="35970" y="34285"/>
                        <a:pt x="31636" y="22093"/>
                        <a:pt x="35374" y="10579"/>
                      </a:cubicBezTo>
                      <a:lnTo>
                        <a:pt x="29885" y="8793"/>
                      </a:lnTo>
                      <a:cubicBezTo>
                        <a:pt x="26849" y="7805"/>
                        <a:pt x="24635" y="5198"/>
                        <a:pt x="24159" y="2043"/>
                      </a:cubicBezTo>
                      <a:lnTo>
                        <a:pt x="23932" y="507"/>
                      </a:lnTo>
                      <a:cubicBezTo>
                        <a:pt x="23886" y="192"/>
                        <a:pt x="23617" y="1"/>
                        <a:pt x="2333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1" name="Google Shape;3641;p39"/>
                <p:cNvSpPr/>
                <p:nvPr/>
              </p:nvSpPr>
              <p:spPr>
                <a:xfrm>
                  <a:off x="1406634" y="3577509"/>
                  <a:ext cx="2230039" cy="1154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88" h="34269" extrusionOk="0">
                      <a:moveTo>
                        <a:pt x="17074" y="1"/>
                      </a:moveTo>
                      <a:lnTo>
                        <a:pt x="13681" y="4680"/>
                      </a:lnTo>
                      <a:cubicBezTo>
                        <a:pt x="12087" y="6874"/>
                        <a:pt x="9548" y="8140"/>
                        <a:pt x="6878" y="8140"/>
                      </a:cubicBezTo>
                      <a:cubicBezTo>
                        <a:pt x="6418" y="8140"/>
                        <a:pt x="5954" y="8103"/>
                        <a:pt x="5490" y="8026"/>
                      </a:cubicBezTo>
                      <a:lnTo>
                        <a:pt x="3966" y="7776"/>
                      </a:lnTo>
                      <a:cubicBezTo>
                        <a:pt x="3930" y="7770"/>
                        <a:pt x="3895" y="7767"/>
                        <a:pt x="3861" y="7767"/>
                      </a:cubicBezTo>
                      <a:cubicBezTo>
                        <a:pt x="3427" y="7767"/>
                        <a:pt x="3125" y="8236"/>
                        <a:pt x="3335" y="8645"/>
                      </a:cubicBezTo>
                      <a:lnTo>
                        <a:pt x="4049" y="10014"/>
                      </a:lnTo>
                      <a:cubicBezTo>
                        <a:pt x="5513" y="12848"/>
                        <a:pt x="5263" y="16265"/>
                        <a:pt x="3394" y="18848"/>
                      </a:cubicBezTo>
                      <a:lnTo>
                        <a:pt x="1" y="23516"/>
                      </a:lnTo>
                      <a:cubicBezTo>
                        <a:pt x="9991" y="30773"/>
                        <a:pt x="21565" y="34269"/>
                        <a:pt x="33034" y="34269"/>
                      </a:cubicBezTo>
                      <a:cubicBezTo>
                        <a:pt x="44803" y="34269"/>
                        <a:pt x="56462" y="30588"/>
                        <a:pt x="66188" y="23516"/>
                      </a:cubicBezTo>
                      <a:lnTo>
                        <a:pt x="49102" y="13"/>
                      </a:lnTo>
                      <a:cubicBezTo>
                        <a:pt x="44401" y="3430"/>
                        <a:pt x="38763" y="5209"/>
                        <a:pt x="33070" y="5209"/>
                      </a:cubicBezTo>
                      <a:cubicBezTo>
                        <a:pt x="27518" y="5209"/>
                        <a:pt x="21913" y="3516"/>
                        <a:pt x="1707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2" name="Google Shape;3642;p39"/>
                <p:cNvSpPr/>
                <p:nvPr/>
              </p:nvSpPr>
              <p:spPr>
                <a:xfrm>
                  <a:off x="3059636" y="2249048"/>
                  <a:ext cx="1512389" cy="2120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88" h="62949" extrusionOk="0">
                      <a:moveTo>
                        <a:pt x="37541" y="0"/>
                      </a:moveTo>
                      <a:lnTo>
                        <a:pt x="9895" y="8978"/>
                      </a:lnTo>
                      <a:cubicBezTo>
                        <a:pt x="13455" y="19908"/>
                        <a:pt x="9799" y="32326"/>
                        <a:pt x="1" y="39434"/>
                      </a:cubicBezTo>
                      <a:lnTo>
                        <a:pt x="3394" y="44113"/>
                      </a:lnTo>
                      <a:cubicBezTo>
                        <a:pt x="5263" y="46685"/>
                        <a:pt x="5525" y="50102"/>
                        <a:pt x="4061" y="52935"/>
                      </a:cubicBezTo>
                      <a:lnTo>
                        <a:pt x="3346" y="54305"/>
                      </a:lnTo>
                      <a:cubicBezTo>
                        <a:pt x="3125" y="54713"/>
                        <a:pt x="3437" y="55183"/>
                        <a:pt x="3872" y="55183"/>
                      </a:cubicBezTo>
                      <a:cubicBezTo>
                        <a:pt x="3907" y="55183"/>
                        <a:pt x="3942" y="55180"/>
                        <a:pt x="3977" y="55174"/>
                      </a:cubicBezTo>
                      <a:lnTo>
                        <a:pt x="5501" y="54924"/>
                      </a:lnTo>
                      <a:cubicBezTo>
                        <a:pt x="5963" y="54847"/>
                        <a:pt x="6426" y="54809"/>
                        <a:pt x="6884" y="54809"/>
                      </a:cubicBezTo>
                      <a:cubicBezTo>
                        <a:pt x="9548" y="54809"/>
                        <a:pt x="12088" y="56077"/>
                        <a:pt x="13693" y="58281"/>
                      </a:cubicBezTo>
                      <a:lnTo>
                        <a:pt x="17086" y="62949"/>
                      </a:lnTo>
                      <a:cubicBezTo>
                        <a:pt x="37327" y="48244"/>
                        <a:pt x="44887" y="22575"/>
                        <a:pt x="3754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3" name="Google Shape;3643;p39"/>
                <p:cNvSpPr/>
                <p:nvPr/>
              </p:nvSpPr>
              <p:spPr>
                <a:xfrm>
                  <a:off x="2519730" y="939419"/>
                  <a:ext cx="1804402" cy="1667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555" h="49486" extrusionOk="0">
                      <a:moveTo>
                        <a:pt x="29" y="1"/>
                      </a:moveTo>
                      <a:cubicBezTo>
                        <a:pt x="19" y="1"/>
                        <a:pt x="10" y="1"/>
                        <a:pt x="1" y="1"/>
                      </a:cubicBezTo>
                      <a:lnTo>
                        <a:pt x="1" y="29064"/>
                      </a:lnTo>
                      <a:cubicBezTo>
                        <a:pt x="10" y="29064"/>
                        <a:pt x="19" y="29064"/>
                        <a:pt x="29" y="29064"/>
                      </a:cubicBezTo>
                      <a:cubicBezTo>
                        <a:pt x="11508" y="29064"/>
                        <a:pt x="22173" y="36383"/>
                        <a:pt x="25909" y="47887"/>
                      </a:cubicBezTo>
                      <a:lnTo>
                        <a:pt x="31397" y="46101"/>
                      </a:lnTo>
                      <a:cubicBezTo>
                        <a:pt x="32251" y="45824"/>
                        <a:pt x="33128" y="45689"/>
                        <a:pt x="33997" y="45689"/>
                      </a:cubicBezTo>
                      <a:cubicBezTo>
                        <a:pt x="36221" y="45689"/>
                        <a:pt x="38396" y="46571"/>
                        <a:pt x="40006" y="48197"/>
                      </a:cubicBezTo>
                      <a:lnTo>
                        <a:pt x="41089" y="49304"/>
                      </a:lnTo>
                      <a:cubicBezTo>
                        <a:pt x="41210" y="49429"/>
                        <a:pt x="41361" y="49485"/>
                        <a:pt x="41509" y="49485"/>
                      </a:cubicBezTo>
                      <a:cubicBezTo>
                        <a:pt x="41786" y="49485"/>
                        <a:pt x="42055" y="49289"/>
                        <a:pt x="42101" y="48971"/>
                      </a:cubicBezTo>
                      <a:lnTo>
                        <a:pt x="42339" y="47447"/>
                      </a:lnTo>
                      <a:cubicBezTo>
                        <a:pt x="42816" y="44292"/>
                        <a:pt x="45030" y="41672"/>
                        <a:pt x="48054" y="40696"/>
                      </a:cubicBezTo>
                      <a:lnTo>
                        <a:pt x="53555" y="38910"/>
                      </a:lnTo>
                      <a:cubicBezTo>
                        <a:pt x="45819" y="15119"/>
                        <a:pt x="23759" y="1"/>
                        <a:pt x="2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3644" name="Google Shape;3644;p39"/>
              <p:cNvSpPr/>
              <p:nvPr/>
            </p:nvSpPr>
            <p:spPr>
              <a:xfrm>
                <a:off x="3352710" y="1630176"/>
                <a:ext cx="481745" cy="1228273"/>
              </a:xfrm>
              <a:custGeom>
                <a:avLst/>
                <a:gdLst/>
                <a:ahLst/>
                <a:cxnLst/>
                <a:rect l="l" t="t" r="r" b="b"/>
                <a:pathLst>
                  <a:path w="11586" h="29540" extrusionOk="0">
                    <a:moveTo>
                      <a:pt x="5061" y="0"/>
                    </a:moveTo>
                    <a:cubicBezTo>
                      <a:pt x="3418" y="0"/>
                      <a:pt x="1679" y="84"/>
                      <a:pt x="1" y="227"/>
                    </a:cubicBezTo>
                    <a:lnTo>
                      <a:pt x="1" y="29540"/>
                    </a:lnTo>
                    <a:cubicBezTo>
                      <a:pt x="1656" y="29218"/>
                      <a:pt x="3418" y="29063"/>
                      <a:pt x="5061" y="29063"/>
                    </a:cubicBezTo>
                    <a:lnTo>
                      <a:pt x="5061" y="23289"/>
                    </a:lnTo>
                    <a:cubicBezTo>
                      <a:pt x="5061" y="20098"/>
                      <a:pt x="6882" y="17181"/>
                      <a:pt x="9728" y="15764"/>
                    </a:cubicBezTo>
                    <a:lnTo>
                      <a:pt x="11133" y="15062"/>
                    </a:lnTo>
                    <a:cubicBezTo>
                      <a:pt x="11574" y="14847"/>
                      <a:pt x="11585" y="14216"/>
                      <a:pt x="11145" y="13990"/>
                    </a:cubicBezTo>
                    <a:lnTo>
                      <a:pt x="9728" y="13300"/>
                    </a:lnTo>
                    <a:cubicBezTo>
                      <a:pt x="6882" y="11871"/>
                      <a:pt x="5061" y="8966"/>
                      <a:pt x="5061" y="5775"/>
                    </a:cubicBezTo>
                    <a:lnTo>
                      <a:pt x="506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60" name="Google Shape;3660;p39"/>
              <p:cNvSpPr txBox="1"/>
              <p:nvPr/>
            </p:nvSpPr>
            <p:spPr>
              <a:xfrm>
                <a:off x="2206968" y="2448311"/>
                <a:ext cx="759200" cy="35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r>
                  <a:rPr kumimoji="0" lang="en-GB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"/>
                    <a:ea typeface="Fira Sans"/>
                    <a:cs typeface="Fira Sans"/>
                    <a:sym typeface="Fira Sans"/>
                    <a:hlinkClick r:id="rId1" action="ppaction://hlinksldjump"/>
                  </a:rPr>
                  <a:t>01 </a:t>
                </a:r>
                <a:endParaRPr kumimoji="0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sp>
            <p:nvSpPr>
              <p:cNvPr id="3661" name="Google Shape;3661;p39"/>
              <p:cNvSpPr txBox="1"/>
              <p:nvPr/>
            </p:nvSpPr>
            <p:spPr>
              <a:xfrm>
                <a:off x="4220833" y="2448311"/>
                <a:ext cx="759200" cy="35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r>
                  <a:rPr kumimoji="0" lang="en-GB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"/>
                    <a:ea typeface="Fira Sans"/>
                    <a:cs typeface="Fira Sans"/>
                    <a:sym typeface="Fira Sans"/>
                    <a:hlinkClick r:id="rId2" action="ppaction://hlinksldjump"/>
                  </a:rPr>
                  <a:t>02</a:t>
                </a:r>
                <a:endParaRPr kumimoji="0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sp>
            <p:nvSpPr>
              <p:cNvPr id="3662" name="Google Shape;3662;p39"/>
              <p:cNvSpPr txBox="1"/>
              <p:nvPr/>
            </p:nvSpPr>
            <p:spPr>
              <a:xfrm>
                <a:off x="4783340" y="4376807"/>
                <a:ext cx="759200" cy="35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r>
                  <a:rPr kumimoji="0" lang="en-GB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"/>
                    <a:ea typeface="Fira Sans"/>
                    <a:cs typeface="Fira Sans"/>
                    <a:sym typeface="Fira Sans"/>
                    <a:hlinkClick r:id="rId3" action="ppaction://hlinksldjump"/>
                  </a:rPr>
                  <a:t>03 </a:t>
                </a:r>
                <a:endParaRPr kumimoji="0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sp>
            <p:nvSpPr>
              <p:cNvPr id="3663" name="Google Shape;3663;p39"/>
              <p:cNvSpPr txBox="1"/>
              <p:nvPr/>
            </p:nvSpPr>
            <p:spPr>
              <a:xfrm>
                <a:off x="3185503" y="5509809"/>
                <a:ext cx="759200" cy="35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r>
                  <a:rPr kumimoji="0" lang="en-GB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"/>
                    <a:ea typeface="Fira Sans"/>
                    <a:cs typeface="Fira Sans"/>
                    <a:sym typeface="Fira Sans"/>
                    <a:hlinkClick r:id="rId4" action="ppaction://hlinksldjump"/>
                  </a:rPr>
                  <a:t>04</a:t>
                </a:r>
                <a:endParaRPr kumimoji="0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sp>
            <p:nvSpPr>
              <p:cNvPr id="3664" name="Google Shape;3664;p39"/>
              <p:cNvSpPr txBox="1"/>
              <p:nvPr/>
            </p:nvSpPr>
            <p:spPr>
              <a:xfrm>
                <a:off x="1579751" y="4345015"/>
                <a:ext cx="759200" cy="35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r>
                  <a:rPr kumimoji="0" lang="en-GB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"/>
                    <a:ea typeface="Fira Sans"/>
                    <a:cs typeface="Fira Sans"/>
                    <a:sym typeface="Fira Sans"/>
                    <a:hlinkClick r:id="rId5" action="ppaction://hlinksldjump"/>
                  </a:rPr>
                  <a:t>05</a:t>
                </a:r>
                <a:endParaRPr kumimoji="0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grpSp>
            <p:nvGrpSpPr>
              <p:cNvPr id="3666" name="Google Shape;3666;p39"/>
              <p:cNvGrpSpPr/>
              <p:nvPr/>
            </p:nvGrpSpPr>
            <p:grpSpPr>
              <a:xfrm>
                <a:off x="3235112" y="3537465"/>
                <a:ext cx="564189" cy="564215"/>
                <a:chOff x="-59470075" y="3308975"/>
                <a:chExt cx="318200" cy="316075"/>
              </a:xfrm>
            </p:grpSpPr>
            <p:sp>
              <p:nvSpPr>
                <p:cNvPr id="3667" name="Google Shape;3667;p39"/>
                <p:cNvSpPr/>
                <p:nvPr/>
              </p:nvSpPr>
              <p:spPr>
                <a:xfrm>
                  <a:off x="-59403925" y="3522625"/>
                  <a:ext cx="21275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1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51" y="820"/>
                      </a:lnTo>
                      <a:lnTo>
                        <a:pt x="851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8" name="Google Shape;3668;p39"/>
                <p:cNvSpPr/>
                <p:nvPr/>
              </p:nvSpPr>
              <p:spPr>
                <a:xfrm>
                  <a:off x="-593621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9" name="Google Shape;3669;p39"/>
                <p:cNvSpPr/>
                <p:nvPr/>
              </p:nvSpPr>
              <p:spPr>
                <a:xfrm>
                  <a:off x="-593212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0" name="Google Shape;3670;p39"/>
                <p:cNvSpPr/>
                <p:nvPr/>
              </p:nvSpPr>
              <p:spPr>
                <a:xfrm>
                  <a:off x="-592794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1" name="Google Shape;3671;p39"/>
                <p:cNvSpPr/>
                <p:nvPr/>
              </p:nvSpPr>
              <p:spPr>
                <a:xfrm>
                  <a:off x="-59470075" y="3418825"/>
                  <a:ext cx="317425" cy="20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97" h="8249" extrusionOk="0">
                      <a:moveTo>
                        <a:pt x="10523" y="3334"/>
                      </a:moveTo>
                      <a:cubicBezTo>
                        <a:pt x="10775" y="3334"/>
                        <a:pt x="10932" y="3523"/>
                        <a:pt x="10932" y="3775"/>
                      </a:cubicBezTo>
                      <a:lnTo>
                        <a:pt x="10932" y="5413"/>
                      </a:lnTo>
                      <a:cubicBezTo>
                        <a:pt x="10932" y="5665"/>
                        <a:pt x="10712" y="5854"/>
                        <a:pt x="10523" y="5854"/>
                      </a:cubicBezTo>
                      <a:lnTo>
                        <a:pt x="2268" y="5854"/>
                      </a:lnTo>
                      <a:cubicBezTo>
                        <a:pt x="2016" y="5854"/>
                        <a:pt x="1827" y="5665"/>
                        <a:pt x="1827" y="5413"/>
                      </a:cubicBezTo>
                      <a:lnTo>
                        <a:pt x="1827" y="3775"/>
                      </a:lnTo>
                      <a:cubicBezTo>
                        <a:pt x="1827" y="3523"/>
                        <a:pt x="2016" y="3334"/>
                        <a:pt x="2268" y="3334"/>
                      </a:cubicBezTo>
                      <a:close/>
                      <a:moveTo>
                        <a:pt x="2893" y="1"/>
                      </a:moveTo>
                      <a:cubicBezTo>
                        <a:pt x="2822" y="1"/>
                        <a:pt x="2748" y="18"/>
                        <a:pt x="2678" y="57"/>
                      </a:cubicBezTo>
                      <a:lnTo>
                        <a:pt x="221" y="1727"/>
                      </a:lnTo>
                      <a:cubicBezTo>
                        <a:pt x="95" y="1790"/>
                        <a:pt x="0" y="1916"/>
                        <a:pt x="0" y="2073"/>
                      </a:cubicBezTo>
                      <a:lnTo>
                        <a:pt x="0" y="7870"/>
                      </a:lnTo>
                      <a:cubicBezTo>
                        <a:pt x="0" y="8091"/>
                        <a:pt x="221" y="8248"/>
                        <a:pt x="410" y="8248"/>
                      </a:cubicBezTo>
                      <a:lnTo>
                        <a:pt x="12255" y="8248"/>
                      </a:lnTo>
                      <a:cubicBezTo>
                        <a:pt x="12507" y="8248"/>
                        <a:pt x="12665" y="8059"/>
                        <a:pt x="12665" y="7870"/>
                      </a:cubicBezTo>
                      <a:lnTo>
                        <a:pt x="12665" y="2073"/>
                      </a:lnTo>
                      <a:cubicBezTo>
                        <a:pt x="12697" y="1884"/>
                        <a:pt x="12507" y="1664"/>
                        <a:pt x="12287" y="1664"/>
                      </a:cubicBezTo>
                      <a:lnTo>
                        <a:pt x="5797" y="1664"/>
                      </a:lnTo>
                      <a:lnTo>
                        <a:pt x="5797" y="404"/>
                      </a:lnTo>
                      <a:cubicBezTo>
                        <a:pt x="5797" y="166"/>
                        <a:pt x="5600" y="1"/>
                        <a:pt x="5382" y="1"/>
                      </a:cubicBezTo>
                      <a:cubicBezTo>
                        <a:pt x="5311" y="1"/>
                        <a:pt x="5237" y="18"/>
                        <a:pt x="5167" y="57"/>
                      </a:cubicBezTo>
                      <a:lnTo>
                        <a:pt x="3308" y="1286"/>
                      </a:lnTo>
                      <a:lnTo>
                        <a:pt x="3308" y="404"/>
                      </a:lnTo>
                      <a:cubicBezTo>
                        <a:pt x="3308" y="166"/>
                        <a:pt x="3111" y="1"/>
                        <a:pt x="28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2" name="Google Shape;3672;p39"/>
                <p:cNvSpPr/>
                <p:nvPr/>
              </p:nvSpPr>
              <p:spPr>
                <a:xfrm>
                  <a:off x="-592385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3" name="Google Shape;3673;p39"/>
                <p:cNvSpPr/>
                <p:nvPr/>
              </p:nvSpPr>
              <p:spPr>
                <a:xfrm>
                  <a:off x="-59292875" y="3308975"/>
                  <a:ext cx="106350" cy="41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4" h="1656" extrusionOk="0">
                      <a:moveTo>
                        <a:pt x="1305" y="1"/>
                      </a:moveTo>
                      <a:cubicBezTo>
                        <a:pt x="904" y="1"/>
                        <a:pt x="497" y="175"/>
                        <a:pt x="158" y="545"/>
                      </a:cubicBezTo>
                      <a:cubicBezTo>
                        <a:pt x="1" y="702"/>
                        <a:pt x="64" y="986"/>
                        <a:pt x="221" y="1143"/>
                      </a:cubicBezTo>
                      <a:cubicBezTo>
                        <a:pt x="311" y="1218"/>
                        <a:pt x="409" y="1258"/>
                        <a:pt x="503" y="1258"/>
                      </a:cubicBezTo>
                      <a:cubicBezTo>
                        <a:pt x="606" y="1258"/>
                        <a:pt x="706" y="1210"/>
                        <a:pt x="788" y="1112"/>
                      </a:cubicBezTo>
                      <a:cubicBezTo>
                        <a:pt x="946" y="938"/>
                        <a:pt x="1127" y="852"/>
                        <a:pt x="1308" y="852"/>
                      </a:cubicBezTo>
                      <a:cubicBezTo>
                        <a:pt x="1489" y="852"/>
                        <a:pt x="1670" y="938"/>
                        <a:pt x="1828" y="1112"/>
                      </a:cubicBezTo>
                      <a:cubicBezTo>
                        <a:pt x="2150" y="1466"/>
                        <a:pt x="2562" y="1655"/>
                        <a:pt x="2977" y="1655"/>
                      </a:cubicBezTo>
                      <a:cubicBezTo>
                        <a:pt x="3374" y="1655"/>
                        <a:pt x="3773" y="1482"/>
                        <a:pt x="4096" y="1112"/>
                      </a:cubicBezTo>
                      <a:cubicBezTo>
                        <a:pt x="4254" y="954"/>
                        <a:pt x="4222" y="671"/>
                        <a:pt x="4065" y="513"/>
                      </a:cubicBezTo>
                      <a:cubicBezTo>
                        <a:pt x="3990" y="438"/>
                        <a:pt x="3886" y="399"/>
                        <a:pt x="3781" y="399"/>
                      </a:cubicBezTo>
                      <a:cubicBezTo>
                        <a:pt x="3665" y="399"/>
                        <a:pt x="3549" y="446"/>
                        <a:pt x="3466" y="545"/>
                      </a:cubicBezTo>
                      <a:cubicBezTo>
                        <a:pt x="3309" y="734"/>
                        <a:pt x="3135" y="828"/>
                        <a:pt x="2962" y="828"/>
                      </a:cubicBezTo>
                      <a:cubicBezTo>
                        <a:pt x="2789" y="828"/>
                        <a:pt x="2616" y="734"/>
                        <a:pt x="2458" y="545"/>
                      </a:cubicBezTo>
                      <a:cubicBezTo>
                        <a:pt x="2136" y="191"/>
                        <a:pt x="1724" y="1"/>
                        <a:pt x="130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4" name="Google Shape;3674;p39"/>
                <p:cNvSpPr/>
                <p:nvPr/>
              </p:nvSpPr>
              <p:spPr>
                <a:xfrm>
                  <a:off x="-59214100" y="3371400"/>
                  <a:ext cx="62225" cy="68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9" h="2742" extrusionOk="0">
                      <a:moveTo>
                        <a:pt x="410" y="1"/>
                      </a:moveTo>
                      <a:cubicBezTo>
                        <a:pt x="158" y="1"/>
                        <a:pt x="0" y="190"/>
                        <a:pt x="0" y="379"/>
                      </a:cubicBezTo>
                      <a:lnTo>
                        <a:pt x="0" y="2742"/>
                      </a:lnTo>
                      <a:lnTo>
                        <a:pt x="2489" y="2742"/>
                      </a:lnTo>
                      <a:lnTo>
                        <a:pt x="2489" y="379"/>
                      </a:lnTo>
                      <a:cubicBezTo>
                        <a:pt x="2458" y="190"/>
                        <a:pt x="2268" y="1"/>
                        <a:pt x="204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5" name="Google Shape;3675;p39"/>
                <p:cNvSpPr/>
                <p:nvPr/>
              </p:nvSpPr>
              <p:spPr>
                <a:xfrm>
                  <a:off x="-59297600" y="3392600"/>
                  <a:ext cx="62250" cy="4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0" h="1926" extrusionOk="0">
                      <a:moveTo>
                        <a:pt x="387" y="0"/>
                      </a:moveTo>
                      <a:cubicBezTo>
                        <a:pt x="163" y="0"/>
                        <a:pt x="1" y="177"/>
                        <a:pt x="1" y="382"/>
                      </a:cubicBezTo>
                      <a:lnTo>
                        <a:pt x="1" y="1925"/>
                      </a:lnTo>
                      <a:lnTo>
                        <a:pt x="2489" y="1925"/>
                      </a:lnTo>
                      <a:lnTo>
                        <a:pt x="2489" y="382"/>
                      </a:lnTo>
                      <a:cubicBezTo>
                        <a:pt x="2489" y="161"/>
                        <a:pt x="2300" y="4"/>
                        <a:pt x="2080" y="4"/>
                      </a:cubicBezTo>
                      <a:lnTo>
                        <a:pt x="442" y="4"/>
                      </a:lnTo>
                      <a:cubicBezTo>
                        <a:pt x="423" y="1"/>
                        <a:pt x="405" y="0"/>
                        <a:pt x="38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</p:grpSp>
      </p:grpSp>
      <p:sp>
        <p:nvSpPr>
          <p:cNvPr id="3676" name="Google Shape;3676;p39"/>
          <p:cNvSpPr/>
          <p:nvPr/>
        </p:nvSpPr>
        <p:spPr>
          <a:xfrm>
            <a:off x="7550748" y="2703524"/>
            <a:ext cx="548637" cy="548637"/>
          </a:xfrm>
          <a:custGeom>
            <a:avLst/>
            <a:gdLst/>
            <a:ahLst/>
            <a:cxnLst/>
            <a:rect l="l" t="t" r="r" b="b"/>
            <a:pathLst>
              <a:path w="12760" h="12761" extrusionOk="0">
                <a:moveTo>
                  <a:pt x="6427" y="3592"/>
                </a:moveTo>
                <a:cubicBezTo>
                  <a:pt x="7939" y="3592"/>
                  <a:pt x="9168" y="4821"/>
                  <a:pt x="9168" y="6365"/>
                </a:cubicBezTo>
                <a:cubicBezTo>
                  <a:pt x="9168" y="7846"/>
                  <a:pt x="7908" y="9106"/>
                  <a:pt x="6427" y="9106"/>
                </a:cubicBezTo>
                <a:cubicBezTo>
                  <a:pt x="4883" y="9106"/>
                  <a:pt x="3655" y="7877"/>
                  <a:pt x="3655" y="6365"/>
                </a:cubicBezTo>
                <a:cubicBezTo>
                  <a:pt x="3655" y="4821"/>
                  <a:pt x="4883" y="3592"/>
                  <a:pt x="6427" y="3592"/>
                </a:cubicBezTo>
                <a:close/>
                <a:moveTo>
                  <a:pt x="5829" y="1"/>
                </a:moveTo>
                <a:cubicBezTo>
                  <a:pt x="5356" y="1"/>
                  <a:pt x="5009" y="347"/>
                  <a:pt x="5009" y="852"/>
                </a:cubicBezTo>
                <a:lnTo>
                  <a:pt x="5009" y="1576"/>
                </a:lnTo>
                <a:cubicBezTo>
                  <a:pt x="4631" y="1702"/>
                  <a:pt x="4285" y="1828"/>
                  <a:pt x="3970" y="2017"/>
                </a:cubicBezTo>
                <a:lnTo>
                  <a:pt x="3466" y="1513"/>
                </a:lnTo>
                <a:cubicBezTo>
                  <a:pt x="3308" y="1356"/>
                  <a:pt x="3088" y="1277"/>
                  <a:pt x="2867" y="1277"/>
                </a:cubicBezTo>
                <a:cubicBezTo>
                  <a:pt x="2647" y="1277"/>
                  <a:pt x="2426" y="1356"/>
                  <a:pt x="2269" y="1513"/>
                </a:cubicBezTo>
                <a:lnTo>
                  <a:pt x="1481" y="2301"/>
                </a:lnTo>
                <a:cubicBezTo>
                  <a:pt x="1166" y="2616"/>
                  <a:pt x="1166" y="3151"/>
                  <a:pt x="1481" y="3466"/>
                </a:cubicBezTo>
                <a:lnTo>
                  <a:pt x="2017" y="4002"/>
                </a:lnTo>
                <a:cubicBezTo>
                  <a:pt x="1796" y="4317"/>
                  <a:pt x="1701" y="4664"/>
                  <a:pt x="1575" y="5010"/>
                </a:cubicBezTo>
                <a:lnTo>
                  <a:pt x="819" y="5010"/>
                </a:lnTo>
                <a:cubicBezTo>
                  <a:pt x="347" y="5010"/>
                  <a:pt x="0" y="5357"/>
                  <a:pt x="0" y="5829"/>
                </a:cubicBezTo>
                <a:lnTo>
                  <a:pt x="0" y="6932"/>
                </a:lnTo>
                <a:cubicBezTo>
                  <a:pt x="0" y="7405"/>
                  <a:pt x="347" y="7783"/>
                  <a:pt x="819" y="7783"/>
                </a:cubicBezTo>
                <a:lnTo>
                  <a:pt x="1575" y="7783"/>
                </a:lnTo>
                <a:cubicBezTo>
                  <a:pt x="1701" y="8129"/>
                  <a:pt x="1796" y="8476"/>
                  <a:pt x="2017" y="8791"/>
                </a:cubicBezTo>
                <a:lnTo>
                  <a:pt x="1481" y="9295"/>
                </a:lnTo>
                <a:cubicBezTo>
                  <a:pt x="1166" y="9610"/>
                  <a:pt x="1166" y="10177"/>
                  <a:pt x="1481" y="10492"/>
                </a:cubicBezTo>
                <a:lnTo>
                  <a:pt x="2269" y="11280"/>
                </a:lnTo>
                <a:cubicBezTo>
                  <a:pt x="2426" y="11437"/>
                  <a:pt x="2647" y="11516"/>
                  <a:pt x="2867" y="11516"/>
                </a:cubicBezTo>
                <a:cubicBezTo>
                  <a:pt x="3088" y="11516"/>
                  <a:pt x="3308" y="11437"/>
                  <a:pt x="3466" y="11280"/>
                </a:cubicBezTo>
                <a:lnTo>
                  <a:pt x="3970" y="10776"/>
                </a:lnTo>
                <a:cubicBezTo>
                  <a:pt x="4285" y="10965"/>
                  <a:pt x="4631" y="11091"/>
                  <a:pt x="5009" y="11185"/>
                </a:cubicBezTo>
                <a:lnTo>
                  <a:pt x="5009" y="11941"/>
                </a:lnTo>
                <a:cubicBezTo>
                  <a:pt x="5009" y="12414"/>
                  <a:pt x="5356" y="12760"/>
                  <a:pt x="5829" y="12760"/>
                </a:cubicBezTo>
                <a:lnTo>
                  <a:pt x="6931" y="12760"/>
                </a:lnTo>
                <a:cubicBezTo>
                  <a:pt x="7404" y="12760"/>
                  <a:pt x="7750" y="12414"/>
                  <a:pt x="7750" y="11941"/>
                </a:cubicBezTo>
                <a:lnTo>
                  <a:pt x="7750" y="11185"/>
                </a:lnTo>
                <a:cubicBezTo>
                  <a:pt x="8097" y="11091"/>
                  <a:pt x="8475" y="10965"/>
                  <a:pt x="8790" y="10776"/>
                </a:cubicBezTo>
                <a:lnTo>
                  <a:pt x="9294" y="11280"/>
                </a:lnTo>
                <a:cubicBezTo>
                  <a:pt x="9452" y="11437"/>
                  <a:pt x="9664" y="11516"/>
                  <a:pt x="9877" y="11516"/>
                </a:cubicBezTo>
                <a:cubicBezTo>
                  <a:pt x="10090" y="11516"/>
                  <a:pt x="10302" y="11437"/>
                  <a:pt x="10460" y="11280"/>
                </a:cubicBezTo>
                <a:lnTo>
                  <a:pt x="11247" y="10492"/>
                </a:lnTo>
                <a:cubicBezTo>
                  <a:pt x="11563" y="10177"/>
                  <a:pt x="11563" y="9610"/>
                  <a:pt x="11247" y="9295"/>
                </a:cubicBezTo>
                <a:lnTo>
                  <a:pt x="10743" y="8791"/>
                </a:lnTo>
                <a:cubicBezTo>
                  <a:pt x="10932" y="8476"/>
                  <a:pt x="11058" y="8129"/>
                  <a:pt x="11184" y="7783"/>
                </a:cubicBezTo>
                <a:lnTo>
                  <a:pt x="11941" y="7783"/>
                </a:lnTo>
                <a:cubicBezTo>
                  <a:pt x="12413" y="7783"/>
                  <a:pt x="12760" y="7405"/>
                  <a:pt x="12760" y="6932"/>
                </a:cubicBezTo>
                <a:lnTo>
                  <a:pt x="12760" y="5829"/>
                </a:lnTo>
                <a:cubicBezTo>
                  <a:pt x="12760" y="5325"/>
                  <a:pt x="12350" y="4979"/>
                  <a:pt x="11941" y="4979"/>
                </a:cubicBezTo>
                <a:lnTo>
                  <a:pt x="11184" y="4979"/>
                </a:lnTo>
                <a:cubicBezTo>
                  <a:pt x="11058" y="4632"/>
                  <a:pt x="10932" y="4254"/>
                  <a:pt x="10743" y="3939"/>
                </a:cubicBezTo>
                <a:lnTo>
                  <a:pt x="11247" y="3435"/>
                </a:lnTo>
                <a:cubicBezTo>
                  <a:pt x="11563" y="3120"/>
                  <a:pt x="11563" y="2553"/>
                  <a:pt x="11247" y="2238"/>
                </a:cubicBezTo>
                <a:lnTo>
                  <a:pt x="10460" y="1450"/>
                </a:lnTo>
                <a:cubicBezTo>
                  <a:pt x="10302" y="1293"/>
                  <a:pt x="10090" y="1214"/>
                  <a:pt x="9877" y="1214"/>
                </a:cubicBezTo>
                <a:cubicBezTo>
                  <a:pt x="9664" y="1214"/>
                  <a:pt x="9452" y="1293"/>
                  <a:pt x="9294" y="1450"/>
                </a:cubicBezTo>
                <a:lnTo>
                  <a:pt x="8790" y="1986"/>
                </a:lnTo>
                <a:cubicBezTo>
                  <a:pt x="8475" y="1765"/>
                  <a:pt x="8097" y="1671"/>
                  <a:pt x="7750" y="1545"/>
                </a:cubicBezTo>
                <a:lnTo>
                  <a:pt x="7750" y="852"/>
                </a:lnTo>
                <a:cubicBezTo>
                  <a:pt x="7750" y="379"/>
                  <a:pt x="7404" y="1"/>
                  <a:pt x="69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3677" name="Google Shape;3677;p39"/>
          <p:cNvGrpSpPr/>
          <p:nvPr/>
        </p:nvGrpSpPr>
        <p:grpSpPr>
          <a:xfrm>
            <a:off x="7510499" y="4667691"/>
            <a:ext cx="548637" cy="548628"/>
            <a:chOff x="3863900" y="4993625"/>
            <a:chExt cx="482050" cy="478900"/>
          </a:xfrm>
          <a:solidFill>
            <a:schemeClr val="accent4"/>
          </a:solidFill>
        </p:grpSpPr>
        <p:sp>
          <p:nvSpPr>
            <p:cNvPr id="3678" name="Google Shape;3678;p39"/>
            <p:cNvSpPr/>
            <p:nvPr/>
          </p:nvSpPr>
          <p:spPr>
            <a:xfrm>
              <a:off x="3877525" y="5058825"/>
              <a:ext cx="315450" cy="164750"/>
            </a:xfrm>
            <a:custGeom>
              <a:avLst/>
              <a:gdLst/>
              <a:ahLst/>
              <a:cxnLst/>
              <a:rect l="l" t="t" r="r" b="b"/>
              <a:pathLst>
                <a:path w="12618" h="6590" extrusionOk="0">
                  <a:moveTo>
                    <a:pt x="3647" y="1"/>
                  </a:moveTo>
                  <a:lnTo>
                    <a:pt x="169" y="1846"/>
                  </a:lnTo>
                  <a:cubicBezTo>
                    <a:pt x="109" y="1877"/>
                    <a:pt x="51" y="1913"/>
                    <a:pt x="0" y="1952"/>
                  </a:cubicBezTo>
                  <a:lnTo>
                    <a:pt x="8892" y="6589"/>
                  </a:lnTo>
                  <a:lnTo>
                    <a:pt x="12617" y="4746"/>
                  </a:lnTo>
                  <a:lnTo>
                    <a:pt x="36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79" name="Google Shape;3679;p39"/>
            <p:cNvSpPr/>
            <p:nvPr/>
          </p:nvSpPr>
          <p:spPr>
            <a:xfrm>
              <a:off x="4113750" y="5133350"/>
              <a:ext cx="232200" cy="339175"/>
            </a:xfrm>
            <a:custGeom>
              <a:avLst/>
              <a:gdLst/>
              <a:ahLst/>
              <a:cxnLst/>
              <a:rect l="l" t="t" r="r" b="b"/>
              <a:pathLst>
                <a:path w="9288" h="13567" extrusionOk="0">
                  <a:moveTo>
                    <a:pt x="9284" y="1"/>
                  </a:moveTo>
                  <a:lnTo>
                    <a:pt x="4836" y="2202"/>
                  </a:lnTo>
                  <a:lnTo>
                    <a:pt x="4836" y="4680"/>
                  </a:lnTo>
                  <a:cubicBezTo>
                    <a:pt x="4836" y="4993"/>
                    <a:pt x="4584" y="5246"/>
                    <a:pt x="4270" y="5246"/>
                  </a:cubicBezTo>
                  <a:cubicBezTo>
                    <a:pt x="3957" y="5246"/>
                    <a:pt x="3707" y="4993"/>
                    <a:pt x="3707" y="4680"/>
                  </a:cubicBezTo>
                  <a:lnTo>
                    <a:pt x="3707" y="2762"/>
                  </a:lnTo>
                  <a:lnTo>
                    <a:pt x="0" y="4593"/>
                  </a:lnTo>
                  <a:lnTo>
                    <a:pt x="0" y="13566"/>
                  </a:lnTo>
                  <a:cubicBezTo>
                    <a:pt x="12" y="13560"/>
                    <a:pt x="24" y="13557"/>
                    <a:pt x="37" y="13551"/>
                  </a:cubicBezTo>
                  <a:lnTo>
                    <a:pt x="8552" y="9236"/>
                  </a:lnTo>
                  <a:cubicBezTo>
                    <a:pt x="9004" y="9010"/>
                    <a:pt x="9287" y="8550"/>
                    <a:pt x="9287" y="8047"/>
                  </a:cubicBezTo>
                  <a:lnTo>
                    <a:pt x="9287" y="52"/>
                  </a:lnTo>
                  <a:cubicBezTo>
                    <a:pt x="9287" y="34"/>
                    <a:pt x="9287" y="19"/>
                    <a:pt x="92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0" name="Google Shape;3680;p39"/>
            <p:cNvSpPr/>
            <p:nvPr/>
          </p:nvSpPr>
          <p:spPr>
            <a:xfrm>
              <a:off x="3998800" y="4993625"/>
              <a:ext cx="334125" cy="168500"/>
            </a:xfrm>
            <a:custGeom>
              <a:avLst/>
              <a:gdLst/>
              <a:ahLst/>
              <a:cxnLst/>
              <a:rect l="l" t="t" r="r" b="b"/>
              <a:pathLst>
                <a:path w="13365" h="6740" extrusionOk="0">
                  <a:moveTo>
                    <a:pt x="4045" y="1"/>
                  </a:moveTo>
                  <a:cubicBezTo>
                    <a:pt x="3833" y="1"/>
                    <a:pt x="3623" y="51"/>
                    <a:pt x="3430" y="151"/>
                  </a:cubicBezTo>
                  <a:lnTo>
                    <a:pt x="0" y="1970"/>
                  </a:lnTo>
                  <a:lnTo>
                    <a:pt x="9013" y="6740"/>
                  </a:lnTo>
                  <a:lnTo>
                    <a:pt x="13364" y="4587"/>
                  </a:lnTo>
                  <a:cubicBezTo>
                    <a:pt x="13298" y="4536"/>
                    <a:pt x="13226" y="4491"/>
                    <a:pt x="13150" y="4454"/>
                  </a:cubicBezTo>
                  <a:lnTo>
                    <a:pt x="4638" y="139"/>
                  </a:lnTo>
                  <a:lnTo>
                    <a:pt x="4635" y="139"/>
                  </a:lnTo>
                  <a:cubicBezTo>
                    <a:pt x="4448" y="47"/>
                    <a:pt x="4246" y="1"/>
                    <a:pt x="40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1" name="Google Shape;3681;p39"/>
            <p:cNvSpPr/>
            <p:nvPr/>
          </p:nvSpPr>
          <p:spPr>
            <a:xfrm>
              <a:off x="3863900" y="5132450"/>
              <a:ext cx="221650" cy="339925"/>
            </a:xfrm>
            <a:custGeom>
              <a:avLst/>
              <a:gdLst/>
              <a:ahLst/>
              <a:cxnLst/>
              <a:rect l="l" t="t" r="r" b="b"/>
              <a:pathLst>
                <a:path w="8866" h="13597" extrusionOk="0">
                  <a:moveTo>
                    <a:pt x="6" y="1"/>
                  </a:moveTo>
                  <a:cubicBezTo>
                    <a:pt x="3" y="25"/>
                    <a:pt x="0" y="52"/>
                    <a:pt x="0" y="76"/>
                  </a:cubicBezTo>
                  <a:lnTo>
                    <a:pt x="0" y="8095"/>
                  </a:lnTo>
                  <a:cubicBezTo>
                    <a:pt x="0" y="8589"/>
                    <a:pt x="274" y="9043"/>
                    <a:pt x="714" y="9269"/>
                  </a:cubicBezTo>
                  <a:lnTo>
                    <a:pt x="8820" y="13572"/>
                  </a:lnTo>
                  <a:lnTo>
                    <a:pt x="8826" y="13575"/>
                  </a:lnTo>
                  <a:lnTo>
                    <a:pt x="8865" y="13596"/>
                  </a:lnTo>
                  <a:lnTo>
                    <a:pt x="8865" y="4620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3682" name="Google Shape;3682;p39"/>
          <p:cNvGrpSpPr/>
          <p:nvPr/>
        </p:nvGrpSpPr>
        <p:grpSpPr>
          <a:xfrm>
            <a:off x="7529360" y="1894425"/>
            <a:ext cx="548656" cy="548649"/>
            <a:chOff x="1674750" y="3254050"/>
            <a:chExt cx="294575" cy="295375"/>
          </a:xfrm>
          <a:solidFill>
            <a:schemeClr val="accent1"/>
          </a:solidFill>
        </p:grpSpPr>
        <p:sp>
          <p:nvSpPr>
            <p:cNvPr id="3683" name="Google Shape;3683;p39"/>
            <p:cNvSpPr/>
            <p:nvPr/>
          </p:nvSpPr>
          <p:spPr>
            <a:xfrm>
              <a:off x="1691275" y="3351700"/>
              <a:ext cx="278050" cy="197725"/>
            </a:xfrm>
            <a:custGeom>
              <a:avLst/>
              <a:gdLst/>
              <a:ahLst/>
              <a:cxnLst/>
              <a:rect l="l" t="t" r="r" b="b"/>
              <a:pathLst>
                <a:path w="11122" h="7909" extrusionOk="0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4" name="Google Shape;3684;p39"/>
            <p:cNvSpPr/>
            <p:nvPr/>
          </p:nvSpPr>
          <p:spPr>
            <a:xfrm>
              <a:off x="1674750" y="3254050"/>
              <a:ext cx="277250" cy="197900"/>
            </a:xfrm>
            <a:custGeom>
              <a:avLst/>
              <a:gdLst/>
              <a:ahLst/>
              <a:cxnLst/>
              <a:rect l="l" t="t" r="r" b="b"/>
              <a:pathLst>
                <a:path w="11090" h="7916" extrusionOk="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5" name="Google Shape;3685;p39"/>
            <p:cNvSpPr/>
            <p:nvPr/>
          </p:nvSpPr>
          <p:spPr>
            <a:xfrm>
              <a:off x="1727500" y="3306825"/>
              <a:ext cx="189075" cy="189050"/>
            </a:xfrm>
            <a:custGeom>
              <a:avLst/>
              <a:gdLst/>
              <a:ahLst/>
              <a:cxnLst/>
              <a:rect l="l" t="t" r="r" b="b"/>
              <a:pathLst>
                <a:path w="7563" h="7562" extrusionOk="0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3695" name="Google Shape;3695;p39"/>
          <p:cNvGrpSpPr/>
          <p:nvPr/>
        </p:nvGrpSpPr>
        <p:grpSpPr>
          <a:xfrm>
            <a:off x="7513228" y="3733849"/>
            <a:ext cx="548651" cy="562367"/>
            <a:chOff x="-37804925" y="3953450"/>
            <a:chExt cx="315075" cy="318225"/>
          </a:xfrm>
          <a:solidFill>
            <a:schemeClr val="accent3"/>
          </a:solidFill>
        </p:grpSpPr>
        <p:sp>
          <p:nvSpPr>
            <p:cNvPr id="3696" name="Google Shape;3696;p39"/>
            <p:cNvSpPr/>
            <p:nvPr/>
          </p:nvSpPr>
          <p:spPr>
            <a:xfrm>
              <a:off x="-37614300" y="3955025"/>
              <a:ext cx="124450" cy="186200"/>
            </a:xfrm>
            <a:custGeom>
              <a:avLst/>
              <a:gdLst/>
              <a:ahLst/>
              <a:cxnLst/>
              <a:rect l="l" t="t" r="r" b="b"/>
              <a:pathLst>
                <a:path w="4978" h="7448" extrusionOk="0">
                  <a:moveTo>
                    <a:pt x="2489" y="820"/>
                  </a:moveTo>
                  <a:cubicBezTo>
                    <a:pt x="3403" y="820"/>
                    <a:pt x="4127" y="1576"/>
                    <a:pt x="4127" y="2490"/>
                  </a:cubicBezTo>
                  <a:cubicBezTo>
                    <a:pt x="4127" y="3372"/>
                    <a:pt x="3403" y="4128"/>
                    <a:pt x="2489" y="4128"/>
                  </a:cubicBezTo>
                  <a:cubicBezTo>
                    <a:pt x="1575" y="4128"/>
                    <a:pt x="819" y="3372"/>
                    <a:pt x="819" y="2490"/>
                  </a:cubicBezTo>
                  <a:cubicBezTo>
                    <a:pt x="819" y="1576"/>
                    <a:pt x="1575" y="820"/>
                    <a:pt x="2489" y="820"/>
                  </a:cubicBezTo>
                  <a:close/>
                  <a:moveTo>
                    <a:pt x="2489" y="1"/>
                  </a:moveTo>
                  <a:cubicBezTo>
                    <a:pt x="1103" y="1"/>
                    <a:pt x="0" y="1104"/>
                    <a:pt x="0" y="2490"/>
                  </a:cubicBezTo>
                  <a:cubicBezTo>
                    <a:pt x="0" y="3214"/>
                    <a:pt x="315" y="3845"/>
                    <a:pt x="819" y="4317"/>
                  </a:cubicBezTo>
                  <a:lnTo>
                    <a:pt x="819" y="7058"/>
                  </a:lnTo>
                  <a:cubicBezTo>
                    <a:pt x="819" y="7287"/>
                    <a:pt x="1012" y="7448"/>
                    <a:pt x="1225" y="7448"/>
                  </a:cubicBezTo>
                  <a:cubicBezTo>
                    <a:pt x="1334" y="7448"/>
                    <a:pt x="1448" y="7406"/>
                    <a:pt x="1544" y="7310"/>
                  </a:cubicBezTo>
                  <a:lnTo>
                    <a:pt x="2489" y="6365"/>
                  </a:lnTo>
                  <a:lnTo>
                    <a:pt x="3434" y="7310"/>
                  </a:lnTo>
                  <a:cubicBezTo>
                    <a:pt x="3530" y="7406"/>
                    <a:pt x="3640" y="7448"/>
                    <a:pt x="3744" y="7448"/>
                  </a:cubicBezTo>
                  <a:cubicBezTo>
                    <a:pt x="3948" y="7448"/>
                    <a:pt x="4127" y="7287"/>
                    <a:pt x="4127" y="7058"/>
                  </a:cubicBezTo>
                  <a:lnTo>
                    <a:pt x="4127" y="4317"/>
                  </a:lnTo>
                  <a:cubicBezTo>
                    <a:pt x="4663" y="3845"/>
                    <a:pt x="4978" y="3214"/>
                    <a:pt x="4978" y="2490"/>
                  </a:cubicBezTo>
                  <a:cubicBezTo>
                    <a:pt x="4978" y="1104"/>
                    <a:pt x="3875" y="1"/>
                    <a:pt x="2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97" name="Google Shape;3697;p39"/>
            <p:cNvSpPr/>
            <p:nvPr/>
          </p:nvSpPr>
          <p:spPr>
            <a:xfrm>
              <a:off x="-37761600" y="4230700"/>
              <a:ext cx="270175" cy="40975"/>
            </a:xfrm>
            <a:custGeom>
              <a:avLst/>
              <a:gdLst/>
              <a:ahLst/>
              <a:cxnLst/>
              <a:rect l="l" t="t" r="r" b="b"/>
              <a:pathLst>
                <a:path w="10807" h="1639" extrusionOk="0">
                  <a:moveTo>
                    <a:pt x="1450" y="1"/>
                  </a:moveTo>
                  <a:cubicBezTo>
                    <a:pt x="1292" y="788"/>
                    <a:pt x="662" y="1387"/>
                    <a:pt x="1" y="1639"/>
                  </a:cubicBezTo>
                  <a:lnTo>
                    <a:pt x="8822" y="1639"/>
                  </a:lnTo>
                  <a:cubicBezTo>
                    <a:pt x="9799" y="1639"/>
                    <a:pt x="10649" y="946"/>
                    <a:pt x="108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98" name="Google Shape;3698;p39"/>
            <p:cNvSpPr/>
            <p:nvPr/>
          </p:nvSpPr>
          <p:spPr>
            <a:xfrm>
              <a:off x="-37804925" y="3953450"/>
              <a:ext cx="274125" cy="295675"/>
            </a:xfrm>
            <a:custGeom>
              <a:avLst/>
              <a:gdLst/>
              <a:ahLst/>
              <a:cxnLst/>
              <a:rect l="l" t="t" r="r" b="b"/>
              <a:pathLst>
                <a:path w="10965" h="11827" extrusionOk="0">
                  <a:moveTo>
                    <a:pt x="379" y="1"/>
                  </a:moveTo>
                  <a:cubicBezTo>
                    <a:pt x="158" y="1"/>
                    <a:pt x="1" y="221"/>
                    <a:pt x="1" y="411"/>
                  </a:cubicBezTo>
                  <a:lnTo>
                    <a:pt x="1" y="10618"/>
                  </a:lnTo>
                  <a:cubicBezTo>
                    <a:pt x="1" y="11280"/>
                    <a:pt x="537" y="11815"/>
                    <a:pt x="1198" y="11815"/>
                  </a:cubicBezTo>
                  <a:cubicBezTo>
                    <a:pt x="1247" y="11823"/>
                    <a:pt x="1295" y="11826"/>
                    <a:pt x="1342" y="11826"/>
                  </a:cubicBezTo>
                  <a:cubicBezTo>
                    <a:pt x="1912" y="11826"/>
                    <a:pt x="2395" y="11318"/>
                    <a:pt x="2395" y="10650"/>
                  </a:cubicBezTo>
                  <a:cubicBezTo>
                    <a:pt x="2395" y="10398"/>
                    <a:pt x="2584" y="10272"/>
                    <a:pt x="2836" y="10272"/>
                  </a:cubicBezTo>
                  <a:lnTo>
                    <a:pt x="10965" y="10272"/>
                  </a:lnTo>
                  <a:lnTo>
                    <a:pt x="10965" y="8255"/>
                  </a:lnTo>
                  <a:cubicBezTo>
                    <a:pt x="10807" y="8161"/>
                    <a:pt x="10650" y="8098"/>
                    <a:pt x="10492" y="7972"/>
                  </a:cubicBezTo>
                  <a:lnTo>
                    <a:pt x="10146" y="7625"/>
                  </a:lnTo>
                  <a:lnTo>
                    <a:pt x="9799" y="7972"/>
                  </a:lnTo>
                  <a:cubicBezTo>
                    <a:pt x="9547" y="8224"/>
                    <a:pt x="9232" y="8318"/>
                    <a:pt x="8917" y="8318"/>
                  </a:cubicBezTo>
                  <a:cubicBezTo>
                    <a:pt x="8255" y="8318"/>
                    <a:pt x="7720" y="7783"/>
                    <a:pt x="7720" y="7058"/>
                  </a:cubicBezTo>
                  <a:lnTo>
                    <a:pt x="7720" y="4664"/>
                  </a:lnTo>
                  <a:cubicBezTo>
                    <a:pt x="7184" y="4065"/>
                    <a:pt x="6869" y="3309"/>
                    <a:pt x="6869" y="2490"/>
                  </a:cubicBezTo>
                  <a:cubicBezTo>
                    <a:pt x="6869" y="1513"/>
                    <a:pt x="7310" y="600"/>
                    <a:pt x="80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191082" y="190480"/>
            <a:ext cx="6113120" cy="928634"/>
            <a:chOff x="3087855" y="133409"/>
            <a:chExt cx="6113120" cy="928634"/>
          </a:xfrm>
        </p:grpSpPr>
        <p:sp>
          <p:nvSpPr>
            <p:cNvPr id="59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150783" y="260886"/>
            <a:ext cx="42937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Analysis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722" y="411707"/>
            <a:ext cx="489812" cy="489812"/>
          </a:xfrm>
          <a:prstGeom prst="rect">
            <a:avLst/>
          </a:prstGeom>
        </p:spPr>
      </p:pic>
      <p:grpSp>
        <p:nvGrpSpPr>
          <p:cNvPr id="66" name="Group 65"/>
          <p:cNvGrpSpPr/>
          <p:nvPr/>
        </p:nvGrpSpPr>
        <p:grpSpPr>
          <a:xfrm>
            <a:off x="4295315" y="1176642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4652030" y="1152417"/>
            <a:ext cx="332773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Inventory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warehouses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1179" y="5668850"/>
            <a:ext cx="532749" cy="532749"/>
          </a:xfrm>
          <a:prstGeom prst="rect">
            <a:avLst/>
          </a:prstGeom>
          <a:solidFill>
            <a:schemeClr val="accent5"/>
          </a:solidFill>
        </p:spPr>
      </p:pic>
      <p:sp>
        <p:nvSpPr>
          <p:cNvPr id="71" name="TextBox 70"/>
          <p:cNvSpPr txBox="1"/>
          <p:nvPr/>
        </p:nvSpPr>
        <p:spPr>
          <a:xfrm>
            <a:off x="4398234" y="1173828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4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220392" y="81903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sp>
        <p:nvSpPr>
          <p:cNvPr id="3646" name="Google Shape;3646;p39"/>
          <p:cNvSpPr txBox="1"/>
          <p:nvPr/>
        </p:nvSpPr>
        <p:spPr>
          <a:xfrm>
            <a:off x="6696081" y="2326077"/>
            <a:ext cx="3451107" cy="64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749096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Safety stock and reorder point</a:t>
            </a:r>
            <a:endParaRPr kumimoji="0" lang="en-US" sz="1900" b="1" i="0" u="none" strike="noStrike" kern="0" cap="none" spc="0" normalizeH="0" baseline="0" noProof="0" dirty="0">
              <a:ln>
                <a:noFill/>
              </a:ln>
              <a:solidFill>
                <a:srgbClr val="749096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09597" y="1821262"/>
            <a:ext cx="5077693" cy="4680191"/>
            <a:chOff x="1002967" y="1934091"/>
            <a:chExt cx="5077693" cy="4680191"/>
          </a:xfrm>
        </p:grpSpPr>
        <p:sp>
          <p:nvSpPr>
            <p:cNvPr id="3633" name="Google Shape;3633;p39"/>
            <p:cNvSpPr/>
            <p:nvPr/>
          </p:nvSpPr>
          <p:spPr>
            <a:xfrm>
              <a:off x="2564206" y="3230959"/>
              <a:ext cx="1986000" cy="1986000"/>
            </a:xfrm>
            <a:prstGeom prst="arc">
              <a:avLst>
                <a:gd name="adj1" fmla="val 21198850"/>
                <a:gd name="adj2" fmla="val 2852168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002967" y="1934091"/>
              <a:ext cx="5077693" cy="4680191"/>
              <a:chOff x="1018304" y="1629139"/>
              <a:chExt cx="5077693" cy="4680191"/>
            </a:xfrm>
          </p:grpSpPr>
          <p:sp>
            <p:nvSpPr>
              <p:cNvPr id="3632" name="Google Shape;3632;p39"/>
              <p:cNvSpPr/>
              <p:nvPr/>
            </p:nvSpPr>
            <p:spPr>
              <a:xfrm>
                <a:off x="2564237" y="2976340"/>
                <a:ext cx="1986000" cy="1986000"/>
              </a:xfrm>
              <a:prstGeom prst="arc">
                <a:avLst>
                  <a:gd name="adj1" fmla="val 17228728"/>
                  <a:gd name="adj2" fmla="val 20105731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4" name="Google Shape;3634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3506042"/>
                  <a:gd name="adj2" fmla="val 709421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5" name="Google Shape;3635;p39"/>
              <p:cNvSpPr/>
              <p:nvPr/>
            </p:nvSpPr>
            <p:spPr>
              <a:xfrm>
                <a:off x="2568311" y="2976464"/>
                <a:ext cx="1986000" cy="1986000"/>
              </a:xfrm>
              <a:prstGeom prst="arc">
                <a:avLst>
                  <a:gd name="adj1" fmla="val 7826792"/>
                  <a:gd name="adj2" fmla="val 1138222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6" name="Google Shape;3636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12354274"/>
                  <a:gd name="adj2" fmla="val 1571702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3638" name="Google Shape;3638;p39"/>
              <p:cNvGrpSpPr/>
              <p:nvPr/>
            </p:nvGrpSpPr>
            <p:grpSpPr>
              <a:xfrm>
                <a:off x="1018304" y="1629139"/>
                <a:ext cx="5077693" cy="4680191"/>
                <a:chOff x="457200" y="939419"/>
                <a:chExt cx="4114825" cy="3792699"/>
              </a:xfrm>
            </p:grpSpPr>
            <p:sp>
              <p:nvSpPr>
                <p:cNvPr id="3639" name="Google Shape;3639;p39"/>
                <p:cNvSpPr/>
                <p:nvPr/>
              </p:nvSpPr>
              <p:spPr>
                <a:xfrm>
                  <a:off x="716743" y="940227"/>
                  <a:ext cx="2022628" cy="1613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32" h="47876" extrusionOk="0">
                      <a:moveTo>
                        <a:pt x="53554" y="0"/>
                      </a:moveTo>
                      <a:cubicBezTo>
                        <a:pt x="28527" y="0"/>
                        <a:pt x="7322" y="16324"/>
                        <a:pt x="0" y="38898"/>
                      </a:cubicBezTo>
                      <a:lnTo>
                        <a:pt x="27646" y="47875"/>
                      </a:lnTo>
                      <a:cubicBezTo>
                        <a:pt x="31183" y="36957"/>
                        <a:pt x="41446" y="29052"/>
                        <a:pt x="53554" y="29052"/>
                      </a:cubicBezTo>
                      <a:lnTo>
                        <a:pt x="53554" y="23289"/>
                      </a:lnTo>
                      <a:cubicBezTo>
                        <a:pt x="53554" y="20098"/>
                        <a:pt x="55352" y="17181"/>
                        <a:pt x="58198" y="15752"/>
                      </a:cubicBezTo>
                      <a:lnTo>
                        <a:pt x="59591" y="15062"/>
                      </a:lnTo>
                      <a:cubicBezTo>
                        <a:pt x="60031" y="14847"/>
                        <a:pt x="60031" y="14216"/>
                        <a:pt x="59591" y="13990"/>
                      </a:cubicBezTo>
                      <a:lnTo>
                        <a:pt x="58198" y="13300"/>
                      </a:lnTo>
                      <a:cubicBezTo>
                        <a:pt x="55352" y="11871"/>
                        <a:pt x="53554" y="8966"/>
                        <a:pt x="53554" y="5775"/>
                      </a:cubicBezTo>
                      <a:lnTo>
                        <a:pt x="5355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0" name="Google Shape;3640;p39"/>
                <p:cNvSpPr/>
                <p:nvPr/>
              </p:nvSpPr>
              <p:spPr>
                <a:xfrm>
                  <a:off x="457200" y="2196291"/>
                  <a:ext cx="1525226" cy="2174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269" h="64551" extrusionOk="0">
                      <a:moveTo>
                        <a:pt x="23339" y="1"/>
                      </a:moveTo>
                      <a:cubicBezTo>
                        <a:pt x="23186" y="1"/>
                        <a:pt x="23031" y="59"/>
                        <a:pt x="22908" y="185"/>
                      </a:cubicBezTo>
                      <a:lnTo>
                        <a:pt x="21825" y="1281"/>
                      </a:lnTo>
                      <a:cubicBezTo>
                        <a:pt x="20214" y="2917"/>
                        <a:pt x="18036" y="3795"/>
                        <a:pt x="15815" y="3795"/>
                      </a:cubicBezTo>
                      <a:cubicBezTo>
                        <a:pt x="14949" y="3795"/>
                        <a:pt x="14077" y="3662"/>
                        <a:pt x="13229" y="3388"/>
                      </a:cubicBezTo>
                      <a:lnTo>
                        <a:pt x="7740" y="1602"/>
                      </a:lnTo>
                      <a:lnTo>
                        <a:pt x="7740" y="1602"/>
                      </a:lnTo>
                      <a:cubicBezTo>
                        <a:pt x="1" y="25403"/>
                        <a:pt x="8966" y="50608"/>
                        <a:pt x="28183" y="64550"/>
                      </a:cubicBezTo>
                      <a:lnTo>
                        <a:pt x="45268" y="41036"/>
                      </a:lnTo>
                      <a:cubicBezTo>
                        <a:pt x="35970" y="34285"/>
                        <a:pt x="31636" y="22093"/>
                        <a:pt x="35374" y="10579"/>
                      </a:cubicBezTo>
                      <a:lnTo>
                        <a:pt x="29885" y="8793"/>
                      </a:lnTo>
                      <a:cubicBezTo>
                        <a:pt x="26849" y="7805"/>
                        <a:pt x="24635" y="5198"/>
                        <a:pt x="24159" y="2043"/>
                      </a:cubicBezTo>
                      <a:lnTo>
                        <a:pt x="23932" y="507"/>
                      </a:lnTo>
                      <a:cubicBezTo>
                        <a:pt x="23886" y="192"/>
                        <a:pt x="23617" y="1"/>
                        <a:pt x="2333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1" name="Google Shape;3641;p39"/>
                <p:cNvSpPr/>
                <p:nvPr/>
              </p:nvSpPr>
              <p:spPr>
                <a:xfrm>
                  <a:off x="1406634" y="3577509"/>
                  <a:ext cx="2230039" cy="1154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88" h="34269" extrusionOk="0">
                      <a:moveTo>
                        <a:pt x="17074" y="1"/>
                      </a:moveTo>
                      <a:lnTo>
                        <a:pt x="13681" y="4680"/>
                      </a:lnTo>
                      <a:cubicBezTo>
                        <a:pt x="12087" y="6874"/>
                        <a:pt x="9548" y="8140"/>
                        <a:pt x="6878" y="8140"/>
                      </a:cubicBezTo>
                      <a:cubicBezTo>
                        <a:pt x="6418" y="8140"/>
                        <a:pt x="5954" y="8103"/>
                        <a:pt x="5490" y="8026"/>
                      </a:cubicBezTo>
                      <a:lnTo>
                        <a:pt x="3966" y="7776"/>
                      </a:lnTo>
                      <a:cubicBezTo>
                        <a:pt x="3930" y="7770"/>
                        <a:pt x="3895" y="7767"/>
                        <a:pt x="3861" y="7767"/>
                      </a:cubicBezTo>
                      <a:cubicBezTo>
                        <a:pt x="3427" y="7767"/>
                        <a:pt x="3125" y="8236"/>
                        <a:pt x="3335" y="8645"/>
                      </a:cubicBezTo>
                      <a:lnTo>
                        <a:pt x="4049" y="10014"/>
                      </a:lnTo>
                      <a:cubicBezTo>
                        <a:pt x="5513" y="12848"/>
                        <a:pt x="5263" y="16265"/>
                        <a:pt x="3394" y="18848"/>
                      </a:cubicBezTo>
                      <a:lnTo>
                        <a:pt x="1" y="23516"/>
                      </a:lnTo>
                      <a:cubicBezTo>
                        <a:pt x="9991" y="30773"/>
                        <a:pt x="21565" y="34269"/>
                        <a:pt x="33034" y="34269"/>
                      </a:cubicBezTo>
                      <a:cubicBezTo>
                        <a:pt x="44803" y="34269"/>
                        <a:pt x="56462" y="30588"/>
                        <a:pt x="66188" y="23516"/>
                      </a:cubicBezTo>
                      <a:lnTo>
                        <a:pt x="49102" y="13"/>
                      </a:lnTo>
                      <a:cubicBezTo>
                        <a:pt x="44401" y="3430"/>
                        <a:pt x="38763" y="5209"/>
                        <a:pt x="33070" y="5209"/>
                      </a:cubicBezTo>
                      <a:cubicBezTo>
                        <a:pt x="27518" y="5209"/>
                        <a:pt x="21913" y="3516"/>
                        <a:pt x="1707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2" name="Google Shape;3642;p39"/>
                <p:cNvSpPr/>
                <p:nvPr/>
              </p:nvSpPr>
              <p:spPr>
                <a:xfrm>
                  <a:off x="3059636" y="2249048"/>
                  <a:ext cx="1512389" cy="2120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88" h="62949" extrusionOk="0">
                      <a:moveTo>
                        <a:pt x="37541" y="0"/>
                      </a:moveTo>
                      <a:lnTo>
                        <a:pt x="9895" y="8978"/>
                      </a:lnTo>
                      <a:cubicBezTo>
                        <a:pt x="13455" y="19908"/>
                        <a:pt x="9799" y="32326"/>
                        <a:pt x="1" y="39434"/>
                      </a:cubicBezTo>
                      <a:lnTo>
                        <a:pt x="3394" y="44113"/>
                      </a:lnTo>
                      <a:cubicBezTo>
                        <a:pt x="5263" y="46685"/>
                        <a:pt x="5525" y="50102"/>
                        <a:pt x="4061" y="52935"/>
                      </a:cubicBezTo>
                      <a:lnTo>
                        <a:pt x="3346" y="54305"/>
                      </a:lnTo>
                      <a:cubicBezTo>
                        <a:pt x="3125" y="54713"/>
                        <a:pt x="3437" y="55183"/>
                        <a:pt x="3872" y="55183"/>
                      </a:cubicBezTo>
                      <a:cubicBezTo>
                        <a:pt x="3907" y="55183"/>
                        <a:pt x="3942" y="55180"/>
                        <a:pt x="3977" y="55174"/>
                      </a:cubicBezTo>
                      <a:lnTo>
                        <a:pt x="5501" y="54924"/>
                      </a:lnTo>
                      <a:cubicBezTo>
                        <a:pt x="5963" y="54847"/>
                        <a:pt x="6426" y="54809"/>
                        <a:pt x="6884" y="54809"/>
                      </a:cubicBezTo>
                      <a:cubicBezTo>
                        <a:pt x="9548" y="54809"/>
                        <a:pt x="12088" y="56077"/>
                        <a:pt x="13693" y="58281"/>
                      </a:cubicBezTo>
                      <a:lnTo>
                        <a:pt x="17086" y="62949"/>
                      </a:lnTo>
                      <a:cubicBezTo>
                        <a:pt x="37327" y="48244"/>
                        <a:pt x="44887" y="22575"/>
                        <a:pt x="3754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3" name="Google Shape;3643;p39"/>
                <p:cNvSpPr/>
                <p:nvPr/>
              </p:nvSpPr>
              <p:spPr>
                <a:xfrm>
                  <a:off x="2519730" y="939419"/>
                  <a:ext cx="1804402" cy="1667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555" h="49486" extrusionOk="0">
                      <a:moveTo>
                        <a:pt x="29" y="1"/>
                      </a:moveTo>
                      <a:cubicBezTo>
                        <a:pt x="19" y="1"/>
                        <a:pt x="10" y="1"/>
                        <a:pt x="1" y="1"/>
                      </a:cubicBezTo>
                      <a:lnTo>
                        <a:pt x="1" y="29064"/>
                      </a:lnTo>
                      <a:cubicBezTo>
                        <a:pt x="10" y="29064"/>
                        <a:pt x="19" y="29064"/>
                        <a:pt x="29" y="29064"/>
                      </a:cubicBezTo>
                      <a:cubicBezTo>
                        <a:pt x="11508" y="29064"/>
                        <a:pt x="22173" y="36383"/>
                        <a:pt x="25909" y="47887"/>
                      </a:cubicBezTo>
                      <a:lnTo>
                        <a:pt x="31397" y="46101"/>
                      </a:lnTo>
                      <a:cubicBezTo>
                        <a:pt x="32251" y="45824"/>
                        <a:pt x="33128" y="45689"/>
                        <a:pt x="33997" y="45689"/>
                      </a:cubicBezTo>
                      <a:cubicBezTo>
                        <a:pt x="36221" y="45689"/>
                        <a:pt x="38396" y="46571"/>
                        <a:pt x="40006" y="48197"/>
                      </a:cubicBezTo>
                      <a:lnTo>
                        <a:pt x="41089" y="49304"/>
                      </a:lnTo>
                      <a:cubicBezTo>
                        <a:pt x="41210" y="49429"/>
                        <a:pt x="41361" y="49485"/>
                        <a:pt x="41509" y="49485"/>
                      </a:cubicBezTo>
                      <a:cubicBezTo>
                        <a:pt x="41786" y="49485"/>
                        <a:pt x="42055" y="49289"/>
                        <a:pt x="42101" y="48971"/>
                      </a:cubicBezTo>
                      <a:lnTo>
                        <a:pt x="42339" y="47447"/>
                      </a:lnTo>
                      <a:cubicBezTo>
                        <a:pt x="42816" y="44292"/>
                        <a:pt x="45030" y="41672"/>
                        <a:pt x="48054" y="40696"/>
                      </a:cubicBezTo>
                      <a:lnTo>
                        <a:pt x="53555" y="38910"/>
                      </a:lnTo>
                      <a:cubicBezTo>
                        <a:pt x="45819" y="15119"/>
                        <a:pt x="23759" y="1"/>
                        <a:pt x="2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3644" name="Google Shape;3644;p39"/>
              <p:cNvSpPr/>
              <p:nvPr/>
            </p:nvSpPr>
            <p:spPr>
              <a:xfrm>
                <a:off x="3352710" y="1630176"/>
                <a:ext cx="481745" cy="1228273"/>
              </a:xfrm>
              <a:custGeom>
                <a:avLst/>
                <a:gdLst/>
                <a:ahLst/>
                <a:cxnLst/>
                <a:rect l="l" t="t" r="r" b="b"/>
                <a:pathLst>
                  <a:path w="11586" h="29540" extrusionOk="0">
                    <a:moveTo>
                      <a:pt x="5061" y="0"/>
                    </a:moveTo>
                    <a:cubicBezTo>
                      <a:pt x="3418" y="0"/>
                      <a:pt x="1679" y="84"/>
                      <a:pt x="1" y="227"/>
                    </a:cubicBezTo>
                    <a:lnTo>
                      <a:pt x="1" y="29540"/>
                    </a:lnTo>
                    <a:cubicBezTo>
                      <a:pt x="1656" y="29218"/>
                      <a:pt x="3418" y="29063"/>
                      <a:pt x="5061" y="29063"/>
                    </a:cubicBezTo>
                    <a:lnTo>
                      <a:pt x="5061" y="23289"/>
                    </a:lnTo>
                    <a:cubicBezTo>
                      <a:pt x="5061" y="20098"/>
                      <a:pt x="6882" y="17181"/>
                      <a:pt x="9728" y="15764"/>
                    </a:cubicBezTo>
                    <a:lnTo>
                      <a:pt x="11133" y="15062"/>
                    </a:lnTo>
                    <a:cubicBezTo>
                      <a:pt x="11574" y="14847"/>
                      <a:pt x="11585" y="14216"/>
                      <a:pt x="11145" y="13990"/>
                    </a:cubicBezTo>
                    <a:lnTo>
                      <a:pt x="9728" y="13300"/>
                    </a:lnTo>
                    <a:cubicBezTo>
                      <a:pt x="6882" y="11871"/>
                      <a:pt x="5061" y="8966"/>
                      <a:pt x="5061" y="5775"/>
                    </a:cubicBezTo>
                    <a:lnTo>
                      <a:pt x="506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60" name="Google Shape;3660;p39"/>
              <p:cNvSpPr txBox="1"/>
              <p:nvPr/>
            </p:nvSpPr>
            <p:spPr>
              <a:xfrm>
                <a:off x="2206968" y="2448311"/>
                <a:ext cx="759200" cy="35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r>
                  <a:rPr kumimoji="0" lang="en-GB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"/>
                    <a:ea typeface="Fira Sans"/>
                    <a:cs typeface="Fira Sans"/>
                    <a:sym typeface="Fira Sans"/>
                  </a:rPr>
                  <a:t>01</a:t>
                </a:r>
                <a:endParaRPr kumimoji="0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grpSp>
            <p:nvGrpSpPr>
              <p:cNvPr id="3666" name="Google Shape;3666;p39"/>
              <p:cNvGrpSpPr/>
              <p:nvPr/>
            </p:nvGrpSpPr>
            <p:grpSpPr>
              <a:xfrm>
                <a:off x="3235112" y="3537465"/>
                <a:ext cx="564189" cy="564215"/>
                <a:chOff x="-59470075" y="3308975"/>
                <a:chExt cx="318200" cy="316075"/>
              </a:xfrm>
            </p:grpSpPr>
            <p:sp>
              <p:nvSpPr>
                <p:cNvPr id="3667" name="Google Shape;3667;p39"/>
                <p:cNvSpPr/>
                <p:nvPr/>
              </p:nvSpPr>
              <p:spPr>
                <a:xfrm>
                  <a:off x="-59403925" y="3522625"/>
                  <a:ext cx="21275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1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51" y="820"/>
                      </a:lnTo>
                      <a:lnTo>
                        <a:pt x="851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8" name="Google Shape;3668;p39"/>
                <p:cNvSpPr/>
                <p:nvPr/>
              </p:nvSpPr>
              <p:spPr>
                <a:xfrm>
                  <a:off x="-593621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9" name="Google Shape;3669;p39"/>
                <p:cNvSpPr/>
                <p:nvPr/>
              </p:nvSpPr>
              <p:spPr>
                <a:xfrm>
                  <a:off x="-593212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0" name="Google Shape;3670;p39"/>
                <p:cNvSpPr/>
                <p:nvPr/>
              </p:nvSpPr>
              <p:spPr>
                <a:xfrm>
                  <a:off x="-592794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1" name="Google Shape;3671;p39"/>
                <p:cNvSpPr/>
                <p:nvPr/>
              </p:nvSpPr>
              <p:spPr>
                <a:xfrm>
                  <a:off x="-59470075" y="3418825"/>
                  <a:ext cx="317425" cy="20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97" h="8249" extrusionOk="0">
                      <a:moveTo>
                        <a:pt x="10523" y="3334"/>
                      </a:moveTo>
                      <a:cubicBezTo>
                        <a:pt x="10775" y="3334"/>
                        <a:pt x="10932" y="3523"/>
                        <a:pt x="10932" y="3775"/>
                      </a:cubicBezTo>
                      <a:lnTo>
                        <a:pt x="10932" y="5413"/>
                      </a:lnTo>
                      <a:cubicBezTo>
                        <a:pt x="10932" y="5665"/>
                        <a:pt x="10712" y="5854"/>
                        <a:pt x="10523" y="5854"/>
                      </a:cubicBezTo>
                      <a:lnTo>
                        <a:pt x="2268" y="5854"/>
                      </a:lnTo>
                      <a:cubicBezTo>
                        <a:pt x="2016" y="5854"/>
                        <a:pt x="1827" y="5665"/>
                        <a:pt x="1827" y="5413"/>
                      </a:cubicBezTo>
                      <a:lnTo>
                        <a:pt x="1827" y="3775"/>
                      </a:lnTo>
                      <a:cubicBezTo>
                        <a:pt x="1827" y="3523"/>
                        <a:pt x="2016" y="3334"/>
                        <a:pt x="2268" y="3334"/>
                      </a:cubicBezTo>
                      <a:close/>
                      <a:moveTo>
                        <a:pt x="2893" y="1"/>
                      </a:moveTo>
                      <a:cubicBezTo>
                        <a:pt x="2822" y="1"/>
                        <a:pt x="2748" y="18"/>
                        <a:pt x="2678" y="57"/>
                      </a:cubicBezTo>
                      <a:lnTo>
                        <a:pt x="221" y="1727"/>
                      </a:lnTo>
                      <a:cubicBezTo>
                        <a:pt x="95" y="1790"/>
                        <a:pt x="0" y="1916"/>
                        <a:pt x="0" y="2073"/>
                      </a:cubicBezTo>
                      <a:lnTo>
                        <a:pt x="0" y="7870"/>
                      </a:lnTo>
                      <a:cubicBezTo>
                        <a:pt x="0" y="8091"/>
                        <a:pt x="221" y="8248"/>
                        <a:pt x="410" y="8248"/>
                      </a:cubicBezTo>
                      <a:lnTo>
                        <a:pt x="12255" y="8248"/>
                      </a:lnTo>
                      <a:cubicBezTo>
                        <a:pt x="12507" y="8248"/>
                        <a:pt x="12665" y="8059"/>
                        <a:pt x="12665" y="7870"/>
                      </a:cubicBezTo>
                      <a:lnTo>
                        <a:pt x="12665" y="2073"/>
                      </a:lnTo>
                      <a:cubicBezTo>
                        <a:pt x="12697" y="1884"/>
                        <a:pt x="12507" y="1664"/>
                        <a:pt x="12287" y="1664"/>
                      </a:cubicBezTo>
                      <a:lnTo>
                        <a:pt x="5797" y="1664"/>
                      </a:lnTo>
                      <a:lnTo>
                        <a:pt x="5797" y="404"/>
                      </a:lnTo>
                      <a:cubicBezTo>
                        <a:pt x="5797" y="166"/>
                        <a:pt x="5600" y="1"/>
                        <a:pt x="5382" y="1"/>
                      </a:cubicBezTo>
                      <a:cubicBezTo>
                        <a:pt x="5311" y="1"/>
                        <a:pt x="5237" y="18"/>
                        <a:pt x="5167" y="57"/>
                      </a:cubicBezTo>
                      <a:lnTo>
                        <a:pt x="3308" y="1286"/>
                      </a:lnTo>
                      <a:lnTo>
                        <a:pt x="3308" y="404"/>
                      </a:lnTo>
                      <a:cubicBezTo>
                        <a:pt x="3308" y="166"/>
                        <a:pt x="3111" y="1"/>
                        <a:pt x="28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2" name="Google Shape;3672;p39"/>
                <p:cNvSpPr/>
                <p:nvPr/>
              </p:nvSpPr>
              <p:spPr>
                <a:xfrm>
                  <a:off x="-592385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3" name="Google Shape;3673;p39"/>
                <p:cNvSpPr/>
                <p:nvPr/>
              </p:nvSpPr>
              <p:spPr>
                <a:xfrm>
                  <a:off x="-59292875" y="3308975"/>
                  <a:ext cx="106350" cy="41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4" h="1656" extrusionOk="0">
                      <a:moveTo>
                        <a:pt x="1305" y="1"/>
                      </a:moveTo>
                      <a:cubicBezTo>
                        <a:pt x="904" y="1"/>
                        <a:pt x="497" y="175"/>
                        <a:pt x="158" y="545"/>
                      </a:cubicBezTo>
                      <a:cubicBezTo>
                        <a:pt x="1" y="702"/>
                        <a:pt x="64" y="986"/>
                        <a:pt x="221" y="1143"/>
                      </a:cubicBezTo>
                      <a:cubicBezTo>
                        <a:pt x="311" y="1218"/>
                        <a:pt x="409" y="1258"/>
                        <a:pt x="503" y="1258"/>
                      </a:cubicBezTo>
                      <a:cubicBezTo>
                        <a:pt x="606" y="1258"/>
                        <a:pt x="706" y="1210"/>
                        <a:pt x="788" y="1112"/>
                      </a:cubicBezTo>
                      <a:cubicBezTo>
                        <a:pt x="946" y="938"/>
                        <a:pt x="1127" y="852"/>
                        <a:pt x="1308" y="852"/>
                      </a:cubicBezTo>
                      <a:cubicBezTo>
                        <a:pt x="1489" y="852"/>
                        <a:pt x="1670" y="938"/>
                        <a:pt x="1828" y="1112"/>
                      </a:cubicBezTo>
                      <a:cubicBezTo>
                        <a:pt x="2150" y="1466"/>
                        <a:pt x="2562" y="1655"/>
                        <a:pt x="2977" y="1655"/>
                      </a:cubicBezTo>
                      <a:cubicBezTo>
                        <a:pt x="3374" y="1655"/>
                        <a:pt x="3773" y="1482"/>
                        <a:pt x="4096" y="1112"/>
                      </a:cubicBezTo>
                      <a:cubicBezTo>
                        <a:pt x="4254" y="954"/>
                        <a:pt x="4222" y="671"/>
                        <a:pt x="4065" y="513"/>
                      </a:cubicBezTo>
                      <a:cubicBezTo>
                        <a:pt x="3990" y="438"/>
                        <a:pt x="3886" y="399"/>
                        <a:pt x="3781" y="399"/>
                      </a:cubicBezTo>
                      <a:cubicBezTo>
                        <a:pt x="3665" y="399"/>
                        <a:pt x="3549" y="446"/>
                        <a:pt x="3466" y="545"/>
                      </a:cubicBezTo>
                      <a:cubicBezTo>
                        <a:pt x="3309" y="734"/>
                        <a:pt x="3135" y="828"/>
                        <a:pt x="2962" y="828"/>
                      </a:cubicBezTo>
                      <a:cubicBezTo>
                        <a:pt x="2789" y="828"/>
                        <a:pt x="2616" y="734"/>
                        <a:pt x="2458" y="545"/>
                      </a:cubicBezTo>
                      <a:cubicBezTo>
                        <a:pt x="2136" y="191"/>
                        <a:pt x="1724" y="1"/>
                        <a:pt x="130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4" name="Google Shape;3674;p39"/>
                <p:cNvSpPr/>
                <p:nvPr/>
              </p:nvSpPr>
              <p:spPr>
                <a:xfrm>
                  <a:off x="-59214100" y="3371400"/>
                  <a:ext cx="62225" cy="68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9" h="2742" extrusionOk="0">
                      <a:moveTo>
                        <a:pt x="410" y="1"/>
                      </a:moveTo>
                      <a:cubicBezTo>
                        <a:pt x="158" y="1"/>
                        <a:pt x="0" y="190"/>
                        <a:pt x="0" y="379"/>
                      </a:cubicBezTo>
                      <a:lnTo>
                        <a:pt x="0" y="2742"/>
                      </a:lnTo>
                      <a:lnTo>
                        <a:pt x="2489" y="2742"/>
                      </a:lnTo>
                      <a:lnTo>
                        <a:pt x="2489" y="379"/>
                      </a:lnTo>
                      <a:cubicBezTo>
                        <a:pt x="2458" y="190"/>
                        <a:pt x="2268" y="1"/>
                        <a:pt x="204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5" name="Google Shape;3675;p39"/>
                <p:cNvSpPr/>
                <p:nvPr/>
              </p:nvSpPr>
              <p:spPr>
                <a:xfrm>
                  <a:off x="-59297600" y="3392600"/>
                  <a:ext cx="62250" cy="4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0" h="1926" extrusionOk="0">
                      <a:moveTo>
                        <a:pt x="387" y="0"/>
                      </a:moveTo>
                      <a:cubicBezTo>
                        <a:pt x="163" y="0"/>
                        <a:pt x="1" y="177"/>
                        <a:pt x="1" y="382"/>
                      </a:cubicBezTo>
                      <a:lnTo>
                        <a:pt x="1" y="1925"/>
                      </a:lnTo>
                      <a:lnTo>
                        <a:pt x="2489" y="1925"/>
                      </a:lnTo>
                      <a:lnTo>
                        <a:pt x="2489" y="382"/>
                      </a:lnTo>
                      <a:cubicBezTo>
                        <a:pt x="2489" y="161"/>
                        <a:pt x="2300" y="4"/>
                        <a:pt x="2080" y="4"/>
                      </a:cubicBezTo>
                      <a:lnTo>
                        <a:pt x="442" y="4"/>
                      </a:lnTo>
                      <a:cubicBezTo>
                        <a:pt x="423" y="1"/>
                        <a:pt x="405" y="0"/>
                        <a:pt x="38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</p:grpSp>
      </p:grpSp>
      <p:grpSp>
        <p:nvGrpSpPr>
          <p:cNvPr id="3682" name="Google Shape;3682;p39"/>
          <p:cNvGrpSpPr/>
          <p:nvPr/>
        </p:nvGrpSpPr>
        <p:grpSpPr>
          <a:xfrm>
            <a:off x="6056320" y="2372091"/>
            <a:ext cx="548656" cy="548649"/>
            <a:chOff x="1674750" y="3254050"/>
            <a:chExt cx="294575" cy="295375"/>
          </a:xfrm>
          <a:solidFill>
            <a:schemeClr val="accent1"/>
          </a:solidFill>
        </p:grpSpPr>
        <p:sp>
          <p:nvSpPr>
            <p:cNvPr id="3683" name="Google Shape;3683;p39"/>
            <p:cNvSpPr/>
            <p:nvPr/>
          </p:nvSpPr>
          <p:spPr>
            <a:xfrm>
              <a:off x="1691275" y="3351700"/>
              <a:ext cx="278050" cy="197725"/>
            </a:xfrm>
            <a:custGeom>
              <a:avLst/>
              <a:gdLst/>
              <a:ahLst/>
              <a:cxnLst/>
              <a:rect l="l" t="t" r="r" b="b"/>
              <a:pathLst>
                <a:path w="11122" h="7909" extrusionOk="0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4" name="Google Shape;3684;p39"/>
            <p:cNvSpPr/>
            <p:nvPr/>
          </p:nvSpPr>
          <p:spPr>
            <a:xfrm>
              <a:off x="1674750" y="3254050"/>
              <a:ext cx="277250" cy="197900"/>
            </a:xfrm>
            <a:custGeom>
              <a:avLst/>
              <a:gdLst/>
              <a:ahLst/>
              <a:cxnLst/>
              <a:rect l="l" t="t" r="r" b="b"/>
              <a:pathLst>
                <a:path w="11090" h="7916" extrusionOk="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5" name="Google Shape;3685;p39"/>
            <p:cNvSpPr/>
            <p:nvPr/>
          </p:nvSpPr>
          <p:spPr>
            <a:xfrm>
              <a:off x="1727500" y="3306825"/>
              <a:ext cx="189075" cy="189050"/>
            </a:xfrm>
            <a:custGeom>
              <a:avLst/>
              <a:gdLst/>
              <a:ahLst/>
              <a:cxnLst/>
              <a:rect l="l" t="t" r="r" b="b"/>
              <a:pathLst>
                <a:path w="7563" h="7562" extrusionOk="0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202726" y="272098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6722320" y="3155253"/>
            <a:ext cx="4878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1-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Safety stock and reorder point for final products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48524" y="3552507"/>
            <a:ext cx="4852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2- Safety stock and reorder point for raw materials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862343" y="4306493"/>
          <a:ext cx="6113001" cy="819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7286"/>
                <a:gridCol w="916242"/>
                <a:gridCol w="731520"/>
                <a:gridCol w="759655"/>
                <a:gridCol w="759656"/>
                <a:gridCol w="759655"/>
                <a:gridCol w="678987"/>
              </a:tblGrid>
              <a:tr h="8196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Product name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Monthly Usage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monthly usage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avg. Lead time (month)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Lead time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reorder point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safety stock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4330760" y="226280"/>
            <a:ext cx="3647617" cy="690151"/>
            <a:chOff x="4412181" y="1152417"/>
            <a:chExt cx="3647617" cy="690151"/>
          </a:xfrm>
        </p:grpSpPr>
        <p:sp>
          <p:nvSpPr>
            <p:cNvPr id="50" name="TextBox 49"/>
            <p:cNvSpPr txBox="1"/>
            <p:nvPr/>
          </p:nvSpPr>
          <p:spPr>
            <a:xfrm>
              <a:off x="4412181" y="1196237"/>
              <a:ext cx="1017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4</a:t>
              </a:r>
              <a:endPara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572000" y="1152417"/>
              <a:ext cx="3487798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Inventory </a:t>
              </a:r>
              <a:r>
                <a:rPr kumimoji="0" lang="en-US" sz="1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and warehouses </a:t>
              </a:r>
              <a:r>
                <a:rPr kumimoji="0" lang="en-US" sz="1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management</a:t>
              </a:r>
              <a:endPara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862343" y="5107879"/>
          <a:ext cx="6109258" cy="3914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7286"/>
                <a:gridCol w="914400"/>
                <a:gridCol w="729342"/>
                <a:gridCol w="783772"/>
                <a:gridCol w="718457"/>
                <a:gridCol w="783771"/>
                <a:gridCol w="67223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جوليا </a:t>
                      </a:r>
                      <a:r>
                        <a:rPr lang="ar-SA" sz="1200" dirty="0" err="1">
                          <a:effectLst/>
                        </a:rPr>
                        <a:t>بريميوم</a:t>
                      </a:r>
                      <a:r>
                        <a:rPr lang="ar-SA" sz="1200" dirty="0">
                          <a:effectLst/>
                        </a:rPr>
                        <a:t> مضغوط 18ابيض ثلاث طبقات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0.108874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0.114317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137.0665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13.16827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82"/>
          <p:cNvGrpSpPr/>
          <p:nvPr/>
        </p:nvGrpSpPr>
        <p:grpSpPr>
          <a:xfrm>
            <a:off x="3153773" y="933079"/>
            <a:ext cx="4507397" cy="4846336"/>
            <a:chOff x="1704263" y="827590"/>
            <a:chExt cx="4507397" cy="4846336"/>
          </a:xfrm>
        </p:grpSpPr>
        <p:cxnSp>
          <p:nvCxnSpPr>
            <p:cNvPr id="27" name="Straight Connector 26"/>
            <p:cNvCxnSpPr/>
            <p:nvPr/>
          </p:nvCxnSpPr>
          <p:spPr>
            <a:xfrm flipH="1" flipV="1">
              <a:off x="2252311" y="4606757"/>
              <a:ext cx="1655546" cy="24480"/>
            </a:xfrm>
            <a:prstGeom prst="line">
              <a:avLst/>
            </a:prstGeom>
            <a:noFill/>
            <a:ln w="6350" cap="flat" cmpd="sng" algn="ctr">
              <a:solidFill>
                <a:srgbClr val="5A28C8"/>
              </a:solidFill>
              <a:prstDash val="solid"/>
              <a:miter lim="800000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>
            <a:xfrm flipH="1">
              <a:off x="2475428" y="3210190"/>
              <a:ext cx="2719527" cy="0"/>
            </a:xfrm>
            <a:prstGeom prst="line">
              <a:avLst/>
            </a:prstGeom>
            <a:noFill/>
            <a:ln w="6350" cap="flat" cmpd="sng" algn="ctr">
              <a:solidFill>
                <a:srgbClr val="5A28C8"/>
              </a:solidFill>
              <a:prstDash val="solid"/>
              <a:miter lim="800000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>
            <a:xfrm flipH="1" flipV="1">
              <a:off x="1948534" y="5285754"/>
              <a:ext cx="1238644" cy="4649"/>
            </a:xfrm>
            <a:prstGeom prst="line">
              <a:avLst/>
            </a:prstGeom>
            <a:noFill/>
            <a:ln w="6350" cap="flat" cmpd="sng" algn="ctr">
              <a:solidFill>
                <a:srgbClr val="5A28C8"/>
              </a:solidFill>
              <a:prstDash val="solid"/>
              <a:miter lim="800000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2377603" y="3891374"/>
              <a:ext cx="2177857" cy="11837"/>
            </a:xfrm>
            <a:prstGeom prst="line">
              <a:avLst/>
            </a:prstGeom>
            <a:noFill/>
            <a:ln w="6350" cap="flat" cmpd="sng" algn="ctr">
              <a:solidFill>
                <a:srgbClr val="5A28C8"/>
              </a:solidFill>
              <a:prstDash val="solid"/>
              <a:miter lim="800000"/>
            </a:ln>
            <a:effectLst/>
          </p:spPr>
        </p:cxnSp>
        <p:sp>
          <p:nvSpPr>
            <p:cNvPr id="60" name="Oval 59"/>
            <p:cNvSpPr/>
            <p:nvPr/>
          </p:nvSpPr>
          <p:spPr>
            <a:xfrm>
              <a:off x="4731025" y="2128256"/>
              <a:ext cx="777826" cy="77782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noFill/>
            </a:ln>
            <a:effectLst>
              <a:glow rad="76200">
                <a:schemeClr val="bg1">
                  <a:alpha val="13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61" name="Oval 60"/>
            <p:cNvSpPr/>
            <p:nvPr/>
          </p:nvSpPr>
          <p:spPr>
            <a:xfrm>
              <a:off x="3313206" y="4896100"/>
              <a:ext cx="777826" cy="77782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noFill/>
            </a:ln>
            <a:effectLst>
              <a:glow rad="76200">
                <a:schemeClr val="bg1">
                  <a:alpha val="13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62" name="Oval 61"/>
            <p:cNvSpPr/>
            <p:nvPr/>
          </p:nvSpPr>
          <p:spPr>
            <a:xfrm>
              <a:off x="4091032" y="4299721"/>
              <a:ext cx="777826" cy="777826"/>
            </a:xfrm>
            <a:prstGeom prst="ellipse">
              <a:avLst/>
            </a:prstGeom>
            <a:solidFill>
              <a:srgbClr val="F8CBAD"/>
            </a:solidFill>
            <a:ln w="12700">
              <a:noFill/>
            </a:ln>
            <a:effectLst>
              <a:glow rad="76200">
                <a:schemeClr val="bg1">
                  <a:alpha val="13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63" name="Oval 62"/>
            <p:cNvSpPr/>
            <p:nvPr/>
          </p:nvSpPr>
          <p:spPr>
            <a:xfrm>
              <a:off x="4806042" y="3599103"/>
              <a:ext cx="777826" cy="777826"/>
            </a:xfrm>
            <a:prstGeom prst="ellipse">
              <a:avLst/>
            </a:prstGeom>
            <a:solidFill>
              <a:srgbClr val="C9C9C9"/>
            </a:solidFill>
            <a:ln w="12700">
              <a:noFill/>
            </a:ln>
            <a:effectLst>
              <a:glow rad="76200">
                <a:schemeClr val="bg1">
                  <a:alpha val="13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64" name="Oval 63"/>
            <p:cNvSpPr/>
            <p:nvPr/>
          </p:nvSpPr>
          <p:spPr>
            <a:xfrm>
              <a:off x="5433834" y="2821277"/>
              <a:ext cx="777826" cy="77782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noFill/>
            </a:ln>
            <a:effectLst>
              <a:glow rad="76200">
                <a:schemeClr val="bg1">
                  <a:alpha val="13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cxnSp>
          <p:nvCxnSpPr>
            <p:cNvPr id="78" name="Straight Connector 77"/>
            <p:cNvCxnSpPr/>
            <p:nvPr/>
          </p:nvCxnSpPr>
          <p:spPr>
            <a:xfrm flipH="1">
              <a:off x="1704263" y="1212940"/>
              <a:ext cx="1346679" cy="4651"/>
            </a:xfrm>
            <a:prstGeom prst="line">
              <a:avLst/>
            </a:prstGeom>
            <a:noFill/>
            <a:ln w="6350" cap="flat" cmpd="sng" algn="ctr">
              <a:solidFill>
                <a:srgbClr val="5A28C8"/>
              </a:solidFill>
              <a:prstDash val="solid"/>
              <a:miter lim="800000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>
            <a:xfrm flipH="1">
              <a:off x="2101962" y="1862485"/>
              <a:ext cx="1733229" cy="0"/>
            </a:xfrm>
            <a:prstGeom prst="line">
              <a:avLst/>
            </a:prstGeom>
            <a:noFill/>
            <a:ln w="6350" cap="flat" cmpd="sng" algn="ctr">
              <a:solidFill>
                <a:srgbClr val="5A28C8"/>
              </a:solidFill>
              <a:prstDash val="solid"/>
              <a:miter lim="800000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>
            <a:xfrm flipH="1">
              <a:off x="2377604" y="2517002"/>
              <a:ext cx="2102341" cy="0"/>
            </a:xfrm>
            <a:prstGeom prst="line">
              <a:avLst/>
            </a:prstGeom>
            <a:noFill/>
            <a:ln w="6350" cap="flat" cmpd="sng" algn="ctr">
              <a:solidFill>
                <a:srgbClr val="5A28C8"/>
              </a:solidFill>
              <a:prstDash val="solid"/>
              <a:miter lim="800000"/>
            </a:ln>
            <a:effectLst/>
          </p:spPr>
        </p:cxnSp>
        <p:sp>
          <p:nvSpPr>
            <p:cNvPr id="81" name="Oval 80"/>
            <p:cNvSpPr/>
            <p:nvPr/>
          </p:nvSpPr>
          <p:spPr>
            <a:xfrm>
              <a:off x="4028216" y="1472983"/>
              <a:ext cx="777826" cy="777826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  <a:effectLst>
              <a:glow rad="76200">
                <a:schemeClr val="bg1">
                  <a:alpha val="13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82" name="Oval 81"/>
            <p:cNvSpPr/>
            <p:nvPr/>
          </p:nvSpPr>
          <p:spPr>
            <a:xfrm>
              <a:off x="3313206" y="827590"/>
              <a:ext cx="777826" cy="777826"/>
            </a:xfrm>
            <a:prstGeom prst="ellipse">
              <a:avLst/>
            </a:prstGeom>
            <a:solidFill>
              <a:srgbClr val="ADB9CA"/>
            </a:solidFill>
            <a:ln w="12700" cap="flat" cmpd="sng" algn="ctr">
              <a:noFill/>
              <a:prstDash val="solid"/>
              <a:miter lim="800000"/>
            </a:ln>
            <a:effectLst>
              <a:glow rad="76200">
                <a:sysClr val="window" lastClr="FFFFFF">
                  <a:alpha val="13000"/>
                </a:sys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-2192261" y="260908"/>
            <a:ext cx="5941873" cy="6385336"/>
            <a:chOff x="3807530" y="2946763"/>
            <a:chExt cx="1512168" cy="1512168"/>
          </a:xfrm>
        </p:grpSpPr>
        <p:sp>
          <p:nvSpPr>
            <p:cNvPr id="85" name="Oval 84"/>
            <p:cNvSpPr/>
            <p:nvPr/>
          </p:nvSpPr>
          <p:spPr>
            <a:xfrm>
              <a:off x="3897540" y="3036773"/>
              <a:ext cx="1332148" cy="1332148"/>
            </a:xfrm>
            <a:prstGeom prst="ellipse">
              <a:avLst/>
            </a:prstGeom>
            <a:solidFill>
              <a:srgbClr val="4C82A4"/>
            </a:solidFill>
            <a:ln w="12700" cap="flat" cmpd="sng" algn="ctr">
              <a:noFill/>
              <a:prstDash val="solid"/>
              <a:miter lim="800000"/>
            </a:ln>
            <a:effectLst>
              <a:glow rad="76200">
                <a:sysClr val="window" lastClr="FFFFFF">
                  <a:alpha val="13000"/>
                </a:sysClr>
              </a:glow>
            </a:effectLst>
          </p:spPr>
          <p:txBody>
            <a:bodyPr rtlCol="0" anchor="ctr"/>
            <a:lstStyle/>
            <a:p>
              <a:pPr algn="ctr"/>
              <a:endParaRPr lang="en-US" sz="2700" kern="0" dirty="0">
                <a:solidFill>
                  <a:prstClr val="white"/>
                </a:solidFill>
                <a:latin typeface="Arial" panose="020B0604020202020204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807530" y="2946763"/>
              <a:ext cx="1512168" cy="1512168"/>
            </a:xfrm>
            <a:prstGeom prst="ellipse">
              <a:avLst/>
            </a:prstGeom>
            <a:noFill/>
            <a:ln w="15875" cap="flat" cmpd="sng" algn="ctr">
              <a:solidFill>
                <a:srgbClr val="5A28C8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sz="2700" kern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164791" y="2848611"/>
            <a:ext cx="3801232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r>
              <a:rPr lang="en-US" sz="4800" dirty="0"/>
              <a:t> </a:t>
            </a:r>
            <a:endParaRPr lang="en-US" sz="4800" dirty="0"/>
          </a:p>
        </p:txBody>
      </p:sp>
      <p:sp>
        <p:nvSpPr>
          <p:cNvPr id="88" name="TextBox 87"/>
          <p:cNvSpPr txBox="1"/>
          <p:nvPr/>
        </p:nvSpPr>
        <p:spPr>
          <a:xfrm>
            <a:off x="5660661" y="974294"/>
            <a:ext cx="2954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318368" y="1604019"/>
            <a:ext cx="33296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979152" y="2328617"/>
            <a:ext cx="2762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7764578" y="3079474"/>
            <a:ext cx="2199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Google Shape;1929;p33"/>
          <p:cNvSpPr txBox="1"/>
          <p:nvPr/>
        </p:nvSpPr>
        <p:spPr>
          <a:xfrm>
            <a:off x="7068341" y="4002781"/>
            <a:ext cx="3094551" cy="254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 panose="020B0604020202020204"/>
              <a:buNone/>
            </a:pPr>
            <a:r>
              <a:rPr lang="en-GB" sz="28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Results &amp; Analysis</a:t>
            </a:r>
            <a:endParaRPr sz="2800" b="1" kern="0" dirty="0">
              <a:solidFill>
                <a:srgbClr val="000000"/>
              </a:solidFill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6416322" y="4571117"/>
            <a:ext cx="1901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79840" y="1671052"/>
            <a:ext cx="562527" cy="562527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549" y="4526019"/>
            <a:ext cx="489812" cy="489812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801" y="3805347"/>
            <a:ext cx="551328" cy="551328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161" y="5183037"/>
            <a:ext cx="474224" cy="474224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360" y="1018747"/>
            <a:ext cx="557685" cy="557685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326" y="2999518"/>
            <a:ext cx="603811" cy="603811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216" y="2330427"/>
            <a:ext cx="584128" cy="5841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49792" y="5219615"/>
            <a:ext cx="71900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</a:t>
            </a:r>
            <a:endParaRPr lang="en-US" sz="28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9263478" y="2997273"/>
            <a:ext cx="2318919" cy="361127"/>
          </a:xfrm>
          <a:prstGeom prst="rect">
            <a:avLst/>
          </a:prstGeom>
          <a:solidFill>
            <a:srgbClr val="7490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31583" y="3000469"/>
            <a:ext cx="2456104" cy="36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609597" y="296928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sp>
        <p:nvSpPr>
          <p:cNvPr id="3649" name="Google Shape;3649;p39"/>
          <p:cNvSpPr txBox="1"/>
          <p:nvPr/>
        </p:nvSpPr>
        <p:spPr>
          <a:xfrm>
            <a:off x="6812119" y="2154782"/>
            <a:ext cx="3716513" cy="305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FDC47D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ABC classification</a:t>
            </a:r>
            <a:endParaRPr kumimoji="0" sz="1900" b="1" i="0" u="none" strike="noStrike" kern="0" cap="none" spc="0" normalizeH="0" baseline="0" noProof="0" dirty="0">
              <a:ln>
                <a:noFill/>
              </a:ln>
              <a:solidFill>
                <a:srgbClr val="FDC47D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12160" y="1762884"/>
            <a:ext cx="5077693" cy="4680190"/>
            <a:chOff x="1002967" y="1934091"/>
            <a:chExt cx="5077693" cy="4680190"/>
          </a:xfrm>
        </p:grpSpPr>
        <p:sp>
          <p:nvSpPr>
            <p:cNvPr id="3633" name="Google Shape;3633;p39"/>
            <p:cNvSpPr/>
            <p:nvPr/>
          </p:nvSpPr>
          <p:spPr>
            <a:xfrm>
              <a:off x="2564206" y="3230959"/>
              <a:ext cx="1986000" cy="1986000"/>
            </a:xfrm>
            <a:prstGeom prst="arc">
              <a:avLst>
                <a:gd name="adj1" fmla="val 21198850"/>
                <a:gd name="adj2" fmla="val 2852168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002967" y="1934091"/>
              <a:ext cx="5077693" cy="4680190"/>
              <a:chOff x="1018304" y="1629139"/>
              <a:chExt cx="5077693" cy="4680190"/>
            </a:xfrm>
          </p:grpSpPr>
          <p:sp>
            <p:nvSpPr>
              <p:cNvPr id="3632" name="Google Shape;3632;p39"/>
              <p:cNvSpPr/>
              <p:nvPr/>
            </p:nvSpPr>
            <p:spPr>
              <a:xfrm>
                <a:off x="2564237" y="2976340"/>
                <a:ext cx="1986000" cy="1986000"/>
              </a:xfrm>
              <a:prstGeom prst="arc">
                <a:avLst>
                  <a:gd name="adj1" fmla="val 17228728"/>
                  <a:gd name="adj2" fmla="val 20105731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4" name="Google Shape;3634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3506042"/>
                  <a:gd name="adj2" fmla="val 709421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5" name="Google Shape;3635;p39"/>
              <p:cNvSpPr/>
              <p:nvPr/>
            </p:nvSpPr>
            <p:spPr>
              <a:xfrm>
                <a:off x="2568311" y="2976464"/>
                <a:ext cx="1986000" cy="1986000"/>
              </a:xfrm>
              <a:prstGeom prst="arc">
                <a:avLst>
                  <a:gd name="adj1" fmla="val 7826792"/>
                  <a:gd name="adj2" fmla="val 1138222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6" name="Google Shape;3636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12354274"/>
                  <a:gd name="adj2" fmla="val 1571702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3638" name="Google Shape;3638;p39"/>
              <p:cNvGrpSpPr/>
              <p:nvPr/>
            </p:nvGrpSpPr>
            <p:grpSpPr>
              <a:xfrm>
                <a:off x="1018304" y="1629139"/>
                <a:ext cx="5077693" cy="4680190"/>
                <a:chOff x="457200" y="939419"/>
                <a:chExt cx="4114825" cy="3792698"/>
              </a:xfrm>
            </p:grpSpPr>
            <p:sp>
              <p:nvSpPr>
                <p:cNvPr id="3639" name="Google Shape;3639;p39"/>
                <p:cNvSpPr/>
                <p:nvPr/>
              </p:nvSpPr>
              <p:spPr>
                <a:xfrm>
                  <a:off x="716743" y="940227"/>
                  <a:ext cx="2022628" cy="1613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32" h="47876" extrusionOk="0">
                      <a:moveTo>
                        <a:pt x="53554" y="0"/>
                      </a:moveTo>
                      <a:cubicBezTo>
                        <a:pt x="28527" y="0"/>
                        <a:pt x="7322" y="16324"/>
                        <a:pt x="0" y="38898"/>
                      </a:cubicBezTo>
                      <a:lnTo>
                        <a:pt x="27646" y="47875"/>
                      </a:lnTo>
                      <a:cubicBezTo>
                        <a:pt x="31183" y="36957"/>
                        <a:pt x="41446" y="29052"/>
                        <a:pt x="53554" y="29052"/>
                      </a:cubicBezTo>
                      <a:lnTo>
                        <a:pt x="53554" y="23289"/>
                      </a:lnTo>
                      <a:cubicBezTo>
                        <a:pt x="53554" y="20098"/>
                        <a:pt x="55352" y="17181"/>
                        <a:pt x="58198" y="15752"/>
                      </a:cubicBezTo>
                      <a:lnTo>
                        <a:pt x="59591" y="15062"/>
                      </a:lnTo>
                      <a:cubicBezTo>
                        <a:pt x="60031" y="14847"/>
                        <a:pt x="60031" y="14216"/>
                        <a:pt x="59591" y="13990"/>
                      </a:cubicBezTo>
                      <a:lnTo>
                        <a:pt x="58198" y="13300"/>
                      </a:lnTo>
                      <a:cubicBezTo>
                        <a:pt x="55352" y="11871"/>
                        <a:pt x="53554" y="8966"/>
                        <a:pt x="53554" y="5775"/>
                      </a:cubicBezTo>
                      <a:lnTo>
                        <a:pt x="5355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0" name="Google Shape;3640;p39"/>
                <p:cNvSpPr/>
                <p:nvPr/>
              </p:nvSpPr>
              <p:spPr>
                <a:xfrm>
                  <a:off x="457200" y="2196291"/>
                  <a:ext cx="1525226" cy="2174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269" h="64551" extrusionOk="0">
                      <a:moveTo>
                        <a:pt x="23339" y="1"/>
                      </a:moveTo>
                      <a:cubicBezTo>
                        <a:pt x="23186" y="1"/>
                        <a:pt x="23031" y="59"/>
                        <a:pt x="22908" y="185"/>
                      </a:cubicBezTo>
                      <a:lnTo>
                        <a:pt x="21825" y="1281"/>
                      </a:lnTo>
                      <a:cubicBezTo>
                        <a:pt x="20214" y="2917"/>
                        <a:pt x="18036" y="3795"/>
                        <a:pt x="15815" y="3795"/>
                      </a:cubicBezTo>
                      <a:cubicBezTo>
                        <a:pt x="14949" y="3795"/>
                        <a:pt x="14077" y="3662"/>
                        <a:pt x="13229" y="3388"/>
                      </a:cubicBezTo>
                      <a:lnTo>
                        <a:pt x="7740" y="1602"/>
                      </a:lnTo>
                      <a:lnTo>
                        <a:pt x="7740" y="1602"/>
                      </a:lnTo>
                      <a:cubicBezTo>
                        <a:pt x="1" y="25403"/>
                        <a:pt x="8966" y="50608"/>
                        <a:pt x="28183" y="64550"/>
                      </a:cubicBezTo>
                      <a:lnTo>
                        <a:pt x="45268" y="41036"/>
                      </a:lnTo>
                      <a:cubicBezTo>
                        <a:pt x="35970" y="34285"/>
                        <a:pt x="31636" y="22093"/>
                        <a:pt x="35374" y="10579"/>
                      </a:cubicBezTo>
                      <a:lnTo>
                        <a:pt x="29885" y="8793"/>
                      </a:lnTo>
                      <a:cubicBezTo>
                        <a:pt x="26849" y="7805"/>
                        <a:pt x="24635" y="5198"/>
                        <a:pt x="24159" y="2043"/>
                      </a:cubicBezTo>
                      <a:lnTo>
                        <a:pt x="23932" y="507"/>
                      </a:lnTo>
                      <a:cubicBezTo>
                        <a:pt x="23886" y="192"/>
                        <a:pt x="23617" y="1"/>
                        <a:pt x="2333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1" name="Google Shape;3641;p39"/>
                <p:cNvSpPr/>
                <p:nvPr/>
              </p:nvSpPr>
              <p:spPr>
                <a:xfrm>
                  <a:off x="1406634" y="3577509"/>
                  <a:ext cx="2230039" cy="1154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88" h="34269" extrusionOk="0">
                      <a:moveTo>
                        <a:pt x="17074" y="1"/>
                      </a:moveTo>
                      <a:lnTo>
                        <a:pt x="13681" y="4680"/>
                      </a:lnTo>
                      <a:cubicBezTo>
                        <a:pt x="12087" y="6874"/>
                        <a:pt x="9548" y="8140"/>
                        <a:pt x="6878" y="8140"/>
                      </a:cubicBezTo>
                      <a:cubicBezTo>
                        <a:pt x="6418" y="8140"/>
                        <a:pt x="5954" y="8103"/>
                        <a:pt x="5490" y="8026"/>
                      </a:cubicBezTo>
                      <a:lnTo>
                        <a:pt x="3966" y="7776"/>
                      </a:lnTo>
                      <a:cubicBezTo>
                        <a:pt x="3930" y="7770"/>
                        <a:pt x="3895" y="7767"/>
                        <a:pt x="3861" y="7767"/>
                      </a:cubicBezTo>
                      <a:cubicBezTo>
                        <a:pt x="3427" y="7767"/>
                        <a:pt x="3125" y="8236"/>
                        <a:pt x="3335" y="8645"/>
                      </a:cubicBezTo>
                      <a:lnTo>
                        <a:pt x="4049" y="10014"/>
                      </a:lnTo>
                      <a:cubicBezTo>
                        <a:pt x="5513" y="12848"/>
                        <a:pt x="5263" y="16265"/>
                        <a:pt x="3394" y="18848"/>
                      </a:cubicBezTo>
                      <a:lnTo>
                        <a:pt x="1" y="23516"/>
                      </a:lnTo>
                      <a:cubicBezTo>
                        <a:pt x="9991" y="30773"/>
                        <a:pt x="21565" y="34269"/>
                        <a:pt x="33034" y="34269"/>
                      </a:cubicBezTo>
                      <a:cubicBezTo>
                        <a:pt x="44803" y="34269"/>
                        <a:pt x="56462" y="30588"/>
                        <a:pt x="66188" y="23516"/>
                      </a:cubicBezTo>
                      <a:lnTo>
                        <a:pt x="49102" y="13"/>
                      </a:lnTo>
                      <a:cubicBezTo>
                        <a:pt x="44401" y="3430"/>
                        <a:pt x="38763" y="5209"/>
                        <a:pt x="33070" y="5209"/>
                      </a:cubicBezTo>
                      <a:cubicBezTo>
                        <a:pt x="27518" y="5209"/>
                        <a:pt x="21913" y="3516"/>
                        <a:pt x="1707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2" name="Google Shape;3642;p39"/>
                <p:cNvSpPr/>
                <p:nvPr/>
              </p:nvSpPr>
              <p:spPr>
                <a:xfrm>
                  <a:off x="3059636" y="2249048"/>
                  <a:ext cx="1512389" cy="2120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88" h="62949" extrusionOk="0">
                      <a:moveTo>
                        <a:pt x="37541" y="0"/>
                      </a:moveTo>
                      <a:lnTo>
                        <a:pt x="9895" y="8978"/>
                      </a:lnTo>
                      <a:cubicBezTo>
                        <a:pt x="13455" y="19908"/>
                        <a:pt x="9799" y="32326"/>
                        <a:pt x="1" y="39434"/>
                      </a:cubicBezTo>
                      <a:lnTo>
                        <a:pt x="3394" y="44113"/>
                      </a:lnTo>
                      <a:cubicBezTo>
                        <a:pt x="5263" y="46685"/>
                        <a:pt x="5525" y="50102"/>
                        <a:pt x="4061" y="52935"/>
                      </a:cubicBezTo>
                      <a:lnTo>
                        <a:pt x="3346" y="54305"/>
                      </a:lnTo>
                      <a:cubicBezTo>
                        <a:pt x="3125" y="54713"/>
                        <a:pt x="3437" y="55183"/>
                        <a:pt x="3872" y="55183"/>
                      </a:cubicBezTo>
                      <a:cubicBezTo>
                        <a:pt x="3907" y="55183"/>
                        <a:pt x="3942" y="55180"/>
                        <a:pt x="3977" y="55174"/>
                      </a:cubicBezTo>
                      <a:lnTo>
                        <a:pt x="5501" y="54924"/>
                      </a:lnTo>
                      <a:cubicBezTo>
                        <a:pt x="5963" y="54847"/>
                        <a:pt x="6426" y="54809"/>
                        <a:pt x="6884" y="54809"/>
                      </a:cubicBezTo>
                      <a:cubicBezTo>
                        <a:pt x="9548" y="54809"/>
                        <a:pt x="12088" y="56077"/>
                        <a:pt x="13693" y="58281"/>
                      </a:cubicBezTo>
                      <a:lnTo>
                        <a:pt x="17086" y="62949"/>
                      </a:lnTo>
                      <a:cubicBezTo>
                        <a:pt x="37327" y="48244"/>
                        <a:pt x="44887" y="22575"/>
                        <a:pt x="3754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3" name="Google Shape;3643;p39"/>
                <p:cNvSpPr/>
                <p:nvPr/>
              </p:nvSpPr>
              <p:spPr>
                <a:xfrm>
                  <a:off x="2519730" y="939419"/>
                  <a:ext cx="1804402" cy="1667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555" h="49486" extrusionOk="0">
                      <a:moveTo>
                        <a:pt x="29" y="1"/>
                      </a:moveTo>
                      <a:cubicBezTo>
                        <a:pt x="19" y="1"/>
                        <a:pt x="10" y="1"/>
                        <a:pt x="1" y="1"/>
                      </a:cubicBezTo>
                      <a:lnTo>
                        <a:pt x="1" y="29064"/>
                      </a:lnTo>
                      <a:cubicBezTo>
                        <a:pt x="10" y="29064"/>
                        <a:pt x="19" y="29064"/>
                        <a:pt x="29" y="29064"/>
                      </a:cubicBezTo>
                      <a:cubicBezTo>
                        <a:pt x="11508" y="29064"/>
                        <a:pt x="22173" y="36383"/>
                        <a:pt x="25909" y="47887"/>
                      </a:cubicBezTo>
                      <a:lnTo>
                        <a:pt x="31397" y="46101"/>
                      </a:lnTo>
                      <a:cubicBezTo>
                        <a:pt x="32251" y="45824"/>
                        <a:pt x="33128" y="45689"/>
                        <a:pt x="33997" y="45689"/>
                      </a:cubicBezTo>
                      <a:cubicBezTo>
                        <a:pt x="36221" y="45689"/>
                        <a:pt x="38396" y="46571"/>
                        <a:pt x="40006" y="48197"/>
                      </a:cubicBezTo>
                      <a:lnTo>
                        <a:pt x="41089" y="49304"/>
                      </a:lnTo>
                      <a:cubicBezTo>
                        <a:pt x="41210" y="49429"/>
                        <a:pt x="41361" y="49485"/>
                        <a:pt x="41509" y="49485"/>
                      </a:cubicBezTo>
                      <a:cubicBezTo>
                        <a:pt x="41786" y="49485"/>
                        <a:pt x="42055" y="49289"/>
                        <a:pt x="42101" y="48971"/>
                      </a:cubicBezTo>
                      <a:lnTo>
                        <a:pt x="42339" y="47447"/>
                      </a:lnTo>
                      <a:cubicBezTo>
                        <a:pt x="42816" y="44292"/>
                        <a:pt x="45030" y="41672"/>
                        <a:pt x="48054" y="40696"/>
                      </a:cubicBezTo>
                      <a:lnTo>
                        <a:pt x="53555" y="38910"/>
                      </a:lnTo>
                      <a:cubicBezTo>
                        <a:pt x="45819" y="15119"/>
                        <a:pt x="23759" y="1"/>
                        <a:pt x="2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3644" name="Google Shape;3644;p39"/>
              <p:cNvSpPr/>
              <p:nvPr/>
            </p:nvSpPr>
            <p:spPr>
              <a:xfrm>
                <a:off x="3352710" y="1630176"/>
                <a:ext cx="481745" cy="1228273"/>
              </a:xfrm>
              <a:custGeom>
                <a:avLst/>
                <a:gdLst/>
                <a:ahLst/>
                <a:cxnLst/>
                <a:rect l="l" t="t" r="r" b="b"/>
                <a:pathLst>
                  <a:path w="11586" h="29540" extrusionOk="0">
                    <a:moveTo>
                      <a:pt x="5061" y="0"/>
                    </a:moveTo>
                    <a:cubicBezTo>
                      <a:pt x="3418" y="0"/>
                      <a:pt x="1679" y="84"/>
                      <a:pt x="1" y="227"/>
                    </a:cubicBezTo>
                    <a:lnTo>
                      <a:pt x="1" y="29540"/>
                    </a:lnTo>
                    <a:cubicBezTo>
                      <a:pt x="1656" y="29218"/>
                      <a:pt x="3418" y="29063"/>
                      <a:pt x="5061" y="29063"/>
                    </a:cubicBezTo>
                    <a:lnTo>
                      <a:pt x="5061" y="23289"/>
                    </a:lnTo>
                    <a:cubicBezTo>
                      <a:pt x="5061" y="20098"/>
                      <a:pt x="6882" y="17181"/>
                      <a:pt x="9728" y="15764"/>
                    </a:cubicBezTo>
                    <a:lnTo>
                      <a:pt x="11133" y="15062"/>
                    </a:lnTo>
                    <a:cubicBezTo>
                      <a:pt x="11574" y="14847"/>
                      <a:pt x="11585" y="14216"/>
                      <a:pt x="11145" y="13990"/>
                    </a:cubicBezTo>
                    <a:lnTo>
                      <a:pt x="9728" y="13300"/>
                    </a:lnTo>
                    <a:cubicBezTo>
                      <a:pt x="6882" y="11871"/>
                      <a:pt x="5061" y="8966"/>
                      <a:pt x="5061" y="5775"/>
                    </a:cubicBezTo>
                    <a:lnTo>
                      <a:pt x="506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61" name="Google Shape;3661;p39"/>
              <p:cNvSpPr txBox="1"/>
              <p:nvPr/>
            </p:nvSpPr>
            <p:spPr>
              <a:xfrm>
                <a:off x="4220833" y="2448311"/>
                <a:ext cx="759200" cy="35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r>
                  <a:rPr kumimoji="0" lang="en-GB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"/>
                    <a:ea typeface="Fira Sans"/>
                    <a:cs typeface="Fira Sans"/>
                    <a:sym typeface="Fira Sans"/>
                  </a:rPr>
                  <a:t>02</a:t>
                </a:r>
                <a:endParaRPr kumimoji="0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grpSp>
            <p:nvGrpSpPr>
              <p:cNvPr id="3666" name="Google Shape;3666;p39"/>
              <p:cNvGrpSpPr/>
              <p:nvPr/>
            </p:nvGrpSpPr>
            <p:grpSpPr>
              <a:xfrm>
                <a:off x="3235112" y="3537465"/>
                <a:ext cx="564189" cy="564215"/>
                <a:chOff x="-59470075" y="3308975"/>
                <a:chExt cx="318200" cy="316075"/>
              </a:xfrm>
            </p:grpSpPr>
            <p:sp>
              <p:nvSpPr>
                <p:cNvPr id="3667" name="Google Shape;3667;p39"/>
                <p:cNvSpPr/>
                <p:nvPr/>
              </p:nvSpPr>
              <p:spPr>
                <a:xfrm>
                  <a:off x="-59403925" y="3522625"/>
                  <a:ext cx="21275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1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51" y="820"/>
                      </a:lnTo>
                      <a:lnTo>
                        <a:pt x="851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8" name="Google Shape;3668;p39"/>
                <p:cNvSpPr/>
                <p:nvPr/>
              </p:nvSpPr>
              <p:spPr>
                <a:xfrm>
                  <a:off x="-593621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9" name="Google Shape;3669;p39"/>
                <p:cNvSpPr/>
                <p:nvPr/>
              </p:nvSpPr>
              <p:spPr>
                <a:xfrm>
                  <a:off x="-593212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0" name="Google Shape;3670;p39"/>
                <p:cNvSpPr/>
                <p:nvPr/>
              </p:nvSpPr>
              <p:spPr>
                <a:xfrm>
                  <a:off x="-592794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1" name="Google Shape;3671;p39"/>
                <p:cNvSpPr/>
                <p:nvPr/>
              </p:nvSpPr>
              <p:spPr>
                <a:xfrm>
                  <a:off x="-59470075" y="3418825"/>
                  <a:ext cx="317425" cy="20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97" h="8249" extrusionOk="0">
                      <a:moveTo>
                        <a:pt x="10523" y="3334"/>
                      </a:moveTo>
                      <a:cubicBezTo>
                        <a:pt x="10775" y="3334"/>
                        <a:pt x="10932" y="3523"/>
                        <a:pt x="10932" y="3775"/>
                      </a:cubicBezTo>
                      <a:lnTo>
                        <a:pt x="10932" y="5413"/>
                      </a:lnTo>
                      <a:cubicBezTo>
                        <a:pt x="10932" y="5665"/>
                        <a:pt x="10712" y="5854"/>
                        <a:pt x="10523" y="5854"/>
                      </a:cubicBezTo>
                      <a:lnTo>
                        <a:pt x="2268" y="5854"/>
                      </a:lnTo>
                      <a:cubicBezTo>
                        <a:pt x="2016" y="5854"/>
                        <a:pt x="1827" y="5665"/>
                        <a:pt x="1827" y="5413"/>
                      </a:cubicBezTo>
                      <a:lnTo>
                        <a:pt x="1827" y="3775"/>
                      </a:lnTo>
                      <a:cubicBezTo>
                        <a:pt x="1827" y="3523"/>
                        <a:pt x="2016" y="3334"/>
                        <a:pt x="2268" y="3334"/>
                      </a:cubicBezTo>
                      <a:close/>
                      <a:moveTo>
                        <a:pt x="2893" y="1"/>
                      </a:moveTo>
                      <a:cubicBezTo>
                        <a:pt x="2822" y="1"/>
                        <a:pt x="2748" y="18"/>
                        <a:pt x="2678" y="57"/>
                      </a:cubicBezTo>
                      <a:lnTo>
                        <a:pt x="221" y="1727"/>
                      </a:lnTo>
                      <a:cubicBezTo>
                        <a:pt x="95" y="1790"/>
                        <a:pt x="0" y="1916"/>
                        <a:pt x="0" y="2073"/>
                      </a:cubicBezTo>
                      <a:lnTo>
                        <a:pt x="0" y="7870"/>
                      </a:lnTo>
                      <a:cubicBezTo>
                        <a:pt x="0" y="8091"/>
                        <a:pt x="221" y="8248"/>
                        <a:pt x="410" y="8248"/>
                      </a:cubicBezTo>
                      <a:lnTo>
                        <a:pt x="12255" y="8248"/>
                      </a:lnTo>
                      <a:cubicBezTo>
                        <a:pt x="12507" y="8248"/>
                        <a:pt x="12665" y="8059"/>
                        <a:pt x="12665" y="7870"/>
                      </a:cubicBezTo>
                      <a:lnTo>
                        <a:pt x="12665" y="2073"/>
                      </a:lnTo>
                      <a:cubicBezTo>
                        <a:pt x="12697" y="1884"/>
                        <a:pt x="12507" y="1664"/>
                        <a:pt x="12287" y="1664"/>
                      </a:cubicBezTo>
                      <a:lnTo>
                        <a:pt x="5797" y="1664"/>
                      </a:lnTo>
                      <a:lnTo>
                        <a:pt x="5797" y="404"/>
                      </a:lnTo>
                      <a:cubicBezTo>
                        <a:pt x="5797" y="166"/>
                        <a:pt x="5600" y="1"/>
                        <a:pt x="5382" y="1"/>
                      </a:cubicBezTo>
                      <a:cubicBezTo>
                        <a:pt x="5311" y="1"/>
                        <a:pt x="5237" y="18"/>
                        <a:pt x="5167" y="57"/>
                      </a:cubicBezTo>
                      <a:lnTo>
                        <a:pt x="3308" y="1286"/>
                      </a:lnTo>
                      <a:lnTo>
                        <a:pt x="3308" y="404"/>
                      </a:lnTo>
                      <a:cubicBezTo>
                        <a:pt x="3308" y="166"/>
                        <a:pt x="3111" y="1"/>
                        <a:pt x="28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2" name="Google Shape;3672;p39"/>
                <p:cNvSpPr/>
                <p:nvPr/>
              </p:nvSpPr>
              <p:spPr>
                <a:xfrm>
                  <a:off x="-592385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3" name="Google Shape;3673;p39"/>
                <p:cNvSpPr/>
                <p:nvPr/>
              </p:nvSpPr>
              <p:spPr>
                <a:xfrm>
                  <a:off x="-59292875" y="3308975"/>
                  <a:ext cx="106350" cy="41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4" h="1656" extrusionOk="0">
                      <a:moveTo>
                        <a:pt x="1305" y="1"/>
                      </a:moveTo>
                      <a:cubicBezTo>
                        <a:pt x="904" y="1"/>
                        <a:pt x="497" y="175"/>
                        <a:pt x="158" y="545"/>
                      </a:cubicBezTo>
                      <a:cubicBezTo>
                        <a:pt x="1" y="702"/>
                        <a:pt x="64" y="986"/>
                        <a:pt x="221" y="1143"/>
                      </a:cubicBezTo>
                      <a:cubicBezTo>
                        <a:pt x="311" y="1218"/>
                        <a:pt x="409" y="1258"/>
                        <a:pt x="503" y="1258"/>
                      </a:cubicBezTo>
                      <a:cubicBezTo>
                        <a:pt x="606" y="1258"/>
                        <a:pt x="706" y="1210"/>
                        <a:pt x="788" y="1112"/>
                      </a:cubicBezTo>
                      <a:cubicBezTo>
                        <a:pt x="946" y="938"/>
                        <a:pt x="1127" y="852"/>
                        <a:pt x="1308" y="852"/>
                      </a:cubicBezTo>
                      <a:cubicBezTo>
                        <a:pt x="1489" y="852"/>
                        <a:pt x="1670" y="938"/>
                        <a:pt x="1828" y="1112"/>
                      </a:cubicBezTo>
                      <a:cubicBezTo>
                        <a:pt x="2150" y="1466"/>
                        <a:pt x="2562" y="1655"/>
                        <a:pt x="2977" y="1655"/>
                      </a:cubicBezTo>
                      <a:cubicBezTo>
                        <a:pt x="3374" y="1655"/>
                        <a:pt x="3773" y="1482"/>
                        <a:pt x="4096" y="1112"/>
                      </a:cubicBezTo>
                      <a:cubicBezTo>
                        <a:pt x="4254" y="954"/>
                        <a:pt x="4222" y="671"/>
                        <a:pt x="4065" y="513"/>
                      </a:cubicBezTo>
                      <a:cubicBezTo>
                        <a:pt x="3990" y="438"/>
                        <a:pt x="3886" y="399"/>
                        <a:pt x="3781" y="399"/>
                      </a:cubicBezTo>
                      <a:cubicBezTo>
                        <a:pt x="3665" y="399"/>
                        <a:pt x="3549" y="446"/>
                        <a:pt x="3466" y="545"/>
                      </a:cubicBezTo>
                      <a:cubicBezTo>
                        <a:pt x="3309" y="734"/>
                        <a:pt x="3135" y="828"/>
                        <a:pt x="2962" y="828"/>
                      </a:cubicBezTo>
                      <a:cubicBezTo>
                        <a:pt x="2789" y="828"/>
                        <a:pt x="2616" y="734"/>
                        <a:pt x="2458" y="545"/>
                      </a:cubicBezTo>
                      <a:cubicBezTo>
                        <a:pt x="2136" y="191"/>
                        <a:pt x="1724" y="1"/>
                        <a:pt x="130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4" name="Google Shape;3674;p39"/>
                <p:cNvSpPr/>
                <p:nvPr/>
              </p:nvSpPr>
              <p:spPr>
                <a:xfrm>
                  <a:off x="-59214100" y="3371400"/>
                  <a:ext cx="62225" cy="68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9" h="2742" extrusionOk="0">
                      <a:moveTo>
                        <a:pt x="410" y="1"/>
                      </a:moveTo>
                      <a:cubicBezTo>
                        <a:pt x="158" y="1"/>
                        <a:pt x="0" y="190"/>
                        <a:pt x="0" y="379"/>
                      </a:cubicBezTo>
                      <a:lnTo>
                        <a:pt x="0" y="2742"/>
                      </a:lnTo>
                      <a:lnTo>
                        <a:pt x="2489" y="2742"/>
                      </a:lnTo>
                      <a:lnTo>
                        <a:pt x="2489" y="379"/>
                      </a:lnTo>
                      <a:cubicBezTo>
                        <a:pt x="2458" y="190"/>
                        <a:pt x="2268" y="1"/>
                        <a:pt x="204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5" name="Google Shape;3675;p39"/>
                <p:cNvSpPr/>
                <p:nvPr/>
              </p:nvSpPr>
              <p:spPr>
                <a:xfrm>
                  <a:off x="-59297600" y="3392600"/>
                  <a:ext cx="62250" cy="4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0" h="1926" extrusionOk="0">
                      <a:moveTo>
                        <a:pt x="387" y="0"/>
                      </a:moveTo>
                      <a:cubicBezTo>
                        <a:pt x="163" y="0"/>
                        <a:pt x="1" y="177"/>
                        <a:pt x="1" y="382"/>
                      </a:cubicBezTo>
                      <a:lnTo>
                        <a:pt x="1" y="1925"/>
                      </a:lnTo>
                      <a:lnTo>
                        <a:pt x="2489" y="1925"/>
                      </a:lnTo>
                      <a:lnTo>
                        <a:pt x="2489" y="382"/>
                      </a:lnTo>
                      <a:cubicBezTo>
                        <a:pt x="2489" y="161"/>
                        <a:pt x="2300" y="4"/>
                        <a:pt x="2080" y="4"/>
                      </a:cubicBezTo>
                      <a:lnTo>
                        <a:pt x="442" y="4"/>
                      </a:lnTo>
                      <a:cubicBezTo>
                        <a:pt x="423" y="1"/>
                        <a:pt x="405" y="0"/>
                        <a:pt x="38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</p:grpSp>
      </p:grpSp>
      <p:sp>
        <p:nvSpPr>
          <p:cNvPr id="3676" name="Google Shape;3676;p39"/>
          <p:cNvSpPr/>
          <p:nvPr/>
        </p:nvSpPr>
        <p:spPr>
          <a:xfrm>
            <a:off x="6193380" y="2063827"/>
            <a:ext cx="548637" cy="548637"/>
          </a:xfrm>
          <a:custGeom>
            <a:avLst/>
            <a:gdLst/>
            <a:ahLst/>
            <a:cxnLst/>
            <a:rect l="l" t="t" r="r" b="b"/>
            <a:pathLst>
              <a:path w="12760" h="12761" extrusionOk="0">
                <a:moveTo>
                  <a:pt x="6427" y="3592"/>
                </a:moveTo>
                <a:cubicBezTo>
                  <a:pt x="7939" y="3592"/>
                  <a:pt x="9168" y="4821"/>
                  <a:pt x="9168" y="6365"/>
                </a:cubicBezTo>
                <a:cubicBezTo>
                  <a:pt x="9168" y="7846"/>
                  <a:pt x="7908" y="9106"/>
                  <a:pt x="6427" y="9106"/>
                </a:cubicBezTo>
                <a:cubicBezTo>
                  <a:pt x="4883" y="9106"/>
                  <a:pt x="3655" y="7877"/>
                  <a:pt x="3655" y="6365"/>
                </a:cubicBezTo>
                <a:cubicBezTo>
                  <a:pt x="3655" y="4821"/>
                  <a:pt x="4883" y="3592"/>
                  <a:pt x="6427" y="3592"/>
                </a:cubicBezTo>
                <a:close/>
                <a:moveTo>
                  <a:pt x="5829" y="1"/>
                </a:moveTo>
                <a:cubicBezTo>
                  <a:pt x="5356" y="1"/>
                  <a:pt x="5009" y="347"/>
                  <a:pt x="5009" y="852"/>
                </a:cubicBezTo>
                <a:lnTo>
                  <a:pt x="5009" y="1576"/>
                </a:lnTo>
                <a:cubicBezTo>
                  <a:pt x="4631" y="1702"/>
                  <a:pt x="4285" y="1828"/>
                  <a:pt x="3970" y="2017"/>
                </a:cubicBezTo>
                <a:lnTo>
                  <a:pt x="3466" y="1513"/>
                </a:lnTo>
                <a:cubicBezTo>
                  <a:pt x="3308" y="1356"/>
                  <a:pt x="3088" y="1277"/>
                  <a:pt x="2867" y="1277"/>
                </a:cubicBezTo>
                <a:cubicBezTo>
                  <a:pt x="2647" y="1277"/>
                  <a:pt x="2426" y="1356"/>
                  <a:pt x="2269" y="1513"/>
                </a:cubicBezTo>
                <a:lnTo>
                  <a:pt x="1481" y="2301"/>
                </a:lnTo>
                <a:cubicBezTo>
                  <a:pt x="1166" y="2616"/>
                  <a:pt x="1166" y="3151"/>
                  <a:pt x="1481" y="3466"/>
                </a:cubicBezTo>
                <a:lnTo>
                  <a:pt x="2017" y="4002"/>
                </a:lnTo>
                <a:cubicBezTo>
                  <a:pt x="1796" y="4317"/>
                  <a:pt x="1701" y="4664"/>
                  <a:pt x="1575" y="5010"/>
                </a:cubicBezTo>
                <a:lnTo>
                  <a:pt x="819" y="5010"/>
                </a:lnTo>
                <a:cubicBezTo>
                  <a:pt x="347" y="5010"/>
                  <a:pt x="0" y="5357"/>
                  <a:pt x="0" y="5829"/>
                </a:cubicBezTo>
                <a:lnTo>
                  <a:pt x="0" y="6932"/>
                </a:lnTo>
                <a:cubicBezTo>
                  <a:pt x="0" y="7405"/>
                  <a:pt x="347" y="7783"/>
                  <a:pt x="819" y="7783"/>
                </a:cubicBezTo>
                <a:lnTo>
                  <a:pt x="1575" y="7783"/>
                </a:lnTo>
                <a:cubicBezTo>
                  <a:pt x="1701" y="8129"/>
                  <a:pt x="1796" y="8476"/>
                  <a:pt x="2017" y="8791"/>
                </a:cubicBezTo>
                <a:lnTo>
                  <a:pt x="1481" y="9295"/>
                </a:lnTo>
                <a:cubicBezTo>
                  <a:pt x="1166" y="9610"/>
                  <a:pt x="1166" y="10177"/>
                  <a:pt x="1481" y="10492"/>
                </a:cubicBezTo>
                <a:lnTo>
                  <a:pt x="2269" y="11280"/>
                </a:lnTo>
                <a:cubicBezTo>
                  <a:pt x="2426" y="11437"/>
                  <a:pt x="2647" y="11516"/>
                  <a:pt x="2867" y="11516"/>
                </a:cubicBezTo>
                <a:cubicBezTo>
                  <a:pt x="3088" y="11516"/>
                  <a:pt x="3308" y="11437"/>
                  <a:pt x="3466" y="11280"/>
                </a:cubicBezTo>
                <a:lnTo>
                  <a:pt x="3970" y="10776"/>
                </a:lnTo>
                <a:cubicBezTo>
                  <a:pt x="4285" y="10965"/>
                  <a:pt x="4631" y="11091"/>
                  <a:pt x="5009" y="11185"/>
                </a:cubicBezTo>
                <a:lnTo>
                  <a:pt x="5009" y="11941"/>
                </a:lnTo>
                <a:cubicBezTo>
                  <a:pt x="5009" y="12414"/>
                  <a:pt x="5356" y="12760"/>
                  <a:pt x="5829" y="12760"/>
                </a:cubicBezTo>
                <a:lnTo>
                  <a:pt x="6931" y="12760"/>
                </a:lnTo>
                <a:cubicBezTo>
                  <a:pt x="7404" y="12760"/>
                  <a:pt x="7750" y="12414"/>
                  <a:pt x="7750" y="11941"/>
                </a:cubicBezTo>
                <a:lnTo>
                  <a:pt x="7750" y="11185"/>
                </a:lnTo>
                <a:cubicBezTo>
                  <a:pt x="8097" y="11091"/>
                  <a:pt x="8475" y="10965"/>
                  <a:pt x="8790" y="10776"/>
                </a:cubicBezTo>
                <a:lnTo>
                  <a:pt x="9294" y="11280"/>
                </a:lnTo>
                <a:cubicBezTo>
                  <a:pt x="9452" y="11437"/>
                  <a:pt x="9664" y="11516"/>
                  <a:pt x="9877" y="11516"/>
                </a:cubicBezTo>
                <a:cubicBezTo>
                  <a:pt x="10090" y="11516"/>
                  <a:pt x="10302" y="11437"/>
                  <a:pt x="10460" y="11280"/>
                </a:cubicBezTo>
                <a:lnTo>
                  <a:pt x="11247" y="10492"/>
                </a:lnTo>
                <a:cubicBezTo>
                  <a:pt x="11563" y="10177"/>
                  <a:pt x="11563" y="9610"/>
                  <a:pt x="11247" y="9295"/>
                </a:cubicBezTo>
                <a:lnTo>
                  <a:pt x="10743" y="8791"/>
                </a:lnTo>
                <a:cubicBezTo>
                  <a:pt x="10932" y="8476"/>
                  <a:pt x="11058" y="8129"/>
                  <a:pt x="11184" y="7783"/>
                </a:cubicBezTo>
                <a:lnTo>
                  <a:pt x="11941" y="7783"/>
                </a:lnTo>
                <a:cubicBezTo>
                  <a:pt x="12413" y="7783"/>
                  <a:pt x="12760" y="7405"/>
                  <a:pt x="12760" y="6932"/>
                </a:cubicBezTo>
                <a:lnTo>
                  <a:pt x="12760" y="5829"/>
                </a:lnTo>
                <a:cubicBezTo>
                  <a:pt x="12760" y="5325"/>
                  <a:pt x="12350" y="4979"/>
                  <a:pt x="11941" y="4979"/>
                </a:cubicBezTo>
                <a:lnTo>
                  <a:pt x="11184" y="4979"/>
                </a:lnTo>
                <a:cubicBezTo>
                  <a:pt x="11058" y="4632"/>
                  <a:pt x="10932" y="4254"/>
                  <a:pt x="10743" y="3939"/>
                </a:cubicBezTo>
                <a:lnTo>
                  <a:pt x="11247" y="3435"/>
                </a:lnTo>
                <a:cubicBezTo>
                  <a:pt x="11563" y="3120"/>
                  <a:pt x="11563" y="2553"/>
                  <a:pt x="11247" y="2238"/>
                </a:cubicBezTo>
                <a:lnTo>
                  <a:pt x="10460" y="1450"/>
                </a:lnTo>
                <a:cubicBezTo>
                  <a:pt x="10302" y="1293"/>
                  <a:pt x="10090" y="1214"/>
                  <a:pt x="9877" y="1214"/>
                </a:cubicBezTo>
                <a:cubicBezTo>
                  <a:pt x="9664" y="1214"/>
                  <a:pt x="9452" y="1293"/>
                  <a:pt x="9294" y="1450"/>
                </a:cubicBezTo>
                <a:lnTo>
                  <a:pt x="8790" y="1986"/>
                </a:lnTo>
                <a:cubicBezTo>
                  <a:pt x="8475" y="1765"/>
                  <a:pt x="8097" y="1671"/>
                  <a:pt x="7750" y="1545"/>
                </a:cubicBezTo>
                <a:lnTo>
                  <a:pt x="7750" y="852"/>
                </a:lnTo>
                <a:cubicBezTo>
                  <a:pt x="7750" y="379"/>
                  <a:pt x="7404" y="1"/>
                  <a:pt x="69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4281234" y="265907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193380" y="3485072"/>
          <a:ext cx="5396687" cy="431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9353"/>
                <a:gridCol w="2534330"/>
                <a:gridCol w="2323004"/>
              </a:tblGrid>
              <a:tr h="431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linkClick r:id="rId1" action="ppaction://hlinksldjump"/>
                        </a:rPr>
                        <a:t>A 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28.57143%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73.87641%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193380" y="4128071"/>
          <a:ext cx="5396687" cy="4259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9353"/>
                <a:gridCol w="2534330"/>
                <a:gridCol w="2323004"/>
              </a:tblGrid>
              <a:tr h="4259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linkClick r:id="rId2" action="ppaction://hlinksldjump"/>
                        </a:rPr>
                        <a:t>B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31.42857%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20.86172%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193380" y="4763524"/>
          <a:ext cx="5396687" cy="4259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9353"/>
                <a:gridCol w="2534330"/>
                <a:gridCol w="2323004"/>
              </a:tblGrid>
              <a:tr h="4259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linkClick r:id="rId3" action="ppaction://hlinksldjump"/>
                        </a:rPr>
                        <a:t>C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5.261873%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4372794" y="263840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4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31897" y="244619"/>
            <a:ext cx="332773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Inventory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warehouses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9730" y="2958290"/>
            <a:ext cx="207963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of items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63478" y="2972818"/>
            <a:ext cx="67001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of overall value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/>
          <p:cNvPicPr/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9" t="35740" r="28679" b="34143"/>
          <a:stretch>
            <a:fillRect/>
          </a:stretch>
        </p:blipFill>
        <p:spPr bwMode="auto">
          <a:xfrm>
            <a:off x="5190695" y="2544344"/>
            <a:ext cx="6952246" cy="3459896"/>
          </a:xfrm>
          <a:prstGeom prst="rect">
            <a:avLst/>
          </a:prstGeom>
          <a:ln>
            <a:noFill/>
          </a:ln>
        </p:spPr>
      </p:pic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609597" y="296928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sp>
        <p:nvSpPr>
          <p:cNvPr id="3652" name="Google Shape;3652;p39"/>
          <p:cNvSpPr txBox="1"/>
          <p:nvPr/>
        </p:nvSpPr>
        <p:spPr>
          <a:xfrm>
            <a:off x="7273006" y="2154282"/>
            <a:ext cx="3220823" cy="729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lang="en-US" b="1" kern="0" dirty="0">
                <a:solidFill>
                  <a:srgbClr val="FA8838"/>
                </a:solidFill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I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A8838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dentification of the products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A8838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  <a:p>
            <a:pPr marL="0" marR="0" lvl="0" indent="0" algn="ctr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lang="en-US" b="1" kern="0" dirty="0">
                <a:solidFill>
                  <a:srgbClr val="FA8838"/>
                </a:solidFill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( Item coding )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A8838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02967" y="1934091"/>
            <a:ext cx="5077693" cy="4680190"/>
            <a:chOff x="1002967" y="1934091"/>
            <a:chExt cx="5077693" cy="4680190"/>
          </a:xfrm>
        </p:grpSpPr>
        <p:sp>
          <p:nvSpPr>
            <p:cNvPr id="3633" name="Google Shape;3633;p39"/>
            <p:cNvSpPr/>
            <p:nvPr/>
          </p:nvSpPr>
          <p:spPr>
            <a:xfrm>
              <a:off x="2564206" y="3230959"/>
              <a:ext cx="1986000" cy="1986000"/>
            </a:xfrm>
            <a:prstGeom prst="arc">
              <a:avLst>
                <a:gd name="adj1" fmla="val 21198850"/>
                <a:gd name="adj2" fmla="val 2852168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002967" y="1934091"/>
              <a:ext cx="5077693" cy="4680190"/>
              <a:chOff x="1018304" y="1629139"/>
              <a:chExt cx="5077693" cy="4680190"/>
            </a:xfrm>
          </p:grpSpPr>
          <p:sp>
            <p:nvSpPr>
              <p:cNvPr id="3632" name="Google Shape;3632;p39"/>
              <p:cNvSpPr/>
              <p:nvPr/>
            </p:nvSpPr>
            <p:spPr>
              <a:xfrm>
                <a:off x="2564237" y="2976340"/>
                <a:ext cx="1986000" cy="1986000"/>
              </a:xfrm>
              <a:prstGeom prst="arc">
                <a:avLst>
                  <a:gd name="adj1" fmla="val 17228728"/>
                  <a:gd name="adj2" fmla="val 20105731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4" name="Google Shape;3634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3506042"/>
                  <a:gd name="adj2" fmla="val 709421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5" name="Google Shape;3635;p39"/>
              <p:cNvSpPr/>
              <p:nvPr/>
            </p:nvSpPr>
            <p:spPr>
              <a:xfrm>
                <a:off x="2568311" y="2976464"/>
                <a:ext cx="1986000" cy="1986000"/>
              </a:xfrm>
              <a:prstGeom prst="arc">
                <a:avLst>
                  <a:gd name="adj1" fmla="val 7826792"/>
                  <a:gd name="adj2" fmla="val 1138222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6" name="Google Shape;3636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12354274"/>
                  <a:gd name="adj2" fmla="val 1571702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3638" name="Google Shape;3638;p39"/>
              <p:cNvGrpSpPr/>
              <p:nvPr/>
            </p:nvGrpSpPr>
            <p:grpSpPr>
              <a:xfrm>
                <a:off x="1018304" y="1629139"/>
                <a:ext cx="5077693" cy="4680190"/>
                <a:chOff x="457200" y="939419"/>
                <a:chExt cx="4114825" cy="3792698"/>
              </a:xfrm>
            </p:grpSpPr>
            <p:sp>
              <p:nvSpPr>
                <p:cNvPr id="3639" name="Google Shape;3639;p39"/>
                <p:cNvSpPr/>
                <p:nvPr/>
              </p:nvSpPr>
              <p:spPr>
                <a:xfrm>
                  <a:off x="716743" y="940227"/>
                  <a:ext cx="2022628" cy="1613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32" h="47876" extrusionOk="0">
                      <a:moveTo>
                        <a:pt x="53554" y="0"/>
                      </a:moveTo>
                      <a:cubicBezTo>
                        <a:pt x="28527" y="0"/>
                        <a:pt x="7322" y="16324"/>
                        <a:pt x="0" y="38898"/>
                      </a:cubicBezTo>
                      <a:lnTo>
                        <a:pt x="27646" y="47875"/>
                      </a:lnTo>
                      <a:cubicBezTo>
                        <a:pt x="31183" y="36957"/>
                        <a:pt x="41446" y="29052"/>
                        <a:pt x="53554" y="29052"/>
                      </a:cubicBezTo>
                      <a:lnTo>
                        <a:pt x="53554" y="23289"/>
                      </a:lnTo>
                      <a:cubicBezTo>
                        <a:pt x="53554" y="20098"/>
                        <a:pt x="55352" y="17181"/>
                        <a:pt x="58198" y="15752"/>
                      </a:cubicBezTo>
                      <a:lnTo>
                        <a:pt x="59591" y="15062"/>
                      </a:lnTo>
                      <a:cubicBezTo>
                        <a:pt x="60031" y="14847"/>
                        <a:pt x="60031" y="14216"/>
                        <a:pt x="59591" y="13990"/>
                      </a:cubicBezTo>
                      <a:lnTo>
                        <a:pt x="58198" y="13300"/>
                      </a:lnTo>
                      <a:cubicBezTo>
                        <a:pt x="55352" y="11871"/>
                        <a:pt x="53554" y="8966"/>
                        <a:pt x="53554" y="5775"/>
                      </a:cubicBezTo>
                      <a:lnTo>
                        <a:pt x="5355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0" name="Google Shape;3640;p39"/>
                <p:cNvSpPr/>
                <p:nvPr/>
              </p:nvSpPr>
              <p:spPr>
                <a:xfrm>
                  <a:off x="457200" y="2196291"/>
                  <a:ext cx="1525226" cy="2174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269" h="64551" extrusionOk="0">
                      <a:moveTo>
                        <a:pt x="23339" y="1"/>
                      </a:moveTo>
                      <a:cubicBezTo>
                        <a:pt x="23186" y="1"/>
                        <a:pt x="23031" y="59"/>
                        <a:pt x="22908" y="185"/>
                      </a:cubicBezTo>
                      <a:lnTo>
                        <a:pt x="21825" y="1281"/>
                      </a:lnTo>
                      <a:cubicBezTo>
                        <a:pt x="20214" y="2917"/>
                        <a:pt x="18036" y="3795"/>
                        <a:pt x="15815" y="3795"/>
                      </a:cubicBezTo>
                      <a:cubicBezTo>
                        <a:pt x="14949" y="3795"/>
                        <a:pt x="14077" y="3662"/>
                        <a:pt x="13229" y="3388"/>
                      </a:cubicBezTo>
                      <a:lnTo>
                        <a:pt x="7740" y="1602"/>
                      </a:lnTo>
                      <a:lnTo>
                        <a:pt x="7740" y="1602"/>
                      </a:lnTo>
                      <a:cubicBezTo>
                        <a:pt x="1" y="25403"/>
                        <a:pt x="8966" y="50608"/>
                        <a:pt x="28183" y="64550"/>
                      </a:cubicBezTo>
                      <a:lnTo>
                        <a:pt x="45268" y="41036"/>
                      </a:lnTo>
                      <a:cubicBezTo>
                        <a:pt x="35970" y="34285"/>
                        <a:pt x="31636" y="22093"/>
                        <a:pt x="35374" y="10579"/>
                      </a:cubicBezTo>
                      <a:lnTo>
                        <a:pt x="29885" y="8793"/>
                      </a:lnTo>
                      <a:cubicBezTo>
                        <a:pt x="26849" y="7805"/>
                        <a:pt x="24635" y="5198"/>
                        <a:pt x="24159" y="2043"/>
                      </a:cubicBezTo>
                      <a:lnTo>
                        <a:pt x="23932" y="507"/>
                      </a:lnTo>
                      <a:cubicBezTo>
                        <a:pt x="23886" y="192"/>
                        <a:pt x="23617" y="1"/>
                        <a:pt x="2333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1" name="Google Shape;3641;p39"/>
                <p:cNvSpPr/>
                <p:nvPr/>
              </p:nvSpPr>
              <p:spPr>
                <a:xfrm>
                  <a:off x="1406634" y="3577509"/>
                  <a:ext cx="2230039" cy="1154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88" h="34269" extrusionOk="0">
                      <a:moveTo>
                        <a:pt x="17074" y="1"/>
                      </a:moveTo>
                      <a:lnTo>
                        <a:pt x="13681" y="4680"/>
                      </a:lnTo>
                      <a:cubicBezTo>
                        <a:pt x="12087" y="6874"/>
                        <a:pt x="9548" y="8140"/>
                        <a:pt x="6878" y="8140"/>
                      </a:cubicBezTo>
                      <a:cubicBezTo>
                        <a:pt x="6418" y="8140"/>
                        <a:pt x="5954" y="8103"/>
                        <a:pt x="5490" y="8026"/>
                      </a:cubicBezTo>
                      <a:lnTo>
                        <a:pt x="3966" y="7776"/>
                      </a:lnTo>
                      <a:cubicBezTo>
                        <a:pt x="3930" y="7770"/>
                        <a:pt x="3895" y="7767"/>
                        <a:pt x="3861" y="7767"/>
                      </a:cubicBezTo>
                      <a:cubicBezTo>
                        <a:pt x="3427" y="7767"/>
                        <a:pt x="3125" y="8236"/>
                        <a:pt x="3335" y="8645"/>
                      </a:cubicBezTo>
                      <a:lnTo>
                        <a:pt x="4049" y="10014"/>
                      </a:lnTo>
                      <a:cubicBezTo>
                        <a:pt x="5513" y="12848"/>
                        <a:pt x="5263" y="16265"/>
                        <a:pt x="3394" y="18848"/>
                      </a:cubicBezTo>
                      <a:lnTo>
                        <a:pt x="1" y="23516"/>
                      </a:lnTo>
                      <a:cubicBezTo>
                        <a:pt x="9991" y="30773"/>
                        <a:pt x="21565" y="34269"/>
                        <a:pt x="33034" y="34269"/>
                      </a:cubicBezTo>
                      <a:cubicBezTo>
                        <a:pt x="44803" y="34269"/>
                        <a:pt x="56462" y="30588"/>
                        <a:pt x="66188" y="23516"/>
                      </a:cubicBezTo>
                      <a:lnTo>
                        <a:pt x="49102" y="13"/>
                      </a:lnTo>
                      <a:cubicBezTo>
                        <a:pt x="44401" y="3430"/>
                        <a:pt x="38763" y="5209"/>
                        <a:pt x="33070" y="5209"/>
                      </a:cubicBezTo>
                      <a:cubicBezTo>
                        <a:pt x="27518" y="5209"/>
                        <a:pt x="21913" y="3516"/>
                        <a:pt x="1707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2" name="Google Shape;3642;p39"/>
                <p:cNvSpPr/>
                <p:nvPr/>
              </p:nvSpPr>
              <p:spPr>
                <a:xfrm>
                  <a:off x="3059636" y="2249048"/>
                  <a:ext cx="1512389" cy="2120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88" h="62949" extrusionOk="0">
                      <a:moveTo>
                        <a:pt x="37541" y="0"/>
                      </a:moveTo>
                      <a:lnTo>
                        <a:pt x="9895" y="8978"/>
                      </a:lnTo>
                      <a:cubicBezTo>
                        <a:pt x="13455" y="19908"/>
                        <a:pt x="9799" y="32326"/>
                        <a:pt x="1" y="39434"/>
                      </a:cubicBezTo>
                      <a:lnTo>
                        <a:pt x="3394" y="44113"/>
                      </a:lnTo>
                      <a:cubicBezTo>
                        <a:pt x="5263" y="46685"/>
                        <a:pt x="5525" y="50102"/>
                        <a:pt x="4061" y="52935"/>
                      </a:cubicBezTo>
                      <a:lnTo>
                        <a:pt x="3346" y="54305"/>
                      </a:lnTo>
                      <a:cubicBezTo>
                        <a:pt x="3125" y="54713"/>
                        <a:pt x="3437" y="55183"/>
                        <a:pt x="3872" y="55183"/>
                      </a:cubicBezTo>
                      <a:cubicBezTo>
                        <a:pt x="3907" y="55183"/>
                        <a:pt x="3942" y="55180"/>
                        <a:pt x="3977" y="55174"/>
                      </a:cubicBezTo>
                      <a:lnTo>
                        <a:pt x="5501" y="54924"/>
                      </a:lnTo>
                      <a:cubicBezTo>
                        <a:pt x="5963" y="54847"/>
                        <a:pt x="6426" y="54809"/>
                        <a:pt x="6884" y="54809"/>
                      </a:cubicBezTo>
                      <a:cubicBezTo>
                        <a:pt x="9548" y="54809"/>
                        <a:pt x="12088" y="56077"/>
                        <a:pt x="13693" y="58281"/>
                      </a:cubicBezTo>
                      <a:lnTo>
                        <a:pt x="17086" y="62949"/>
                      </a:lnTo>
                      <a:cubicBezTo>
                        <a:pt x="37327" y="48244"/>
                        <a:pt x="44887" y="22575"/>
                        <a:pt x="3754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3" name="Google Shape;3643;p39"/>
                <p:cNvSpPr/>
                <p:nvPr/>
              </p:nvSpPr>
              <p:spPr>
                <a:xfrm>
                  <a:off x="2519730" y="939419"/>
                  <a:ext cx="1804402" cy="1667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555" h="49486" extrusionOk="0">
                      <a:moveTo>
                        <a:pt x="29" y="1"/>
                      </a:moveTo>
                      <a:cubicBezTo>
                        <a:pt x="19" y="1"/>
                        <a:pt x="10" y="1"/>
                        <a:pt x="1" y="1"/>
                      </a:cubicBezTo>
                      <a:lnTo>
                        <a:pt x="1" y="29064"/>
                      </a:lnTo>
                      <a:cubicBezTo>
                        <a:pt x="10" y="29064"/>
                        <a:pt x="19" y="29064"/>
                        <a:pt x="29" y="29064"/>
                      </a:cubicBezTo>
                      <a:cubicBezTo>
                        <a:pt x="11508" y="29064"/>
                        <a:pt x="22173" y="36383"/>
                        <a:pt x="25909" y="47887"/>
                      </a:cubicBezTo>
                      <a:lnTo>
                        <a:pt x="31397" y="46101"/>
                      </a:lnTo>
                      <a:cubicBezTo>
                        <a:pt x="32251" y="45824"/>
                        <a:pt x="33128" y="45689"/>
                        <a:pt x="33997" y="45689"/>
                      </a:cubicBezTo>
                      <a:cubicBezTo>
                        <a:pt x="36221" y="45689"/>
                        <a:pt x="38396" y="46571"/>
                        <a:pt x="40006" y="48197"/>
                      </a:cubicBezTo>
                      <a:lnTo>
                        <a:pt x="41089" y="49304"/>
                      </a:lnTo>
                      <a:cubicBezTo>
                        <a:pt x="41210" y="49429"/>
                        <a:pt x="41361" y="49485"/>
                        <a:pt x="41509" y="49485"/>
                      </a:cubicBezTo>
                      <a:cubicBezTo>
                        <a:pt x="41786" y="49485"/>
                        <a:pt x="42055" y="49289"/>
                        <a:pt x="42101" y="48971"/>
                      </a:cubicBezTo>
                      <a:lnTo>
                        <a:pt x="42339" y="47447"/>
                      </a:lnTo>
                      <a:cubicBezTo>
                        <a:pt x="42816" y="44292"/>
                        <a:pt x="45030" y="41672"/>
                        <a:pt x="48054" y="40696"/>
                      </a:cubicBezTo>
                      <a:lnTo>
                        <a:pt x="53555" y="38910"/>
                      </a:lnTo>
                      <a:cubicBezTo>
                        <a:pt x="45819" y="15119"/>
                        <a:pt x="23759" y="1"/>
                        <a:pt x="2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3644" name="Google Shape;3644;p39"/>
              <p:cNvSpPr/>
              <p:nvPr/>
            </p:nvSpPr>
            <p:spPr>
              <a:xfrm>
                <a:off x="3352710" y="1630176"/>
                <a:ext cx="481745" cy="1228273"/>
              </a:xfrm>
              <a:custGeom>
                <a:avLst/>
                <a:gdLst/>
                <a:ahLst/>
                <a:cxnLst/>
                <a:rect l="l" t="t" r="r" b="b"/>
                <a:pathLst>
                  <a:path w="11586" h="29540" extrusionOk="0">
                    <a:moveTo>
                      <a:pt x="5061" y="0"/>
                    </a:moveTo>
                    <a:cubicBezTo>
                      <a:pt x="3418" y="0"/>
                      <a:pt x="1679" y="84"/>
                      <a:pt x="1" y="227"/>
                    </a:cubicBezTo>
                    <a:lnTo>
                      <a:pt x="1" y="29540"/>
                    </a:lnTo>
                    <a:cubicBezTo>
                      <a:pt x="1656" y="29218"/>
                      <a:pt x="3418" y="29063"/>
                      <a:pt x="5061" y="29063"/>
                    </a:cubicBezTo>
                    <a:lnTo>
                      <a:pt x="5061" y="23289"/>
                    </a:lnTo>
                    <a:cubicBezTo>
                      <a:pt x="5061" y="20098"/>
                      <a:pt x="6882" y="17181"/>
                      <a:pt x="9728" y="15764"/>
                    </a:cubicBezTo>
                    <a:lnTo>
                      <a:pt x="11133" y="15062"/>
                    </a:lnTo>
                    <a:cubicBezTo>
                      <a:pt x="11574" y="14847"/>
                      <a:pt x="11585" y="14216"/>
                      <a:pt x="11145" y="13990"/>
                    </a:cubicBezTo>
                    <a:lnTo>
                      <a:pt x="9728" y="13300"/>
                    </a:lnTo>
                    <a:cubicBezTo>
                      <a:pt x="6882" y="11871"/>
                      <a:pt x="5061" y="8966"/>
                      <a:pt x="5061" y="5775"/>
                    </a:cubicBezTo>
                    <a:lnTo>
                      <a:pt x="506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62" name="Google Shape;3662;p39"/>
              <p:cNvSpPr txBox="1"/>
              <p:nvPr/>
            </p:nvSpPr>
            <p:spPr>
              <a:xfrm>
                <a:off x="4783340" y="4376807"/>
                <a:ext cx="759200" cy="35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r>
                  <a:rPr kumimoji="0" lang="en-GB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"/>
                    <a:ea typeface="Fira Sans"/>
                    <a:cs typeface="Fira Sans"/>
                    <a:sym typeface="Fira Sans"/>
                  </a:rPr>
                  <a:t>03</a:t>
                </a:r>
                <a:endParaRPr kumimoji="0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grpSp>
            <p:nvGrpSpPr>
              <p:cNvPr id="3666" name="Google Shape;3666;p39"/>
              <p:cNvGrpSpPr/>
              <p:nvPr/>
            </p:nvGrpSpPr>
            <p:grpSpPr>
              <a:xfrm>
                <a:off x="3235112" y="3537465"/>
                <a:ext cx="564189" cy="564215"/>
                <a:chOff x="-59470075" y="3308975"/>
                <a:chExt cx="318200" cy="316075"/>
              </a:xfrm>
            </p:grpSpPr>
            <p:sp>
              <p:nvSpPr>
                <p:cNvPr id="3667" name="Google Shape;3667;p39"/>
                <p:cNvSpPr/>
                <p:nvPr/>
              </p:nvSpPr>
              <p:spPr>
                <a:xfrm>
                  <a:off x="-59403925" y="3522625"/>
                  <a:ext cx="21275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1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51" y="820"/>
                      </a:lnTo>
                      <a:lnTo>
                        <a:pt x="851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8" name="Google Shape;3668;p39"/>
                <p:cNvSpPr/>
                <p:nvPr/>
              </p:nvSpPr>
              <p:spPr>
                <a:xfrm>
                  <a:off x="-593621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9" name="Google Shape;3669;p39"/>
                <p:cNvSpPr/>
                <p:nvPr/>
              </p:nvSpPr>
              <p:spPr>
                <a:xfrm>
                  <a:off x="-593212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0" name="Google Shape;3670;p39"/>
                <p:cNvSpPr/>
                <p:nvPr/>
              </p:nvSpPr>
              <p:spPr>
                <a:xfrm>
                  <a:off x="-592794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1" name="Google Shape;3671;p39"/>
                <p:cNvSpPr/>
                <p:nvPr/>
              </p:nvSpPr>
              <p:spPr>
                <a:xfrm>
                  <a:off x="-59470075" y="3418825"/>
                  <a:ext cx="317425" cy="20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97" h="8249" extrusionOk="0">
                      <a:moveTo>
                        <a:pt x="10523" y="3334"/>
                      </a:moveTo>
                      <a:cubicBezTo>
                        <a:pt x="10775" y="3334"/>
                        <a:pt x="10932" y="3523"/>
                        <a:pt x="10932" y="3775"/>
                      </a:cubicBezTo>
                      <a:lnTo>
                        <a:pt x="10932" y="5413"/>
                      </a:lnTo>
                      <a:cubicBezTo>
                        <a:pt x="10932" y="5665"/>
                        <a:pt x="10712" y="5854"/>
                        <a:pt x="10523" y="5854"/>
                      </a:cubicBezTo>
                      <a:lnTo>
                        <a:pt x="2268" y="5854"/>
                      </a:lnTo>
                      <a:cubicBezTo>
                        <a:pt x="2016" y="5854"/>
                        <a:pt x="1827" y="5665"/>
                        <a:pt x="1827" y="5413"/>
                      </a:cubicBezTo>
                      <a:lnTo>
                        <a:pt x="1827" y="3775"/>
                      </a:lnTo>
                      <a:cubicBezTo>
                        <a:pt x="1827" y="3523"/>
                        <a:pt x="2016" y="3334"/>
                        <a:pt x="2268" y="3334"/>
                      </a:cubicBezTo>
                      <a:close/>
                      <a:moveTo>
                        <a:pt x="2893" y="1"/>
                      </a:moveTo>
                      <a:cubicBezTo>
                        <a:pt x="2822" y="1"/>
                        <a:pt x="2748" y="18"/>
                        <a:pt x="2678" y="57"/>
                      </a:cubicBezTo>
                      <a:lnTo>
                        <a:pt x="221" y="1727"/>
                      </a:lnTo>
                      <a:cubicBezTo>
                        <a:pt x="95" y="1790"/>
                        <a:pt x="0" y="1916"/>
                        <a:pt x="0" y="2073"/>
                      </a:cubicBezTo>
                      <a:lnTo>
                        <a:pt x="0" y="7870"/>
                      </a:lnTo>
                      <a:cubicBezTo>
                        <a:pt x="0" y="8091"/>
                        <a:pt x="221" y="8248"/>
                        <a:pt x="410" y="8248"/>
                      </a:cubicBezTo>
                      <a:lnTo>
                        <a:pt x="12255" y="8248"/>
                      </a:lnTo>
                      <a:cubicBezTo>
                        <a:pt x="12507" y="8248"/>
                        <a:pt x="12665" y="8059"/>
                        <a:pt x="12665" y="7870"/>
                      </a:cubicBezTo>
                      <a:lnTo>
                        <a:pt x="12665" y="2073"/>
                      </a:lnTo>
                      <a:cubicBezTo>
                        <a:pt x="12697" y="1884"/>
                        <a:pt x="12507" y="1664"/>
                        <a:pt x="12287" y="1664"/>
                      </a:cubicBezTo>
                      <a:lnTo>
                        <a:pt x="5797" y="1664"/>
                      </a:lnTo>
                      <a:lnTo>
                        <a:pt x="5797" y="404"/>
                      </a:lnTo>
                      <a:cubicBezTo>
                        <a:pt x="5797" y="166"/>
                        <a:pt x="5600" y="1"/>
                        <a:pt x="5382" y="1"/>
                      </a:cubicBezTo>
                      <a:cubicBezTo>
                        <a:pt x="5311" y="1"/>
                        <a:pt x="5237" y="18"/>
                        <a:pt x="5167" y="57"/>
                      </a:cubicBezTo>
                      <a:lnTo>
                        <a:pt x="3308" y="1286"/>
                      </a:lnTo>
                      <a:lnTo>
                        <a:pt x="3308" y="404"/>
                      </a:lnTo>
                      <a:cubicBezTo>
                        <a:pt x="3308" y="166"/>
                        <a:pt x="3111" y="1"/>
                        <a:pt x="28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2" name="Google Shape;3672;p39"/>
                <p:cNvSpPr/>
                <p:nvPr/>
              </p:nvSpPr>
              <p:spPr>
                <a:xfrm>
                  <a:off x="-592385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3" name="Google Shape;3673;p39"/>
                <p:cNvSpPr/>
                <p:nvPr/>
              </p:nvSpPr>
              <p:spPr>
                <a:xfrm>
                  <a:off x="-59292875" y="3308975"/>
                  <a:ext cx="106350" cy="41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4" h="1656" extrusionOk="0">
                      <a:moveTo>
                        <a:pt x="1305" y="1"/>
                      </a:moveTo>
                      <a:cubicBezTo>
                        <a:pt x="904" y="1"/>
                        <a:pt x="497" y="175"/>
                        <a:pt x="158" y="545"/>
                      </a:cubicBezTo>
                      <a:cubicBezTo>
                        <a:pt x="1" y="702"/>
                        <a:pt x="64" y="986"/>
                        <a:pt x="221" y="1143"/>
                      </a:cubicBezTo>
                      <a:cubicBezTo>
                        <a:pt x="311" y="1218"/>
                        <a:pt x="409" y="1258"/>
                        <a:pt x="503" y="1258"/>
                      </a:cubicBezTo>
                      <a:cubicBezTo>
                        <a:pt x="606" y="1258"/>
                        <a:pt x="706" y="1210"/>
                        <a:pt x="788" y="1112"/>
                      </a:cubicBezTo>
                      <a:cubicBezTo>
                        <a:pt x="946" y="938"/>
                        <a:pt x="1127" y="852"/>
                        <a:pt x="1308" y="852"/>
                      </a:cubicBezTo>
                      <a:cubicBezTo>
                        <a:pt x="1489" y="852"/>
                        <a:pt x="1670" y="938"/>
                        <a:pt x="1828" y="1112"/>
                      </a:cubicBezTo>
                      <a:cubicBezTo>
                        <a:pt x="2150" y="1466"/>
                        <a:pt x="2562" y="1655"/>
                        <a:pt x="2977" y="1655"/>
                      </a:cubicBezTo>
                      <a:cubicBezTo>
                        <a:pt x="3374" y="1655"/>
                        <a:pt x="3773" y="1482"/>
                        <a:pt x="4096" y="1112"/>
                      </a:cubicBezTo>
                      <a:cubicBezTo>
                        <a:pt x="4254" y="954"/>
                        <a:pt x="4222" y="671"/>
                        <a:pt x="4065" y="513"/>
                      </a:cubicBezTo>
                      <a:cubicBezTo>
                        <a:pt x="3990" y="438"/>
                        <a:pt x="3886" y="399"/>
                        <a:pt x="3781" y="399"/>
                      </a:cubicBezTo>
                      <a:cubicBezTo>
                        <a:pt x="3665" y="399"/>
                        <a:pt x="3549" y="446"/>
                        <a:pt x="3466" y="545"/>
                      </a:cubicBezTo>
                      <a:cubicBezTo>
                        <a:pt x="3309" y="734"/>
                        <a:pt x="3135" y="828"/>
                        <a:pt x="2962" y="828"/>
                      </a:cubicBezTo>
                      <a:cubicBezTo>
                        <a:pt x="2789" y="828"/>
                        <a:pt x="2616" y="734"/>
                        <a:pt x="2458" y="545"/>
                      </a:cubicBezTo>
                      <a:cubicBezTo>
                        <a:pt x="2136" y="191"/>
                        <a:pt x="1724" y="1"/>
                        <a:pt x="130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4" name="Google Shape;3674;p39"/>
                <p:cNvSpPr/>
                <p:nvPr/>
              </p:nvSpPr>
              <p:spPr>
                <a:xfrm>
                  <a:off x="-59214100" y="3371400"/>
                  <a:ext cx="62225" cy="68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9" h="2742" extrusionOk="0">
                      <a:moveTo>
                        <a:pt x="410" y="1"/>
                      </a:moveTo>
                      <a:cubicBezTo>
                        <a:pt x="158" y="1"/>
                        <a:pt x="0" y="190"/>
                        <a:pt x="0" y="379"/>
                      </a:cubicBezTo>
                      <a:lnTo>
                        <a:pt x="0" y="2742"/>
                      </a:lnTo>
                      <a:lnTo>
                        <a:pt x="2489" y="2742"/>
                      </a:lnTo>
                      <a:lnTo>
                        <a:pt x="2489" y="379"/>
                      </a:lnTo>
                      <a:cubicBezTo>
                        <a:pt x="2458" y="190"/>
                        <a:pt x="2268" y="1"/>
                        <a:pt x="204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5" name="Google Shape;3675;p39"/>
                <p:cNvSpPr/>
                <p:nvPr/>
              </p:nvSpPr>
              <p:spPr>
                <a:xfrm>
                  <a:off x="-59297600" y="3392600"/>
                  <a:ext cx="62250" cy="4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0" h="1926" extrusionOk="0">
                      <a:moveTo>
                        <a:pt x="387" y="0"/>
                      </a:moveTo>
                      <a:cubicBezTo>
                        <a:pt x="163" y="0"/>
                        <a:pt x="1" y="177"/>
                        <a:pt x="1" y="382"/>
                      </a:cubicBezTo>
                      <a:lnTo>
                        <a:pt x="1" y="1925"/>
                      </a:lnTo>
                      <a:lnTo>
                        <a:pt x="2489" y="1925"/>
                      </a:lnTo>
                      <a:lnTo>
                        <a:pt x="2489" y="382"/>
                      </a:lnTo>
                      <a:cubicBezTo>
                        <a:pt x="2489" y="161"/>
                        <a:pt x="2300" y="4"/>
                        <a:pt x="2080" y="4"/>
                      </a:cubicBezTo>
                      <a:lnTo>
                        <a:pt x="442" y="4"/>
                      </a:lnTo>
                      <a:cubicBezTo>
                        <a:pt x="423" y="1"/>
                        <a:pt x="405" y="0"/>
                        <a:pt x="38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</p:grpSp>
      </p:grpSp>
      <p:grpSp>
        <p:nvGrpSpPr>
          <p:cNvPr id="3695" name="Google Shape;3695;p39"/>
          <p:cNvGrpSpPr/>
          <p:nvPr/>
        </p:nvGrpSpPr>
        <p:grpSpPr>
          <a:xfrm>
            <a:off x="6709687" y="2237720"/>
            <a:ext cx="548651" cy="562367"/>
            <a:chOff x="-37804925" y="3953450"/>
            <a:chExt cx="315075" cy="318225"/>
          </a:xfrm>
          <a:solidFill>
            <a:schemeClr val="accent3"/>
          </a:solidFill>
        </p:grpSpPr>
        <p:sp>
          <p:nvSpPr>
            <p:cNvPr id="3696" name="Google Shape;3696;p39"/>
            <p:cNvSpPr/>
            <p:nvPr/>
          </p:nvSpPr>
          <p:spPr>
            <a:xfrm>
              <a:off x="-37614300" y="3955025"/>
              <a:ext cx="124450" cy="186200"/>
            </a:xfrm>
            <a:custGeom>
              <a:avLst/>
              <a:gdLst/>
              <a:ahLst/>
              <a:cxnLst/>
              <a:rect l="l" t="t" r="r" b="b"/>
              <a:pathLst>
                <a:path w="4978" h="7448" extrusionOk="0">
                  <a:moveTo>
                    <a:pt x="2489" y="820"/>
                  </a:moveTo>
                  <a:cubicBezTo>
                    <a:pt x="3403" y="820"/>
                    <a:pt x="4127" y="1576"/>
                    <a:pt x="4127" y="2490"/>
                  </a:cubicBezTo>
                  <a:cubicBezTo>
                    <a:pt x="4127" y="3372"/>
                    <a:pt x="3403" y="4128"/>
                    <a:pt x="2489" y="4128"/>
                  </a:cubicBezTo>
                  <a:cubicBezTo>
                    <a:pt x="1575" y="4128"/>
                    <a:pt x="819" y="3372"/>
                    <a:pt x="819" y="2490"/>
                  </a:cubicBezTo>
                  <a:cubicBezTo>
                    <a:pt x="819" y="1576"/>
                    <a:pt x="1575" y="820"/>
                    <a:pt x="2489" y="820"/>
                  </a:cubicBezTo>
                  <a:close/>
                  <a:moveTo>
                    <a:pt x="2489" y="1"/>
                  </a:moveTo>
                  <a:cubicBezTo>
                    <a:pt x="1103" y="1"/>
                    <a:pt x="0" y="1104"/>
                    <a:pt x="0" y="2490"/>
                  </a:cubicBezTo>
                  <a:cubicBezTo>
                    <a:pt x="0" y="3214"/>
                    <a:pt x="315" y="3845"/>
                    <a:pt x="819" y="4317"/>
                  </a:cubicBezTo>
                  <a:lnTo>
                    <a:pt x="819" y="7058"/>
                  </a:lnTo>
                  <a:cubicBezTo>
                    <a:pt x="819" y="7287"/>
                    <a:pt x="1012" y="7448"/>
                    <a:pt x="1225" y="7448"/>
                  </a:cubicBezTo>
                  <a:cubicBezTo>
                    <a:pt x="1334" y="7448"/>
                    <a:pt x="1448" y="7406"/>
                    <a:pt x="1544" y="7310"/>
                  </a:cubicBezTo>
                  <a:lnTo>
                    <a:pt x="2489" y="6365"/>
                  </a:lnTo>
                  <a:lnTo>
                    <a:pt x="3434" y="7310"/>
                  </a:lnTo>
                  <a:cubicBezTo>
                    <a:pt x="3530" y="7406"/>
                    <a:pt x="3640" y="7448"/>
                    <a:pt x="3744" y="7448"/>
                  </a:cubicBezTo>
                  <a:cubicBezTo>
                    <a:pt x="3948" y="7448"/>
                    <a:pt x="4127" y="7287"/>
                    <a:pt x="4127" y="7058"/>
                  </a:cubicBezTo>
                  <a:lnTo>
                    <a:pt x="4127" y="4317"/>
                  </a:lnTo>
                  <a:cubicBezTo>
                    <a:pt x="4663" y="3845"/>
                    <a:pt x="4978" y="3214"/>
                    <a:pt x="4978" y="2490"/>
                  </a:cubicBezTo>
                  <a:cubicBezTo>
                    <a:pt x="4978" y="1104"/>
                    <a:pt x="3875" y="1"/>
                    <a:pt x="24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97" name="Google Shape;3697;p39"/>
            <p:cNvSpPr/>
            <p:nvPr/>
          </p:nvSpPr>
          <p:spPr>
            <a:xfrm>
              <a:off x="-37761600" y="4230700"/>
              <a:ext cx="270175" cy="40975"/>
            </a:xfrm>
            <a:custGeom>
              <a:avLst/>
              <a:gdLst/>
              <a:ahLst/>
              <a:cxnLst/>
              <a:rect l="l" t="t" r="r" b="b"/>
              <a:pathLst>
                <a:path w="10807" h="1639" extrusionOk="0">
                  <a:moveTo>
                    <a:pt x="1450" y="1"/>
                  </a:moveTo>
                  <a:cubicBezTo>
                    <a:pt x="1292" y="788"/>
                    <a:pt x="662" y="1387"/>
                    <a:pt x="1" y="1639"/>
                  </a:cubicBezTo>
                  <a:lnTo>
                    <a:pt x="8822" y="1639"/>
                  </a:lnTo>
                  <a:cubicBezTo>
                    <a:pt x="9799" y="1639"/>
                    <a:pt x="10649" y="946"/>
                    <a:pt x="108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98" name="Google Shape;3698;p39"/>
            <p:cNvSpPr/>
            <p:nvPr/>
          </p:nvSpPr>
          <p:spPr>
            <a:xfrm>
              <a:off x="-37804925" y="3953450"/>
              <a:ext cx="274125" cy="295675"/>
            </a:xfrm>
            <a:custGeom>
              <a:avLst/>
              <a:gdLst/>
              <a:ahLst/>
              <a:cxnLst/>
              <a:rect l="l" t="t" r="r" b="b"/>
              <a:pathLst>
                <a:path w="10965" h="11827" extrusionOk="0">
                  <a:moveTo>
                    <a:pt x="379" y="1"/>
                  </a:moveTo>
                  <a:cubicBezTo>
                    <a:pt x="158" y="1"/>
                    <a:pt x="1" y="221"/>
                    <a:pt x="1" y="411"/>
                  </a:cubicBezTo>
                  <a:lnTo>
                    <a:pt x="1" y="10618"/>
                  </a:lnTo>
                  <a:cubicBezTo>
                    <a:pt x="1" y="11280"/>
                    <a:pt x="537" y="11815"/>
                    <a:pt x="1198" y="11815"/>
                  </a:cubicBezTo>
                  <a:cubicBezTo>
                    <a:pt x="1247" y="11823"/>
                    <a:pt x="1295" y="11826"/>
                    <a:pt x="1342" y="11826"/>
                  </a:cubicBezTo>
                  <a:cubicBezTo>
                    <a:pt x="1912" y="11826"/>
                    <a:pt x="2395" y="11318"/>
                    <a:pt x="2395" y="10650"/>
                  </a:cubicBezTo>
                  <a:cubicBezTo>
                    <a:pt x="2395" y="10398"/>
                    <a:pt x="2584" y="10272"/>
                    <a:pt x="2836" y="10272"/>
                  </a:cubicBezTo>
                  <a:lnTo>
                    <a:pt x="10965" y="10272"/>
                  </a:lnTo>
                  <a:lnTo>
                    <a:pt x="10965" y="8255"/>
                  </a:lnTo>
                  <a:cubicBezTo>
                    <a:pt x="10807" y="8161"/>
                    <a:pt x="10650" y="8098"/>
                    <a:pt x="10492" y="7972"/>
                  </a:cubicBezTo>
                  <a:lnTo>
                    <a:pt x="10146" y="7625"/>
                  </a:lnTo>
                  <a:lnTo>
                    <a:pt x="9799" y="7972"/>
                  </a:lnTo>
                  <a:cubicBezTo>
                    <a:pt x="9547" y="8224"/>
                    <a:pt x="9232" y="8318"/>
                    <a:pt x="8917" y="8318"/>
                  </a:cubicBezTo>
                  <a:cubicBezTo>
                    <a:pt x="8255" y="8318"/>
                    <a:pt x="7720" y="7783"/>
                    <a:pt x="7720" y="7058"/>
                  </a:cubicBezTo>
                  <a:lnTo>
                    <a:pt x="7720" y="4664"/>
                  </a:lnTo>
                  <a:cubicBezTo>
                    <a:pt x="7184" y="4065"/>
                    <a:pt x="6869" y="3309"/>
                    <a:pt x="6869" y="2490"/>
                  </a:cubicBezTo>
                  <a:cubicBezTo>
                    <a:pt x="6869" y="1513"/>
                    <a:pt x="7310" y="600"/>
                    <a:pt x="80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214372" y="250830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4315296" y="259408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4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50206" y="203050"/>
            <a:ext cx="332773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Inventory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warehouses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609597" y="296928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sp>
        <p:nvSpPr>
          <p:cNvPr id="3655" name="Google Shape;3655;p39"/>
          <p:cNvSpPr txBox="1"/>
          <p:nvPr/>
        </p:nvSpPr>
        <p:spPr>
          <a:xfrm>
            <a:off x="7887217" y="2441366"/>
            <a:ext cx="3218869" cy="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F25050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Warehouse design</a:t>
            </a:r>
            <a:endParaRPr kumimoji="0" lang="en-US" sz="1900" b="1" i="0" u="none" strike="noStrike" kern="0" cap="none" spc="0" normalizeH="0" baseline="0" noProof="0" dirty="0">
              <a:ln>
                <a:noFill/>
              </a:ln>
              <a:solidFill>
                <a:srgbClr val="F25050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02967" y="1934091"/>
            <a:ext cx="5077693" cy="4680191"/>
            <a:chOff x="1002967" y="1934091"/>
            <a:chExt cx="5077693" cy="4680191"/>
          </a:xfrm>
        </p:grpSpPr>
        <p:sp>
          <p:nvSpPr>
            <p:cNvPr id="3633" name="Google Shape;3633;p39"/>
            <p:cNvSpPr/>
            <p:nvPr/>
          </p:nvSpPr>
          <p:spPr>
            <a:xfrm>
              <a:off x="2564206" y="3230959"/>
              <a:ext cx="1986000" cy="1986000"/>
            </a:xfrm>
            <a:prstGeom prst="arc">
              <a:avLst>
                <a:gd name="adj1" fmla="val 21198850"/>
                <a:gd name="adj2" fmla="val 2852168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002967" y="1934091"/>
              <a:ext cx="5077693" cy="4680191"/>
              <a:chOff x="1018304" y="1629139"/>
              <a:chExt cx="5077693" cy="4680191"/>
            </a:xfrm>
          </p:grpSpPr>
          <p:sp>
            <p:nvSpPr>
              <p:cNvPr id="3632" name="Google Shape;3632;p39"/>
              <p:cNvSpPr/>
              <p:nvPr/>
            </p:nvSpPr>
            <p:spPr>
              <a:xfrm>
                <a:off x="2564237" y="2976340"/>
                <a:ext cx="1986000" cy="1986000"/>
              </a:xfrm>
              <a:prstGeom prst="arc">
                <a:avLst>
                  <a:gd name="adj1" fmla="val 17228728"/>
                  <a:gd name="adj2" fmla="val 20105731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4" name="Google Shape;3634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3506042"/>
                  <a:gd name="adj2" fmla="val 709421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5" name="Google Shape;3635;p39"/>
              <p:cNvSpPr/>
              <p:nvPr/>
            </p:nvSpPr>
            <p:spPr>
              <a:xfrm>
                <a:off x="2568311" y="2976464"/>
                <a:ext cx="1986000" cy="1986000"/>
              </a:xfrm>
              <a:prstGeom prst="arc">
                <a:avLst>
                  <a:gd name="adj1" fmla="val 7826792"/>
                  <a:gd name="adj2" fmla="val 1138222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6" name="Google Shape;3636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12354274"/>
                  <a:gd name="adj2" fmla="val 1571702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3638" name="Google Shape;3638;p39"/>
              <p:cNvGrpSpPr/>
              <p:nvPr/>
            </p:nvGrpSpPr>
            <p:grpSpPr>
              <a:xfrm>
                <a:off x="1018304" y="1629139"/>
                <a:ext cx="5077693" cy="4680191"/>
                <a:chOff x="457200" y="939419"/>
                <a:chExt cx="4114825" cy="3792699"/>
              </a:xfrm>
            </p:grpSpPr>
            <p:sp>
              <p:nvSpPr>
                <p:cNvPr id="3639" name="Google Shape;3639;p39"/>
                <p:cNvSpPr/>
                <p:nvPr/>
              </p:nvSpPr>
              <p:spPr>
                <a:xfrm>
                  <a:off x="716743" y="940227"/>
                  <a:ext cx="2022628" cy="1613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32" h="47876" extrusionOk="0">
                      <a:moveTo>
                        <a:pt x="53554" y="0"/>
                      </a:moveTo>
                      <a:cubicBezTo>
                        <a:pt x="28527" y="0"/>
                        <a:pt x="7322" y="16324"/>
                        <a:pt x="0" y="38898"/>
                      </a:cubicBezTo>
                      <a:lnTo>
                        <a:pt x="27646" y="47875"/>
                      </a:lnTo>
                      <a:cubicBezTo>
                        <a:pt x="31183" y="36957"/>
                        <a:pt x="41446" y="29052"/>
                        <a:pt x="53554" y="29052"/>
                      </a:cubicBezTo>
                      <a:lnTo>
                        <a:pt x="53554" y="23289"/>
                      </a:lnTo>
                      <a:cubicBezTo>
                        <a:pt x="53554" y="20098"/>
                        <a:pt x="55352" y="17181"/>
                        <a:pt x="58198" y="15752"/>
                      </a:cubicBezTo>
                      <a:lnTo>
                        <a:pt x="59591" y="15062"/>
                      </a:lnTo>
                      <a:cubicBezTo>
                        <a:pt x="60031" y="14847"/>
                        <a:pt x="60031" y="14216"/>
                        <a:pt x="59591" y="13990"/>
                      </a:cubicBezTo>
                      <a:lnTo>
                        <a:pt x="58198" y="13300"/>
                      </a:lnTo>
                      <a:cubicBezTo>
                        <a:pt x="55352" y="11871"/>
                        <a:pt x="53554" y="8966"/>
                        <a:pt x="53554" y="5775"/>
                      </a:cubicBezTo>
                      <a:lnTo>
                        <a:pt x="5355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0" name="Google Shape;3640;p39"/>
                <p:cNvSpPr/>
                <p:nvPr/>
              </p:nvSpPr>
              <p:spPr>
                <a:xfrm>
                  <a:off x="457200" y="2196291"/>
                  <a:ext cx="1525226" cy="2174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269" h="64551" extrusionOk="0">
                      <a:moveTo>
                        <a:pt x="23339" y="1"/>
                      </a:moveTo>
                      <a:cubicBezTo>
                        <a:pt x="23186" y="1"/>
                        <a:pt x="23031" y="59"/>
                        <a:pt x="22908" y="185"/>
                      </a:cubicBezTo>
                      <a:lnTo>
                        <a:pt x="21825" y="1281"/>
                      </a:lnTo>
                      <a:cubicBezTo>
                        <a:pt x="20214" y="2917"/>
                        <a:pt x="18036" y="3795"/>
                        <a:pt x="15815" y="3795"/>
                      </a:cubicBezTo>
                      <a:cubicBezTo>
                        <a:pt x="14949" y="3795"/>
                        <a:pt x="14077" y="3662"/>
                        <a:pt x="13229" y="3388"/>
                      </a:cubicBezTo>
                      <a:lnTo>
                        <a:pt x="7740" y="1602"/>
                      </a:lnTo>
                      <a:lnTo>
                        <a:pt x="7740" y="1602"/>
                      </a:lnTo>
                      <a:cubicBezTo>
                        <a:pt x="1" y="25403"/>
                        <a:pt x="8966" y="50608"/>
                        <a:pt x="28183" y="64550"/>
                      </a:cubicBezTo>
                      <a:lnTo>
                        <a:pt x="45268" y="41036"/>
                      </a:lnTo>
                      <a:cubicBezTo>
                        <a:pt x="35970" y="34285"/>
                        <a:pt x="31636" y="22093"/>
                        <a:pt x="35374" y="10579"/>
                      </a:cubicBezTo>
                      <a:lnTo>
                        <a:pt x="29885" y="8793"/>
                      </a:lnTo>
                      <a:cubicBezTo>
                        <a:pt x="26849" y="7805"/>
                        <a:pt x="24635" y="5198"/>
                        <a:pt x="24159" y="2043"/>
                      </a:cubicBezTo>
                      <a:lnTo>
                        <a:pt x="23932" y="507"/>
                      </a:lnTo>
                      <a:cubicBezTo>
                        <a:pt x="23886" y="192"/>
                        <a:pt x="23617" y="1"/>
                        <a:pt x="2333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1" name="Google Shape;3641;p39"/>
                <p:cNvSpPr/>
                <p:nvPr/>
              </p:nvSpPr>
              <p:spPr>
                <a:xfrm>
                  <a:off x="1406634" y="3577509"/>
                  <a:ext cx="2230039" cy="1154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88" h="34269" extrusionOk="0">
                      <a:moveTo>
                        <a:pt x="17074" y="1"/>
                      </a:moveTo>
                      <a:lnTo>
                        <a:pt x="13681" y="4680"/>
                      </a:lnTo>
                      <a:cubicBezTo>
                        <a:pt x="12087" y="6874"/>
                        <a:pt x="9548" y="8140"/>
                        <a:pt x="6878" y="8140"/>
                      </a:cubicBezTo>
                      <a:cubicBezTo>
                        <a:pt x="6418" y="8140"/>
                        <a:pt x="5954" y="8103"/>
                        <a:pt x="5490" y="8026"/>
                      </a:cubicBezTo>
                      <a:lnTo>
                        <a:pt x="3966" y="7776"/>
                      </a:lnTo>
                      <a:cubicBezTo>
                        <a:pt x="3930" y="7770"/>
                        <a:pt x="3895" y="7767"/>
                        <a:pt x="3861" y="7767"/>
                      </a:cubicBezTo>
                      <a:cubicBezTo>
                        <a:pt x="3427" y="7767"/>
                        <a:pt x="3125" y="8236"/>
                        <a:pt x="3335" y="8645"/>
                      </a:cubicBezTo>
                      <a:lnTo>
                        <a:pt x="4049" y="10014"/>
                      </a:lnTo>
                      <a:cubicBezTo>
                        <a:pt x="5513" y="12848"/>
                        <a:pt x="5263" y="16265"/>
                        <a:pt x="3394" y="18848"/>
                      </a:cubicBezTo>
                      <a:lnTo>
                        <a:pt x="1" y="23516"/>
                      </a:lnTo>
                      <a:cubicBezTo>
                        <a:pt x="9991" y="30773"/>
                        <a:pt x="21565" y="34269"/>
                        <a:pt x="33034" y="34269"/>
                      </a:cubicBezTo>
                      <a:cubicBezTo>
                        <a:pt x="44803" y="34269"/>
                        <a:pt x="56462" y="30588"/>
                        <a:pt x="66188" y="23516"/>
                      </a:cubicBezTo>
                      <a:lnTo>
                        <a:pt x="49102" y="13"/>
                      </a:lnTo>
                      <a:cubicBezTo>
                        <a:pt x="44401" y="3430"/>
                        <a:pt x="38763" y="5209"/>
                        <a:pt x="33070" y="5209"/>
                      </a:cubicBezTo>
                      <a:cubicBezTo>
                        <a:pt x="27518" y="5209"/>
                        <a:pt x="21913" y="3516"/>
                        <a:pt x="1707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2" name="Google Shape;3642;p39"/>
                <p:cNvSpPr/>
                <p:nvPr/>
              </p:nvSpPr>
              <p:spPr>
                <a:xfrm>
                  <a:off x="3059636" y="2249048"/>
                  <a:ext cx="1512389" cy="2120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88" h="62949" extrusionOk="0">
                      <a:moveTo>
                        <a:pt x="37541" y="0"/>
                      </a:moveTo>
                      <a:lnTo>
                        <a:pt x="9895" y="8978"/>
                      </a:lnTo>
                      <a:cubicBezTo>
                        <a:pt x="13455" y="19908"/>
                        <a:pt x="9799" y="32326"/>
                        <a:pt x="1" y="39434"/>
                      </a:cubicBezTo>
                      <a:lnTo>
                        <a:pt x="3394" y="44113"/>
                      </a:lnTo>
                      <a:cubicBezTo>
                        <a:pt x="5263" y="46685"/>
                        <a:pt x="5525" y="50102"/>
                        <a:pt x="4061" y="52935"/>
                      </a:cubicBezTo>
                      <a:lnTo>
                        <a:pt x="3346" y="54305"/>
                      </a:lnTo>
                      <a:cubicBezTo>
                        <a:pt x="3125" y="54713"/>
                        <a:pt x="3437" y="55183"/>
                        <a:pt x="3872" y="55183"/>
                      </a:cubicBezTo>
                      <a:cubicBezTo>
                        <a:pt x="3907" y="55183"/>
                        <a:pt x="3942" y="55180"/>
                        <a:pt x="3977" y="55174"/>
                      </a:cubicBezTo>
                      <a:lnTo>
                        <a:pt x="5501" y="54924"/>
                      </a:lnTo>
                      <a:cubicBezTo>
                        <a:pt x="5963" y="54847"/>
                        <a:pt x="6426" y="54809"/>
                        <a:pt x="6884" y="54809"/>
                      </a:cubicBezTo>
                      <a:cubicBezTo>
                        <a:pt x="9548" y="54809"/>
                        <a:pt x="12088" y="56077"/>
                        <a:pt x="13693" y="58281"/>
                      </a:cubicBezTo>
                      <a:lnTo>
                        <a:pt x="17086" y="62949"/>
                      </a:lnTo>
                      <a:cubicBezTo>
                        <a:pt x="37327" y="48244"/>
                        <a:pt x="44887" y="22575"/>
                        <a:pt x="3754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3" name="Google Shape;3643;p39"/>
                <p:cNvSpPr/>
                <p:nvPr/>
              </p:nvSpPr>
              <p:spPr>
                <a:xfrm>
                  <a:off x="2519730" y="939419"/>
                  <a:ext cx="1804402" cy="1667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555" h="49486" extrusionOk="0">
                      <a:moveTo>
                        <a:pt x="29" y="1"/>
                      </a:moveTo>
                      <a:cubicBezTo>
                        <a:pt x="19" y="1"/>
                        <a:pt x="10" y="1"/>
                        <a:pt x="1" y="1"/>
                      </a:cubicBezTo>
                      <a:lnTo>
                        <a:pt x="1" y="29064"/>
                      </a:lnTo>
                      <a:cubicBezTo>
                        <a:pt x="10" y="29064"/>
                        <a:pt x="19" y="29064"/>
                        <a:pt x="29" y="29064"/>
                      </a:cubicBezTo>
                      <a:cubicBezTo>
                        <a:pt x="11508" y="29064"/>
                        <a:pt x="22173" y="36383"/>
                        <a:pt x="25909" y="47887"/>
                      </a:cubicBezTo>
                      <a:lnTo>
                        <a:pt x="31397" y="46101"/>
                      </a:lnTo>
                      <a:cubicBezTo>
                        <a:pt x="32251" y="45824"/>
                        <a:pt x="33128" y="45689"/>
                        <a:pt x="33997" y="45689"/>
                      </a:cubicBezTo>
                      <a:cubicBezTo>
                        <a:pt x="36221" y="45689"/>
                        <a:pt x="38396" y="46571"/>
                        <a:pt x="40006" y="48197"/>
                      </a:cubicBezTo>
                      <a:lnTo>
                        <a:pt x="41089" y="49304"/>
                      </a:lnTo>
                      <a:cubicBezTo>
                        <a:pt x="41210" y="49429"/>
                        <a:pt x="41361" y="49485"/>
                        <a:pt x="41509" y="49485"/>
                      </a:cubicBezTo>
                      <a:cubicBezTo>
                        <a:pt x="41786" y="49485"/>
                        <a:pt x="42055" y="49289"/>
                        <a:pt x="42101" y="48971"/>
                      </a:cubicBezTo>
                      <a:lnTo>
                        <a:pt x="42339" y="47447"/>
                      </a:lnTo>
                      <a:cubicBezTo>
                        <a:pt x="42816" y="44292"/>
                        <a:pt x="45030" y="41672"/>
                        <a:pt x="48054" y="40696"/>
                      </a:cubicBezTo>
                      <a:lnTo>
                        <a:pt x="53555" y="38910"/>
                      </a:lnTo>
                      <a:cubicBezTo>
                        <a:pt x="45819" y="15119"/>
                        <a:pt x="23759" y="1"/>
                        <a:pt x="2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3644" name="Google Shape;3644;p39"/>
              <p:cNvSpPr/>
              <p:nvPr/>
            </p:nvSpPr>
            <p:spPr>
              <a:xfrm>
                <a:off x="3352710" y="1630176"/>
                <a:ext cx="481745" cy="1228273"/>
              </a:xfrm>
              <a:custGeom>
                <a:avLst/>
                <a:gdLst/>
                <a:ahLst/>
                <a:cxnLst/>
                <a:rect l="l" t="t" r="r" b="b"/>
                <a:pathLst>
                  <a:path w="11586" h="29540" extrusionOk="0">
                    <a:moveTo>
                      <a:pt x="5061" y="0"/>
                    </a:moveTo>
                    <a:cubicBezTo>
                      <a:pt x="3418" y="0"/>
                      <a:pt x="1679" y="84"/>
                      <a:pt x="1" y="227"/>
                    </a:cubicBezTo>
                    <a:lnTo>
                      <a:pt x="1" y="29540"/>
                    </a:lnTo>
                    <a:cubicBezTo>
                      <a:pt x="1656" y="29218"/>
                      <a:pt x="3418" y="29063"/>
                      <a:pt x="5061" y="29063"/>
                    </a:cubicBezTo>
                    <a:lnTo>
                      <a:pt x="5061" y="23289"/>
                    </a:lnTo>
                    <a:cubicBezTo>
                      <a:pt x="5061" y="20098"/>
                      <a:pt x="6882" y="17181"/>
                      <a:pt x="9728" y="15764"/>
                    </a:cubicBezTo>
                    <a:lnTo>
                      <a:pt x="11133" y="15062"/>
                    </a:lnTo>
                    <a:cubicBezTo>
                      <a:pt x="11574" y="14847"/>
                      <a:pt x="11585" y="14216"/>
                      <a:pt x="11145" y="13990"/>
                    </a:cubicBezTo>
                    <a:lnTo>
                      <a:pt x="9728" y="13300"/>
                    </a:lnTo>
                    <a:cubicBezTo>
                      <a:pt x="6882" y="11871"/>
                      <a:pt x="5061" y="8966"/>
                      <a:pt x="5061" y="5775"/>
                    </a:cubicBezTo>
                    <a:lnTo>
                      <a:pt x="506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3666" name="Google Shape;3666;p39"/>
              <p:cNvGrpSpPr/>
              <p:nvPr/>
            </p:nvGrpSpPr>
            <p:grpSpPr>
              <a:xfrm>
                <a:off x="3235112" y="3537465"/>
                <a:ext cx="564189" cy="564215"/>
                <a:chOff x="-59470075" y="3308975"/>
                <a:chExt cx="318200" cy="316075"/>
              </a:xfrm>
            </p:grpSpPr>
            <p:sp>
              <p:nvSpPr>
                <p:cNvPr id="3667" name="Google Shape;3667;p39"/>
                <p:cNvSpPr/>
                <p:nvPr/>
              </p:nvSpPr>
              <p:spPr>
                <a:xfrm>
                  <a:off x="-59403925" y="3522625"/>
                  <a:ext cx="21275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1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51" y="820"/>
                      </a:lnTo>
                      <a:lnTo>
                        <a:pt x="851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8" name="Google Shape;3668;p39"/>
                <p:cNvSpPr/>
                <p:nvPr/>
              </p:nvSpPr>
              <p:spPr>
                <a:xfrm>
                  <a:off x="-593621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9" name="Google Shape;3669;p39"/>
                <p:cNvSpPr/>
                <p:nvPr/>
              </p:nvSpPr>
              <p:spPr>
                <a:xfrm>
                  <a:off x="-593212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0" name="Google Shape;3670;p39"/>
                <p:cNvSpPr/>
                <p:nvPr/>
              </p:nvSpPr>
              <p:spPr>
                <a:xfrm>
                  <a:off x="-592794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1" name="Google Shape;3671;p39"/>
                <p:cNvSpPr/>
                <p:nvPr/>
              </p:nvSpPr>
              <p:spPr>
                <a:xfrm>
                  <a:off x="-59470075" y="3418825"/>
                  <a:ext cx="317425" cy="20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97" h="8249" extrusionOk="0">
                      <a:moveTo>
                        <a:pt x="10523" y="3334"/>
                      </a:moveTo>
                      <a:cubicBezTo>
                        <a:pt x="10775" y="3334"/>
                        <a:pt x="10932" y="3523"/>
                        <a:pt x="10932" y="3775"/>
                      </a:cubicBezTo>
                      <a:lnTo>
                        <a:pt x="10932" y="5413"/>
                      </a:lnTo>
                      <a:cubicBezTo>
                        <a:pt x="10932" y="5665"/>
                        <a:pt x="10712" y="5854"/>
                        <a:pt x="10523" y="5854"/>
                      </a:cubicBezTo>
                      <a:lnTo>
                        <a:pt x="2268" y="5854"/>
                      </a:lnTo>
                      <a:cubicBezTo>
                        <a:pt x="2016" y="5854"/>
                        <a:pt x="1827" y="5665"/>
                        <a:pt x="1827" y="5413"/>
                      </a:cubicBezTo>
                      <a:lnTo>
                        <a:pt x="1827" y="3775"/>
                      </a:lnTo>
                      <a:cubicBezTo>
                        <a:pt x="1827" y="3523"/>
                        <a:pt x="2016" y="3334"/>
                        <a:pt x="2268" y="3334"/>
                      </a:cubicBezTo>
                      <a:close/>
                      <a:moveTo>
                        <a:pt x="2893" y="1"/>
                      </a:moveTo>
                      <a:cubicBezTo>
                        <a:pt x="2822" y="1"/>
                        <a:pt x="2748" y="18"/>
                        <a:pt x="2678" y="57"/>
                      </a:cubicBezTo>
                      <a:lnTo>
                        <a:pt x="221" y="1727"/>
                      </a:lnTo>
                      <a:cubicBezTo>
                        <a:pt x="95" y="1790"/>
                        <a:pt x="0" y="1916"/>
                        <a:pt x="0" y="2073"/>
                      </a:cubicBezTo>
                      <a:lnTo>
                        <a:pt x="0" y="7870"/>
                      </a:lnTo>
                      <a:cubicBezTo>
                        <a:pt x="0" y="8091"/>
                        <a:pt x="221" y="8248"/>
                        <a:pt x="410" y="8248"/>
                      </a:cubicBezTo>
                      <a:lnTo>
                        <a:pt x="12255" y="8248"/>
                      </a:lnTo>
                      <a:cubicBezTo>
                        <a:pt x="12507" y="8248"/>
                        <a:pt x="12665" y="8059"/>
                        <a:pt x="12665" y="7870"/>
                      </a:cubicBezTo>
                      <a:lnTo>
                        <a:pt x="12665" y="2073"/>
                      </a:lnTo>
                      <a:cubicBezTo>
                        <a:pt x="12697" y="1884"/>
                        <a:pt x="12507" y="1664"/>
                        <a:pt x="12287" y="1664"/>
                      </a:cubicBezTo>
                      <a:lnTo>
                        <a:pt x="5797" y="1664"/>
                      </a:lnTo>
                      <a:lnTo>
                        <a:pt x="5797" y="404"/>
                      </a:lnTo>
                      <a:cubicBezTo>
                        <a:pt x="5797" y="166"/>
                        <a:pt x="5600" y="1"/>
                        <a:pt x="5382" y="1"/>
                      </a:cubicBezTo>
                      <a:cubicBezTo>
                        <a:pt x="5311" y="1"/>
                        <a:pt x="5237" y="18"/>
                        <a:pt x="5167" y="57"/>
                      </a:cubicBezTo>
                      <a:lnTo>
                        <a:pt x="3308" y="1286"/>
                      </a:lnTo>
                      <a:lnTo>
                        <a:pt x="3308" y="404"/>
                      </a:lnTo>
                      <a:cubicBezTo>
                        <a:pt x="3308" y="166"/>
                        <a:pt x="3111" y="1"/>
                        <a:pt x="28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2" name="Google Shape;3672;p39"/>
                <p:cNvSpPr/>
                <p:nvPr/>
              </p:nvSpPr>
              <p:spPr>
                <a:xfrm>
                  <a:off x="-592385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3" name="Google Shape;3673;p39"/>
                <p:cNvSpPr/>
                <p:nvPr/>
              </p:nvSpPr>
              <p:spPr>
                <a:xfrm>
                  <a:off x="-59292875" y="3308975"/>
                  <a:ext cx="106350" cy="41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4" h="1656" extrusionOk="0">
                      <a:moveTo>
                        <a:pt x="1305" y="1"/>
                      </a:moveTo>
                      <a:cubicBezTo>
                        <a:pt x="904" y="1"/>
                        <a:pt x="497" y="175"/>
                        <a:pt x="158" y="545"/>
                      </a:cubicBezTo>
                      <a:cubicBezTo>
                        <a:pt x="1" y="702"/>
                        <a:pt x="64" y="986"/>
                        <a:pt x="221" y="1143"/>
                      </a:cubicBezTo>
                      <a:cubicBezTo>
                        <a:pt x="311" y="1218"/>
                        <a:pt x="409" y="1258"/>
                        <a:pt x="503" y="1258"/>
                      </a:cubicBezTo>
                      <a:cubicBezTo>
                        <a:pt x="606" y="1258"/>
                        <a:pt x="706" y="1210"/>
                        <a:pt x="788" y="1112"/>
                      </a:cubicBezTo>
                      <a:cubicBezTo>
                        <a:pt x="946" y="938"/>
                        <a:pt x="1127" y="852"/>
                        <a:pt x="1308" y="852"/>
                      </a:cubicBezTo>
                      <a:cubicBezTo>
                        <a:pt x="1489" y="852"/>
                        <a:pt x="1670" y="938"/>
                        <a:pt x="1828" y="1112"/>
                      </a:cubicBezTo>
                      <a:cubicBezTo>
                        <a:pt x="2150" y="1466"/>
                        <a:pt x="2562" y="1655"/>
                        <a:pt x="2977" y="1655"/>
                      </a:cubicBezTo>
                      <a:cubicBezTo>
                        <a:pt x="3374" y="1655"/>
                        <a:pt x="3773" y="1482"/>
                        <a:pt x="4096" y="1112"/>
                      </a:cubicBezTo>
                      <a:cubicBezTo>
                        <a:pt x="4254" y="954"/>
                        <a:pt x="4222" y="671"/>
                        <a:pt x="4065" y="513"/>
                      </a:cubicBezTo>
                      <a:cubicBezTo>
                        <a:pt x="3990" y="438"/>
                        <a:pt x="3886" y="399"/>
                        <a:pt x="3781" y="399"/>
                      </a:cubicBezTo>
                      <a:cubicBezTo>
                        <a:pt x="3665" y="399"/>
                        <a:pt x="3549" y="446"/>
                        <a:pt x="3466" y="545"/>
                      </a:cubicBezTo>
                      <a:cubicBezTo>
                        <a:pt x="3309" y="734"/>
                        <a:pt x="3135" y="828"/>
                        <a:pt x="2962" y="828"/>
                      </a:cubicBezTo>
                      <a:cubicBezTo>
                        <a:pt x="2789" y="828"/>
                        <a:pt x="2616" y="734"/>
                        <a:pt x="2458" y="545"/>
                      </a:cubicBezTo>
                      <a:cubicBezTo>
                        <a:pt x="2136" y="191"/>
                        <a:pt x="1724" y="1"/>
                        <a:pt x="130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4" name="Google Shape;3674;p39"/>
                <p:cNvSpPr/>
                <p:nvPr/>
              </p:nvSpPr>
              <p:spPr>
                <a:xfrm>
                  <a:off x="-59214100" y="3371400"/>
                  <a:ext cx="62225" cy="68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9" h="2742" extrusionOk="0">
                      <a:moveTo>
                        <a:pt x="410" y="1"/>
                      </a:moveTo>
                      <a:cubicBezTo>
                        <a:pt x="158" y="1"/>
                        <a:pt x="0" y="190"/>
                        <a:pt x="0" y="379"/>
                      </a:cubicBezTo>
                      <a:lnTo>
                        <a:pt x="0" y="2742"/>
                      </a:lnTo>
                      <a:lnTo>
                        <a:pt x="2489" y="2742"/>
                      </a:lnTo>
                      <a:lnTo>
                        <a:pt x="2489" y="379"/>
                      </a:lnTo>
                      <a:cubicBezTo>
                        <a:pt x="2458" y="190"/>
                        <a:pt x="2268" y="1"/>
                        <a:pt x="204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5" name="Google Shape;3675;p39"/>
                <p:cNvSpPr/>
                <p:nvPr/>
              </p:nvSpPr>
              <p:spPr>
                <a:xfrm>
                  <a:off x="-59297600" y="3392600"/>
                  <a:ext cx="62250" cy="4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0" h="1926" extrusionOk="0">
                      <a:moveTo>
                        <a:pt x="387" y="0"/>
                      </a:moveTo>
                      <a:cubicBezTo>
                        <a:pt x="163" y="0"/>
                        <a:pt x="1" y="177"/>
                        <a:pt x="1" y="382"/>
                      </a:cubicBezTo>
                      <a:lnTo>
                        <a:pt x="1" y="1925"/>
                      </a:lnTo>
                      <a:lnTo>
                        <a:pt x="2489" y="1925"/>
                      </a:lnTo>
                      <a:lnTo>
                        <a:pt x="2489" y="382"/>
                      </a:lnTo>
                      <a:cubicBezTo>
                        <a:pt x="2489" y="161"/>
                        <a:pt x="2300" y="4"/>
                        <a:pt x="2080" y="4"/>
                      </a:cubicBezTo>
                      <a:lnTo>
                        <a:pt x="442" y="4"/>
                      </a:lnTo>
                      <a:cubicBezTo>
                        <a:pt x="423" y="1"/>
                        <a:pt x="405" y="0"/>
                        <a:pt x="38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</p:grpSp>
      </p:grpSp>
      <p:grpSp>
        <p:nvGrpSpPr>
          <p:cNvPr id="3677" name="Google Shape;3677;p39"/>
          <p:cNvGrpSpPr/>
          <p:nvPr/>
        </p:nvGrpSpPr>
        <p:grpSpPr>
          <a:xfrm>
            <a:off x="7162007" y="2381719"/>
            <a:ext cx="548637" cy="548628"/>
            <a:chOff x="3863900" y="4993625"/>
            <a:chExt cx="482050" cy="478900"/>
          </a:xfrm>
          <a:solidFill>
            <a:schemeClr val="accent4"/>
          </a:solidFill>
        </p:grpSpPr>
        <p:sp>
          <p:nvSpPr>
            <p:cNvPr id="3678" name="Google Shape;3678;p39"/>
            <p:cNvSpPr/>
            <p:nvPr/>
          </p:nvSpPr>
          <p:spPr>
            <a:xfrm>
              <a:off x="3877525" y="5058825"/>
              <a:ext cx="315450" cy="164750"/>
            </a:xfrm>
            <a:custGeom>
              <a:avLst/>
              <a:gdLst/>
              <a:ahLst/>
              <a:cxnLst/>
              <a:rect l="l" t="t" r="r" b="b"/>
              <a:pathLst>
                <a:path w="12618" h="6590" extrusionOk="0">
                  <a:moveTo>
                    <a:pt x="3647" y="1"/>
                  </a:moveTo>
                  <a:lnTo>
                    <a:pt x="169" y="1846"/>
                  </a:lnTo>
                  <a:cubicBezTo>
                    <a:pt x="109" y="1877"/>
                    <a:pt x="51" y="1913"/>
                    <a:pt x="0" y="1952"/>
                  </a:cubicBezTo>
                  <a:lnTo>
                    <a:pt x="8892" y="6589"/>
                  </a:lnTo>
                  <a:lnTo>
                    <a:pt x="12617" y="4746"/>
                  </a:lnTo>
                  <a:lnTo>
                    <a:pt x="36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79" name="Google Shape;3679;p39"/>
            <p:cNvSpPr/>
            <p:nvPr/>
          </p:nvSpPr>
          <p:spPr>
            <a:xfrm>
              <a:off x="4113750" y="5133350"/>
              <a:ext cx="232200" cy="339175"/>
            </a:xfrm>
            <a:custGeom>
              <a:avLst/>
              <a:gdLst/>
              <a:ahLst/>
              <a:cxnLst/>
              <a:rect l="l" t="t" r="r" b="b"/>
              <a:pathLst>
                <a:path w="9288" h="13567" extrusionOk="0">
                  <a:moveTo>
                    <a:pt x="9284" y="1"/>
                  </a:moveTo>
                  <a:lnTo>
                    <a:pt x="4836" y="2202"/>
                  </a:lnTo>
                  <a:lnTo>
                    <a:pt x="4836" y="4680"/>
                  </a:lnTo>
                  <a:cubicBezTo>
                    <a:pt x="4836" y="4993"/>
                    <a:pt x="4584" y="5246"/>
                    <a:pt x="4270" y="5246"/>
                  </a:cubicBezTo>
                  <a:cubicBezTo>
                    <a:pt x="3957" y="5246"/>
                    <a:pt x="3707" y="4993"/>
                    <a:pt x="3707" y="4680"/>
                  </a:cubicBezTo>
                  <a:lnTo>
                    <a:pt x="3707" y="2762"/>
                  </a:lnTo>
                  <a:lnTo>
                    <a:pt x="0" y="4593"/>
                  </a:lnTo>
                  <a:lnTo>
                    <a:pt x="0" y="13566"/>
                  </a:lnTo>
                  <a:cubicBezTo>
                    <a:pt x="12" y="13560"/>
                    <a:pt x="24" y="13557"/>
                    <a:pt x="37" y="13551"/>
                  </a:cubicBezTo>
                  <a:lnTo>
                    <a:pt x="8552" y="9236"/>
                  </a:lnTo>
                  <a:cubicBezTo>
                    <a:pt x="9004" y="9010"/>
                    <a:pt x="9287" y="8550"/>
                    <a:pt x="9287" y="8047"/>
                  </a:cubicBezTo>
                  <a:lnTo>
                    <a:pt x="9287" y="52"/>
                  </a:lnTo>
                  <a:cubicBezTo>
                    <a:pt x="9287" y="34"/>
                    <a:pt x="9287" y="19"/>
                    <a:pt x="92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0" name="Google Shape;3680;p39"/>
            <p:cNvSpPr/>
            <p:nvPr/>
          </p:nvSpPr>
          <p:spPr>
            <a:xfrm>
              <a:off x="3998800" y="4993625"/>
              <a:ext cx="334125" cy="168500"/>
            </a:xfrm>
            <a:custGeom>
              <a:avLst/>
              <a:gdLst/>
              <a:ahLst/>
              <a:cxnLst/>
              <a:rect l="l" t="t" r="r" b="b"/>
              <a:pathLst>
                <a:path w="13365" h="6740" extrusionOk="0">
                  <a:moveTo>
                    <a:pt x="4045" y="1"/>
                  </a:moveTo>
                  <a:cubicBezTo>
                    <a:pt x="3833" y="1"/>
                    <a:pt x="3623" y="51"/>
                    <a:pt x="3430" y="151"/>
                  </a:cubicBezTo>
                  <a:lnTo>
                    <a:pt x="0" y="1970"/>
                  </a:lnTo>
                  <a:lnTo>
                    <a:pt x="9013" y="6740"/>
                  </a:lnTo>
                  <a:lnTo>
                    <a:pt x="13364" y="4587"/>
                  </a:lnTo>
                  <a:cubicBezTo>
                    <a:pt x="13298" y="4536"/>
                    <a:pt x="13226" y="4491"/>
                    <a:pt x="13150" y="4454"/>
                  </a:cubicBezTo>
                  <a:lnTo>
                    <a:pt x="4638" y="139"/>
                  </a:lnTo>
                  <a:lnTo>
                    <a:pt x="4635" y="139"/>
                  </a:lnTo>
                  <a:cubicBezTo>
                    <a:pt x="4448" y="47"/>
                    <a:pt x="4246" y="1"/>
                    <a:pt x="40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1" name="Google Shape;3681;p39"/>
            <p:cNvSpPr/>
            <p:nvPr/>
          </p:nvSpPr>
          <p:spPr>
            <a:xfrm>
              <a:off x="3863900" y="5132450"/>
              <a:ext cx="221650" cy="339925"/>
            </a:xfrm>
            <a:custGeom>
              <a:avLst/>
              <a:gdLst/>
              <a:ahLst/>
              <a:cxnLst/>
              <a:rect l="l" t="t" r="r" b="b"/>
              <a:pathLst>
                <a:path w="8866" h="13597" extrusionOk="0">
                  <a:moveTo>
                    <a:pt x="6" y="1"/>
                  </a:moveTo>
                  <a:cubicBezTo>
                    <a:pt x="3" y="25"/>
                    <a:pt x="0" y="52"/>
                    <a:pt x="0" y="76"/>
                  </a:cubicBezTo>
                  <a:lnTo>
                    <a:pt x="0" y="8095"/>
                  </a:lnTo>
                  <a:cubicBezTo>
                    <a:pt x="0" y="8589"/>
                    <a:pt x="274" y="9043"/>
                    <a:pt x="714" y="9269"/>
                  </a:cubicBezTo>
                  <a:lnTo>
                    <a:pt x="8820" y="13572"/>
                  </a:lnTo>
                  <a:lnTo>
                    <a:pt x="8826" y="13575"/>
                  </a:lnTo>
                  <a:lnTo>
                    <a:pt x="8865" y="13596"/>
                  </a:lnTo>
                  <a:lnTo>
                    <a:pt x="8865" y="4620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226360" y="296783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1" name="Google Shape;3663;p39"/>
          <p:cNvSpPr txBox="1"/>
          <p:nvPr/>
        </p:nvSpPr>
        <p:spPr>
          <a:xfrm>
            <a:off x="3170166" y="5814761"/>
            <a:ext cx="759200" cy="3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17825" y="294762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4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32968" y="270208"/>
            <a:ext cx="332773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Inventory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warehouses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4515" y="3485071"/>
            <a:ext cx="2351358" cy="13215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6651" y="3548091"/>
            <a:ext cx="2351358" cy="12392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0651" y="5213055"/>
            <a:ext cx="2446037" cy="11473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609597" y="296928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sp>
        <p:nvSpPr>
          <p:cNvPr id="3655" name="Google Shape;3655;p39"/>
          <p:cNvSpPr txBox="1"/>
          <p:nvPr/>
        </p:nvSpPr>
        <p:spPr>
          <a:xfrm>
            <a:off x="1216146" y="2327397"/>
            <a:ext cx="3218869" cy="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F25050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Warehouse design</a:t>
            </a:r>
            <a:endParaRPr kumimoji="0" lang="en-US" sz="1900" b="1" i="0" u="none" strike="noStrike" kern="0" cap="none" spc="0" normalizeH="0" baseline="0" noProof="0" dirty="0">
              <a:ln>
                <a:noFill/>
              </a:ln>
              <a:solidFill>
                <a:srgbClr val="F25050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grpSp>
        <p:nvGrpSpPr>
          <p:cNvPr id="3677" name="Google Shape;3677;p39"/>
          <p:cNvGrpSpPr/>
          <p:nvPr/>
        </p:nvGrpSpPr>
        <p:grpSpPr>
          <a:xfrm>
            <a:off x="609597" y="2167052"/>
            <a:ext cx="548637" cy="548628"/>
            <a:chOff x="3863900" y="4993625"/>
            <a:chExt cx="482050" cy="478900"/>
          </a:xfrm>
          <a:solidFill>
            <a:schemeClr val="accent4"/>
          </a:solidFill>
        </p:grpSpPr>
        <p:sp>
          <p:nvSpPr>
            <p:cNvPr id="3678" name="Google Shape;3678;p39"/>
            <p:cNvSpPr/>
            <p:nvPr/>
          </p:nvSpPr>
          <p:spPr>
            <a:xfrm>
              <a:off x="3877525" y="5058825"/>
              <a:ext cx="315450" cy="164750"/>
            </a:xfrm>
            <a:custGeom>
              <a:avLst/>
              <a:gdLst/>
              <a:ahLst/>
              <a:cxnLst/>
              <a:rect l="l" t="t" r="r" b="b"/>
              <a:pathLst>
                <a:path w="12618" h="6590" extrusionOk="0">
                  <a:moveTo>
                    <a:pt x="3647" y="1"/>
                  </a:moveTo>
                  <a:lnTo>
                    <a:pt x="169" y="1846"/>
                  </a:lnTo>
                  <a:cubicBezTo>
                    <a:pt x="109" y="1877"/>
                    <a:pt x="51" y="1913"/>
                    <a:pt x="0" y="1952"/>
                  </a:cubicBezTo>
                  <a:lnTo>
                    <a:pt x="8892" y="6589"/>
                  </a:lnTo>
                  <a:lnTo>
                    <a:pt x="12617" y="4746"/>
                  </a:lnTo>
                  <a:lnTo>
                    <a:pt x="36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79" name="Google Shape;3679;p39"/>
            <p:cNvSpPr/>
            <p:nvPr/>
          </p:nvSpPr>
          <p:spPr>
            <a:xfrm>
              <a:off x="4113750" y="5133350"/>
              <a:ext cx="232200" cy="339175"/>
            </a:xfrm>
            <a:custGeom>
              <a:avLst/>
              <a:gdLst/>
              <a:ahLst/>
              <a:cxnLst/>
              <a:rect l="l" t="t" r="r" b="b"/>
              <a:pathLst>
                <a:path w="9288" h="13567" extrusionOk="0">
                  <a:moveTo>
                    <a:pt x="9284" y="1"/>
                  </a:moveTo>
                  <a:lnTo>
                    <a:pt x="4836" y="2202"/>
                  </a:lnTo>
                  <a:lnTo>
                    <a:pt x="4836" y="4680"/>
                  </a:lnTo>
                  <a:cubicBezTo>
                    <a:pt x="4836" y="4993"/>
                    <a:pt x="4584" y="5246"/>
                    <a:pt x="4270" y="5246"/>
                  </a:cubicBezTo>
                  <a:cubicBezTo>
                    <a:pt x="3957" y="5246"/>
                    <a:pt x="3707" y="4993"/>
                    <a:pt x="3707" y="4680"/>
                  </a:cubicBezTo>
                  <a:lnTo>
                    <a:pt x="3707" y="2762"/>
                  </a:lnTo>
                  <a:lnTo>
                    <a:pt x="0" y="4593"/>
                  </a:lnTo>
                  <a:lnTo>
                    <a:pt x="0" y="13566"/>
                  </a:lnTo>
                  <a:cubicBezTo>
                    <a:pt x="12" y="13560"/>
                    <a:pt x="24" y="13557"/>
                    <a:pt x="37" y="13551"/>
                  </a:cubicBezTo>
                  <a:lnTo>
                    <a:pt x="8552" y="9236"/>
                  </a:lnTo>
                  <a:cubicBezTo>
                    <a:pt x="9004" y="9010"/>
                    <a:pt x="9287" y="8550"/>
                    <a:pt x="9287" y="8047"/>
                  </a:cubicBezTo>
                  <a:lnTo>
                    <a:pt x="9287" y="52"/>
                  </a:lnTo>
                  <a:cubicBezTo>
                    <a:pt x="9287" y="34"/>
                    <a:pt x="9287" y="19"/>
                    <a:pt x="92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0" name="Google Shape;3680;p39"/>
            <p:cNvSpPr/>
            <p:nvPr/>
          </p:nvSpPr>
          <p:spPr>
            <a:xfrm>
              <a:off x="3998800" y="4993625"/>
              <a:ext cx="334125" cy="168500"/>
            </a:xfrm>
            <a:custGeom>
              <a:avLst/>
              <a:gdLst/>
              <a:ahLst/>
              <a:cxnLst/>
              <a:rect l="l" t="t" r="r" b="b"/>
              <a:pathLst>
                <a:path w="13365" h="6740" extrusionOk="0">
                  <a:moveTo>
                    <a:pt x="4045" y="1"/>
                  </a:moveTo>
                  <a:cubicBezTo>
                    <a:pt x="3833" y="1"/>
                    <a:pt x="3623" y="51"/>
                    <a:pt x="3430" y="151"/>
                  </a:cubicBezTo>
                  <a:lnTo>
                    <a:pt x="0" y="1970"/>
                  </a:lnTo>
                  <a:lnTo>
                    <a:pt x="9013" y="6740"/>
                  </a:lnTo>
                  <a:lnTo>
                    <a:pt x="13364" y="4587"/>
                  </a:lnTo>
                  <a:cubicBezTo>
                    <a:pt x="13298" y="4536"/>
                    <a:pt x="13226" y="4491"/>
                    <a:pt x="13150" y="4454"/>
                  </a:cubicBezTo>
                  <a:lnTo>
                    <a:pt x="4638" y="139"/>
                  </a:lnTo>
                  <a:lnTo>
                    <a:pt x="4635" y="139"/>
                  </a:lnTo>
                  <a:cubicBezTo>
                    <a:pt x="4448" y="47"/>
                    <a:pt x="4246" y="1"/>
                    <a:pt x="40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1" name="Google Shape;3681;p39"/>
            <p:cNvSpPr/>
            <p:nvPr/>
          </p:nvSpPr>
          <p:spPr>
            <a:xfrm>
              <a:off x="3863900" y="5132450"/>
              <a:ext cx="221650" cy="339925"/>
            </a:xfrm>
            <a:custGeom>
              <a:avLst/>
              <a:gdLst/>
              <a:ahLst/>
              <a:cxnLst/>
              <a:rect l="l" t="t" r="r" b="b"/>
              <a:pathLst>
                <a:path w="8866" h="13597" extrusionOk="0">
                  <a:moveTo>
                    <a:pt x="6" y="1"/>
                  </a:moveTo>
                  <a:cubicBezTo>
                    <a:pt x="3" y="25"/>
                    <a:pt x="0" y="52"/>
                    <a:pt x="0" y="76"/>
                  </a:cubicBezTo>
                  <a:lnTo>
                    <a:pt x="0" y="8095"/>
                  </a:lnTo>
                  <a:cubicBezTo>
                    <a:pt x="0" y="8589"/>
                    <a:pt x="274" y="9043"/>
                    <a:pt x="714" y="9269"/>
                  </a:cubicBezTo>
                  <a:lnTo>
                    <a:pt x="8820" y="13572"/>
                  </a:lnTo>
                  <a:lnTo>
                    <a:pt x="8826" y="13575"/>
                  </a:lnTo>
                  <a:lnTo>
                    <a:pt x="8865" y="13596"/>
                  </a:lnTo>
                  <a:lnTo>
                    <a:pt x="8865" y="4620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183851" y="329862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1" name="Google Shape;3663;p39"/>
          <p:cNvSpPr txBox="1"/>
          <p:nvPr/>
        </p:nvSpPr>
        <p:spPr>
          <a:xfrm>
            <a:off x="3170166" y="5814761"/>
            <a:ext cx="759200" cy="3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48927" y="2342838"/>
            <a:ext cx="7416120" cy="41682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27427" y="2710359"/>
            <a:ext cx="204895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old storage method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75411" y="293010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4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47480" y="245822"/>
            <a:ext cx="332773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Inventory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warehouses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609597" y="296928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sp>
        <p:nvSpPr>
          <p:cNvPr id="3655" name="Google Shape;3655;p39"/>
          <p:cNvSpPr txBox="1"/>
          <p:nvPr/>
        </p:nvSpPr>
        <p:spPr>
          <a:xfrm>
            <a:off x="1216146" y="2262083"/>
            <a:ext cx="3218869" cy="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F25050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Warehouse design</a:t>
            </a:r>
            <a:endParaRPr kumimoji="0" lang="en-US" sz="1900" b="1" i="0" u="none" strike="noStrike" kern="0" cap="none" spc="0" normalizeH="0" baseline="0" noProof="0" dirty="0">
              <a:ln>
                <a:noFill/>
              </a:ln>
              <a:solidFill>
                <a:srgbClr val="F25050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grpSp>
        <p:nvGrpSpPr>
          <p:cNvPr id="3677" name="Google Shape;3677;p39"/>
          <p:cNvGrpSpPr/>
          <p:nvPr/>
        </p:nvGrpSpPr>
        <p:grpSpPr>
          <a:xfrm>
            <a:off x="609597" y="2167052"/>
            <a:ext cx="548637" cy="548628"/>
            <a:chOff x="3863900" y="4993625"/>
            <a:chExt cx="482050" cy="478900"/>
          </a:xfrm>
          <a:solidFill>
            <a:schemeClr val="accent4"/>
          </a:solidFill>
        </p:grpSpPr>
        <p:sp>
          <p:nvSpPr>
            <p:cNvPr id="3678" name="Google Shape;3678;p39"/>
            <p:cNvSpPr/>
            <p:nvPr/>
          </p:nvSpPr>
          <p:spPr>
            <a:xfrm>
              <a:off x="3877525" y="5058825"/>
              <a:ext cx="315450" cy="164750"/>
            </a:xfrm>
            <a:custGeom>
              <a:avLst/>
              <a:gdLst/>
              <a:ahLst/>
              <a:cxnLst/>
              <a:rect l="l" t="t" r="r" b="b"/>
              <a:pathLst>
                <a:path w="12618" h="6590" extrusionOk="0">
                  <a:moveTo>
                    <a:pt x="3647" y="1"/>
                  </a:moveTo>
                  <a:lnTo>
                    <a:pt x="169" y="1846"/>
                  </a:lnTo>
                  <a:cubicBezTo>
                    <a:pt x="109" y="1877"/>
                    <a:pt x="51" y="1913"/>
                    <a:pt x="0" y="1952"/>
                  </a:cubicBezTo>
                  <a:lnTo>
                    <a:pt x="8892" y="6589"/>
                  </a:lnTo>
                  <a:lnTo>
                    <a:pt x="12617" y="4746"/>
                  </a:lnTo>
                  <a:lnTo>
                    <a:pt x="36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79" name="Google Shape;3679;p39"/>
            <p:cNvSpPr/>
            <p:nvPr/>
          </p:nvSpPr>
          <p:spPr>
            <a:xfrm>
              <a:off x="4113750" y="5133350"/>
              <a:ext cx="232200" cy="339175"/>
            </a:xfrm>
            <a:custGeom>
              <a:avLst/>
              <a:gdLst/>
              <a:ahLst/>
              <a:cxnLst/>
              <a:rect l="l" t="t" r="r" b="b"/>
              <a:pathLst>
                <a:path w="9288" h="13567" extrusionOk="0">
                  <a:moveTo>
                    <a:pt x="9284" y="1"/>
                  </a:moveTo>
                  <a:lnTo>
                    <a:pt x="4836" y="2202"/>
                  </a:lnTo>
                  <a:lnTo>
                    <a:pt x="4836" y="4680"/>
                  </a:lnTo>
                  <a:cubicBezTo>
                    <a:pt x="4836" y="4993"/>
                    <a:pt x="4584" y="5246"/>
                    <a:pt x="4270" y="5246"/>
                  </a:cubicBezTo>
                  <a:cubicBezTo>
                    <a:pt x="3957" y="5246"/>
                    <a:pt x="3707" y="4993"/>
                    <a:pt x="3707" y="4680"/>
                  </a:cubicBezTo>
                  <a:lnTo>
                    <a:pt x="3707" y="2762"/>
                  </a:lnTo>
                  <a:lnTo>
                    <a:pt x="0" y="4593"/>
                  </a:lnTo>
                  <a:lnTo>
                    <a:pt x="0" y="13566"/>
                  </a:lnTo>
                  <a:cubicBezTo>
                    <a:pt x="12" y="13560"/>
                    <a:pt x="24" y="13557"/>
                    <a:pt x="37" y="13551"/>
                  </a:cubicBezTo>
                  <a:lnTo>
                    <a:pt x="8552" y="9236"/>
                  </a:lnTo>
                  <a:cubicBezTo>
                    <a:pt x="9004" y="9010"/>
                    <a:pt x="9287" y="8550"/>
                    <a:pt x="9287" y="8047"/>
                  </a:cubicBezTo>
                  <a:lnTo>
                    <a:pt x="9287" y="52"/>
                  </a:lnTo>
                  <a:cubicBezTo>
                    <a:pt x="9287" y="34"/>
                    <a:pt x="9287" y="19"/>
                    <a:pt x="92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0" name="Google Shape;3680;p39"/>
            <p:cNvSpPr/>
            <p:nvPr/>
          </p:nvSpPr>
          <p:spPr>
            <a:xfrm>
              <a:off x="3998800" y="4993625"/>
              <a:ext cx="334125" cy="168500"/>
            </a:xfrm>
            <a:custGeom>
              <a:avLst/>
              <a:gdLst/>
              <a:ahLst/>
              <a:cxnLst/>
              <a:rect l="l" t="t" r="r" b="b"/>
              <a:pathLst>
                <a:path w="13365" h="6740" extrusionOk="0">
                  <a:moveTo>
                    <a:pt x="4045" y="1"/>
                  </a:moveTo>
                  <a:cubicBezTo>
                    <a:pt x="3833" y="1"/>
                    <a:pt x="3623" y="51"/>
                    <a:pt x="3430" y="151"/>
                  </a:cubicBezTo>
                  <a:lnTo>
                    <a:pt x="0" y="1970"/>
                  </a:lnTo>
                  <a:lnTo>
                    <a:pt x="9013" y="6740"/>
                  </a:lnTo>
                  <a:lnTo>
                    <a:pt x="13364" y="4587"/>
                  </a:lnTo>
                  <a:cubicBezTo>
                    <a:pt x="13298" y="4536"/>
                    <a:pt x="13226" y="4491"/>
                    <a:pt x="13150" y="4454"/>
                  </a:cubicBezTo>
                  <a:lnTo>
                    <a:pt x="4638" y="139"/>
                  </a:lnTo>
                  <a:lnTo>
                    <a:pt x="4635" y="139"/>
                  </a:lnTo>
                  <a:cubicBezTo>
                    <a:pt x="4448" y="47"/>
                    <a:pt x="4246" y="1"/>
                    <a:pt x="40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1" name="Google Shape;3681;p39"/>
            <p:cNvSpPr/>
            <p:nvPr/>
          </p:nvSpPr>
          <p:spPr>
            <a:xfrm>
              <a:off x="3863900" y="5132450"/>
              <a:ext cx="221650" cy="339925"/>
            </a:xfrm>
            <a:custGeom>
              <a:avLst/>
              <a:gdLst/>
              <a:ahLst/>
              <a:cxnLst/>
              <a:rect l="l" t="t" r="r" b="b"/>
              <a:pathLst>
                <a:path w="8866" h="13597" extrusionOk="0">
                  <a:moveTo>
                    <a:pt x="6" y="1"/>
                  </a:moveTo>
                  <a:cubicBezTo>
                    <a:pt x="3" y="25"/>
                    <a:pt x="0" y="52"/>
                    <a:pt x="0" y="76"/>
                  </a:cubicBezTo>
                  <a:lnTo>
                    <a:pt x="0" y="8095"/>
                  </a:lnTo>
                  <a:cubicBezTo>
                    <a:pt x="0" y="8589"/>
                    <a:pt x="274" y="9043"/>
                    <a:pt x="714" y="9269"/>
                  </a:cubicBezTo>
                  <a:lnTo>
                    <a:pt x="8820" y="13572"/>
                  </a:lnTo>
                  <a:lnTo>
                    <a:pt x="8826" y="13575"/>
                  </a:lnTo>
                  <a:lnTo>
                    <a:pt x="8865" y="13596"/>
                  </a:lnTo>
                  <a:lnTo>
                    <a:pt x="8865" y="4620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033683" y="452883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1" name="Google Shape;3663;p39"/>
          <p:cNvSpPr txBox="1"/>
          <p:nvPr/>
        </p:nvSpPr>
        <p:spPr>
          <a:xfrm>
            <a:off x="3170166" y="5814761"/>
            <a:ext cx="759200" cy="3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4616" y="3132980"/>
            <a:ext cx="3743268" cy="26763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7" y="3193945"/>
            <a:ext cx="4846740" cy="25544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16146" y="2573871"/>
            <a:ext cx="302679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Pallet racking storage system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43873" y="440924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4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01244" y="401724"/>
            <a:ext cx="332773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Inventory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warehouses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609597" y="296928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sp>
        <p:nvSpPr>
          <p:cNvPr id="3655" name="Google Shape;3655;p39"/>
          <p:cNvSpPr txBox="1"/>
          <p:nvPr/>
        </p:nvSpPr>
        <p:spPr>
          <a:xfrm>
            <a:off x="1216146" y="2262083"/>
            <a:ext cx="3218869" cy="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F25050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Warehouse design</a:t>
            </a:r>
            <a:endParaRPr kumimoji="0" lang="en-US" sz="1900" b="1" i="0" u="none" strike="noStrike" kern="0" cap="none" spc="0" normalizeH="0" baseline="0" noProof="0" dirty="0">
              <a:ln>
                <a:noFill/>
              </a:ln>
              <a:solidFill>
                <a:srgbClr val="F25050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grpSp>
        <p:nvGrpSpPr>
          <p:cNvPr id="3677" name="Google Shape;3677;p39"/>
          <p:cNvGrpSpPr/>
          <p:nvPr/>
        </p:nvGrpSpPr>
        <p:grpSpPr>
          <a:xfrm>
            <a:off x="609597" y="2167052"/>
            <a:ext cx="548637" cy="548628"/>
            <a:chOff x="3863900" y="4993625"/>
            <a:chExt cx="482050" cy="478900"/>
          </a:xfrm>
          <a:solidFill>
            <a:schemeClr val="accent4"/>
          </a:solidFill>
        </p:grpSpPr>
        <p:sp>
          <p:nvSpPr>
            <p:cNvPr id="3678" name="Google Shape;3678;p39"/>
            <p:cNvSpPr/>
            <p:nvPr/>
          </p:nvSpPr>
          <p:spPr>
            <a:xfrm>
              <a:off x="3877525" y="5058825"/>
              <a:ext cx="315450" cy="164750"/>
            </a:xfrm>
            <a:custGeom>
              <a:avLst/>
              <a:gdLst/>
              <a:ahLst/>
              <a:cxnLst/>
              <a:rect l="l" t="t" r="r" b="b"/>
              <a:pathLst>
                <a:path w="12618" h="6590" extrusionOk="0">
                  <a:moveTo>
                    <a:pt x="3647" y="1"/>
                  </a:moveTo>
                  <a:lnTo>
                    <a:pt x="169" y="1846"/>
                  </a:lnTo>
                  <a:cubicBezTo>
                    <a:pt x="109" y="1877"/>
                    <a:pt x="51" y="1913"/>
                    <a:pt x="0" y="1952"/>
                  </a:cubicBezTo>
                  <a:lnTo>
                    <a:pt x="8892" y="6589"/>
                  </a:lnTo>
                  <a:lnTo>
                    <a:pt x="12617" y="4746"/>
                  </a:lnTo>
                  <a:lnTo>
                    <a:pt x="36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79" name="Google Shape;3679;p39"/>
            <p:cNvSpPr/>
            <p:nvPr/>
          </p:nvSpPr>
          <p:spPr>
            <a:xfrm>
              <a:off x="4113750" y="5133350"/>
              <a:ext cx="232200" cy="339175"/>
            </a:xfrm>
            <a:custGeom>
              <a:avLst/>
              <a:gdLst/>
              <a:ahLst/>
              <a:cxnLst/>
              <a:rect l="l" t="t" r="r" b="b"/>
              <a:pathLst>
                <a:path w="9288" h="13567" extrusionOk="0">
                  <a:moveTo>
                    <a:pt x="9284" y="1"/>
                  </a:moveTo>
                  <a:lnTo>
                    <a:pt x="4836" y="2202"/>
                  </a:lnTo>
                  <a:lnTo>
                    <a:pt x="4836" y="4680"/>
                  </a:lnTo>
                  <a:cubicBezTo>
                    <a:pt x="4836" y="4993"/>
                    <a:pt x="4584" y="5246"/>
                    <a:pt x="4270" y="5246"/>
                  </a:cubicBezTo>
                  <a:cubicBezTo>
                    <a:pt x="3957" y="5246"/>
                    <a:pt x="3707" y="4993"/>
                    <a:pt x="3707" y="4680"/>
                  </a:cubicBezTo>
                  <a:lnTo>
                    <a:pt x="3707" y="2762"/>
                  </a:lnTo>
                  <a:lnTo>
                    <a:pt x="0" y="4593"/>
                  </a:lnTo>
                  <a:lnTo>
                    <a:pt x="0" y="13566"/>
                  </a:lnTo>
                  <a:cubicBezTo>
                    <a:pt x="12" y="13560"/>
                    <a:pt x="24" y="13557"/>
                    <a:pt x="37" y="13551"/>
                  </a:cubicBezTo>
                  <a:lnTo>
                    <a:pt x="8552" y="9236"/>
                  </a:lnTo>
                  <a:cubicBezTo>
                    <a:pt x="9004" y="9010"/>
                    <a:pt x="9287" y="8550"/>
                    <a:pt x="9287" y="8047"/>
                  </a:cubicBezTo>
                  <a:lnTo>
                    <a:pt x="9287" y="52"/>
                  </a:lnTo>
                  <a:cubicBezTo>
                    <a:pt x="9287" y="34"/>
                    <a:pt x="9287" y="19"/>
                    <a:pt x="92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0" name="Google Shape;3680;p39"/>
            <p:cNvSpPr/>
            <p:nvPr/>
          </p:nvSpPr>
          <p:spPr>
            <a:xfrm>
              <a:off x="3998800" y="4993625"/>
              <a:ext cx="334125" cy="168500"/>
            </a:xfrm>
            <a:custGeom>
              <a:avLst/>
              <a:gdLst/>
              <a:ahLst/>
              <a:cxnLst/>
              <a:rect l="l" t="t" r="r" b="b"/>
              <a:pathLst>
                <a:path w="13365" h="6740" extrusionOk="0">
                  <a:moveTo>
                    <a:pt x="4045" y="1"/>
                  </a:moveTo>
                  <a:cubicBezTo>
                    <a:pt x="3833" y="1"/>
                    <a:pt x="3623" y="51"/>
                    <a:pt x="3430" y="151"/>
                  </a:cubicBezTo>
                  <a:lnTo>
                    <a:pt x="0" y="1970"/>
                  </a:lnTo>
                  <a:lnTo>
                    <a:pt x="9013" y="6740"/>
                  </a:lnTo>
                  <a:lnTo>
                    <a:pt x="13364" y="4587"/>
                  </a:lnTo>
                  <a:cubicBezTo>
                    <a:pt x="13298" y="4536"/>
                    <a:pt x="13226" y="4491"/>
                    <a:pt x="13150" y="4454"/>
                  </a:cubicBezTo>
                  <a:lnTo>
                    <a:pt x="4638" y="139"/>
                  </a:lnTo>
                  <a:lnTo>
                    <a:pt x="4635" y="139"/>
                  </a:lnTo>
                  <a:cubicBezTo>
                    <a:pt x="4448" y="47"/>
                    <a:pt x="4246" y="1"/>
                    <a:pt x="40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681" name="Google Shape;3681;p39"/>
            <p:cNvSpPr/>
            <p:nvPr/>
          </p:nvSpPr>
          <p:spPr>
            <a:xfrm>
              <a:off x="3863900" y="5132450"/>
              <a:ext cx="221650" cy="339925"/>
            </a:xfrm>
            <a:custGeom>
              <a:avLst/>
              <a:gdLst/>
              <a:ahLst/>
              <a:cxnLst/>
              <a:rect l="l" t="t" r="r" b="b"/>
              <a:pathLst>
                <a:path w="8866" h="13597" extrusionOk="0">
                  <a:moveTo>
                    <a:pt x="6" y="1"/>
                  </a:moveTo>
                  <a:cubicBezTo>
                    <a:pt x="3" y="25"/>
                    <a:pt x="0" y="52"/>
                    <a:pt x="0" y="76"/>
                  </a:cubicBezTo>
                  <a:lnTo>
                    <a:pt x="0" y="8095"/>
                  </a:lnTo>
                  <a:cubicBezTo>
                    <a:pt x="0" y="8589"/>
                    <a:pt x="274" y="9043"/>
                    <a:pt x="714" y="9269"/>
                  </a:cubicBezTo>
                  <a:lnTo>
                    <a:pt x="8820" y="13572"/>
                  </a:lnTo>
                  <a:lnTo>
                    <a:pt x="8826" y="13575"/>
                  </a:lnTo>
                  <a:lnTo>
                    <a:pt x="8865" y="13596"/>
                  </a:lnTo>
                  <a:lnTo>
                    <a:pt x="8865" y="4620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309886" y="262775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1" name="Google Shape;3663;p39"/>
          <p:cNvSpPr txBox="1"/>
          <p:nvPr/>
        </p:nvSpPr>
        <p:spPr>
          <a:xfrm>
            <a:off x="3170166" y="5814761"/>
            <a:ext cx="759200" cy="3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0783" y="1776910"/>
            <a:ext cx="7147257" cy="508109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76867" y="2619131"/>
            <a:ext cx="28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new layout of the warehouse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01446" y="262775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4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7" name="Arrow: Right 26">
            <a:hlinkClick r:id="rId2" action="ppaction://hlinksldjump"/>
          </p:cNvPr>
          <p:cNvSpPr/>
          <p:nvPr/>
        </p:nvSpPr>
        <p:spPr>
          <a:xfrm>
            <a:off x="11193192" y="6146692"/>
            <a:ext cx="778409" cy="357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67800" y="224187"/>
            <a:ext cx="332773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Inventory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warehouses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609597" y="296928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sp>
        <p:nvSpPr>
          <p:cNvPr id="3658" name="Google Shape;3658;p39"/>
          <p:cNvSpPr txBox="1"/>
          <p:nvPr/>
        </p:nvSpPr>
        <p:spPr>
          <a:xfrm>
            <a:off x="7394476" y="2291951"/>
            <a:ext cx="3372283" cy="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4AA2D9"/>
                </a:solidFill>
                <a:effectLst/>
                <a:uLnTx/>
                <a:uFillTx/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rPr>
              <a:t>Material Handling</a:t>
            </a:r>
            <a:endParaRPr kumimoji="0" lang="en-US" sz="1900" b="1" i="0" u="none" strike="noStrike" kern="0" cap="none" spc="0" normalizeH="0" baseline="0" noProof="0" dirty="0">
              <a:ln>
                <a:noFill/>
              </a:ln>
              <a:solidFill>
                <a:srgbClr val="4AA2D9"/>
              </a:solidFill>
              <a:effectLst/>
              <a:uLnTx/>
              <a:uFillTx/>
              <a:latin typeface="Times New Roman" panose="02020603050405020304" pitchFamily="18" charset="0"/>
              <a:ea typeface="Fira Sans"/>
              <a:cs typeface="Times New Roman" panose="02020603050405020304" pitchFamily="18" charset="0"/>
              <a:sym typeface="Fira San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40067" y="1821262"/>
            <a:ext cx="5077693" cy="4680191"/>
            <a:chOff x="1002967" y="1934091"/>
            <a:chExt cx="5077693" cy="4680191"/>
          </a:xfrm>
        </p:grpSpPr>
        <p:sp>
          <p:nvSpPr>
            <p:cNvPr id="3633" name="Google Shape;3633;p39"/>
            <p:cNvSpPr/>
            <p:nvPr/>
          </p:nvSpPr>
          <p:spPr>
            <a:xfrm>
              <a:off x="2564206" y="3230959"/>
              <a:ext cx="1986000" cy="1986000"/>
            </a:xfrm>
            <a:prstGeom prst="arc">
              <a:avLst>
                <a:gd name="adj1" fmla="val 21198850"/>
                <a:gd name="adj2" fmla="val 2852168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defRPr/>
              </a:pPr>
              <a:endParaRPr kumimoji="0" sz="18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/>
                <a:sym typeface="Arial" panose="020B0604020202020204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002967" y="1934091"/>
              <a:ext cx="5077693" cy="4680191"/>
              <a:chOff x="1018304" y="1629139"/>
              <a:chExt cx="5077693" cy="4680191"/>
            </a:xfrm>
          </p:grpSpPr>
          <p:sp>
            <p:nvSpPr>
              <p:cNvPr id="3632" name="Google Shape;3632;p39"/>
              <p:cNvSpPr/>
              <p:nvPr/>
            </p:nvSpPr>
            <p:spPr>
              <a:xfrm>
                <a:off x="2564237" y="2976340"/>
                <a:ext cx="1986000" cy="1986000"/>
              </a:xfrm>
              <a:prstGeom prst="arc">
                <a:avLst>
                  <a:gd name="adj1" fmla="val 17228728"/>
                  <a:gd name="adj2" fmla="val 20105731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4" name="Google Shape;3634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3506042"/>
                  <a:gd name="adj2" fmla="val 709421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5" name="Google Shape;3635;p39"/>
              <p:cNvSpPr/>
              <p:nvPr/>
            </p:nvSpPr>
            <p:spPr>
              <a:xfrm>
                <a:off x="2568311" y="2976464"/>
                <a:ext cx="1986000" cy="1986000"/>
              </a:xfrm>
              <a:prstGeom prst="arc">
                <a:avLst>
                  <a:gd name="adj1" fmla="val 7826792"/>
                  <a:gd name="adj2" fmla="val 11382220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36" name="Google Shape;3636;p39"/>
              <p:cNvSpPr/>
              <p:nvPr/>
            </p:nvSpPr>
            <p:spPr>
              <a:xfrm>
                <a:off x="2568295" y="2976464"/>
                <a:ext cx="1986000" cy="1986000"/>
              </a:xfrm>
              <a:prstGeom prst="arc">
                <a:avLst>
                  <a:gd name="adj1" fmla="val 12354274"/>
                  <a:gd name="adj2" fmla="val 15717026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3638" name="Google Shape;3638;p39"/>
              <p:cNvGrpSpPr/>
              <p:nvPr/>
            </p:nvGrpSpPr>
            <p:grpSpPr>
              <a:xfrm>
                <a:off x="1018304" y="1629139"/>
                <a:ext cx="5077693" cy="4680191"/>
                <a:chOff x="457200" y="939419"/>
                <a:chExt cx="4114825" cy="3792699"/>
              </a:xfrm>
            </p:grpSpPr>
            <p:sp>
              <p:nvSpPr>
                <p:cNvPr id="3639" name="Google Shape;3639;p39"/>
                <p:cNvSpPr/>
                <p:nvPr/>
              </p:nvSpPr>
              <p:spPr>
                <a:xfrm>
                  <a:off x="716743" y="940227"/>
                  <a:ext cx="2022628" cy="1613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32" h="47876" extrusionOk="0">
                      <a:moveTo>
                        <a:pt x="53554" y="0"/>
                      </a:moveTo>
                      <a:cubicBezTo>
                        <a:pt x="28527" y="0"/>
                        <a:pt x="7322" y="16324"/>
                        <a:pt x="0" y="38898"/>
                      </a:cubicBezTo>
                      <a:lnTo>
                        <a:pt x="27646" y="47875"/>
                      </a:lnTo>
                      <a:cubicBezTo>
                        <a:pt x="31183" y="36957"/>
                        <a:pt x="41446" y="29052"/>
                        <a:pt x="53554" y="29052"/>
                      </a:cubicBezTo>
                      <a:lnTo>
                        <a:pt x="53554" y="23289"/>
                      </a:lnTo>
                      <a:cubicBezTo>
                        <a:pt x="53554" y="20098"/>
                        <a:pt x="55352" y="17181"/>
                        <a:pt x="58198" y="15752"/>
                      </a:cubicBezTo>
                      <a:lnTo>
                        <a:pt x="59591" y="15062"/>
                      </a:lnTo>
                      <a:cubicBezTo>
                        <a:pt x="60031" y="14847"/>
                        <a:pt x="60031" y="14216"/>
                        <a:pt x="59591" y="13990"/>
                      </a:cubicBezTo>
                      <a:lnTo>
                        <a:pt x="58198" y="13300"/>
                      </a:lnTo>
                      <a:cubicBezTo>
                        <a:pt x="55352" y="11871"/>
                        <a:pt x="53554" y="8966"/>
                        <a:pt x="53554" y="5775"/>
                      </a:cubicBezTo>
                      <a:lnTo>
                        <a:pt x="5355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0" name="Google Shape;3640;p39"/>
                <p:cNvSpPr/>
                <p:nvPr/>
              </p:nvSpPr>
              <p:spPr>
                <a:xfrm>
                  <a:off x="457200" y="2196291"/>
                  <a:ext cx="1525226" cy="2174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269" h="64551" extrusionOk="0">
                      <a:moveTo>
                        <a:pt x="23339" y="1"/>
                      </a:moveTo>
                      <a:cubicBezTo>
                        <a:pt x="23186" y="1"/>
                        <a:pt x="23031" y="59"/>
                        <a:pt x="22908" y="185"/>
                      </a:cubicBezTo>
                      <a:lnTo>
                        <a:pt x="21825" y="1281"/>
                      </a:lnTo>
                      <a:cubicBezTo>
                        <a:pt x="20214" y="2917"/>
                        <a:pt x="18036" y="3795"/>
                        <a:pt x="15815" y="3795"/>
                      </a:cubicBezTo>
                      <a:cubicBezTo>
                        <a:pt x="14949" y="3795"/>
                        <a:pt x="14077" y="3662"/>
                        <a:pt x="13229" y="3388"/>
                      </a:cubicBezTo>
                      <a:lnTo>
                        <a:pt x="7740" y="1602"/>
                      </a:lnTo>
                      <a:lnTo>
                        <a:pt x="7740" y="1602"/>
                      </a:lnTo>
                      <a:cubicBezTo>
                        <a:pt x="1" y="25403"/>
                        <a:pt x="8966" y="50608"/>
                        <a:pt x="28183" y="64550"/>
                      </a:cubicBezTo>
                      <a:lnTo>
                        <a:pt x="45268" y="41036"/>
                      </a:lnTo>
                      <a:cubicBezTo>
                        <a:pt x="35970" y="34285"/>
                        <a:pt x="31636" y="22093"/>
                        <a:pt x="35374" y="10579"/>
                      </a:cubicBezTo>
                      <a:lnTo>
                        <a:pt x="29885" y="8793"/>
                      </a:lnTo>
                      <a:cubicBezTo>
                        <a:pt x="26849" y="7805"/>
                        <a:pt x="24635" y="5198"/>
                        <a:pt x="24159" y="2043"/>
                      </a:cubicBezTo>
                      <a:lnTo>
                        <a:pt x="23932" y="507"/>
                      </a:lnTo>
                      <a:cubicBezTo>
                        <a:pt x="23886" y="192"/>
                        <a:pt x="23617" y="1"/>
                        <a:pt x="2333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1" name="Google Shape;3641;p39"/>
                <p:cNvSpPr/>
                <p:nvPr/>
              </p:nvSpPr>
              <p:spPr>
                <a:xfrm>
                  <a:off x="1406634" y="3577509"/>
                  <a:ext cx="2230039" cy="1154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88" h="34269" extrusionOk="0">
                      <a:moveTo>
                        <a:pt x="17074" y="1"/>
                      </a:moveTo>
                      <a:lnTo>
                        <a:pt x="13681" y="4680"/>
                      </a:lnTo>
                      <a:cubicBezTo>
                        <a:pt x="12087" y="6874"/>
                        <a:pt x="9548" y="8140"/>
                        <a:pt x="6878" y="8140"/>
                      </a:cubicBezTo>
                      <a:cubicBezTo>
                        <a:pt x="6418" y="8140"/>
                        <a:pt x="5954" y="8103"/>
                        <a:pt x="5490" y="8026"/>
                      </a:cubicBezTo>
                      <a:lnTo>
                        <a:pt x="3966" y="7776"/>
                      </a:lnTo>
                      <a:cubicBezTo>
                        <a:pt x="3930" y="7770"/>
                        <a:pt x="3895" y="7767"/>
                        <a:pt x="3861" y="7767"/>
                      </a:cubicBezTo>
                      <a:cubicBezTo>
                        <a:pt x="3427" y="7767"/>
                        <a:pt x="3125" y="8236"/>
                        <a:pt x="3335" y="8645"/>
                      </a:cubicBezTo>
                      <a:lnTo>
                        <a:pt x="4049" y="10014"/>
                      </a:lnTo>
                      <a:cubicBezTo>
                        <a:pt x="5513" y="12848"/>
                        <a:pt x="5263" y="16265"/>
                        <a:pt x="3394" y="18848"/>
                      </a:cubicBezTo>
                      <a:lnTo>
                        <a:pt x="1" y="23516"/>
                      </a:lnTo>
                      <a:cubicBezTo>
                        <a:pt x="9991" y="30773"/>
                        <a:pt x="21565" y="34269"/>
                        <a:pt x="33034" y="34269"/>
                      </a:cubicBezTo>
                      <a:cubicBezTo>
                        <a:pt x="44803" y="34269"/>
                        <a:pt x="56462" y="30588"/>
                        <a:pt x="66188" y="23516"/>
                      </a:cubicBezTo>
                      <a:lnTo>
                        <a:pt x="49102" y="13"/>
                      </a:lnTo>
                      <a:cubicBezTo>
                        <a:pt x="44401" y="3430"/>
                        <a:pt x="38763" y="5209"/>
                        <a:pt x="33070" y="5209"/>
                      </a:cubicBezTo>
                      <a:cubicBezTo>
                        <a:pt x="27518" y="5209"/>
                        <a:pt x="21913" y="3516"/>
                        <a:pt x="1707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2" name="Google Shape;3642;p39"/>
                <p:cNvSpPr/>
                <p:nvPr/>
              </p:nvSpPr>
              <p:spPr>
                <a:xfrm>
                  <a:off x="3059636" y="2249048"/>
                  <a:ext cx="1512389" cy="2120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88" h="62949" extrusionOk="0">
                      <a:moveTo>
                        <a:pt x="37541" y="0"/>
                      </a:moveTo>
                      <a:lnTo>
                        <a:pt x="9895" y="8978"/>
                      </a:lnTo>
                      <a:cubicBezTo>
                        <a:pt x="13455" y="19908"/>
                        <a:pt x="9799" y="32326"/>
                        <a:pt x="1" y="39434"/>
                      </a:cubicBezTo>
                      <a:lnTo>
                        <a:pt x="3394" y="44113"/>
                      </a:lnTo>
                      <a:cubicBezTo>
                        <a:pt x="5263" y="46685"/>
                        <a:pt x="5525" y="50102"/>
                        <a:pt x="4061" y="52935"/>
                      </a:cubicBezTo>
                      <a:lnTo>
                        <a:pt x="3346" y="54305"/>
                      </a:lnTo>
                      <a:cubicBezTo>
                        <a:pt x="3125" y="54713"/>
                        <a:pt x="3437" y="55183"/>
                        <a:pt x="3872" y="55183"/>
                      </a:cubicBezTo>
                      <a:cubicBezTo>
                        <a:pt x="3907" y="55183"/>
                        <a:pt x="3942" y="55180"/>
                        <a:pt x="3977" y="55174"/>
                      </a:cubicBezTo>
                      <a:lnTo>
                        <a:pt x="5501" y="54924"/>
                      </a:lnTo>
                      <a:cubicBezTo>
                        <a:pt x="5963" y="54847"/>
                        <a:pt x="6426" y="54809"/>
                        <a:pt x="6884" y="54809"/>
                      </a:cubicBezTo>
                      <a:cubicBezTo>
                        <a:pt x="9548" y="54809"/>
                        <a:pt x="12088" y="56077"/>
                        <a:pt x="13693" y="58281"/>
                      </a:cubicBezTo>
                      <a:lnTo>
                        <a:pt x="17086" y="62949"/>
                      </a:lnTo>
                      <a:cubicBezTo>
                        <a:pt x="37327" y="48244"/>
                        <a:pt x="44887" y="22575"/>
                        <a:pt x="3754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43" name="Google Shape;3643;p39"/>
                <p:cNvSpPr/>
                <p:nvPr/>
              </p:nvSpPr>
              <p:spPr>
                <a:xfrm>
                  <a:off x="2519730" y="939419"/>
                  <a:ext cx="1804402" cy="1667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555" h="49486" extrusionOk="0">
                      <a:moveTo>
                        <a:pt x="29" y="1"/>
                      </a:moveTo>
                      <a:cubicBezTo>
                        <a:pt x="19" y="1"/>
                        <a:pt x="10" y="1"/>
                        <a:pt x="1" y="1"/>
                      </a:cubicBezTo>
                      <a:lnTo>
                        <a:pt x="1" y="29064"/>
                      </a:lnTo>
                      <a:cubicBezTo>
                        <a:pt x="10" y="29064"/>
                        <a:pt x="19" y="29064"/>
                        <a:pt x="29" y="29064"/>
                      </a:cubicBezTo>
                      <a:cubicBezTo>
                        <a:pt x="11508" y="29064"/>
                        <a:pt x="22173" y="36383"/>
                        <a:pt x="25909" y="47887"/>
                      </a:cubicBezTo>
                      <a:lnTo>
                        <a:pt x="31397" y="46101"/>
                      </a:lnTo>
                      <a:cubicBezTo>
                        <a:pt x="32251" y="45824"/>
                        <a:pt x="33128" y="45689"/>
                        <a:pt x="33997" y="45689"/>
                      </a:cubicBezTo>
                      <a:cubicBezTo>
                        <a:pt x="36221" y="45689"/>
                        <a:pt x="38396" y="46571"/>
                        <a:pt x="40006" y="48197"/>
                      </a:cubicBezTo>
                      <a:lnTo>
                        <a:pt x="41089" y="49304"/>
                      </a:lnTo>
                      <a:cubicBezTo>
                        <a:pt x="41210" y="49429"/>
                        <a:pt x="41361" y="49485"/>
                        <a:pt x="41509" y="49485"/>
                      </a:cubicBezTo>
                      <a:cubicBezTo>
                        <a:pt x="41786" y="49485"/>
                        <a:pt x="42055" y="49289"/>
                        <a:pt x="42101" y="48971"/>
                      </a:cubicBezTo>
                      <a:lnTo>
                        <a:pt x="42339" y="47447"/>
                      </a:lnTo>
                      <a:cubicBezTo>
                        <a:pt x="42816" y="44292"/>
                        <a:pt x="45030" y="41672"/>
                        <a:pt x="48054" y="40696"/>
                      </a:cubicBezTo>
                      <a:lnTo>
                        <a:pt x="53555" y="38910"/>
                      </a:lnTo>
                      <a:cubicBezTo>
                        <a:pt x="45819" y="15119"/>
                        <a:pt x="23759" y="1"/>
                        <a:pt x="2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3644" name="Google Shape;3644;p39"/>
              <p:cNvSpPr/>
              <p:nvPr/>
            </p:nvSpPr>
            <p:spPr>
              <a:xfrm>
                <a:off x="3352710" y="1630176"/>
                <a:ext cx="481745" cy="1228273"/>
              </a:xfrm>
              <a:custGeom>
                <a:avLst/>
                <a:gdLst/>
                <a:ahLst/>
                <a:cxnLst/>
                <a:rect l="l" t="t" r="r" b="b"/>
                <a:pathLst>
                  <a:path w="11586" h="29540" extrusionOk="0">
                    <a:moveTo>
                      <a:pt x="5061" y="0"/>
                    </a:moveTo>
                    <a:cubicBezTo>
                      <a:pt x="3418" y="0"/>
                      <a:pt x="1679" y="84"/>
                      <a:pt x="1" y="227"/>
                    </a:cubicBezTo>
                    <a:lnTo>
                      <a:pt x="1" y="29540"/>
                    </a:lnTo>
                    <a:cubicBezTo>
                      <a:pt x="1656" y="29218"/>
                      <a:pt x="3418" y="29063"/>
                      <a:pt x="5061" y="29063"/>
                    </a:cubicBezTo>
                    <a:lnTo>
                      <a:pt x="5061" y="23289"/>
                    </a:lnTo>
                    <a:cubicBezTo>
                      <a:pt x="5061" y="20098"/>
                      <a:pt x="6882" y="17181"/>
                      <a:pt x="9728" y="15764"/>
                    </a:cubicBezTo>
                    <a:lnTo>
                      <a:pt x="11133" y="15062"/>
                    </a:lnTo>
                    <a:cubicBezTo>
                      <a:pt x="11574" y="14847"/>
                      <a:pt x="11585" y="14216"/>
                      <a:pt x="11145" y="13990"/>
                    </a:cubicBezTo>
                    <a:lnTo>
                      <a:pt x="9728" y="13300"/>
                    </a:lnTo>
                    <a:cubicBezTo>
                      <a:pt x="6882" y="11871"/>
                      <a:pt x="5061" y="8966"/>
                      <a:pt x="5061" y="5775"/>
                    </a:cubicBezTo>
                    <a:lnTo>
                      <a:pt x="506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endParaRPr kumimoji="0" sz="186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3664" name="Google Shape;3664;p39"/>
              <p:cNvSpPr txBox="1"/>
              <p:nvPr/>
            </p:nvSpPr>
            <p:spPr>
              <a:xfrm>
                <a:off x="1579751" y="4345015"/>
                <a:ext cx="759200" cy="35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defTabSz="1219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defRPr/>
                </a:pPr>
                <a:r>
                  <a:rPr kumimoji="0" lang="en-GB" sz="32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ira Sans"/>
                    <a:ea typeface="Fira Sans"/>
                    <a:cs typeface="Fira Sans"/>
                    <a:sym typeface="Fira Sans"/>
                  </a:rPr>
                  <a:t>05</a:t>
                </a:r>
                <a:endParaRPr kumimoji="0" sz="32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  <p:grpSp>
            <p:nvGrpSpPr>
              <p:cNvPr id="3666" name="Google Shape;3666;p39"/>
              <p:cNvGrpSpPr/>
              <p:nvPr/>
            </p:nvGrpSpPr>
            <p:grpSpPr>
              <a:xfrm>
                <a:off x="3235112" y="3537465"/>
                <a:ext cx="564189" cy="564215"/>
                <a:chOff x="-59470075" y="3308975"/>
                <a:chExt cx="318200" cy="316075"/>
              </a:xfrm>
            </p:grpSpPr>
            <p:sp>
              <p:nvSpPr>
                <p:cNvPr id="3667" name="Google Shape;3667;p39"/>
                <p:cNvSpPr/>
                <p:nvPr/>
              </p:nvSpPr>
              <p:spPr>
                <a:xfrm>
                  <a:off x="-59403925" y="3522625"/>
                  <a:ext cx="21275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1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51" y="820"/>
                      </a:lnTo>
                      <a:lnTo>
                        <a:pt x="851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8" name="Google Shape;3668;p39"/>
                <p:cNvSpPr/>
                <p:nvPr/>
              </p:nvSpPr>
              <p:spPr>
                <a:xfrm>
                  <a:off x="-593621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69" name="Google Shape;3669;p39"/>
                <p:cNvSpPr/>
                <p:nvPr/>
              </p:nvSpPr>
              <p:spPr>
                <a:xfrm>
                  <a:off x="-593212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0" name="Google Shape;3670;p39"/>
                <p:cNvSpPr/>
                <p:nvPr/>
              </p:nvSpPr>
              <p:spPr>
                <a:xfrm>
                  <a:off x="-5927947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19" y="820"/>
                      </a:lnTo>
                      <a:lnTo>
                        <a:pt x="81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1" name="Google Shape;3671;p39"/>
                <p:cNvSpPr/>
                <p:nvPr/>
              </p:nvSpPr>
              <p:spPr>
                <a:xfrm>
                  <a:off x="-59470075" y="3418825"/>
                  <a:ext cx="317425" cy="20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97" h="8249" extrusionOk="0">
                      <a:moveTo>
                        <a:pt x="10523" y="3334"/>
                      </a:moveTo>
                      <a:cubicBezTo>
                        <a:pt x="10775" y="3334"/>
                        <a:pt x="10932" y="3523"/>
                        <a:pt x="10932" y="3775"/>
                      </a:cubicBezTo>
                      <a:lnTo>
                        <a:pt x="10932" y="5413"/>
                      </a:lnTo>
                      <a:cubicBezTo>
                        <a:pt x="10932" y="5665"/>
                        <a:pt x="10712" y="5854"/>
                        <a:pt x="10523" y="5854"/>
                      </a:cubicBezTo>
                      <a:lnTo>
                        <a:pt x="2268" y="5854"/>
                      </a:lnTo>
                      <a:cubicBezTo>
                        <a:pt x="2016" y="5854"/>
                        <a:pt x="1827" y="5665"/>
                        <a:pt x="1827" y="5413"/>
                      </a:cubicBezTo>
                      <a:lnTo>
                        <a:pt x="1827" y="3775"/>
                      </a:lnTo>
                      <a:cubicBezTo>
                        <a:pt x="1827" y="3523"/>
                        <a:pt x="2016" y="3334"/>
                        <a:pt x="2268" y="3334"/>
                      </a:cubicBezTo>
                      <a:close/>
                      <a:moveTo>
                        <a:pt x="2893" y="1"/>
                      </a:moveTo>
                      <a:cubicBezTo>
                        <a:pt x="2822" y="1"/>
                        <a:pt x="2748" y="18"/>
                        <a:pt x="2678" y="57"/>
                      </a:cubicBezTo>
                      <a:lnTo>
                        <a:pt x="221" y="1727"/>
                      </a:lnTo>
                      <a:cubicBezTo>
                        <a:pt x="95" y="1790"/>
                        <a:pt x="0" y="1916"/>
                        <a:pt x="0" y="2073"/>
                      </a:cubicBezTo>
                      <a:lnTo>
                        <a:pt x="0" y="7870"/>
                      </a:lnTo>
                      <a:cubicBezTo>
                        <a:pt x="0" y="8091"/>
                        <a:pt x="221" y="8248"/>
                        <a:pt x="410" y="8248"/>
                      </a:cubicBezTo>
                      <a:lnTo>
                        <a:pt x="12255" y="8248"/>
                      </a:lnTo>
                      <a:cubicBezTo>
                        <a:pt x="12507" y="8248"/>
                        <a:pt x="12665" y="8059"/>
                        <a:pt x="12665" y="7870"/>
                      </a:cubicBezTo>
                      <a:lnTo>
                        <a:pt x="12665" y="2073"/>
                      </a:lnTo>
                      <a:cubicBezTo>
                        <a:pt x="12697" y="1884"/>
                        <a:pt x="12507" y="1664"/>
                        <a:pt x="12287" y="1664"/>
                      </a:cubicBezTo>
                      <a:lnTo>
                        <a:pt x="5797" y="1664"/>
                      </a:lnTo>
                      <a:lnTo>
                        <a:pt x="5797" y="404"/>
                      </a:lnTo>
                      <a:cubicBezTo>
                        <a:pt x="5797" y="166"/>
                        <a:pt x="5600" y="1"/>
                        <a:pt x="5382" y="1"/>
                      </a:cubicBezTo>
                      <a:cubicBezTo>
                        <a:pt x="5311" y="1"/>
                        <a:pt x="5237" y="18"/>
                        <a:pt x="5167" y="57"/>
                      </a:cubicBezTo>
                      <a:lnTo>
                        <a:pt x="3308" y="1286"/>
                      </a:lnTo>
                      <a:lnTo>
                        <a:pt x="3308" y="404"/>
                      </a:lnTo>
                      <a:cubicBezTo>
                        <a:pt x="3308" y="166"/>
                        <a:pt x="3111" y="1"/>
                        <a:pt x="28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2" name="Google Shape;3672;p39"/>
                <p:cNvSpPr/>
                <p:nvPr/>
              </p:nvSpPr>
              <p:spPr>
                <a:xfrm>
                  <a:off x="-59238525" y="3522625"/>
                  <a:ext cx="20500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820" extrusionOk="0">
                      <a:moveTo>
                        <a:pt x="0" y="1"/>
                      </a:moveTo>
                      <a:lnTo>
                        <a:pt x="0" y="820"/>
                      </a:lnTo>
                      <a:lnTo>
                        <a:pt x="820" y="820"/>
                      </a:lnTo>
                      <a:lnTo>
                        <a:pt x="82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3" name="Google Shape;3673;p39"/>
                <p:cNvSpPr/>
                <p:nvPr/>
              </p:nvSpPr>
              <p:spPr>
                <a:xfrm>
                  <a:off x="-59292875" y="3308975"/>
                  <a:ext cx="106350" cy="41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4" h="1656" extrusionOk="0">
                      <a:moveTo>
                        <a:pt x="1305" y="1"/>
                      </a:moveTo>
                      <a:cubicBezTo>
                        <a:pt x="904" y="1"/>
                        <a:pt x="497" y="175"/>
                        <a:pt x="158" y="545"/>
                      </a:cubicBezTo>
                      <a:cubicBezTo>
                        <a:pt x="1" y="702"/>
                        <a:pt x="64" y="986"/>
                        <a:pt x="221" y="1143"/>
                      </a:cubicBezTo>
                      <a:cubicBezTo>
                        <a:pt x="311" y="1218"/>
                        <a:pt x="409" y="1258"/>
                        <a:pt x="503" y="1258"/>
                      </a:cubicBezTo>
                      <a:cubicBezTo>
                        <a:pt x="606" y="1258"/>
                        <a:pt x="706" y="1210"/>
                        <a:pt x="788" y="1112"/>
                      </a:cubicBezTo>
                      <a:cubicBezTo>
                        <a:pt x="946" y="938"/>
                        <a:pt x="1127" y="852"/>
                        <a:pt x="1308" y="852"/>
                      </a:cubicBezTo>
                      <a:cubicBezTo>
                        <a:pt x="1489" y="852"/>
                        <a:pt x="1670" y="938"/>
                        <a:pt x="1828" y="1112"/>
                      </a:cubicBezTo>
                      <a:cubicBezTo>
                        <a:pt x="2150" y="1466"/>
                        <a:pt x="2562" y="1655"/>
                        <a:pt x="2977" y="1655"/>
                      </a:cubicBezTo>
                      <a:cubicBezTo>
                        <a:pt x="3374" y="1655"/>
                        <a:pt x="3773" y="1482"/>
                        <a:pt x="4096" y="1112"/>
                      </a:cubicBezTo>
                      <a:cubicBezTo>
                        <a:pt x="4254" y="954"/>
                        <a:pt x="4222" y="671"/>
                        <a:pt x="4065" y="513"/>
                      </a:cubicBezTo>
                      <a:cubicBezTo>
                        <a:pt x="3990" y="438"/>
                        <a:pt x="3886" y="399"/>
                        <a:pt x="3781" y="399"/>
                      </a:cubicBezTo>
                      <a:cubicBezTo>
                        <a:pt x="3665" y="399"/>
                        <a:pt x="3549" y="446"/>
                        <a:pt x="3466" y="545"/>
                      </a:cubicBezTo>
                      <a:cubicBezTo>
                        <a:pt x="3309" y="734"/>
                        <a:pt x="3135" y="828"/>
                        <a:pt x="2962" y="828"/>
                      </a:cubicBezTo>
                      <a:cubicBezTo>
                        <a:pt x="2789" y="828"/>
                        <a:pt x="2616" y="734"/>
                        <a:pt x="2458" y="545"/>
                      </a:cubicBezTo>
                      <a:cubicBezTo>
                        <a:pt x="2136" y="191"/>
                        <a:pt x="1724" y="1"/>
                        <a:pt x="130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4" name="Google Shape;3674;p39"/>
                <p:cNvSpPr/>
                <p:nvPr/>
              </p:nvSpPr>
              <p:spPr>
                <a:xfrm>
                  <a:off x="-59214100" y="3371400"/>
                  <a:ext cx="62225" cy="68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9" h="2742" extrusionOk="0">
                      <a:moveTo>
                        <a:pt x="410" y="1"/>
                      </a:moveTo>
                      <a:cubicBezTo>
                        <a:pt x="158" y="1"/>
                        <a:pt x="0" y="190"/>
                        <a:pt x="0" y="379"/>
                      </a:cubicBezTo>
                      <a:lnTo>
                        <a:pt x="0" y="2742"/>
                      </a:lnTo>
                      <a:lnTo>
                        <a:pt x="2489" y="2742"/>
                      </a:lnTo>
                      <a:lnTo>
                        <a:pt x="2489" y="379"/>
                      </a:lnTo>
                      <a:cubicBezTo>
                        <a:pt x="2458" y="190"/>
                        <a:pt x="2268" y="1"/>
                        <a:pt x="204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675" name="Google Shape;3675;p39"/>
                <p:cNvSpPr/>
                <p:nvPr/>
              </p:nvSpPr>
              <p:spPr>
                <a:xfrm>
                  <a:off x="-59297600" y="3392600"/>
                  <a:ext cx="62250" cy="4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0" h="1926" extrusionOk="0">
                      <a:moveTo>
                        <a:pt x="387" y="0"/>
                      </a:moveTo>
                      <a:cubicBezTo>
                        <a:pt x="163" y="0"/>
                        <a:pt x="1" y="177"/>
                        <a:pt x="1" y="382"/>
                      </a:cubicBezTo>
                      <a:lnTo>
                        <a:pt x="1" y="1925"/>
                      </a:lnTo>
                      <a:lnTo>
                        <a:pt x="2489" y="1925"/>
                      </a:lnTo>
                      <a:lnTo>
                        <a:pt x="2489" y="382"/>
                      </a:lnTo>
                      <a:cubicBezTo>
                        <a:pt x="2489" y="161"/>
                        <a:pt x="2300" y="4"/>
                        <a:pt x="2080" y="4"/>
                      </a:cubicBezTo>
                      <a:lnTo>
                        <a:pt x="442" y="4"/>
                      </a:lnTo>
                      <a:cubicBezTo>
                        <a:pt x="423" y="1"/>
                        <a:pt x="405" y="0"/>
                        <a:pt x="38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1219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defRPr/>
                  </a:pPr>
                  <a:endParaRPr kumimoji="0" sz="186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</p:grpSp>
      </p:grpSp>
      <p:grpSp>
        <p:nvGrpSpPr>
          <p:cNvPr id="66" name="Group 65"/>
          <p:cNvGrpSpPr/>
          <p:nvPr/>
        </p:nvGrpSpPr>
        <p:grpSpPr>
          <a:xfrm>
            <a:off x="4183851" y="316017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pic>
        <p:nvPicPr>
          <p:cNvPr id="75" name="Picture 7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13767" y="2199643"/>
            <a:ext cx="532749" cy="532749"/>
          </a:xfrm>
          <a:prstGeom prst="rect">
            <a:avLst/>
          </a:prstGeom>
          <a:solidFill>
            <a:schemeClr val="accent5"/>
          </a:solidFill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4635" y="3530134"/>
            <a:ext cx="3286029" cy="23044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1802" y="3111119"/>
            <a:ext cx="3444539" cy="25910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170008" y="5764447"/>
            <a:ext cx="1762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old forklift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799472" y="5798043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new forklift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46257" y="314232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4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84616" y="263985"/>
            <a:ext cx="332773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Inventory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warehouses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134334" y="1131840"/>
            <a:ext cx="3818469" cy="618175"/>
            <a:chOff x="3087855" y="133409"/>
            <a:chExt cx="6113120" cy="928634"/>
          </a:xfrm>
        </p:grpSpPr>
        <p:sp>
          <p:nvSpPr>
            <p:cNvPr id="15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1507519" y="3474517"/>
            <a:ext cx="9189720" cy="476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87164" y="3830472"/>
            <a:ext cx="9189720" cy="476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430695" y="3469914"/>
            <a:ext cx="419949" cy="419949"/>
            <a:chOff x="2037500" y="3040187"/>
            <a:chExt cx="419949" cy="419949"/>
          </a:xfrm>
          <a:solidFill>
            <a:schemeClr val="accent1"/>
          </a:solidFill>
        </p:grpSpPr>
        <p:sp>
          <p:nvSpPr>
            <p:cNvPr id="10" name="Circle: Hollow 9"/>
            <p:cNvSpPr/>
            <p:nvPr/>
          </p:nvSpPr>
          <p:spPr>
            <a:xfrm>
              <a:off x="2037500" y="3040187"/>
              <a:ext cx="419949" cy="419949"/>
            </a:xfrm>
            <a:prstGeom prst="donut">
              <a:avLst>
                <a:gd name="adj" fmla="val 11391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2133174" y="3135861"/>
              <a:ext cx="228600" cy="228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12" name="Oval 7"/>
          <p:cNvSpPr/>
          <p:nvPr/>
        </p:nvSpPr>
        <p:spPr>
          <a:xfrm>
            <a:off x="5933201" y="3526204"/>
            <a:ext cx="288000" cy="2880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28" name="Oval 125"/>
          <p:cNvSpPr/>
          <p:nvPr/>
        </p:nvSpPr>
        <p:spPr>
          <a:xfrm>
            <a:off x="10273235" y="4251142"/>
            <a:ext cx="717204" cy="7070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cxnSp>
        <p:nvCxnSpPr>
          <p:cNvPr id="32" name="Straight Arrow Connector 127"/>
          <p:cNvCxnSpPr>
            <a:stCxn id="28" idx="0"/>
          </p:cNvCxnSpPr>
          <p:nvPr/>
        </p:nvCxnSpPr>
        <p:spPr>
          <a:xfrm flipV="1">
            <a:off x="10631837" y="3905317"/>
            <a:ext cx="0" cy="345825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150"/>
          <p:cNvSpPr/>
          <p:nvPr/>
        </p:nvSpPr>
        <p:spPr>
          <a:xfrm>
            <a:off x="5748532" y="4282673"/>
            <a:ext cx="684000" cy="684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cxnSp>
        <p:nvCxnSpPr>
          <p:cNvPr id="42" name="Straight Arrow Connector 152"/>
          <p:cNvCxnSpPr/>
          <p:nvPr/>
        </p:nvCxnSpPr>
        <p:spPr>
          <a:xfrm flipV="1">
            <a:off x="6080106" y="3955063"/>
            <a:ext cx="5252" cy="655220"/>
          </a:xfrm>
          <a:prstGeom prst="straightConnector1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0165498" y="3001965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3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77230" y="3014293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2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62" name="Oval 113"/>
          <p:cNvSpPr/>
          <p:nvPr/>
        </p:nvSpPr>
        <p:spPr>
          <a:xfrm>
            <a:off x="1143157" y="4282673"/>
            <a:ext cx="684000" cy="684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cxnSp>
        <p:nvCxnSpPr>
          <p:cNvPr id="66" name="Straight Arrow Connector 115"/>
          <p:cNvCxnSpPr/>
          <p:nvPr/>
        </p:nvCxnSpPr>
        <p:spPr>
          <a:xfrm flipV="1">
            <a:off x="1486333" y="3988775"/>
            <a:ext cx="0" cy="293898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077846" y="2916599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1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727731" y="4951855"/>
            <a:ext cx="28800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Reducing Injuries and Injury-Related </a:t>
            </a: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osts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8672565" y="4951854"/>
            <a:ext cx="35370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Improving Employee 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orale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Performance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-263746" y="4951855"/>
            <a:ext cx="34978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Reduce Risks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ectangle: Rounded Corners 18"/>
          <p:cNvSpPr/>
          <p:nvPr/>
        </p:nvSpPr>
        <p:spPr>
          <a:xfrm>
            <a:off x="3087855" y="133409"/>
            <a:ext cx="5760720" cy="922730"/>
          </a:xfrm>
          <a:prstGeom prst="roundRect">
            <a:avLst>
              <a:gd name="adj" fmla="val 50000"/>
            </a:avLst>
          </a:prstGeom>
          <a:solidFill>
            <a:srgbClr val="BBA5E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93426" y="216088"/>
            <a:ext cx="54650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Analysis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6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3234061" y="188023"/>
            <a:ext cx="813495" cy="813495"/>
          </a:xfrm>
          <a:prstGeom prst="ellipse">
            <a:avLst/>
          </a:prstGeom>
          <a:solidFill>
            <a:sysClr val="window" lastClr="FFFFFF">
              <a:alpha val="7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3234061" y="186361"/>
            <a:ext cx="813495" cy="813495"/>
          </a:xfrm>
          <a:prstGeom prst="ellipse">
            <a:avLst/>
          </a:prstGeom>
          <a:solidFill>
            <a:sysClr val="window" lastClr="FFFFFF">
              <a:alpha val="7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852" y="154604"/>
            <a:ext cx="584128" cy="584128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299" y="377948"/>
            <a:ext cx="487722" cy="487722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68" y="262672"/>
            <a:ext cx="472094" cy="47301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783381" y="2108008"/>
            <a:ext cx="4299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Objectives for increasing safety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34210" y="3469914"/>
            <a:ext cx="419949" cy="419949"/>
            <a:chOff x="2037500" y="3040187"/>
            <a:chExt cx="419949" cy="419949"/>
          </a:xfrm>
          <a:solidFill>
            <a:schemeClr val="accent1"/>
          </a:solidFill>
        </p:grpSpPr>
        <p:sp>
          <p:nvSpPr>
            <p:cNvPr id="3" name="Circle: Hollow 2"/>
            <p:cNvSpPr/>
            <p:nvPr/>
          </p:nvSpPr>
          <p:spPr>
            <a:xfrm>
              <a:off x="2037500" y="3040187"/>
              <a:ext cx="419949" cy="419949"/>
            </a:xfrm>
            <a:prstGeom prst="donut">
              <a:avLst>
                <a:gd name="adj" fmla="val 11391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2133174" y="3135861"/>
              <a:ext cx="228600" cy="228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825121" y="1136279"/>
            <a:ext cx="4536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Safety </a:t>
            </a:r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2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288129" y="1131840"/>
            <a:ext cx="233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Arial Black" panose="020B0A04020102020204" pitchFamily="34" charset="0"/>
              </a:rPr>
              <a:t>5</a:t>
            </a:r>
            <a:endParaRPr lang="en-US" sz="28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"/>
          <p:cNvSpPr/>
          <p:nvPr/>
        </p:nvSpPr>
        <p:spPr>
          <a:xfrm>
            <a:off x="936498" y="1834603"/>
            <a:ext cx="2218182" cy="2335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75" y="21600"/>
                </a:moveTo>
                <a:cubicBezTo>
                  <a:pt x="21401" y="21600"/>
                  <a:pt x="21351" y="21563"/>
                  <a:pt x="21351" y="21508"/>
                </a:cubicBezTo>
                <a:lnTo>
                  <a:pt x="21351" y="7986"/>
                </a:lnTo>
                <a:cubicBezTo>
                  <a:pt x="21351" y="3684"/>
                  <a:pt x="16617" y="184"/>
                  <a:pt x="10800" y="184"/>
                </a:cubicBezTo>
                <a:cubicBezTo>
                  <a:pt x="4983" y="184"/>
                  <a:pt x="249" y="3684"/>
                  <a:pt x="249" y="7986"/>
                </a:cubicBezTo>
                <a:lnTo>
                  <a:pt x="249" y="21508"/>
                </a:lnTo>
                <a:cubicBezTo>
                  <a:pt x="249" y="21563"/>
                  <a:pt x="199" y="21600"/>
                  <a:pt x="125" y="21600"/>
                </a:cubicBezTo>
                <a:cubicBezTo>
                  <a:pt x="50" y="21600"/>
                  <a:pt x="0" y="21563"/>
                  <a:pt x="0" y="21508"/>
                </a:cubicBezTo>
                <a:lnTo>
                  <a:pt x="0" y="7986"/>
                </a:lnTo>
                <a:cubicBezTo>
                  <a:pt x="0" y="3583"/>
                  <a:pt x="4846" y="0"/>
                  <a:pt x="10800" y="0"/>
                </a:cubicBezTo>
                <a:cubicBezTo>
                  <a:pt x="16754" y="0"/>
                  <a:pt x="21600" y="3583"/>
                  <a:pt x="21600" y="7986"/>
                </a:cubicBezTo>
                <a:lnTo>
                  <a:pt x="21600" y="21508"/>
                </a:lnTo>
                <a:cubicBezTo>
                  <a:pt x="21600" y="21554"/>
                  <a:pt x="21550" y="21600"/>
                  <a:pt x="21475" y="21600"/>
                </a:cubicBezTo>
                <a:close/>
              </a:path>
            </a:pathLst>
          </a:custGeom>
          <a:solidFill>
            <a:srgbClr val="F7931F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</a:p>
        </p:txBody>
      </p:sp>
      <p:sp>
        <p:nvSpPr>
          <p:cNvPr id="3" name="Shape"/>
          <p:cNvSpPr/>
          <p:nvPr/>
        </p:nvSpPr>
        <p:spPr>
          <a:xfrm>
            <a:off x="1048893" y="3105835"/>
            <a:ext cx="1993392" cy="3022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17"/>
                </a:moveTo>
                <a:lnTo>
                  <a:pt x="0" y="10985"/>
                </a:lnTo>
                <a:cubicBezTo>
                  <a:pt x="0" y="16839"/>
                  <a:pt x="4827" y="21600"/>
                  <a:pt x="10800" y="21600"/>
                </a:cubicBezTo>
                <a:lnTo>
                  <a:pt x="10800" y="21600"/>
                </a:lnTo>
                <a:cubicBezTo>
                  <a:pt x="16756" y="21600"/>
                  <a:pt x="21600" y="16855"/>
                  <a:pt x="21600" y="10985"/>
                </a:cubicBezTo>
                <a:lnTo>
                  <a:pt x="21600" y="917"/>
                </a:lnTo>
                <a:cubicBezTo>
                  <a:pt x="21600" y="402"/>
                  <a:pt x="21175" y="0"/>
                  <a:pt x="20667" y="0"/>
                </a:cubicBezTo>
                <a:lnTo>
                  <a:pt x="933" y="0"/>
                </a:lnTo>
                <a:cubicBezTo>
                  <a:pt x="409" y="0"/>
                  <a:pt x="0" y="402"/>
                  <a:pt x="0" y="917"/>
                </a:cubicBezTo>
                <a:close/>
              </a:path>
            </a:pathLst>
          </a:custGeom>
          <a:solidFill>
            <a:srgbClr val="F36F13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endParaRPr lang="en-US" sz="2000" kern="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hape"/>
          <p:cNvSpPr/>
          <p:nvPr/>
        </p:nvSpPr>
        <p:spPr>
          <a:xfrm>
            <a:off x="3903849" y="1885403"/>
            <a:ext cx="1959355" cy="1271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683"/>
                </a:moveTo>
                <a:lnTo>
                  <a:pt x="21600" y="10615"/>
                </a:lnTo>
                <a:cubicBezTo>
                  <a:pt x="21600" y="4761"/>
                  <a:pt x="16773" y="0"/>
                  <a:pt x="10800" y="0"/>
                </a:cubicBezTo>
                <a:lnTo>
                  <a:pt x="10800" y="0"/>
                </a:lnTo>
                <a:cubicBezTo>
                  <a:pt x="4844" y="0"/>
                  <a:pt x="0" y="4745"/>
                  <a:pt x="0" y="10615"/>
                </a:cubicBezTo>
                <a:lnTo>
                  <a:pt x="0" y="20683"/>
                </a:lnTo>
                <a:cubicBezTo>
                  <a:pt x="0" y="21198"/>
                  <a:pt x="425" y="21600"/>
                  <a:pt x="933" y="21600"/>
                </a:cubicBezTo>
                <a:lnTo>
                  <a:pt x="20667" y="21600"/>
                </a:lnTo>
                <a:cubicBezTo>
                  <a:pt x="21191" y="21600"/>
                  <a:pt x="21600" y="21182"/>
                  <a:pt x="21600" y="20683"/>
                </a:cubicBezTo>
                <a:close/>
              </a:path>
            </a:pathLst>
          </a:custGeom>
          <a:solidFill>
            <a:srgbClr val="BEBEBE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</a:p>
        </p:txBody>
      </p:sp>
      <p:sp>
        <p:nvSpPr>
          <p:cNvPr id="5" name="Shape"/>
          <p:cNvSpPr/>
          <p:nvPr/>
        </p:nvSpPr>
        <p:spPr>
          <a:xfrm>
            <a:off x="3791454" y="2606040"/>
            <a:ext cx="2172210" cy="3465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5" y="0"/>
                </a:moveTo>
                <a:cubicBezTo>
                  <a:pt x="199" y="0"/>
                  <a:pt x="249" y="37"/>
                  <a:pt x="249" y="92"/>
                </a:cubicBezTo>
                <a:lnTo>
                  <a:pt x="249" y="13614"/>
                </a:lnTo>
                <a:cubicBezTo>
                  <a:pt x="249" y="17916"/>
                  <a:pt x="4983" y="21416"/>
                  <a:pt x="10800" y="21416"/>
                </a:cubicBezTo>
                <a:cubicBezTo>
                  <a:pt x="16617" y="21416"/>
                  <a:pt x="21351" y="17916"/>
                  <a:pt x="21351" y="13614"/>
                </a:cubicBezTo>
                <a:lnTo>
                  <a:pt x="21351" y="92"/>
                </a:lnTo>
                <a:cubicBezTo>
                  <a:pt x="21351" y="37"/>
                  <a:pt x="21401" y="0"/>
                  <a:pt x="21475" y="0"/>
                </a:cubicBezTo>
                <a:cubicBezTo>
                  <a:pt x="21550" y="0"/>
                  <a:pt x="21600" y="37"/>
                  <a:pt x="21600" y="92"/>
                </a:cubicBezTo>
                <a:lnTo>
                  <a:pt x="21600" y="13614"/>
                </a:lnTo>
                <a:cubicBezTo>
                  <a:pt x="21600" y="18017"/>
                  <a:pt x="16754" y="21600"/>
                  <a:pt x="10800" y="21600"/>
                </a:cubicBezTo>
                <a:cubicBezTo>
                  <a:pt x="4846" y="21600"/>
                  <a:pt x="0" y="18017"/>
                  <a:pt x="0" y="13614"/>
                </a:cubicBezTo>
                <a:lnTo>
                  <a:pt x="0" y="92"/>
                </a:lnTo>
                <a:cubicBezTo>
                  <a:pt x="0" y="37"/>
                  <a:pt x="50" y="0"/>
                  <a:pt x="125" y="0"/>
                </a:cubicBezTo>
                <a:close/>
              </a:path>
            </a:pathLst>
          </a:custGeom>
          <a:solidFill>
            <a:srgbClr val="BEBEBE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</a:p>
        </p:txBody>
      </p:sp>
      <p:sp>
        <p:nvSpPr>
          <p:cNvPr id="6" name="TextBox 5"/>
          <p:cNvSpPr txBox="1"/>
          <p:nvPr/>
        </p:nvSpPr>
        <p:spPr>
          <a:xfrm>
            <a:off x="1006601" y="2237274"/>
            <a:ext cx="1920240" cy="107721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Dust Accumulation </a:t>
            </a: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b="1" noProof="1"/>
          </a:p>
        </p:txBody>
      </p:sp>
      <p:sp>
        <p:nvSpPr>
          <p:cNvPr id="7" name="TextBox 6"/>
          <p:cNvSpPr txBox="1"/>
          <p:nvPr/>
        </p:nvSpPr>
        <p:spPr>
          <a:xfrm>
            <a:off x="3926515" y="2360150"/>
            <a:ext cx="1920240" cy="738664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algn="ctr">
              <a:defRPr sz="2000" b="1"/>
            </a:lvl1pPr>
          </a:lstStyle>
          <a:p>
            <a:pPr lv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Noise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noProof="1"/>
          </a:p>
        </p:txBody>
      </p:sp>
      <p:sp>
        <p:nvSpPr>
          <p:cNvPr id="8" name="Shape"/>
          <p:cNvSpPr/>
          <p:nvPr/>
        </p:nvSpPr>
        <p:spPr>
          <a:xfrm>
            <a:off x="6456188" y="1825416"/>
            <a:ext cx="2414343" cy="2978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75" y="21600"/>
                </a:moveTo>
                <a:cubicBezTo>
                  <a:pt x="21401" y="21600"/>
                  <a:pt x="21351" y="21563"/>
                  <a:pt x="21351" y="21508"/>
                </a:cubicBezTo>
                <a:lnTo>
                  <a:pt x="21351" y="7986"/>
                </a:lnTo>
                <a:cubicBezTo>
                  <a:pt x="21351" y="3684"/>
                  <a:pt x="16617" y="184"/>
                  <a:pt x="10800" y="184"/>
                </a:cubicBezTo>
                <a:cubicBezTo>
                  <a:pt x="4983" y="184"/>
                  <a:pt x="249" y="3684"/>
                  <a:pt x="249" y="7986"/>
                </a:cubicBezTo>
                <a:lnTo>
                  <a:pt x="249" y="21508"/>
                </a:lnTo>
                <a:cubicBezTo>
                  <a:pt x="249" y="21563"/>
                  <a:pt x="199" y="21600"/>
                  <a:pt x="125" y="21600"/>
                </a:cubicBezTo>
                <a:cubicBezTo>
                  <a:pt x="50" y="21600"/>
                  <a:pt x="0" y="21563"/>
                  <a:pt x="0" y="21508"/>
                </a:cubicBezTo>
                <a:lnTo>
                  <a:pt x="0" y="7986"/>
                </a:lnTo>
                <a:cubicBezTo>
                  <a:pt x="0" y="3583"/>
                  <a:pt x="4846" y="0"/>
                  <a:pt x="10800" y="0"/>
                </a:cubicBezTo>
                <a:cubicBezTo>
                  <a:pt x="16754" y="0"/>
                  <a:pt x="21600" y="3583"/>
                  <a:pt x="21600" y="7986"/>
                </a:cubicBezTo>
                <a:lnTo>
                  <a:pt x="21600" y="21508"/>
                </a:lnTo>
                <a:cubicBezTo>
                  <a:pt x="21600" y="21554"/>
                  <a:pt x="21538" y="21600"/>
                  <a:pt x="21475" y="21600"/>
                </a:cubicBezTo>
                <a:close/>
              </a:path>
            </a:pathLst>
          </a:custGeom>
          <a:solidFill>
            <a:srgbClr val="FFCC4C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</a:p>
        </p:txBody>
      </p:sp>
      <p:sp>
        <p:nvSpPr>
          <p:cNvPr id="9" name="Shape"/>
          <p:cNvSpPr/>
          <p:nvPr/>
        </p:nvSpPr>
        <p:spPr>
          <a:xfrm>
            <a:off x="6614441" y="3085159"/>
            <a:ext cx="2128590" cy="30642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17"/>
                </a:moveTo>
                <a:lnTo>
                  <a:pt x="0" y="10985"/>
                </a:lnTo>
                <a:cubicBezTo>
                  <a:pt x="0" y="16839"/>
                  <a:pt x="4827" y="21600"/>
                  <a:pt x="10800" y="21600"/>
                </a:cubicBezTo>
                <a:lnTo>
                  <a:pt x="10800" y="21600"/>
                </a:lnTo>
                <a:cubicBezTo>
                  <a:pt x="16756" y="21600"/>
                  <a:pt x="21600" y="16855"/>
                  <a:pt x="21600" y="10985"/>
                </a:cubicBezTo>
                <a:lnTo>
                  <a:pt x="21600" y="917"/>
                </a:lnTo>
                <a:cubicBezTo>
                  <a:pt x="21600" y="402"/>
                  <a:pt x="21175" y="0"/>
                  <a:pt x="20667" y="0"/>
                </a:cubicBezTo>
                <a:lnTo>
                  <a:pt x="933" y="0"/>
                </a:lnTo>
                <a:cubicBezTo>
                  <a:pt x="425" y="0"/>
                  <a:pt x="0" y="402"/>
                  <a:pt x="0" y="917"/>
                </a:cubicBezTo>
                <a:close/>
              </a:path>
            </a:pathLst>
          </a:custGeom>
          <a:solidFill>
            <a:srgbClr val="FFCC4C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</a:p>
        </p:txBody>
      </p:sp>
      <p:sp>
        <p:nvSpPr>
          <p:cNvPr id="10" name="TextBox 9"/>
          <p:cNvSpPr txBox="1"/>
          <p:nvPr/>
        </p:nvSpPr>
        <p:spPr>
          <a:xfrm>
            <a:off x="6703239" y="2342011"/>
            <a:ext cx="1920240" cy="738664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Muscle Fatigue</a:t>
            </a: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b="1" noProof="1"/>
          </a:p>
        </p:txBody>
      </p:sp>
      <p:sp>
        <p:nvSpPr>
          <p:cNvPr id="11" name="Shape"/>
          <p:cNvSpPr/>
          <p:nvPr/>
        </p:nvSpPr>
        <p:spPr>
          <a:xfrm>
            <a:off x="9340727" y="1885403"/>
            <a:ext cx="1866388" cy="132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683"/>
                </a:moveTo>
                <a:lnTo>
                  <a:pt x="21600" y="10615"/>
                </a:lnTo>
                <a:cubicBezTo>
                  <a:pt x="21600" y="4761"/>
                  <a:pt x="16773" y="0"/>
                  <a:pt x="10800" y="0"/>
                </a:cubicBezTo>
                <a:lnTo>
                  <a:pt x="10800" y="0"/>
                </a:lnTo>
                <a:cubicBezTo>
                  <a:pt x="4844" y="0"/>
                  <a:pt x="0" y="4745"/>
                  <a:pt x="0" y="10615"/>
                </a:cubicBezTo>
                <a:lnTo>
                  <a:pt x="0" y="20683"/>
                </a:lnTo>
                <a:cubicBezTo>
                  <a:pt x="0" y="21198"/>
                  <a:pt x="425" y="21600"/>
                  <a:pt x="933" y="21600"/>
                </a:cubicBezTo>
                <a:lnTo>
                  <a:pt x="20667" y="21600"/>
                </a:lnTo>
                <a:cubicBezTo>
                  <a:pt x="21175" y="21600"/>
                  <a:pt x="21600" y="21182"/>
                  <a:pt x="21600" y="20683"/>
                </a:cubicBezTo>
                <a:close/>
              </a:path>
            </a:pathLst>
          </a:custGeom>
          <a:solidFill>
            <a:srgbClr val="A2B969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</a:p>
        </p:txBody>
      </p:sp>
      <p:sp>
        <p:nvSpPr>
          <p:cNvPr id="12" name="Shape"/>
          <p:cNvSpPr/>
          <p:nvPr/>
        </p:nvSpPr>
        <p:spPr>
          <a:xfrm>
            <a:off x="9223540" y="2618756"/>
            <a:ext cx="2131011" cy="33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5" y="0"/>
                </a:moveTo>
                <a:cubicBezTo>
                  <a:pt x="199" y="0"/>
                  <a:pt x="249" y="37"/>
                  <a:pt x="249" y="92"/>
                </a:cubicBezTo>
                <a:lnTo>
                  <a:pt x="249" y="13614"/>
                </a:lnTo>
                <a:cubicBezTo>
                  <a:pt x="249" y="17916"/>
                  <a:pt x="4983" y="21416"/>
                  <a:pt x="10800" y="21416"/>
                </a:cubicBezTo>
                <a:cubicBezTo>
                  <a:pt x="16617" y="21416"/>
                  <a:pt x="21351" y="17916"/>
                  <a:pt x="21351" y="13614"/>
                </a:cubicBezTo>
                <a:lnTo>
                  <a:pt x="21351" y="92"/>
                </a:lnTo>
                <a:cubicBezTo>
                  <a:pt x="21351" y="37"/>
                  <a:pt x="21401" y="0"/>
                  <a:pt x="21475" y="0"/>
                </a:cubicBezTo>
                <a:cubicBezTo>
                  <a:pt x="21550" y="0"/>
                  <a:pt x="21600" y="37"/>
                  <a:pt x="21600" y="92"/>
                </a:cubicBezTo>
                <a:lnTo>
                  <a:pt x="21600" y="13614"/>
                </a:lnTo>
                <a:cubicBezTo>
                  <a:pt x="21600" y="18017"/>
                  <a:pt x="16754" y="21600"/>
                  <a:pt x="10800" y="21600"/>
                </a:cubicBezTo>
                <a:cubicBezTo>
                  <a:pt x="4846" y="21600"/>
                  <a:pt x="0" y="18017"/>
                  <a:pt x="0" y="13614"/>
                </a:cubicBezTo>
                <a:lnTo>
                  <a:pt x="0" y="92"/>
                </a:lnTo>
                <a:cubicBezTo>
                  <a:pt x="0" y="37"/>
                  <a:pt x="50" y="0"/>
                  <a:pt x="125" y="0"/>
                </a:cubicBezTo>
                <a:close/>
              </a:path>
            </a:pathLst>
          </a:custGeom>
          <a:solidFill>
            <a:srgbClr val="A2B969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</a:p>
        </p:txBody>
      </p:sp>
      <p:sp>
        <p:nvSpPr>
          <p:cNvPr id="13" name="TextBox 12"/>
          <p:cNvSpPr txBox="1"/>
          <p:nvPr/>
        </p:nvSpPr>
        <p:spPr>
          <a:xfrm>
            <a:off x="9265172" y="2157345"/>
            <a:ext cx="2047749" cy="107721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algn="ctr">
              <a:defRPr sz="2000" b="1"/>
            </a:lvl1pPr>
          </a:lstStyle>
          <a:p>
            <a:pPr lv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Effectiveness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Fire Systems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noProof="1"/>
          </a:p>
        </p:txBody>
      </p:sp>
      <p:sp>
        <p:nvSpPr>
          <p:cNvPr id="22" name="TextBox 21"/>
          <p:cNvSpPr txBox="1"/>
          <p:nvPr/>
        </p:nvSpPr>
        <p:spPr>
          <a:xfrm>
            <a:off x="3566160" y="55504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95920" y="3164819"/>
            <a:ext cx="19379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ctr"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Increase the number of suction cups so that the sum of the capacity of  suction cups is  8572.35.</a:t>
            </a:r>
            <a:endParaRPr lang="ar-JO" b="1" kern="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Providing masks</a:t>
            </a:r>
            <a:endParaRPr lang="en-US" b="1" kern="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  <a:defRPr/>
            </a:pPr>
            <a:endParaRPr lang="en-US" kern="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6381" y="3338995"/>
            <a:ext cx="2122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Providing</a:t>
            </a:r>
            <a:r>
              <a:rPr lang="ar-JO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hearing protection tools.</a:t>
            </a:r>
            <a:endParaRPr lang="en-US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07129" y="3171836"/>
            <a:ext cx="2119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Buying a welding machine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25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2539" y="4358684"/>
            <a:ext cx="632394" cy="439637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9272481" y="3290119"/>
            <a:ext cx="20331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the safety inspection form.</a:t>
            </a:r>
            <a:endParaRPr lang="en-US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029501" y="146199"/>
            <a:ext cx="3818469" cy="618175"/>
            <a:chOff x="3087855" y="133410"/>
            <a:chExt cx="6113118" cy="928634"/>
          </a:xfrm>
        </p:grpSpPr>
        <p:sp>
          <p:nvSpPr>
            <p:cNvPr id="21" name="Rectangle: Rounded Corners 18"/>
            <p:cNvSpPr/>
            <p:nvPr/>
          </p:nvSpPr>
          <p:spPr>
            <a:xfrm>
              <a:off x="3087855" y="133410"/>
              <a:ext cx="5760719" cy="922731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445066" y="138714"/>
              <a:ext cx="575590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3234060" y="188024"/>
              <a:ext cx="813494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3234060" y="186361"/>
              <a:ext cx="813494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886635" y="141750"/>
            <a:ext cx="4536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System</a:t>
            </a:r>
            <a:endParaRPr lang="en-US" sz="2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4120146" y="174097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5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pic>
        <p:nvPicPr>
          <p:cNvPr id="32" name="Picture 3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9986207" y="4393936"/>
            <a:ext cx="605675" cy="404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428940" y="3829860"/>
            <a:ext cx="18844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Fire safety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Emergency exist and Corridors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Ventilation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877982" y="3724999"/>
            <a:ext cx="1368000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</a:ln>
          <a:effectLst/>
        </p:spPr>
      </p:cxnSp>
      <p:cxnSp>
        <p:nvCxnSpPr>
          <p:cNvPr id="31" name="Straight Connector 30"/>
          <p:cNvCxnSpPr/>
          <p:nvPr/>
        </p:nvCxnSpPr>
        <p:spPr>
          <a:xfrm>
            <a:off x="877982" y="6507516"/>
            <a:ext cx="1368000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</a:ln>
          <a:effectLst/>
        </p:spPr>
      </p:cxnSp>
      <p:cxnSp>
        <p:nvCxnSpPr>
          <p:cNvPr id="32" name="Straight Connector 31"/>
          <p:cNvCxnSpPr/>
          <p:nvPr/>
        </p:nvCxnSpPr>
        <p:spPr>
          <a:xfrm>
            <a:off x="3968567" y="6507516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886410" y="2655588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0244825" y="6467531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0093149" y="3683453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682568" y="3768304"/>
            <a:ext cx="193999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Ergonomic</a:t>
            </a:r>
            <a:endParaRPr lang="en-US" sz="2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en-US" sz="2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 protective equipment</a:t>
            </a:r>
            <a:endParaRPr lang="en-US" sz="2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en-US" sz="2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handling</a:t>
            </a:r>
            <a:endParaRPr lang="en-US" sz="2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666484" y="3863631"/>
            <a:ext cx="2787233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Materials handling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Cleanliness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3886410" y="3724999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013632" y="6461173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9829215" y="3863631"/>
            <a:ext cx="23627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Carrying out preventive maintenance of the machine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40" name="Pentagon 49"/>
          <p:cNvSpPr/>
          <p:nvPr/>
        </p:nvSpPr>
        <p:spPr>
          <a:xfrm rot="5400000">
            <a:off x="871759" y="1697046"/>
            <a:ext cx="1346950" cy="2592000"/>
          </a:xfrm>
          <a:prstGeom prst="homePlate">
            <a:avLst>
              <a:gd name="adj" fmla="val 34833"/>
            </a:avLst>
          </a:prstGeom>
          <a:solidFill>
            <a:srgbClr val="BEBEBE"/>
          </a:solidFill>
          <a:ln>
            <a:solidFill>
              <a:srgbClr val="3A5C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Malgun Gothic" panose="020B0503020000020004" pitchFamily="34" charset="-127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0949" y="2524533"/>
            <a:ext cx="2268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Building Safety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Pentagon 49"/>
          <p:cNvSpPr/>
          <p:nvPr/>
        </p:nvSpPr>
        <p:spPr>
          <a:xfrm rot="5400000">
            <a:off x="3912372" y="1658146"/>
            <a:ext cx="1346950" cy="2592000"/>
          </a:xfrm>
          <a:prstGeom prst="homePlate">
            <a:avLst>
              <a:gd name="adj" fmla="val 34833"/>
            </a:avLst>
          </a:prstGeom>
          <a:solidFill>
            <a:srgbClr val="A2B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Malgun Gothic" panose="020B0503020000020004" pitchFamily="34" charset="-127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33106" y="2478367"/>
            <a:ext cx="20746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Human Safety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Pentagon 49"/>
          <p:cNvSpPr/>
          <p:nvPr/>
        </p:nvSpPr>
        <p:spPr>
          <a:xfrm rot="5400000">
            <a:off x="7051314" y="1658146"/>
            <a:ext cx="1346950" cy="2592000"/>
          </a:xfrm>
          <a:prstGeom prst="homePlate">
            <a:avLst>
              <a:gd name="adj" fmla="val 34833"/>
            </a:avLst>
          </a:prstGeom>
          <a:solidFill>
            <a:srgbClr val="BEBE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Malgun Gothic" panose="020B0503020000020004" pitchFamily="34" charset="-127"/>
              <a:cs typeface="+mn-cs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7013632" y="3766725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638894" y="2478367"/>
            <a:ext cx="2136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Product Safety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Pentagon 49"/>
          <p:cNvSpPr/>
          <p:nvPr/>
        </p:nvSpPr>
        <p:spPr>
          <a:xfrm rot="5400000">
            <a:off x="10076242" y="1644032"/>
            <a:ext cx="1346950" cy="2592000"/>
          </a:xfrm>
          <a:prstGeom prst="homePlate">
            <a:avLst>
              <a:gd name="adj" fmla="val 34833"/>
            </a:avLst>
          </a:prstGeom>
          <a:solidFill>
            <a:srgbClr val="A2B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Malgun Gothic" panose="020B0503020000020004" pitchFamily="34" charset="-127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660011" y="2470922"/>
            <a:ext cx="2226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Machine Safety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009791" y="166259"/>
            <a:ext cx="3818469" cy="618175"/>
            <a:chOff x="3087855" y="133409"/>
            <a:chExt cx="6113120" cy="928634"/>
          </a:xfrm>
        </p:grpSpPr>
        <p:sp>
          <p:nvSpPr>
            <p:cNvPr id="6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856602" y="178478"/>
            <a:ext cx="4536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System</a:t>
            </a:r>
            <a:endParaRPr lang="en-US" sz="2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4101116" y="199943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5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7216" y="1152324"/>
            <a:ext cx="2232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Types: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32679" y="1912405"/>
            <a:ext cx="1416167" cy="141616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gradFill>
              <a:gsLst>
                <a:gs pos="0">
                  <a:sysClr val="window" lastClr="FFFFFF">
                    <a:alpha val="80000"/>
                  </a:sysClr>
                </a:gs>
                <a:gs pos="100000">
                  <a:sysClr val="window" lastClr="FFFFFF">
                    <a:alpha val="30000"/>
                  </a:sysClr>
                </a:gs>
              </a:gsLst>
              <a:lin ang="7800000" scaled="0"/>
            </a:gradFill>
            <a:prstDash val="solid"/>
            <a:miter lim="800000"/>
          </a:ln>
          <a:effectLst>
            <a:glow rad="76200">
              <a:sysClr val="window" lastClr="FFFFFF">
                <a:alpha val="13000"/>
              </a:sys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3" name="Oval 2"/>
          <p:cNvSpPr/>
          <p:nvPr/>
        </p:nvSpPr>
        <p:spPr>
          <a:xfrm>
            <a:off x="3795555" y="1912404"/>
            <a:ext cx="1416167" cy="1416167"/>
          </a:xfrm>
          <a:prstGeom prst="ellipse">
            <a:avLst/>
          </a:prstGeom>
          <a:solidFill>
            <a:srgbClr val="F8CBAD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" name="Oval 3"/>
          <p:cNvSpPr/>
          <p:nvPr/>
        </p:nvSpPr>
        <p:spPr>
          <a:xfrm>
            <a:off x="10332815" y="1912404"/>
            <a:ext cx="1416167" cy="1416167"/>
          </a:xfrm>
          <a:prstGeom prst="ellipse">
            <a:avLst/>
          </a:prstGeom>
          <a:solidFill>
            <a:srgbClr val="FFD966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50" name="Group 49"/>
          <p:cNvGrpSpPr/>
          <p:nvPr/>
        </p:nvGrpSpPr>
        <p:grpSpPr>
          <a:xfrm>
            <a:off x="3087855" y="109668"/>
            <a:ext cx="5855927" cy="922730"/>
            <a:chOff x="3087855" y="129988"/>
            <a:chExt cx="5855927" cy="922730"/>
          </a:xfrm>
        </p:grpSpPr>
        <p:sp>
          <p:nvSpPr>
            <p:cNvPr id="26" name="Rectangle: Rounded Corners 18"/>
            <p:cNvSpPr/>
            <p:nvPr/>
          </p:nvSpPr>
          <p:spPr>
            <a:xfrm>
              <a:off x="3087855" y="129988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87874" y="188369"/>
              <a:ext cx="57559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Introduction</a:t>
              </a:r>
              <a:endPara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967" y="315929"/>
            <a:ext cx="557685" cy="557685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832679" y="3592483"/>
            <a:ext cx="188442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Arab Eastern Company AECO was established in 1990</a:t>
            </a: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945427" y="3569892"/>
            <a:ext cx="1368000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</a:ln>
          <a:effectLst/>
        </p:spPr>
      </p:cxnSp>
      <p:cxnSp>
        <p:nvCxnSpPr>
          <p:cNvPr id="31" name="Straight Connector 30"/>
          <p:cNvCxnSpPr/>
          <p:nvPr/>
        </p:nvCxnSpPr>
        <p:spPr>
          <a:xfrm>
            <a:off x="945427" y="5980427"/>
            <a:ext cx="1368000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</a:ln>
          <a:effectLst/>
        </p:spPr>
      </p:cxnSp>
      <p:cxnSp>
        <p:nvCxnSpPr>
          <p:cNvPr id="32" name="Straight Connector 31"/>
          <p:cNvCxnSpPr/>
          <p:nvPr/>
        </p:nvCxnSpPr>
        <p:spPr>
          <a:xfrm>
            <a:off x="3919652" y="6002921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819638" y="3569892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0333536" y="6002921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0333536" y="3583249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532145" y="3592483"/>
            <a:ext cx="214301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AECO company is located in the industrial area of Nablus city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7064185" y="1896750"/>
            <a:ext cx="1416167" cy="141616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gradFill>
              <a:gsLst>
                <a:gs pos="0">
                  <a:sysClr val="window" lastClr="FFFFFF">
                    <a:alpha val="80000"/>
                  </a:sysClr>
                </a:gs>
                <a:gs pos="100000">
                  <a:sysClr val="window" lastClr="FFFFFF">
                    <a:alpha val="30000"/>
                  </a:sysClr>
                </a:gs>
              </a:gsLst>
              <a:lin ang="7800000" scaled="0"/>
            </a:gradFill>
            <a:prstDash val="solid"/>
            <a:miter lim="800000"/>
          </a:ln>
          <a:effectLst>
            <a:glow rad="76200">
              <a:sysClr val="window" lastClr="FFFFFF">
                <a:alpha val="13000"/>
              </a:sys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778482" y="3720754"/>
            <a:ext cx="237262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total area of the factory is 8000 m2, it includes 3 production lines</a:t>
            </a:r>
            <a:r>
              <a:rPr lang="en-US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2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7188844" y="3485288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188844" y="6002921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072628" y="3679454"/>
            <a:ext cx="19365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AECO includes 90 workers in the 2 shifts</a:t>
            </a:r>
            <a:endParaRPr lang="en-US" sz="22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909" y="2041873"/>
            <a:ext cx="1321729" cy="1204187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200" y="2042148"/>
            <a:ext cx="1093123" cy="109312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7485" y="1912404"/>
            <a:ext cx="1222867" cy="1222867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03487" y="2041873"/>
            <a:ext cx="1074821" cy="1074821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967" y="312511"/>
            <a:ext cx="557685" cy="55768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42176" y="807021"/>
            <a:ext cx="2366910" cy="525889"/>
            <a:chOff x="3087855" y="133409"/>
            <a:chExt cx="6113120" cy="928634"/>
          </a:xfrm>
        </p:grpSpPr>
        <p:sp>
          <p:nvSpPr>
            <p:cNvPr id="14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5271296" y="895989"/>
            <a:ext cx="212915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5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Rules and Guidelines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35591" y="943568"/>
            <a:ext cx="235705" cy="208595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6989254" y="1858560"/>
            <a:ext cx="4055583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2000" b="1" noProof="1">
                <a:solidFill>
                  <a:srgbClr val="4CC1EF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 the supervisor of any danger</a:t>
            </a:r>
            <a:endParaRPr lang="en-US" sz="2000" b="1" noProof="1">
              <a:solidFill>
                <a:srgbClr val="4CC1EF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41963" y="4071098"/>
            <a:ext cx="4109417" cy="70788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2000" b="1" noProof="1">
                <a:solidFill>
                  <a:srgbClr val="FFCC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seat belts while using </a:t>
            </a:r>
            <a:endParaRPr lang="en-US" sz="2000" b="1" noProof="1">
              <a:solidFill>
                <a:srgbClr val="FFCC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noProof="1">
                <a:solidFill>
                  <a:srgbClr val="FFCC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 vehicle.</a:t>
            </a:r>
            <a:endParaRPr lang="en-US" sz="2000" b="1" noProof="1">
              <a:solidFill>
                <a:srgbClr val="FFCC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567521" y="5264164"/>
            <a:ext cx="4122218" cy="70788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2000" b="1" noProof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authorized persons </a:t>
            </a:r>
            <a:endParaRPr lang="en-US" sz="2000" b="1" noProof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noProof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repair or modify the machines</a:t>
            </a:r>
            <a:r>
              <a:rPr lang="en-US" sz="2000" b="1" noProof="1">
                <a:solidFill>
                  <a:srgbClr val="FFCC4C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b="1" noProof="1">
              <a:solidFill>
                <a:srgbClr val="FFCC4C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416877" y="1883925"/>
            <a:ext cx="3581908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2000" b="1" noProof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 Electrical Safety Rules </a:t>
            </a:r>
            <a:endParaRPr lang="en-US" sz="2000" b="1" noProof="1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175309" y="6034351"/>
            <a:ext cx="3701897" cy="70788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2000" b="1" noProof="1">
                <a:solidFill>
                  <a:srgbClr val="F793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not open the door of the machine until it stopped.</a:t>
            </a:r>
            <a:endParaRPr lang="en-US" sz="2000" b="1" noProof="1">
              <a:solidFill>
                <a:srgbClr val="F793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63689" y="5278969"/>
            <a:ext cx="3254241" cy="70788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2000" b="1" noProof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work areas clean and do not block emergency exits</a:t>
            </a:r>
            <a:r>
              <a:rPr lang="en-US" sz="2000" noProof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noProof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45567" y="4042441"/>
            <a:ext cx="3425033" cy="70788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2000" b="1" noProof="1">
                <a:solidFill>
                  <a:srgbClr val="3A5C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the prescribed personal protective equipment</a:t>
            </a:r>
            <a:endParaRPr lang="en-US" sz="2000" b="1" noProof="1">
              <a:solidFill>
                <a:srgbClr val="3A5C8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04892" y="2683902"/>
            <a:ext cx="3175539" cy="70788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2000" b="1" noProof="1">
                <a:solidFill>
                  <a:srgbClr val="F36F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Smoking is only permitted in designated smoking area.</a:t>
            </a:r>
            <a:endParaRPr lang="en-US" sz="2000" b="1" noProof="1">
              <a:solidFill>
                <a:srgbClr val="F36F1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01743" y="2701315"/>
            <a:ext cx="3982507" cy="70788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2000" b="1" noProof="1">
                <a:solidFill>
                  <a:srgbClr val="A2B9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Periodic Inspection of </a:t>
            </a:r>
            <a:endParaRPr lang="en-US" sz="2000" b="1" noProof="1">
              <a:solidFill>
                <a:srgbClr val="A2B96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noProof="1">
                <a:solidFill>
                  <a:srgbClr val="A2B9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Systems</a:t>
            </a:r>
            <a:endParaRPr lang="en-US" sz="2000" b="1" noProof="1">
              <a:solidFill>
                <a:srgbClr val="A2B96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82138" y="1958147"/>
            <a:ext cx="4088378" cy="4022939"/>
            <a:chOff x="4051811" y="1418586"/>
            <a:chExt cx="4088378" cy="4022939"/>
          </a:xfrm>
        </p:grpSpPr>
        <p:sp>
          <p:nvSpPr>
            <p:cNvPr id="12" name="Freeform: Shape 147"/>
            <p:cNvSpPr/>
            <p:nvPr/>
          </p:nvSpPr>
          <p:spPr>
            <a:xfrm>
              <a:off x="4673598" y="2028307"/>
              <a:ext cx="2844805" cy="2803496"/>
            </a:xfrm>
            <a:custGeom>
              <a:avLst/>
              <a:gdLst>
                <a:gd name="connsiteX0" fmla="*/ 1424017 w 2844805"/>
                <a:gd name="connsiteY0" fmla="*/ 0 h 2803496"/>
                <a:gd name="connsiteX1" fmla="*/ 2349993 w 2844805"/>
                <a:gd name="connsiteY1" fmla="*/ 338170 h 2803496"/>
                <a:gd name="connsiteX2" fmla="*/ 2350997 w 2844805"/>
                <a:gd name="connsiteY2" fmla="*/ 339349 h 2803496"/>
                <a:gd name="connsiteX3" fmla="*/ 2844805 w 2844805"/>
                <a:gd name="connsiteY3" fmla="*/ 1193981 h 2803496"/>
                <a:gd name="connsiteX4" fmla="*/ 2674229 w 2844805"/>
                <a:gd name="connsiteY4" fmla="*/ 2163676 h 2803496"/>
                <a:gd name="connsiteX5" fmla="*/ 2673595 w 2844805"/>
                <a:gd name="connsiteY5" fmla="*/ 2164411 h 2803496"/>
                <a:gd name="connsiteX6" fmla="*/ 1915757 w 2844805"/>
                <a:gd name="connsiteY6" fmla="*/ 2798573 h 2803496"/>
                <a:gd name="connsiteX7" fmla="*/ 1926590 w 2844805"/>
                <a:gd name="connsiteY7" fmla="*/ 2798134 h 2803496"/>
                <a:gd name="connsiteX8" fmla="*/ 1915402 w 2844805"/>
                <a:gd name="connsiteY8" fmla="*/ 2799871 h 2803496"/>
                <a:gd name="connsiteX9" fmla="*/ 925993 w 2844805"/>
                <a:gd name="connsiteY9" fmla="*/ 2799871 h 2803496"/>
                <a:gd name="connsiteX10" fmla="*/ 930058 w 2844805"/>
                <a:gd name="connsiteY10" fmla="*/ 2803496 h 2803496"/>
                <a:gd name="connsiteX11" fmla="*/ 924028 w 2844805"/>
                <a:gd name="connsiteY11" fmla="*/ 2799872 h 2803496"/>
                <a:gd name="connsiteX12" fmla="*/ 171398 w 2844805"/>
                <a:gd name="connsiteY12" fmla="*/ 2167445 h 2803496"/>
                <a:gd name="connsiteX13" fmla="*/ 170777 w 2844805"/>
                <a:gd name="connsiteY13" fmla="*/ 2165680 h 2803496"/>
                <a:gd name="connsiteX14" fmla="*/ 0 w 2844805"/>
                <a:gd name="connsiteY14" fmla="*/ 1194715 h 2803496"/>
                <a:gd name="connsiteX15" fmla="*/ 937 w 2844805"/>
                <a:gd name="connsiteY15" fmla="*/ 1192140 h 2803496"/>
                <a:gd name="connsiteX16" fmla="*/ 489597 w 2844805"/>
                <a:gd name="connsiteY16" fmla="*/ 340899 h 2803496"/>
                <a:gd name="connsiteX17" fmla="*/ 491851 w 2844805"/>
                <a:gd name="connsiteY17" fmla="*/ 339564 h 2803496"/>
                <a:gd name="connsiteX18" fmla="*/ 1420936 w 2844805"/>
                <a:gd name="connsiteY18" fmla="*/ 252 h 280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44805" h="2803496">
                  <a:moveTo>
                    <a:pt x="1424017" y="0"/>
                  </a:moveTo>
                  <a:lnTo>
                    <a:pt x="2349993" y="338170"/>
                  </a:lnTo>
                  <a:lnTo>
                    <a:pt x="2350997" y="339349"/>
                  </a:lnTo>
                  <a:lnTo>
                    <a:pt x="2844805" y="1193981"/>
                  </a:lnTo>
                  <a:lnTo>
                    <a:pt x="2674229" y="2163676"/>
                  </a:lnTo>
                  <a:lnTo>
                    <a:pt x="2673595" y="2164411"/>
                  </a:lnTo>
                  <a:lnTo>
                    <a:pt x="1915757" y="2798573"/>
                  </a:lnTo>
                  <a:lnTo>
                    <a:pt x="1926590" y="2798134"/>
                  </a:lnTo>
                  <a:lnTo>
                    <a:pt x="1915402" y="2799871"/>
                  </a:lnTo>
                  <a:lnTo>
                    <a:pt x="925993" y="2799871"/>
                  </a:lnTo>
                  <a:lnTo>
                    <a:pt x="930058" y="2803496"/>
                  </a:lnTo>
                  <a:lnTo>
                    <a:pt x="924028" y="2799872"/>
                  </a:lnTo>
                  <a:lnTo>
                    <a:pt x="171398" y="2167445"/>
                  </a:lnTo>
                  <a:lnTo>
                    <a:pt x="170777" y="2165680"/>
                  </a:lnTo>
                  <a:lnTo>
                    <a:pt x="0" y="1194715"/>
                  </a:lnTo>
                  <a:lnTo>
                    <a:pt x="937" y="1192140"/>
                  </a:lnTo>
                  <a:lnTo>
                    <a:pt x="489597" y="340899"/>
                  </a:lnTo>
                  <a:lnTo>
                    <a:pt x="491851" y="339564"/>
                  </a:lnTo>
                  <a:lnTo>
                    <a:pt x="1420936" y="252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" name="Freeform: Shape 148"/>
            <p:cNvSpPr/>
            <p:nvPr/>
          </p:nvSpPr>
          <p:spPr>
            <a:xfrm>
              <a:off x="5555992" y="2897889"/>
              <a:ext cx="1080016" cy="1064333"/>
            </a:xfrm>
            <a:custGeom>
              <a:avLst/>
              <a:gdLst>
                <a:gd name="connsiteX0" fmla="*/ 1424017 w 2844805"/>
                <a:gd name="connsiteY0" fmla="*/ 0 h 2803496"/>
                <a:gd name="connsiteX1" fmla="*/ 2349993 w 2844805"/>
                <a:gd name="connsiteY1" fmla="*/ 338170 h 2803496"/>
                <a:gd name="connsiteX2" fmla="*/ 2350997 w 2844805"/>
                <a:gd name="connsiteY2" fmla="*/ 339349 h 2803496"/>
                <a:gd name="connsiteX3" fmla="*/ 2844805 w 2844805"/>
                <a:gd name="connsiteY3" fmla="*/ 1193981 h 2803496"/>
                <a:gd name="connsiteX4" fmla="*/ 2674229 w 2844805"/>
                <a:gd name="connsiteY4" fmla="*/ 2163676 h 2803496"/>
                <a:gd name="connsiteX5" fmla="*/ 2673595 w 2844805"/>
                <a:gd name="connsiteY5" fmla="*/ 2164411 h 2803496"/>
                <a:gd name="connsiteX6" fmla="*/ 1915757 w 2844805"/>
                <a:gd name="connsiteY6" fmla="*/ 2798573 h 2803496"/>
                <a:gd name="connsiteX7" fmla="*/ 1926590 w 2844805"/>
                <a:gd name="connsiteY7" fmla="*/ 2798134 h 2803496"/>
                <a:gd name="connsiteX8" fmla="*/ 1915402 w 2844805"/>
                <a:gd name="connsiteY8" fmla="*/ 2799871 h 2803496"/>
                <a:gd name="connsiteX9" fmla="*/ 925993 w 2844805"/>
                <a:gd name="connsiteY9" fmla="*/ 2799871 h 2803496"/>
                <a:gd name="connsiteX10" fmla="*/ 930058 w 2844805"/>
                <a:gd name="connsiteY10" fmla="*/ 2803496 h 2803496"/>
                <a:gd name="connsiteX11" fmla="*/ 924028 w 2844805"/>
                <a:gd name="connsiteY11" fmla="*/ 2799872 h 2803496"/>
                <a:gd name="connsiteX12" fmla="*/ 171398 w 2844805"/>
                <a:gd name="connsiteY12" fmla="*/ 2167445 h 2803496"/>
                <a:gd name="connsiteX13" fmla="*/ 170777 w 2844805"/>
                <a:gd name="connsiteY13" fmla="*/ 2165680 h 2803496"/>
                <a:gd name="connsiteX14" fmla="*/ 0 w 2844805"/>
                <a:gd name="connsiteY14" fmla="*/ 1194715 h 2803496"/>
                <a:gd name="connsiteX15" fmla="*/ 937 w 2844805"/>
                <a:gd name="connsiteY15" fmla="*/ 1192140 h 2803496"/>
                <a:gd name="connsiteX16" fmla="*/ 489597 w 2844805"/>
                <a:gd name="connsiteY16" fmla="*/ 340899 h 2803496"/>
                <a:gd name="connsiteX17" fmla="*/ 491851 w 2844805"/>
                <a:gd name="connsiteY17" fmla="*/ 339564 h 2803496"/>
                <a:gd name="connsiteX18" fmla="*/ 1420936 w 2844805"/>
                <a:gd name="connsiteY18" fmla="*/ 252 h 280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44805" h="2803496">
                  <a:moveTo>
                    <a:pt x="1424017" y="0"/>
                  </a:moveTo>
                  <a:lnTo>
                    <a:pt x="2349993" y="338170"/>
                  </a:lnTo>
                  <a:lnTo>
                    <a:pt x="2350997" y="339349"/>
                  </a:lnTo>
                  <a:lnTo>
                    <a:pt x="2844805" y="1193981"/>
                  </a:lnTo>
                  <a:lnTo>
                    <a:pt x="2674229" y="2163676"/>
                  </a:lnTo>
                  <a:lnTo>
                    <a:pt x="2673595" y="2164411"/>
                  </a:lnTo>
                  <a:lnTo>
                    <a:pt x="1915757" y="2798573"/>
                  </a:lnTo>
                  <a:lnTo>
                    <a:pt x="1926590" y="2798134"/>
                  </a:lnTo>
                  <a:lnTo>
                    <a:pt x="1915402" y="2799871"/>
                  </a:lnTo>
                  <a:lnTo>
                    <a:pt x="925993" y="2799871"/>
                  </a:lnTo>
                  <a:lnTo>
                    <a:pt x="930058" y="2803496"/>
                  </a:lnTo>
                  <a:lnTo>
                    <a:pt x="924028" y="2799872"/>
                  </a:lnTo>
                  <a:lnTo>
                    <a:pt x="171398" y="2167445"/>
                  </a:lnTo>
                  <a:lnTo>
                    <a:pt x="170777" y="2165680"/>
                  </a:lnTo>
                  <a:lnTo>
                    <a:pt x="0" y="1194715"/>
                  </a:lnTo>
                  <a:lnTo>
                    <a:pt x="937" y="1192140"/>
                  </a:lnTo>
                  <a:lnTo>
                    <a:pt x="489597" y="340899"/>
                  </a:lnTo>
                  <a:lnTo>
                    <a:pt x="491851" y="339564"/>
                  </a:lnTo>
                  <a:lnTo>
                    <a:pt x="1420936" y="252"/>
                  </a:lnTo>
                  <a:close/>
                </a:path>
              </a:pathLst>
            </a:custGeom>
            <a:solidFill>
              <a:srgbClr val="F0EE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6636008" y="3238059"/>
              <a:ext cx="811474" cy="113119"/>
            </a:xfrm>
            <a:prstGeom prst="line">
              <a:avLst/>
            </a:prstGeom>
            <a:noFill/>
            <a:ln w="38100" cap="rnd" cmpd="sng" algn="ctr">
              <a:solidFill>
                <a:srgbClr val="F0EEEF"/>
              </a:solidFill>
              <a:prstDash val="solid"/>
              <a:miter lim="800000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6571009" y="3719597"/>
              <a:ext cx="695213" cy="423173"/>
            </a:xfrm>
            <a:prstGeom prst="line">
              <a:avLst/>
            </a:prstGeom>
            <a:ln w="38100" cap="rnd">
              <a:solidFill>
                <a:srgbClr val="F0EE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6283300" y="3960353"/>
              <a:ext cx="274583" cy="776093"/>
            </a:xfrm>
            <a:prstGeom prst="line">
              <a:avLst/>
            </a:prstGeom>
            <a:noFill/>
            <a:ln w="38100" cap="rnd" cmpd="sng" algn="ctr">
              <a:solidFill>
                <a:srgbClr val="F0EEEF"/>
              </a:solidFill>
              <a:prstDash val="solid"/>
              <a:miter lim="800000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>
            <a:xfrm flipV="1">
              <a:off x="5631696" y="3960846"/>
              <a:ext cx="275845" cy="775601"/>
            </a:xfrm>
            <a:prstGeom prst="line">
              <a:avLst/>
            </a:prstGeom>
            <a:noFill/>
            <a:ln w="38100" cap="rnd" cmpd="sng" algn="ctr">
              <a:solidFill>
                <a:srgbClr val="F0EEEF"/>
              </a:solidFill>
              <a:prstDash val="solid"/>
              <a:miter lim="800000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>
            <a:xfrm flipV="1">
              <a:off x="4927975" y="3720748"/>
              <a:ext cx="693087" cy="423208"/>
            </a:xfrm>
            <a:prstGeom prst="line">
              <a:avLst/>
            </a:prstGeom>
            <a:noFill/>
            <a:ln w="38100" cap="rnd" cmpd="sng" algn="ctr">
              <a:solidFill>
                <a:srgbClr val="F0EEEF"/>
              </a:solidFill>
              <a:prstDash val="solid"/>
              <a:miter lim="800000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>
            <a:xfrm>
              <a:off x="4765695" y="3249658"/>
              <a:ext cx="790297" cy="101798"/>
            </a:xfrm>
            <a:prstGeom prst="line">
              <a:avLst/>
            </a:prstGeom>
            <a:noFill/>
            <a:ln w="38100" cap="rnd" cmpd="sng" algn="ctr">
              <a:solidFill>
                <a:srgbClr val="F0EEEF"/>
              </a:solidFill>
              <a:prstDash val="solid"/>
              <a:miter lim="800000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>
            <a:xfrm>
              <a:off x="5227937" y="2437915"/>
              <a:ext cx="514784" cy="588888"/>
            </a:xfrm>
            <a:prstGeom prst="line">
              <a:avLst/>
            </a:prstGeom>
            <a:noFill/>
            <a:ln w="38100" cap="rnd" cmpd="sng" algn="ctr">
              <a:solidFill>
                <a:srgbClr val="F0EEEF"/>
              </a:solidFill>
              <a:prstDash val="solid"/>
              <a:miter lim="800000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>
            <a:xfrm flipH="1">
              <a:off x="6096613" y="2120678"/>
              <a:ext cx="2195" cy="777211"/>
            </a:xfrm>
            <a:prstGeom prst="line">
              <a:avLst/>
            </a:prstGeom>
            <a:noFill/>
            <a:ln w="38100" cap="rnd" cmpd="sng" algn="ctr">
              <a:solidFill>
                <a:srgbClr val="F0EEEF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>
            <a:xfrm flipH="1">
              <a:off x="6448536" y="2437713"/>
              <a:ext cx="516300" cy="589008"/>
            </a:xfrm>
            <a:prstGeom prst="line">
              <a:avLst/>
            </a:prstGeom>
            <a:noFill/>
            <a:ln w="38100" cap="rnd" cmpd="sng" algn="ctr">
              <a:solidFill>
                <a:srgbClr val="F0EEEF"/>
              </a:solidFill>
              <a:prstDash val="solid"/>
              <a:miter lim="800000"/>
            </a:ln>
            <a:effectLst/>
          </p:spPr>
        </p:cxnSp>
        <p:grpSp>
          <p:nvGrpSpPr>
            <p:cNvPr id="32" name="Group 31"/>
            <p:cNvGrpSpPr/>
            <p:nvPr/>
          </p:nvGrpSpPr>
          <p:grpSpPr>
            <a:xfrm>
              <a:off x="4051811" y="1418586"/>
              <a:ext cx="4088378" cy="4022939"/>
              <a:chOff x="4051811" y="1418586"/>
              <a:chExt cx="4088378" cy="4022939"/>
            </a:xfrm>
          </p:grpSpPr>
          <p:sp>
            <p:nvSpPr>
              <p:cNvPr id="33" name="Shape"/>
              <p:cNvSpPr/>
              <p:nvPr/>
            </p:nvSpPr>
            <p:spPr>
              <a:xfrm>
                <a:off x="4765695" y="1418586"/>
                <a:ext cx="2201135" cy="1019097"/>
              </a:xfrm>
              <a:custGeom>
                <a:avLst/>
                <a:gdLst>
                  <a:gd name="connsiteX0" fmla="*/ 13082 w 21600"/>
                  <a:gd name="connsiteY0" fmla="*/ 0 h 21600"/>
                  <a:gd name="connsiteX1" fmla="*/ 17087 w 21600"/>
                  <a:gd name="connsiteY1" fmla="*/ 10320 h 21600"/>
                  <a:gd name="connsiteX2" fmla="*/ 21600 w 21600"/>
                  <a:gd name="connsiteY2" fmla="*/ 21600 h 21600"/>
                  <a:gd name="connsiteX3" fmla="*/ 13082 w 21600"/>
                  <a:gd name="connsiteY3" fmla="*/ 14881 h 21600"/>
                  <a:gd name="connsiteX4" fmla="*/ 0 w 21600"/>
                  <a:gd name="connsiteY4" fmla="*/ 10235 h 21600"/>
                  <a:gd name="connsiteX5" fmla="*/ 13082 w 21600"/>
                  <a:gd name="connsiteY5" fmla="*/ 0 h 21600"/>
                  <a:gd name="connsiteX0-1" fmla="*/ 13082 w 21600"/>
                  <a:gd name="connsiteY0-2" fmla="*/ 0 h 21600"/>
                  <a:gd name="connsiteX1-3" fmla="*/ 18018 w 21600"/>
                  <a:gd name="connsiteY1-4" fmla="*/ 8937 h 21600"/>
                  <a:gd name="connsiteX2-5" fmla="*/ 21600 w 21600"/>
                  <a:gd name="connsiteY2-6" fmla="*/ 21600 h 21600"/>
                  <a:gd name="connsiteX3-7" fmla="*/ 13082 w 21600"/>
                  <a:gd name="connsiteY3-8" fmla="*/ 14881 h 21600"/>
                  <a:gd name="connsiteX4-9" fmla="*/ 0 w 21600"/>
                  <a:gd name="connsiteY4-10" fmla="*/ 10235 h 21600"/>
                  <a:gd name="connsiteX5-11" fmla="*/ 13082 w 21600"/>
                  <a:gd name="connsiteY5-12" fmla="*/ 0 h 21600"/>
                  <a:gd name="connsiteX0-13" fmla="*/ 13082 w 21600"/>
                  <a:gd name="connsiteY0-14" fmla="*/ 0 h 21600"/>
                  <a:gd name="connsiteX1-15" fmla="*/ 18018 w 21600"/>
                  <a:gd name="connsiteY1-16" fmla="*/ 8937 h 21600"/>
                  <a:gd name="connsiteX2-17" fmla="*/ 21600 w 21600"/>
                  <a:gd name="connsiteY2-18" fmla="*/ 21600 h 21600"/>
                  <a:gd name="connsiteX3-19" fmla="*/ 13082 w 21600"/>
                  <a:gd name="connsiteY3-20" fmla="*/ 14881 h 21600"/>
                  <a:gd name="connsiteX4-21" fmla="*/ 5764 w 21600"/>
                  <a:gd name="connsiteY4-22" fmla="*/ 12329 h 21600"/>
                  <a:gd name="connsiteX5-23" fmla="*/ 0 w 21600"/>
                  <a:gd name="connsiteY5-24" fmla="*/ 10235 h 21600"/>
                  <a:gd name="connsiteX6" fmla="*/ 13082 w 21600"/>
                  <a:gd name="connsiteY6" fmla="*/ 0 h 21600"/>
                  <a:gd name="connsiteX0-25" fmla="*/ 13082 w 21600"/>
                  <a:gd name="connsiteY0-26" fmla="*/ 0 h 21600"/>
                  <a:gd name="connsiteX1-27" fmla="*/ 18018 w 21600"/>
                  <a:gd name="connsiteY1-28" fmla="*/ 8937 h 21600"/>
                  <a:gd name="connsiteX2-29" fmla="*/ 21600 w 21600"/>
                  <a:gd name="connsiteY2-30" fmla="*/ 21600 h 21600"/>
                  <a:gd name="connsiteX3-31" fmla="*/ 13082 w 21600"/>
                  <a:gd name="connsiteY3-32" fmla="*/ 14881 h 21600"/>
                  <a:gd name="connsiteX4-33" fmla="*/ 5390 w 21600"/>
                  <a:gd name="connsiteY4-34" fmla="*/ 14213 h 21600"/>
                  <a:gd name="connsiteX5-35" fmla="*/ 0 w 21600"/>
                  <a:gd name="connsiteY5-36" fmla="*/ 10235 h 21600"/>
                  <a:gd name="connsiteX6-37" fmla="*/ 13082 w 21600"/>
                  <a:gd name="connsiteY6-38" fmla="*/ 0 h 216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37" y="connsiteY6-38"/>
                  </a:cxn>
                </a:cxnLst>
                <a:rect l="l" t="t" r="r" b="b"/>
                <a:pathLst>
                  <a:path w="21600" h="21600" extrusionOk="0">
                    <a:moveTo>
                      <a:pt x="13082" y="0"/>
                    </a:moveTo>
                    <a:lnTo>
                      <a:pt x="18018" y="8937"/>
                    </a:lnTo>
                    <a:lnTo>
                      <a:pt x="21600" y="21600"/>
                    </a:lnTo>
                    <a:lnTo>
                      <a:pt x="13082" y="14881"/>
                    </a:lnTo>
                    <a:lnTo>
                      <a:pt x="5390" y="14213"/>
                    </a:lnTo>
                    <a:lnTo>
                      <a:pt x="0" y="10235"/>
                    </a:lnTo>
                    <a:lnTo>
                      <a:pt x="13082" y="0"/>
                    </a:lnTo>
                    <a:close/>
                  </a:path>
                </a:pathLst>
              </a:custGeom>
              <a:solidFill>
                <a:srgbClr val="D3D3D3">
                  <a:lumMod val="90000"/>
                </a:srgb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4" name="Shape"/>
              <p:cNvSpPr/>
              <p:nvPr/>
            </p:nvSpPr>
            <p:spPr>
              <a:xfrm>
                <a:off x="6096826" y="1418586"/>
                <a:ext cx="1442302" cy="1819473"/>
              </a:xfrm>
              <a:custGeom>
                <a:avLst/>
                <a:gdLst>
                  <a:gd name="connsiteX0" fmla="*/ 0 w 23215"/>
                  <a:gd name="connsiteY0" fmla="*/ 0 h 21606"/>
                  <a:gd name="connsiteX1" fmla="*/ 21600 w 23215"/>
                  <a:gd name="connsiteY1" fmla="*/ 5734 h 21606"/>
                  <a:gd name="connsiteX2" fmla="*/ 21639 w 23215"/>
                  <a:gd name="connsiteY2" fmla="*/ 13461 h 21606"/>
                  <a:gd name="connsiteX3" fmla="*/ 21552 w 23215"/>
                  <a:gd name="connsiteY3" fmla="*/ 21600 h 21606"/>
                  <a:gd name="connsiteX4" fmla="*/ 14064 w 23215"/>
                  <a:gd name="connsiteY4" fmla="*/ 12102 h 21606"/>
                  <a:gd name="connsiteX5" fmla="*/ 0 w 23215"/>
                  <a:gd name="connsiteY5" fmla="*/ 0 h 21606"/>
                  <a:gd name="connsiteX0-1" fmla="*/ 0 w 22134"/>
                  <a:gd name="connsiteY0-2" fmla="*/ 0 h 21606"/>
                  <a:gd name="connsiteX1-3" fmla="*/ 21600 w 22134"/>
                  <a:gd name="connsiteY1-4" fmla="*/ 5734 h 21606"/>
                  <a:gd name="connsiteX2-5" fmla="*/ 21639 w 22134"/>
                  <a:gd name="connsiteY2-6" fmla="*/ 13461 h 21606"/>
                  <a:gd name="connsiteX3-7" fmla="*/ 21552 w 22134"/>
                  <a:gd name="connsiteY3-8" fmla="*/ 21600 h 21606"/>
                  <a:gd name="connsiteX4-9" fmla="*/ 14064 w 22134"/>
                  <a:gd name="connsiteY4-10" fmla="*/ 12102 h 21606"/>
                  <a:gd name="connsiteX5-11" fmla="*/ 0 w 22134"/>
                  <a:gd name="connsiteY5-12" fmla="*/ 0 h 21606"/>
                  <a:gd name="connsiteX0-13" fmla="*/ 0 w 23369"/>
                  <a:gd name="connsiteY0-14" fmla="*/ 0 h 21606"/>
                  <a:gd name="connsiteX1-15" fmla="*/ 21600 w 23369"/>
                  <a:gd name="connsiteY1-16" fmla="*/ 5734 h 21606"/>
                  <a:gd name="connsiteX2-17" fmla="*/ 23369 w 23369"/>
                  <a:gd name="connsiteY2-18" fmla="*/ 13461 h 21606"/>
                  <a:gd name="connsiteX3-19" fmla="*/ 21552 w 23369"/>
                  <a:gd name="connsiteY3-20" fmla="*/ 21600 h 21606"/>
                  <a:gd name="connsiteX4-21" fmla="*/ 14064 w 23369"/>
                  <a:gd name="connsiteY4-22" fmla="*/ 12102 h 21606"/>
                  <a:gd name="connsiteX5-23" fmla="*/ 0 w 23369"/>
                  <a:gd name="connsiteY5-24" fmla="*/ 0 h 216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3369" h="21606" extrusionOk="0">
                    <a:moveTo>
                      <a:pt x="0" y="0"/>
                    </a:moveTo>
                    <a:lnTo>
                      <a:pt x="21600" y="5734"/>
                    </a:lnTo>
                    <a:cubicBezTo>
                      <a:pt x="21747" y="10091"/>
                      <a:pt x="23377" y="10817"/>
                      <a:pt x="23369" y="13461"/>
                    </a:cubicBezTo>
                    <a:cubicBezTo>
                      <a:pt x="23361" y="16105"/>
                      <a:pt x="22815" y="21827"/>
                      <a:pt x="21552" y="21600"/>
                    </a:cubicBezTo>
                    <a:lnTo>
                      <a:pt x="14064" y="12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C1E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5" name="Shape"/>
              <p:cNvSpPr/>
              <p:nvPr/>
            </p:nvSpPr>
            <p:spPr>
              <a:xfrm>
                <a:off x="7266249" y="1899728"/>
                <a:ext cx="873940" cy="2245571"/>
              </a:xfrm>
              <a:custGeom>
                <a:avLst/>
                <a:gdLst>
                  <a:gd name="connsiteX0" fmla="*/ 21600 w 21600"/>
                  <a:gd name="connsiteY0" fmla="*/ 11854 h 21600"/>
                  <a:gd name="connsiteX1" fmla="*/ 11568 w 21600"/>
                  <a:gd name="connsiteY1" fmla="*/ 16542 h 21600"/>
                  <a:gd name="connsiteX2" fmla="*/ 0 w 21600"/>
                  <a:gd name="connsiteY2" fmla="*/ 21600 h 21600"/>
                  <a:gd name="connsiteX3" fmla="*/ 3954 w 21600"/>
                  <a:gd name="connsiteY3" fmla="*/ 12852 h 21600"/>
                  <a:gd name="connsiteX4" fmla="*/ 4027 w 21600"/>
                  <a:gd name="connsiteY4" fmla="*/ 0 h 21600"/>
                  <a:gd name="connsiteX5" fmla="*/ 21600 w 21600"/>
                  <a:gd name="connsiteY5" fmla="*/ 11854 h 21600"/>
                  <a:gd name="connsiteX0-1" fmla="*/ 21600 w 21600"/>
                  <a:gd name="connsiteY0-2" fmla="*/ 11854 h 21600"/>
                  <a:gd name="connsiteX1-3" fmla="*/ 15492 w 21600"/>
                  <a:gd name="connsiteY1-4" fmla="*/ 17641 h 21600"/>
                  <a:gd name="connsiteX2-5" fmla="*/ 0 w 21600"/>
                  <a:gd name="connsiteY2-6" fmla="*/ 21600 h 21600"/>
                  <a:gd name="connsiteX3-7" fmla="*/ 3954 w 21600"/>
                  <a:gd name="connsiteY3-8" fmla="*/ 12852 h 21600"/>
                  <a:gd name="connsiteX4-9" fmla="*/ 4027 w 21600"/>
                  <a:gd name="connsiteY4-10" fmla="*/ 0 h 21600"/>
                  <a:gd name="connsiteX5-11" fmla="*/ 21600 w 21600"/>
                  <a:gd name="connsiteY5-12" fmla="*/ 11854 h 216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600" h="21600" extrusionOk="0">
                    <a:moveTo>
                      <a:pt x="21600" y="11854"/>
                    </a:moveTo>
                    <a:lnTo>
                      <a:pt x="15492" y="17641"/>
                    </a:lnTo>
                    <a:lnTo>
                      <a:pt x="0" y="21600"/>
                    </a:lnTo>
                    <a:lnTo>
                      <a:pt x="3954" y="12852"/>
                    </a:lnTo>
                    <a:cubicBezTo>
                      <a:pt x="3978" y="8568"/>
                      <a:pt x="4003" y="4284"/>
                      <a:pt x="4027" y="0"/>
                    </a:cubicBezTo>
                    <a:lnTo>
                      <a:pt x="21600" y="11854"/>
                    </a:lnTo>
                    <a:close/>
                  </a:path>
                </a:pathLst>
              </a:custGeom>
              <a:solidFill>
                <a:srgbClr val="A2B969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6" name="Shape"/>
              <p:cNvSpPr/>
              <p:nvPr/>
            </p:nvSpPr>
            <p:spPr>
              <a:xfrm>
                <a:off x="6558215" y="3129560"/>
                <a:ext cx="1581974" cy="1605674"/>
              </a:xfrm>
              <a:custGeom>
                <a:avLst/>
                <a:gdLst>
                  <a:gd name="connsiteX0" fmla="*/ 18243 w 21600"/>
                  <a:gd name="connsiteY0" fmla="*/ 18810 h 21600"/>
                  <a:gd name="connsiteX1" fmla="*/ 9667 w 21600"/>
                  <a:gd name="connsiteY1" fmla="*/ 20084 h 21600"/>
                  <a:gd name="connsiteX2" fmla="*/ 0 w 21600"/>
                  <a:gd name="connsiteY2" fmla="*/ 21600 h 21600"/>
                  <a:gd name="connsiteX3" fmla="*/ 9667 w 21600"/>
                  <a:gd name="connsiteY3" fmla="*/ 13630 h 21600"/>
                  <a:gd name="connsiteX4" fmla="*/ 21600 w 21600"/>
                  <a:gd name="connsiteY4" fmla="*/ 0 h 21600"/>
                  <a:gd name="connsiteX5" fmla="*/ 18243 w 21600"/>
                  <a:gd name="connsiteY5" fmla="*/ 18810 h 21600"/>
                  <a:gd name="connsiteX0-1" fmla="*/ 18243 w 21600"/>
                  <a:gd name="connsiteY0-2" fmla="*/ 18810 h 21600"/>
                  <a:gd name="connsiteX1-3" fmla="*/ 9991 w 21600"/>
                  <a:gd name="connsiteY1-4" fmla="*/ 21201 h 21600"/>
                  <a:gd name="connsiteX2-5" fmla="*/ 0 w 21600"/>
                  <a:gd name="connsiteY2-6" fmla="*/ 21600 h 21600"/>
                  <a:gd name="connsiteX3-7" fmla="*/ 9667 w 21600"/>
                  <a:gd name="connsiteY3-8" fmla="*/ 13630 h 21600"/>
                  <a:gd name="connsiteX4-9" fmla="*/ 21600 w 21600"/>
                  <a:gd name="connsiteY4-10" fmla="*/ 0 h 21600"/>
                  <a:gd name="connsiteX5-11" fmla="*/ 18243 w 21600"/>
                  <a:gd name="connsiteY5-12" fmla="*/ 18810 h 216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600" h="21600" extrusionOk="0">
                    <a:moveTo>
                      <a:pt x="18243" y="18810"/>
                    </a:moveTo>
                    <a:lnTo>
                      <a:pt x="9991" y="21201"/>
                    </a:lnTo>
                    <a:lnTo>
                      <a:pt x="0" y="21600"/>
                    </a:lnTo>
                    <a:lnTo>
                      <a:pt x="9667" y="13630"/>
                    </a:lnTo>
                    <a:lnTo>
                      <a:pt x="21600" y="0"/>
                    </a:lnTo>
                    <a:lnTo>
                      <a:pt x="18243" y="18810"/>
                    </a:lnTo>
                    <a:close/>
                  </a:path>
                </a:pathLst>
              </a:custGeom>
              <a:solidFill>
                <a:srgbClr val="FFCC4C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7" name="Shape"/>
              <p:cNvSpPr/>
              <p:nvPr/>
            </p:nvSpPr>
            <p:spPr>
              <a:xfrm>
                <a:off x="5633532" y="4529075"/>
                <a:ext cx="2260385" cy="912450"/>
              </a:xfrm>
              <a:custGeom>
                <a:avLst/>
                <a:gdLst>
                  <a:gd name="connsiteX0" fmla="*/ 11210 w 21600"/>
                  <a:gd name="connsiteY0" fmla="*/ 21600 h 21600"/>
                  <a:gd name="connsiteX1" fmla="*/ 5965 w 21600"/>
                  <a:gd name="connsiteY1" fmla="*/ 13728 h 21600"/>
                  <a:gd name="connsiteX2" fmla="*/ 0 w 21600"/>
                  <a:gd name="connsiteY2" fmla="*/ 4909 h 21600"/>
                  <a:gd name="connsiteX3" fmla="*/ 8833 w 21600"/>
                  <a:gd name="connsiteY3" fmla="*/ 4909 h 21600"/>
                  <a:gd name="connsiteX4" fmla="*/ 21600 w 21600"/>
                  <a:gd name="connsiteY4" fmla="*/ 0 h 21600"/>
                  <a:gd name="connsiteX5" fmla="*/ 11210 w 21600"/>
                  <a:gd name="connsiteY5" fmla="*/ 21600 h 21600"/>
                  <a:gd name="connsiteX0-1" fmla="*/ 11210 w 21600"/>
                  <a:gd name="connsiteY0-2" fmla="*/ 21600 h 21600"/>
                  <a:gd name="connsiteX1-3" fmla="*/ 4945 w 21600"/>
                  <a:gd name="connsiteY1-4" fmla="*/ 15835 h 21600"/>
                  <a:gd name="connsiteX2-5" fmla="*/ 0 w 21600"/>
                  <a:gd name="connsiteY2-6" fmla="*/ 4909 h 21600"/>
                  <a:gd name="connsiteX3-7" fmla="*/ 8833 w 21600"/>
                  <a:gd name="connsiteY3-8" fmla="*/ 4909 h 21600"/>
                  <a:gd name="connsiteX4-9" fmla="*/ 21600 w 21600"/>
                  <a:gd name="connsiteY4-10" fmla="*/ 0 h 21600"/>
                  <a:gd name="connsiteX5-11" fmla="*/ 11210 w 21600"/>
                  <a:gd name="connsiteY5-12" fmla="*/ 21600 h 216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600" h="21600" extrusionOk="0">
                    <a:moveTo>
                      <a:pt x="11210" y="21600"/>
                    </a:moveTo>
                    <a:lnTo>
                      <a:pt x="4945" y="15835"/>
                    </a:lnTo>
                    <a:lnTo>
                      <a:pt x="0" y="4909"/>
                    </a:lnTo>
                    <a:lnTo>
                      <a:pt x="8833" y="4909"/>
                    </a:lnTo>
                    <a:lnTo>
                      <a:pt x="21600" y="0"/>
                    </a:lnTo>
                    <a:lnTo>
                      <a:pt x="11210" y="21600"/>
                    </a:lnTo>
                    <a:close/>
                  </a:path>
                </a:pathLst>
              </a:custGeom>
              <a:solidFill>
                <a:srgbClr val="C13018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8" name="Shape"/>
              <p:cNvSpPr/>
              <p:nvPr/>
            </p:nvSpPr>
            <p:spPr>
              <a:xfrm>
                <a:off x="4926580" y="4143946"/>
                <a:ext cx="1878223" cy="1297579"/>
              </a:xfrm>
              <a:custGeom>
                <a:avLst/>
                <a:gdLst>
                  <a:gd name="connsiteX0" fmla="*/ 5247 w 21600"/>
                  <a:gd name="connsiteY0" fmla="*/ 21600 h 21600"/>
                  <a:gd name="connsiteX1" fmla="*/ 2619 w 21600"/>
                  <a:gd name="connsiteY1" fmla="*/ 10535 h 21600"/>
                  <a:gd name="connsiteX2" fmla="*/ 0 w 21600"/>
                  <a:gd name="connsiteY2" fmla="*/ 0 h 21600"/>
                  <a:gd name="connsiteX3" fmla="*/ 8109 w 21600"/>
                  <a:gd name="connsiteY3" fmla="*/ 9863 h 21600"/>
                  <a:gd name="connsiteX4" fmla="*/ 21600 w 21600"/>
                  <a:gd name="connsiteY4" fmla="*/ 21600 h 21600"/>
                  <a:gd name="connsiteX5" fmla="*/ 5247 w 21600"/>
                  <a:gd name="connsiteY5" fmla="*/ 21600 h 21600"/>
                  <a:gd name="connsiteX0-1" fmla="*/ 5247 w 21600"/>
                  <a:gd name="connsiteY0-2" fmla="*/ 21600 h 21600"/>
                  <a:gd name="connsiteX1-3" fmla="*/ 1527 w 21600"/>
                  <a:gd name="connsiteY1-4" fmla="*/ 11029 h 21600"/>
                  <a:gd name="connsiteX2-5" fmla="*/ 0 w 21600"/>
                  <a:gd name="connsiteY2-6" fmla="*/ 0 h 21600"/>
                  <a:gd name="connsiteX3-7" fmla="*/ 8109 w 21600"/>
                  <a:gd name="connsiteY3-8" fmla="*/ 9863 h 21600"/>
                  <a:gd name="connsiteX4-9" fmla="*/ 21600 w 21600"/>
                  <a:gd name="connsiteY4-10" fmla="*/ 21600 h 21600"/>
                  <a:gd name="connsiteX5-11" fmla="*/ 5247 w 21600"/>
                  <a:gd name="connsiteY5-12" fmla="*/ 21600 h 216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600" h="21600" extrusionOk="0">
                    <a:moveTo>
                      <a:pt x="5247" y="21600"/>
                    </a:moveTo>
                    <a:lnTo>
                      <a:pt x="1527" y="11029"/>
                    </a:lnTo>
                    <a:lnTo>
                      <a:pt x="0" y="0"/>
                    </a:lnTo>
                    <a:lnTo>
                      <a:pt x="8109" y="9863"/>
                    </a:lnTo>
                    <a:lnTo>
                      <a:pt x="21600" y="21600"/>
                    </a:lnTo>
                    <a:lnTo>
                      <a:pt x="5247" y="21600"/>
                    </a:lnTo>
                    <a:close/>
                  </a:path>
                </a:pathLst>
              </a:custGeom>
              <a:solidFill>
                <a:srgbClr val="F7931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9" name="Shape"/>
              <p:cNvSpPr/>
              <p:nvPr/>
            </p:nvSpPr>
            <p:spPr>
              <a:xfrm>
                <a:off x="4296973" y="3234463"/>
                <a:ext cx="1087240" cy="2207062"/>
              </a:xfrm>
              <a:custGeom>
                <a:avLst/>
                <a:gdLst>
                  <a:gd name="connsiteX0" fmla="*/ 0 w 21600"/>
                  <a:gd name="connsiteY0" fmla="*/ 12670 h 21600"/>
                  <a:gd name="connsiteX1" fmla="*/ 4455 w 21600"/>
                  <a:gd name="connsiteY1" fmla="*/ 6627 h 21600"/>
                  <a:gd name="connsiteX2" fmla="*/ 9358 w 21600"/>
                  <a:gd name="connsiteY2" fmla="*/ 0 h 21600"/>
                  <a:gd name="connsiteX3" fmla="*/ 12536 w 21600"/>
                  <a:gd name="connsiteY3" fmla="*/ 8901 h 21600"/>
                  <a:gd name="connsiteX4" fmla="*/ 21600 w 21600"/>
                  <a:gd name="connsiteY4" fmla="*/ 21600 h 21600"/>
                  <a:gd name="connsiteX5" fmla="*/ 0 w 21600"/>
                  <a:gd name="connsiteY5" fmla="*/ 12670 h 21600"/>
                  <a:gd name="connsiteX0-1" fmla="*/ 0 w 21600"/>
                  <a:gd name="connsiteY0-2" fmla="*/ 12670 h 21600"/>
                  <a:gd name="connsiteX1-3" fmla="*/ 2563 w 21600"/>
                  <a:gd name="connsiteY1-4" fmla="*/ 5633 h 21600"/>
                  <a:gd name="connsiteX2-5" fmla="*/ 9358 w 21600"/>
                  <a:gd name="connsiteY2-6" fmla="*/ 0 h 21600"/>
                  <a:gd name="connsiteX3-7" fmla="*/ 12536 w 21600"/>
                  <a:gd name="connsiteY3-8" fmla="*/ 8901 h 21600"/>
                  <a:gd name="connsiteX4-9" fmla="*/ 21600 w 21600"/>
                  <a:gd name="connsiteY4-10" fmla="*/ 21600 h 21600"/>
                  <a:gd name="connsiteX5-11" fmla="*/ 0 w 21600"/>
                  <a:gd name="connsiteY5-12" fmla="*/ 12670 h 216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600" h="21600" extrusionOk="0">
                    <a:moveTo>
                      <a:pt x="0" y="12670"/>
                    </a:moveTo>
                    <a:lnTo>
                      <a:pt x="2563" y="5633"/>
                    </a:lnTo>
                    <a:lnTo>
                      <a:pt x="9358" y="0"/>
                    </a:lnTo>
                    <a:lnTo>
                      <a:pt x="12536" y="8901"/>
                    </a:lnTo>
                    <a:lnTo>
                      <a:pt x="21600" y="21600"/>
                    </a:lnTo>
                    <a:lnTo>
                      <a:pt x="0" y="12670"/>
                    </a:lnTo>
                    <a:close/>
                  </a:path>
                </a:pathLst>
              </a:custGeom>
              <a:solidFill>
                <a:srgbClr val="7030A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0" name="Shape"/>
              <p:cNvSpPr/>
              <p:nvPr/>
            </p:nvSpPr>
            <p:spPr>
              <a:xfrm>
                <a:off x="4052362" y="2434551"/>
                <a:ext cx="1176115" cy="2094482"/>
              </a:xfrm>
              <a:custGeom>
                <a:avLst/>
                <a:gdLst>
                  <a:gd name="connsiteX0" fmla="*/ 0 w 21600"/>
                  <a:gd name="connsiteY0" fmla="*/ 7180 h 21600"/>
                  <a:gd name="connsiteX1" fmla="*/ 9893 w 21600"/>
                  <a:gd name="connsiteY1" fmla="*/ 3838 h 21600"/>
                  <a:gd name="connsiteX2" fmla="*/ 21600 w 21600"/>
                  <a:gd name="connsiteY2" fmla="*/ 0 h 21600"/>
                  <a:gd name="connsiteX3" fmla="*/ 13167 w 21600"/>
                  <a:gd name="connsiteY3" fmla="*/ 8249 h 21600"/>
                  <a:gd name="connsiteX4" fmla="*/ 4516 w 21600"/>
                  <a:gd name="connsiteY4" fmla="*/ 21600 h 21600"/>
                  <a:gd name="connsiteX5" fmla="*/ 0 w 21600"/>
                  <a:gd name="connsiteY5" fmla="*/ 7180 h 21600"/>
                  <a:gd name="connsiteX0-1" fmla="*/ 0 w 21600"/>
                  <a:gd name="connsiteY0-2" fmla="*/ 7180 h 21600"/>
                  <a:gd name="connsiteX1-3" fmla="*/ 9310 w 21600"/>
                  <a:gd name="connsiteY1-4" fmla="*/ 3249 h 21600"/>
                  <a:gd name="connsiteX2-5" fmla="*/ 21600 w 21600"/>
                  <a:gd name="connsiteY2-6" fmla="*/ 0 h 21600"/>
                  <a:gd name="connsiteX3-7" fmla="*/ 13167 w 21600"/>
                  <a:gd name="connsiteY3-8" fmla="*/ 8249 h 21600"/>
                  <a:gd name="connsiteX4-9" fmla="*/ 4516 w 21600"/>
                  <a:gd name="connsiteY4-10" fmla="*/ 21600 h 21600"/>
                  <a:gd name="connsiteX5-11" fmla="*/ 0 w 21600"/>
                  <a:gd name="connsiteY5-12" fmla="*/ 7180 h 216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600" h="21600" extrusionOk="0">
                    <a:moveTo>
                      <a:pt x="0" y="7180"/>
                    </a:moveTo>
                    <a:lnTo>
                      <a:pt x="9310" y="3249"/>
                    </a:lnTo>
                    <a:lnTo>
                      <a:pt x="21600" y="0"/>
                    </a:lnTo>
                    <a:lnTo>
                      <a:pt x="13167" y="8249"/>
                    </a:lnTo>
                    <a:lnTo>
                      <a:pt x="4516" y="21600"/>
                    </a:lnTo>
                    <a:lnTo>
                      <a:pt x="0" y="7180"/>
                    </a:lnTo>
                    <a:close/>
                  </a:path>
                </a:pathLst>
              </a:custGeom>
              <a:solidFill>
                <a:srgbClr val="3A5C84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1" name="Shape"/>
              <p:cNvSpPr/>
              <p:nvPr/>
            </p:nvSpPr>
            <p:spPr>
              <a:xfrm>
                <a:off x="4051811" y="1901706"/>
                <a:ext cx="2044120" cy="1232401"/>
              </a:xfrm>
              <a:custGeom>
                <a:avLst/>
                <a:gdLst>
                  <a:gd name="connsiteX0" fmla="*/ 7513 w 21600"/>
                  <a:gd name="connsiteY0" fmla="*/ 0 h 21600"/>
                  <a:gd name="connsiteX1" fmla="*/ 12945 w 21600"/>
                  <a:gd name="connsiteY1" fmla="*/ 1393 h 21600"/>
                  <a:gd name="connsiteX2" fmla="*/ 21600 w 21600"/>
                  <a:gd name="connsiteY2" fmla="*/ 3842 h 21600"/>
                  <a:gd name="connsiteX3" fmla="*/ 12428 w 21600"/>
                  <a:gd name="connsiteY3" fmla="*/ 9398 h 21600"/>
                  <a:gd name="connsiteX4" fmla="*/ 0 w 21600"/>
                  <a:gd name="connsiteY4" fmla="*/ 21600 h 21600"/>
                  <a:gd name="connsiteX5" fmla="*/ 7513 w 21600"/>
                  <a:gd name="connsiteY5" fmla="*/ 0 h 2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600" h="21600" extrusionOk="0">
                    <a:moveTo>
                      <a:pt x="7513" y="0"/>
                    </a:moveTo>
                    <a:lnTo>
                      <a:pt x="12945" y="1393"/>
                    </a:lnTo>
                    <a:lnTo>
                      <a:pt x="21600" y="3842"/>
                    </a:lnTo>
                    <a:lnTo>
                      <a:pt x="12428" y="9398"/>
                    </a:lnTo>
                    <a:lnTo>
                      <a:pt x="0" y="21600"/>
                    </a:lnTo>
                    <a:lnTo>
                      <a:pt x="7513" y="0"/>
                    </a:lnTo>
                    <a:close/>
                  </a:path>
                </a:pathLst>
              </a:custGeom>
              <a:solidFill>
                <a:srgbClr val="F36F1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6805223" y="1916673"/>
              <a:ext cx="5956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/>
                </a:rPr>
                <a:t>01</a:t>
              </a:r>
              <a:endParaRPr lang="en-US" sz="20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426225" y="2763343"/>
              <a:ext cx="5956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/>
                </a:rPr>
                <a:t>02</a:t>
              </a:r>
              <a:endParaRPr lang="en-US" sz="20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371416" y="3856823"/>
              <a:ext cx="5956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/>
                </a:rPr>
                <a:t>03</a:t>
              </a:r>
              <a:endParaRPr lang="en-US" sz="20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705800" y="1571227"/>
              <a:ext cx="5956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/>
                </a:rPr>
                <a:t>09</a:t>
              </a:r>
              <a:endParaRPr lang="en-US" sz="20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369711" y="4923340"/>
              <a:ext cx="5956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/>
                </a:rPr>
                <a:t>05</a:t>
              </a:r>
              <a:endParaRPr lang="en-US" sz="20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435449" y="4321462"/>
              <a:ext cx="5956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/>
                </a:rPr>
                <a:t>06</a:t>
              </a:r>
              <a:endParaRPr lang="en-US" sz="20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086899" y="3250966"/>
              <a:ext cx="5956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/>
                </a:rPr>
                <a:t>07</a:t>
              </a:r>
              <a:endParaRPr lang="en-US" sz="20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565225" y="2137045"/>
              <a:ext cx="5956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/>
                </a:rPr>
                <a:t>08</a:t>
              </a:r>
              <a:endParaRPr lang="en-US" sz="20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712843" y="4933933"/>
              <a:ext cx="5956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/>
                </a:rPr>
                <a:t>04</a:t>
              </a:r>
              <a:endParaRPr lang="en-US" sz="2000" b="1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186696" y="94705"/>
            <a:ext cx="3818469" cy="618175"/>
            <a:chOff x="3087855" y="133409"/>
            <a:chExt cx="6113120" cy="928634"/>
          </a:xfrm>
        </p:grpSpPr>
        <p:sp>
          <p:nvSpPr>
            <p:cNvPr id="3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080966" y="88026"/>
            <a:ext cx="4536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System</a:t>
            </a:r>
            <a:endParaRPr lang="en-US" sz="2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77001" y="104112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5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59465" y="1744520"/>
            <a:ext cx="11890535" cy="4946590"/>
            <a:chOff x="659824" y="1113164"/>
            <a:chExt cx="11890535" cy="4946590"/>
          </a:xfrm>
        </p:grpSpPr>
        <p:sp>
          <p:nvSpPr>
            <p:cNvPr id="4" name="Oval"/>
            <p:cNvSpPr/>
            <p:nvPr/>
          </p:nvSpPr>
          <p:spPr>
            <a:xfrm>
              <a:off x="5069574" y="2405929"/>
              <a:ext cx="2053393" cy="2251656"/>
            </a:xfrm>
            <a:prstGeom prst="ellipse">
              <a:avLst/>
            </a:prstGeom>
            <a:solidFill>
              <a:srgbClr val="9E9E9E"/>
            </a:solidFill>
            <a:ln w="76200">
              <a:solidFill>
                <a:schemeClr val="tx1">
                  <a:lumMod val="50000"/>
                  <a:lumOff val="50000"/>
                </a:schemeClr>
              </a:solidFill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000">
                  <a:solidFill>
                    <a:srgbClr val="FFFFFF"/>
                  </a:solidFill>
                </a:defRPr>
              </a:pPr>
              <a:endParaRPr sz="1600" dirty="0">
                <a:solidFill>
                  <a:srgbClr val="FFFFFF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650178" y="1113439"/>
              <a:ext cx="2223324" cy="2222789"/>
              <a:chOff x="3650178" y="1113164"/>
              <a:chExt cx="2223324" cy="2222789"/>
            </a:xfrm>
          </p:grpSpPr>
          <p:sp>
            <p:nvSpPr>
              <p:cNvPr id="32" name="Shape"/>
              <p:cNvSpPr/>
              <p:nvPr/>
            </p:nvSpPr>
            <p:spPr>
              <a:xfrm>
                <a:off x="3650178" y="1113164"/>
                <a:ext cx="2223324" cy="2222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26" y="21595"/>
                    </a:moveTo>
                    <a:cubicBezTo>
                      <a:pt x="10752" y="21595"/>
                      <a:pt x="10779" y="21600"/>
                      <a:pt x="10800" y="21600"/>
                    </a:cubicBezTo>
                    <a:cubicBezTo>
                      <a:pt x="16764" y="21600"/>
                      <a:pt x="21600" y="16762"/>
                      <a:pt x="21600" y="10797"/>
                    </a:cubicBezTo>
                    <a:cubicBezTo>
                      <a:pt x="21600" y="10771"/>
                      <a:pt x="21595" y="10744"/>
                      <a:pt x="21595" y="10723"/>
                    </a:cubicBezTo>
                    <a:cubicBezTo>
                      <a:pt x="21552" y="4795"/>
                      <a:pt x="16737" y="0"/>
                      <a:pt x="10800" y="0"/>
                    </a:cubicBezTo>
                    <a:lnTo>
                      <a:pt x="0" y="0"/>
                    </a:lnTo>
                    <a:lnTo>
                      <a:pt x="0" y="10803"/>
                    </a:lnTo>
                    <a:cubicBezTo>
                      <a:pt x="5" y="16736"/>
                      <a:pt x="4799" y="21552"/>
                      <a:pt x="10726" y="215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365760" tIns="91440" rIns="91440" bIns="640080" numCol="1" anchor="b" anchorCtr="0" compatLnSpc="1"/>
              <a:lstStyle/>
              <a:p>
                <a:r>
                  <a:rPr lang="en-GB" sz="4800" b="1" kern="0">
                    <a:solidFill>
                      <a:srgbClr val="FFFFFF"/>
                    </a:solidFill>
                    <a:latin typeface="Fira Sans"/>
                    <a:ea typeface="Fira Sans"/>
                    <a:cs typeface="Fira Sans"/>
                    <a:sym typeface="Fira Sans"/>
                  </a:rPr>
                  <a:t>   1</a:t>
                </a:r>
                <a:endParaRPr lang="en-GB" sz="4800" b="1" kern="0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endParaRPr>
              </a:p>
              <a:p>
                <a:endParaRPr sz="2000" b="1" dirty="0">
                  <a:solidFill>
                    <a:srgbClr val="000000">
                      <a:lumMod val="85000"/>
                      <a:lumOff val="15000"/>
                    </a:srgbClr>
                  </a:solidFill>
                </a:endParaRPr>
              </a:p>
            </p:txBody>
          </p:sp>
          <p:sp>
            <p:nvSpPr>
              <p:cNvPr id="33" name="Freeform: Shape 32"/>
              <p:cNvSpPr/>
              <p:nvPr/>
            </p:nvSpPr>
            <p:spPr>
              <a:xfrm>
                <a:off x="3650179" y="1113164"/>
                <a:ext cx="1947611" cy="1946752"/>
              </a:xfrm>
              <a:custGeom>
                <a:avLst/>
                <a:gdLst>
                  <a:gd name="connsiteX0" fmla="*/ 0 w 1947611"/>
                  <a:gd name="connsiteY0" fmla="*/ 0 h 1946752"/>
                  <a:gd name="connsiteX1" fmla="*/ 1111662 w 1947611"/>
                  <a:gd name="connsiteY1" fmla="*/ 0 h 1946752"/>
                  <a:gd name="connsiteX2" fmla="*/ 1894740 w 1947611"/>
                  <a:gd name="connsiteY2" fmla="*/ 322973 h 1946752"/>
                  <a:gd name="connsiteX3" fmla="*/ 1947611 w 1947611"/>
                  <a:gd name="connsiteY3" fmla="*/ 380762 h 1946752"/>
                  <a:gd name="connsiteX4" fmla="*/ 1919870 w 1947611"/>
                  <a:gd name="connsiteY4" fmla="*/ 355695 h 1946752"/>
                  <a:gd name="connsiteX5" fmla="*/ 1215572 w 1947611"/>
                  <a:gd name="connsiteY5" fmla="*/ 103910 h 1946752"/>
                  <a:gd name="connsiteX6" fmla="*/ 103910 w 1947611"/>
                  <a:gd name="connsiteY6" fmla="*/ 103910 h 1946752"/>
                  <a:gd name="connsiteX7" fmla="*/ 103910 w 1947611"/>
                  <a:gd name="connsiteY7" fmla="*/ 1215613 h 1946752"/>
                  <a:gd name="connsiteX8" fmla="*/ 356128 w 1947611"/>
                  <a:gd name="connsiteY8" fmla="*/ 1919446 h 1946752"/>
                  <a:gd name="connsiteX9" fmla="*/ 380823 w 1947611"/>
                  <a:gd name="connsiteY9" fmla="*/ 1946752 h 1946752"/>
                  <a:gd name="connsiteX10" fmla="*/ 323437 w 1947611"/>
                  <a:gd name="connsiteY10" fmla="*/ 1894285 h 1946752"/>
                  <a:gd name="connsiteX11" fmla="*/ 0 w 1947611"/>
                  <a:gd name="connsiteY11" fmla="*/ 1111703 h 194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47611" h="1946752">
                    <a:moveTo>
                      <a:pt x="0" y="0"/>
                    </a:moveTo>
                    <a:lnTo>
                      <a:pt x="1111662" y="0"/>
                    </a:lnTo>
                    <a:cubicBezTo>
                      <a:pt x="1417215" y="0"/>
                      <a:pt x="1693895" y="123360"/>
                      <a:pt x="1894740" y="322973"/>
                    </a:cubicBezTo>
                    <a:lnTo>
                      <a:pt x="1947611" y="380762"/>
                    </a:lnTo>
                    <a:lnTo>
                      <a:pt x="1919870" y="355695"/>
                    </a:lnTo>
                    <a:cubicBezTo>
                      <a:pt x="1728184" y="198357"/>
                      <a:pt x="1482931" y="103910"/>
                      <a:pt x="1215572" y="103910"/>
                    </a:cubicBezTo>
                    <a:lnTo>
                      <a:pt x="103910" y="103910"/>
                    </a:lnTo>
                    <a:lnTo>
                      <a:pt x="103910" y="1215613"/>
                    </a:lnTo>
                    <a:cubicBezTo>
                      <a:pt x="104135" y="1482728"/>
                      <a:pt x="198712" y="1727840"/>
                      <a:pt x="356128" y="1919446"/>
                    </a:cubicBezTo>
                    <a:lnTo>
                      <a:pt x="380823" y="1946752"/>
                    </a:lnTo>
                    <a:lnTo>
                      <a:pt x="323437" y="1894285"/>
                    </a:lnTo>
                    <a:cubicBezTo>
                      <a:pt x="123750" y="1693513"/>
                      <a:pt x="258" y="1416977"/>
                      <a:pt x="0" y="1111703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txBody>
              <a:bodyPr vert="horz" wrap="square" lIns="365760" tIns="91440" rIns="91440" bIns="640080" numCol="1" anchor="b" anchorCtr="0" compatLnSpc="1">
                <a:noAutofit/>
              </a:bodyPr>
              <a:lstStyle/>
              <a:p>
                <a:endParaRPr sz="2000" b="1" dirty="0">
                  <a:solidFill>
                    <a:srgbClr val="000000">
                      <a:lumMod val="85000"/>
                      <a:lumOff val="15000"/>
                    </a:srgbClr>
                  </a:solidFill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319038" y="1113164"/>
              <a:ext cx="2222784" cy="2223338"/>
              <a:chOff x="6319038" y="1113164"/>
              <a:chExt cx="2222784" cy="2223338"/>
            </a:xfrm>
          </p:grpSpPr>
          <p:sp>
            <p:nvSpPr>
              <p:cNvPr id="30" name="Shape"/>
              <p:cNvSpPr/>
              <p:nvPr/>
            </p:nvSpPr>
            <p:spPr>
              <a:xfrm>
                <a:off x="6319038" y="1113164"/>
                <a:ext cx="2222784" cy="2223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3" y="5"/>
                    </a:moveTo>
                    <a:cubicBezTo>
                      <a:pt x="4838" y="5"/>
                      <a:pt x="0" y="4842"/>
                      <a:pt x="0" y="10805"/>
                    </a:cubicBezTo>
                    <a:cubicBezTo>
                      <a:pt x="0" y="10911"/>
                      <a:pt x="11" y="11012"/>
                      <a:pt x="16" y="11117"/>
                    </a:cubicBezTo>
                    <a:cubicBezTo>
                      <a:pt x="180" y="16832"/>
                      <a:pt x="4774" y="21425"/>
                      <a:pt x="10485" y="21584"/>
                    </a:cubicBezTo>
                    <a:cubicBezTo>
                      <a:pt x="10591" y="21589"/>
                      <a:pt x="10692" y="21600"/>
                      <a:pt x="10797" y="21600"/>
                    </a:cubicBezTo>
                    <a:lnTo>
                      <a:pt x="10797" y="21600"/>
                    </a:lnTo>
                    <a:cubicBezTo>
                      <a:pt x="16762" y="21600"/>
                      <a:pt x="21600" y="16764"/>
                      <a:pt x="21600" y="10800"/>
                    </a:cubicBezTo>
                    <a:lnTo>
                      <a:pt x="21600" y="0"/>
                    </a:lnTo>
                    <a:lnTo>
                      <a:pt x="1080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91440" rIns="365760" bIns="640080" numCol="1" anchor="b" anchorCtr="0" compatLnSpc="1"/>
              <a:lstStyle/>
              <a:p>
                <a:pPr algn="r"/>
                <a:endParaRPr sz="2000" b="1" dirty="0">
                  <a:solidFill>
                    <a:srgbClr val="000000">
                      <a:lumMod val="85000"/>
                      <a:lumOff val="15000"/>
                    </a:srgbClr>
                  </a:solidFill>
                </a:endParaRPr>
              </a:p>
            </p:txBody>
          </p:sp>
          <p:sp>
            <p:nvSpPr>
              <p:cNvPr id="31" name="Freeform: Shape 30"/>
              <p:cNvSpPr/>
              <p:nvPr/>
            </p:nvSpPr>
            <p:spPr>
              <a:xfrm rot="5400000">
                <a:off x="6594640" y="1113594"/>
                <a:ext cx="1947611" cy="1946752"/>
              </a:xfrm>
              <a:custGeom>
                <a:avLst/>
                <a:gdLst>
                  <a:gd name="connsiteX0" fmla="*/ 0 w 1947611"/>
                  <a:gd name="connsiteY0" fmla="*/ 0 h 1946752"/>
                  <a:gd name="connsiteX1" fmla="*/ 1111662 w 1947611"/>
                  <a:gd name="connsiteY1" fmla="*/ 0 h 1946752"/>
                  <a:gd name="connsiteX2" fmla="*/ 1894740 w 1947611"/>
                  <a:gd name="connsiteY2" fmla="*/ 322973 h 1946752"/>
                  <a:gd name="connsiteX3" fmla="*/ 1947611 w 1947611"/>
                  <a:gd name="connsiteY3" fmla="*/ 380762 h 1946752"/>
                  <a:gd name="connsiteX4" fmla="*/ 1919870 w 1947611"/>
                  <a:gd name="connsiteY4" fmla="*/ 355695 h 1946752"/>
                  <a:gd name="connsiteX5" fmla="*/ 1215572 w 1947611"/>
                  <a:gd name="connsiteY5" fmla="*/ 103910 h 1946752"/>
                  <a:gd name="connsiteX6" fmla="*/ 103910 w 1947611"/>
                  <a:gd name="connsiteY6" fmla="*/ 103910 h 1946752"/>
                  <a:gd name="connsiteX7" fmla="*/ 103910 w 1947611"/>
                  <a:gd name="connsiteY7" fmla="*/ 1215613 h 1946752"/>
                  <a:gd name="connsiteX8" fmla="*/ 356128 w 1947611"/>
                  <a:gd name="connsiteY8" fmla="*/ 1919446 h 1946752"/>
                  <a:gd name="connsiteX9" fmla="*/ 380823 w 1947611"/>
                  <a:gd name="connsiteY9" fmla="*/ 1946752 h 1946752"/>
                  <a:gd name="connsiteX10" fmla="*/ 323437 w 1947611"/>
                  <a:gd name="connsiteY10" fmla="*/ 1894285 h 1946752"/>
                  <a:gd name="connsiteX11" fmla="*/ 0 w 1947611"/>
                  <a:gd name="connsiteY11" fmla="*/ 1111703 h 194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47611" h="1946752">
                    <a:moveTo>
                      <a:pt x="0" y="0"/>
                    </a:moveTo>
                    <a:lnTo>
                      <a:pt x="1111662" y="0"/>
                    </a:lnTo>
                    <a:cubicBezTo>
                      <a:pt x="1417215" y="0"/>
                      <a:pt x="1693895" y="123360"/>
                      <a:pt x="1894740" y="322973"/>
                    </a:cubicBezTo>
                    <a:lnTo>
                      <a:pt x="1947611" y="380762"/>
                    </a:lnTo>
                    <a:lnTo>
                      <a:pt x="1919870" y="355695"/>
                    </a:lnTo>
                    <a:cubicBezTo>
                      <a:pt x="1728184" y="198357"/>
                      <a:pt x="1482931" y="103910"/>
                      <a:pt x="1215572" y="103910"/>
                    </a:cubicBezTo>
                    <a:lnTo>
                      <a:pt x="103910" y="103910"/>
                    </a:lnTo>
                    <a:lnTo>
                      <a:pt x="103910" y="1215613"/>
                    </a:lnTo>
                    <a:cubicBezTo>
                      <a:pt x="104135" y="1482728"/>
                      <a:pt x="198712" y="1727840"/>
                      <a:pt x="356128" y="1919446"/>
                    </a:cubicBezTo>
                    <a:lnTo>
                      <a:pt x="380823" y="1946752"/>
                    </a:lnTo>
                    <a:lnTo>
                      <a:pt x="323437" y="1894285"/>
                    </a:lnTo>
                    <a:cubicBezTo>
                      <a:pt x="123750" y="1693513"/>
                      <a:pt x="258" y="1416977"/>
                      <a:pt x="0" y="1111703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txBody>
              <a:bodyPr vert="horz" wrap="square" lIns="365760" tIns="91440" rIns="91440" bIns="640080" numCol="1" anchor="b" anchorCtr="0" compatLnSpc="1">
                <a:noAutofit/>
              </a:bodyPr>
              <a:lstStyle/>
              <a:p>
                <a:endParaRPr sz="2000" b="1" dirty="0">
                  <a:solidFill>
                    <a:srgbClr val="000000">
                      <a:lumMod val="85000"/>
                      <a:lumOff val="15000"/>
                    </a:srgbClr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6319038" y="3727833"/>
              <a:ext cx="2222784" cy="2222789"/>
              <a:chOff x="6319038" y="3727563"/>
              <a:chExt cx="2222784" cy="2222789"/>
            </a:xfrm>
          </p:grpSpPr>
          <p:sp>
            <p:nvSpPr>
              <p:cNvPr id="28" name="Shape"/>
              <p:cNvSpPr/>
              <p:nvPr/>
            </p:nvSpPr>
            <p:spPr>
              <a:xfrm>
                <a:off x="6319038" y="3727563"/>
                <a:ext cx="2222784" cy="2222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46" y="5"/>
                    </a:moveTo>
                    <a:cubicBezTo>
                      <a:pt x="10898" y="5"/>
                      <a:pt x="10850" y="0"/>
                      <a:pt x="10803" y="0"/>
                    </a:cubicBezTo>
                    <a:lnTo>
                      <a:pt x="10803" y="0"/>
                    </a:lnTo>
                    <a:cubicBezTo>
                      <a:pt x="4838" y="0"/>
                      <a:pt x="0" y="4838"/>
                      <a:pt x="0" y="10803"/>
                    </a:cubicBezTo>
                    <a:cubicBezTo>
                      <a:pt x="0" y="10850"/>
                      <a:pt x="5" y="10898"/>
                      <a:pt x="5" y="10946"/>
                    </a:cubicBezTo>
                    <a:cubicBezTo>
                      <a:pt x="85" y="16842"/>
                      <a:pt x="4880" y="21600"/>
                      <a:pt x="10797" y="21600"/>
                    </a:cubicBezTo>
                    <a:lnTo>
                      <a:pt x="21600" y="21600"/>
                    </a:lnTo>
                    <a:lnTo>
                      <a:pt x="21600" y="10797"/>
                    </a:lnTo>
                    <a:cubicBezTo>
                      <a:pt x="21600" y="4880"/>
                      <a:pt x="16842" y="85"/>
                      <a:pt x="10946" y="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640080" rIns="36576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sz="20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: Shape 28"/>
              <p:cNvSpPr/>
              <p:nvPr/>
            </p:nvSpPr>
            <p:spPr>
              <a:xfrm rot="10800000">
                <a:off x="6594211" y="4003600"/>
                <a:ext cx="1947611" cy="1946752"/>
              </a:xfrm>
              <a:custGeom>
                <a:avLst/>
                <a:gdLst>
                  <a:gd name="connsiteX0" fmla="*/ 0 w 1947611"/>
                  <a:gd name="connsiteY0" fmla="*/ 0 h 1946752"/>
                  <a:gd name="connsiteX1" fmla="*/ 1111662 w 1947611"/>
                  <a:gd name="connsiteY1" fmla="*/ 0 h 1946752"/>
                  <a:gd name="connsiteX2" fmla="*/ 1894740 w 1947611"/>
                  <a:gd name="connsiteY2" fmla="*/ 322973 h 1946752"/>
                  <a:gd name="connsiteX3" fmla="*/ 1947611 w 1947611"/>
                  <a:gd name="connsiteY3" fmla="*/ 380762 h 1946752"/>
                  <a:gd name="connsiteX4" fmla="*/ 1919870 w 1947611"/>
                  <a:gd name="connsiteY4" fmla="*/ 355695 h 1946752"/>
                  <a:gd name="connsiteX5" fmla="*/ 1215572 w 1947611"/>
                  <a:gd name="connsiteY5" fmla="*/ 103910 h 1946752"/>
                  <a:gd name="connsiteX6" fmla="*/ 103910 w 1947611"/>
                  <a:gd name="connsiteY6" fmla="*/ 103910 h 1946752"/>
                  <a:gd name="connsiteX7" fmla="*/ 103910 w 1947611"/>
                  <a:gd name="connsiteY7" fmla="*/ 1215613 h 1946752"/>
                  <a:gd name="connsiteX8" fmla="*/ 356128 w 1947611"/>
                  <a:gd name="connsiteY8" fmla="*/ 1919446 h 1946752"/>
                  <a:gd name="connsiteX9" fmla="*/ 380823 w 1947611"/>
                  <a:gd name="connsiteY9" fmla="*/ 1946752 h 1946752"/>
                  <a:gd name="connsiteX10" fmla="*/ 323437 w 1947611"/>
                  <a:gd name="connsiteY10" fmla="*/ 1894285 h 1946752"/>
                  <a:gd name="connsiteX11" fmla="*/ 0 w 1947611"/>
                  <a:gd name="connsiteY11" fmla="*/ 1111703 h 194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47611" h="1946752">
                    <a:moveTo>
                      <a:pt x="0" y="0"/>
                    </a:moveTo>
                    <a:lnTo>
                      <a:pt x="1111662" y="0"/>
                    </a:lnTo>
                    <a:cubicBezTo>
                      <a:pt x="1417215" y="0"/>
                      <a:pt x="1693895" y="123360"/>
                      <a:pt x="1894740" y="322973"/>
                    </a:cubicBezTo>
                    <a:lnTo>
                      <a:pt x="1947611" y="380762"/>
                    </a:lnTo>
                    <a:lnTo>
                      <a:pt x="1919870" y="355695"/>
                    </a:lnTo>
                    <a:cubicBezTo>
                      <a:pt x="1728184" y="198357"/>
                      <a:pt x="1482931" y="103910"/>
                      <a:pt x="1215572" y="103910"/>
                    </a:cubicBezTo>
                    <a:lnTo>
                      <a:pt x="103910" y="103910"/>
                    </a:lnTo>
                    <a:lnTo>
                      <a:pt x="103910" y="1215613"/>
                    </a:lnTo>
                    <a:cubicBezTo>
                      <a:pt x="104135" y="1482728"/>
                      <a:pt x="198712" y="1727840"/>
                      <a:pt x="356128" y="1919446"/>
                    </a:cubicBezTo>
                    <a:lnTo>
                      <a:pt x="380823" y="1946752"/>
                    </a:lnTo>
                    <a:lnTo>
                      <a:pt x="323437" y="1894285"/>
                    </a:lnTo>
                    <a:cubicBezTo>
                      <a:pt x="123750" y="1693513"/>
                      <a:pt x="258" y="1416977"/>
                      <a:pt x="0" y="1111703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txBody>
              <a:bodyPr vert="horz" wrap="square" lIns="365760" tIns="91440" rIns="91440" bIns="640080" numCol="1" anchor="b" anchorCtr="0" compatLnSpc="1">
                <a:noAutofit/>
              </a:bodyPr>
              <a:lstStyle/>
              <a:p>
                <a:endParaRPr sz="2000" b="1" dirty="0">
                  <a:solidFill>
                    <a:srgbClr val="000000">
                      <a:lumMod val="85000"/>
                      <a:lumOff val="15000"/>
                    </a:srgbClr>
                  </a:solidFill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3650178" y="3727558"/>
              <a:ext cx="2223324" cy="2223338"/>
              <a:chOff x="3650178" y="3727558"/>
              <a:chExt cx="2223324" cy="2223338"/>
            </a:xfrm>
          </p:grpSpPr>
          <p:sp>
            <p:nvSpPr>
              <p:cNvPr id="26" name="Shape"/>
              <p:cNvSpPr/>
              <p:nvPr/>
            </p:nvSpPr>
            <p:spPr>
              <a:xfrm>
                <a:off x="3650178" y="3727558"/>
                <a:ext cx="2223324" cy="2223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5" y="0"/>
                    </a:moveTo>
                    <a:cubicBezTo>
                      <a:pt x="10625" y="0"/>
                      <a:pt x="10461" y="16"/>
                      <a:pt x="10292" y="26"/>
                    </a:cubicBezTo>
                    <a:cubicBezTo>
                      <a:pt x="4567" y="291"/>
                      <a:pt x="0" y="5006"/>
                      <a:pt x="0" y="10800"/>
                    </a:cubicBezTo>
                    <a:lnTo>
                      <a:pt x="0" y="21600"/>
                    </a:lnTo>
                    <a:lnTo>
                      <a:pt x="10800" y="21600"/>
                    </a:lnTo>
                    <a:cubicBezTo>
                      <a:pt x="16594" y="21600"/>
                      <a:pt x="21309" y="17033"/>
                      <a:pt x="21574" y="11308"/>
                    </a:cubicBezTo>
                    <a:cubicBezTo>
                      <a:pt x="21579" y="11139"/>
                      <a:pt x="21600" y="10975"/>
                      <a:pt x="21600" y="10805"/>
                    </a:cubicBezTo>
                    <a:cubicBezTo>
                      <a:pt x="21595" y="4836"/>
                      <a:pt x="16758" y="0"/>
                      <a:pt x="107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365760" tIns="64008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sz="2000" b="1" dirty="0">
                  <a:solidFill>
                    <a:srgbClr val="000000">
                      <a:lumMod val="85000"/>
                      <a:lumOff val="15000"/>
                    </a:srgbClr>
                  </a:solidFill>
                </a:endParaRPr>
              </a:p>
            </p:txBody>
          </p:sp>
          <p:sp>
            <p:nvSpPr>
              <p:cNvPr id="27" name="Freeform: Shape 26"/>
              <p:cNvSpPr/>
              <p:nvPr/>
            </p:nvSpPr>
            <p:spPr>
              <a:xfrm rot="16200000">
                <a:off x="3649749" y="4003714"/>
                <a:ext cx="1947611" cy="1946752"/>
              </a:xfrm>
              <a:custGeom>
                <a:avLst/>
                <a:gdLst>
                  <a:gd name="connsiteX0" fmla="*/ 0 w 1947611"/>
                  <a:gd name="connsiteY0" fmla="*/ 0 h 1946752"/>
                  <a:gd name="connsiteX1" fmla="*/ 1111662 w 1947611"/>
                  <a:gd name="connsiteY1" fmla="*/ 0 h 1946752"/>
                  <a:gd name="connsiteX2" fmla="*/ 1894740 w 1947611"/>
                  <a:gd name="connsiteY2" fmla="*/ 322973 h 1946752"/>
                  <a:gd name="connsiteX3" fmla="*/ 1947611 w 1947611"/>
                  <a:gd name="connsiteY3" fmla="*/ 380762 h 1946752"/>
                  <a:gd name="connsiteX4" fmla="*/ 1919870 w 1947611"/>
                  <a:gd name="connsiteY4" fmla="*/ 355695 h 1946752"/>
                  <a:gd name="connsiteX5" fmla="*/ 1215572 w 1947611"/>
                  <a:gd name="connsiteY5" fmla="*/ 103910 h 1946752"/>
                  <a:gd name="connsiteX6" fmla="*/ 103910 w 1947611"/>
                  <a:gd name="connsiteY6" fmla="*/ 103910 h 1946752"/>
                  <a:gd name="connsiteX7" fmla="*/ 103910 w 1947611"/>
                  <a:gd name="connsiteY7" fmla="*/ 1215613 h 1946752"/>
                  <a:gd name="connsiteX8" fmla="*/ 356128 w 1947611"/>
                  <a:gd name="connsiteY8" fmla="*/ 1919446 h 1946752"/>
                  <a:gd name="connsiteX9" fmla="*/ 380823 w 1947611"/>
                  <a:gd name="connsiteY9" fmla="*/ 1946752 h 1946752"/>
                  <a:gd name="connsiteX10" fmla="*/ 323437 w 1947611"/>
                  <a:gd name="connsiteY10" fmla="*/ 1894285 h 1946752"/>
                  <a:gd name="connsiteX11" fmla="*/ 0 w 1947611"/>
                  <a:gd name="connsiteY11" fmla="*/ 1111703 h 194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47611" h="1946752">
                    <a:moveTo>
                      <a:pt x="0" y="0"/>
                    </a:moveTo>
                    <a:lnTo>
                      <a:pt x="1111662" y="0"/>
                    </a:lnTo>
                    <a:cubicBezTo>
                      <a:pt x="1417215" y="0"/>
                      <a:pt x="1693895" y="123360"/>
                      <a:pt x="1894740" y="322973"/>
                    </a:cubicBezTo>
                    <a:lnTo>
                      <a:pt x="1947611" y="380762"/>
                    </a:lnTo>
                    <a:lnTo>
                      <a:pt x="1919870" y="355695"/>
                    </a:lnTo>
                    <a:cubicBezTo>
                      <a:pt x="1728184" y="198357"/>
                      <a:pt x="1482931" y="103910"/>
                      <a:pt x="1215572" y="103910"/>
                    </a:cubicBezTo>
                    <a:lnTo>
                      <a:pt x="103910" y="103910"/>
                    </a:lnTo>
                    <a:lnTo>
                      <a:pt x="103910" y="1215613"/>
                    </a:lnTo>
                    <a:cubicBezTo>
                      <a:pt x="104135" y="1482728"/>
                      <a:pt x="198712" y="1727840"/>
                      <a:pt x="356128" y="1919446"/>
                    </a:cubicBezTo>
                    <a:lnTo>
                      <a:pt x="380823" y="1946752"/>
                    </a:lnTo>
                    <a:lnTo>
                      <a:pt x="323437" y="1894285"/>
                    </a:lnTo>
                    <a:cubicBezTo>
                      <a:pt x="123750" y="1693513"/>
                      <a:pt x="258" y="1416977"/>
                      <a:pt x="0" y="1111703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txBody>
              <a:bodyPr vert="horz" wrap="square" lIns="365760" tIns="91440" rIns="91440" bIns="640080" numCol="1" anchor="b" anchorCtr="0" compatLnSpc="1">
                <a:noAutofit/>
              </a:bodyPr>
              <a:lstStyle/>
              <a:p>
                <a:endParaRPr sz="2000" b="1" dirty="0">
                  <a:solidFill>
                    <a:srgbClr val="000000">
                      <a:lumMod val="85000"/>
                      <a:lumOff val="15000"/>
                    </a:srgbClr>
                  </a:solidFill>
                </a:endParaRPr>
              </a:p>
            </p:txBody>
          </p:sp>
        </p:grpSp>
        <p:pic>
          <p:nvPicPr>
            <p:cNvPr id="13" name="Graphic 9" descr="Bullseye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5695423" y="3061461"/>
              <a:ext cx="862044" cy="86204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TextBox 23"/>
            <p:cNvSpPr txBox="1"/>
            <p:nvPr/>
          </p:nvSpPr>
          <p:spPr>
            <a:xfrm>
              <a:off x="9624279" y="4859427"/>
              <a:ext cx="2926080" cy="861774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600" b="1" kern="0" dirty="0">
                  <a:solidFill>
                    <a:srgbClr val="4AA2D9"/>
                  </a:solidFill>
                  <a:latin typeface="Times New Roman" panose="02020603050405020304" pitchFamily="18" charset="0"/>
                  <a:ea typeface="Fira Sans"/>
                  <a:cs typeface="Times New Roman" panose="02020603050405020304" pitchFamily="18" charset="0"/>
                  <a:sym typeface="Fira Sans"/>
                </a:rPr>
                <a:t>Procedures</a:t>
              </a:r>
              <a:endParaRPr lang="en-US" sz="2600" b="1" kern="0" dirty="0">
                <a:solidFill>
                  <a:srgbClr val="4AA2D9"/>
                </a:solidFill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endParaRPr>
            </a:p>
            <a:p>
              <a:endParaRPr lang="en-US" sz="2400" b="1" cap="all" noProof="1">
                <a:solidFill>
                  <a:srgbClr val="4AA2D9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24098" y="5013314"/>
              <a:ext cx="2926080" cy="1046440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600" b="1" kern="0" dirty="0">
                  <a:solidFill>
                    <a:srgbClr val="FA8838"/>
                  </a:solidFill>
                  <a:latin typeface="Times New Roman" panose="02020603050405020304" pitchFamily="18" charset="0"/>
                  <a:ea typeface="Fira Sans"/>
                  <a:cs typeface="Times New Roman" panose="02020603050405020304" pitchFamily="18" charset="0"/>
                  <a:sym typeface="Fira Sans"/>
                </a:rPr>
                <a:t>Heat Map</a:t>
              </a:r>
              <a:endParaRPr lang="en-US" sz="2600" b="1" kern="0" dirty="0">
                <a:solidFill>
                  <a:srgbClr val="FA8838"/>
                </a:solidFill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endParaRPr>
            </a:p>
            <a:p>
              <a:pPr algn="r"/>
              <a:endParaRPr lang="en-US" sz="3600" b="1" cap="all" noProof="1">
                <a:solidFill>
                  <a:srgbClr val="FA8838">
                    <a:lumMod val="50000"/>
                  </a:srgb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644938" y="1902002"/>
              <a:ext cx="2926080" cy="800219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200" b="1" kern="0" dirty="0">
                  <a:solidFill>
                    <a:srgbClr val="2741CA"/>
                  </a:solidFill>
                  <a:latin typeface="Times New Roman" panose="02020603050405020304" pitchFamily="18" charset="0"/>
                  <a:ea typeface="Fira Sans"/>
                  <a:cs typeface="Times New Roman" panose="02020603050405020304" pitchFamily="18" charset="0"/>
                  <a:sym typeface="Fira Sans"/>
                </a:rPr>
                <a:t>In Process Record</a:t>
              </a:r>
              <a:endParaRPr lang="en-US" sz="2200" b="1" kern="0" dirty="0">
                <a:solidFill>
                  <a:srgbClr val="2741CA"/>
                </a:solidFill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endParaRPr>
            </a:p>
            <a:p>
              <a:endParaRPr lang="en-US" sz="2400" b="1" cap="all" noProof="1">
                <a:solidFill>
                  <a:srgbClr val="2741CA">
                    <a:lumMod val="50000"/>
                  </a:srgb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9824" y="1936326"/>
              <a:ext cx="3208554" cy="1261884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600" b="1" kern="0" dirty="0">
                  <a:solidFill>
                    <a:srgbClr val="FDC47D"/>
                  </a:solidFill>
                  <a:latin typeface="Times New Roman" panose="02020603050405020304" pitchFamily="18" charset="0"/>
                  <a:ea typeface="Fira Sans"/>
                  <a:cs typeface="Times New Roman" panose="02020603050405020304" pitchFamily="18" charset="0"/>
                  <a:sym typeface="Fira Sans"/>
                </a:rPr>
                <a:t>Raw Materials</a:t>
              </a:r>
              <a:br>
                <a:rPr lang="en-US" sz="2600" b="1" kern="0" dirty="0">
                  <a:solidFill>
                    <a:srgbClr val="FDC47D"/>
                  </a:solidFill>
                  <a:latin typeface="Times New Roman" panose="02020603050405020304" pitchFamily="18" charset="0"/>
                  <a:ea typeface="Fira Sans"/>
                  <a:cs typeface="Times New Roman" panose="02020603050405020304" pitchFamily="18" charset="0"/>
                  <a:sym typeface="Fira Sans"/>
                </a:rPr>
              </a:br>
              <a:r>
                <a:rPr lang="en-US" sz="2600" b="1" kern="0" dirty="0">
                  <a:solidFill>
                    <a:srgbClr val="FDC47D"/>
                  </a:solidFill>
                  <a:latin typeface="Times New Roman" panose="02020603050405020304" pitchFamily="18" charset="0"/>
                  <a:ea typeface="Fira Sans"/>
                  <a:cs typeface="Times New Roman" panose="02020603050405020304" pitchFamily="18" charset="0"/>
                  <a:sym typeface="Fira Sans"/>
                </a:rPr>
                <a:t> Form</a:t>
              </a:r>
              <a:endParaRPr lang="en-US" sz="2600" b="1" kern="0" dirty="0">
                <a:solidFill>
                  <a:srgbClr val="FDC47D"/>
                </a:solidFill>
                <a:latin typeface="Times New Roman" panose="02020603050405020304" pitchFamily="18" charset="0"/>
                <a:ea typeface="Fira Sans"/>
                <a:cs typeface="Times New Roman" panose="02020603050405020304" pitchFamily="18" charset="0"/>
                <a:sym typeface="Fira Sans"/>
              </a:endParaRPr>
            </a:p>
            <a:p>
              <a:pPr algn="r"/>
              <a:endParaRPr lang="en-US" sz="2400" b="1" cap="all" noProof="1">
                <a:solidFill>
                  <a:srgbClr val="FDC47D">
                    <a:lumMod val="75000"/>
                  </a:srgbClr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128397" y="64002"/>
            <a:ext cx="6113120" cy="1557544"/>
            <a:chOff x="3191082" y="187980"/>
            <a:chExt cx="6113120" cy="1557544"/>
          </a:xfrm>
        </p:grpSpPr>
        <p:grpSp>
          <p:nvGrpSpPr>
            <p:cNvPr id="14" name="Group 13"/>
            <p:cNvGrpSpPr/>
            <p:nvPr/>
          </p:nvGrpSpPr>
          <p:grpSpPr>
            <a:xfrm>
              <a:off x="3191082" y="190480"/>
              <a:ext cx="6113120" cy="928634"/>
              <a:chOff x="3087855" y="133409"/>
              <a:chExt cx="6113120" cy="928634"/>
            </a:xfrm>
          </p:grpSpPr>
          <p:sp>
            <p:nvSpPr>
              <p:cNvPr id="21" name="Rectangle: Rounded Corners 18"/>
              <p:cNvSpPr/>
              <p:nvPr/>
            </p:nvSpPr>
            <p:spPr>
              <a:xfrm>
                <a:off x="3087855" y="133409"/>
                <a:ext cx="5760720" cy="922730"/>
              </a:xfrm>
              <a:prstGeom prst="roundRect">
                <a:avLst>
                  <a:gd name="adj" fmla="val 50000"/>
                </a:avLst>
              </a:prstGeom>
              <a:solidFill>
                <a:srgbClr val="BBA5E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445067" y="138713"/>
                <a:ext cx="57559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sz="5400" kern="0" dirty="0">
                    <a:solidFill>
                      <a:prstClr val="black"/>
                    </a:solidFill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endParaRPr lang="en-US" sz="5400" kern="0" dirty="0">
                  <a:solidFill>
                    <a:prstClr val="black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234061" y="188023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234061" y="186361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4150783" y="187980"/>
              <a:ext cx="429374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 &amp; Analysis</a:t>
              </a:r>
              <a:endPara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96026" y="1099193"/>
              <a:ext cx="1017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endParaRPr lang="en-US" sz="3600" dirty="0">
                <a:solidFill>
                  <a:prstClr val="black"/>
                </a:solidFill>
                <a:latin typeface="Arial Black" panose="020B0A04020102020204" pitchFamily="34" charset="0"/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8722" y="355436"/>
              <a:ext cx="489812" cy="489812"/>
            </a:xfrm>
            <a:prstGeom prst="rect">
              <a:avLst/>
            </a:prstGeom>
          </p:spPr>
        </p:pic>
      </p:grpSp>
      <p:sp>
        <p:nvSpPr>
          <p:cNvPr id="35" name="TextBox 34"/>
          <p:cNvSpPr txBox="1"/>
          <p:nvPr/>
        </p:nvSpPr>
        <p:spPr>
          <a:xfrm>
            <a:off x="-2077902" y="1662210"/>
            <a:ext cx="3600824" cy="612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5400" kern="0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en-US" sz="5400" kern="0" dirty="0">
              <a:solidFill>
                <a:prstClr val="black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17298" y="2423413"/>
            <a:ext cx="70481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200">
              <a:buClr>
                <a:srgbClr val="000000"/>
              </a:buClr>
              <a:buSzPts val="1100"/>
              <a:defRPr/>
            </a:pPr>
            <a:r>
              <a:rPr lang="en-GB" sz="4400" b="1" kern="0" dirty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2</a:t>
            </a:r>
            <a:endParaRPr lang="en-GB" sz="4400" b="1" kern="0" dirty="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88148" y="5565984"/>
            <a:ext cx="39255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200">
              <a:buClr>
                <a:srgbClr val="000000"/>
              </a:buClr>
              <a:buSzPts val="1100"/>
              <a:defRPr/>
            </a:pPr>
            <a:r>
              <a:rPr lang="en-GB" sz="4000" b="1" kern="0" dirty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3</a:t>
            </a:r>
            <a:endParaRPr lang="en-GB" sz="4000" b="1" kern="0" dirty="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defTabSz="1219200">
              <a:buClr>
                <a:srgbClr val="000000"/>
              </a:buClr>
              <a:buSzPts val="1100"/>
              <a:defRPr/>
            </a:pPr>
            <a:endParaRPr lang="en-GB" sz="4000" b="1" kern="0" dirty="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58062" y="5657671"/>
            <a:ext cx="12374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200">
              <a:buClr>
                <a:srgbClr val="000000"/>
              </a:buClr>
              <a:buSzPts val="1100"/>
              <a:defRPr/>
            </a:pPr>
            <a:r>
              <a:rPr lang="en-GB" sz="4000" b="1" kern="0" dirty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4</a:t>
            </a:r>
            <a:endParaRPr lang="en-GB" sz="4000" b="1" kern="0" dirty="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194905" y="1025624"/>
            <a:ext cx="3824291" cy="565840"/>
            <a:chOff x="3087855" y="133409"/>
            <a:chExt cx="6113120" cy="928634"/>
          </a:xfrm>
        </p:grpSpPr>
        <p:sp>
          <p:nvSpPr>
            <p:cNvPr id="44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5400" kern="0" dirty="0">
                  <a:solidFill>
                    <a:prstClr val="black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lang="en-US" sz="5400" kern="0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278849" y="1025311"/>
            <a:ext cx="7653165" cy="646331"/>
            <a:chOff x="4278849" y="1025311"/>
            <a:chExt cx="7653165" cy="646331"/>
          </a:xfrm>
        </p:grpSpPr>
        <p:sp>
          <p:nvSpPr>
            <p:cNvPr id="41" name="TextBox 40"/>
            <p:cNvSpPr txBox="1"/>
            <p:nvPr/>
          </p:nvSpPr>
          <p:spPr>
            <a:xfrm>
              <a:off x="4278849" y="1025311"/>
              <a:ext cx="9959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Arial Black" panose="020B0A04020102020204" pitchFamily="34" charset="0"/>
                </a:rPr>
                <a:t>6</a:t>
              </a:r>
              <a:endParaRPr lang="en-US" sz="3600" dirty="0">
                <a:latin typeface="Arial Black" panose="020B0A040201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47014" y="1033133"/>
              <a:ext cx="69850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</a:rPr>
                <a:t>Quality System</a:t>
              </a:r>
              <a:endParaRPr lang="en-US" sz="2400" b="1" dirty="0"/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292860" y="102519"/>
            <a:ext cx="3824291" cy="565840"/>
            <a:chOff x="3087855" y="133409"/>
            <a:chExt cx="6113120" cy="928634"/>
          </a:xfrm>
        </p:grpSpPr>
        <p:sp>
          <p:nvSpPr>
            <p:cNvPr id="13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5400" kern="0" dirty="0">
                  <a:solidFill>
                    <a:prstClr val="black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lang="en-US" sz="5400" kern="0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4394" y="2077368"/>
            <a:ext cx="4763526" cy="46675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grpSp>
        <p:nvGrpSpPr>
          <p:cNvPr id="9" name="Group 8"/>
          <p:cNvGrpSpPr/>
          <p:nvPr/>
        </p:nvGrpSpPr>
        <p:grpSpPr>
          <a:xfrm>
            <a:off x="4370314" y="62274"/>
            <a:ext cx="7836951" cy="646331"/>
            <a:chOff x="4278849" y="1037935"/>
            <a:chExt cx="7836951" cy="646331"/>
          </a:xfrm>
        </p:grpSpPr>
        <p:sp>
          <p:nvSpPr>
            <p:cNvPr id="10" name="TextBox 9"/>
            <p:cNvSpPr txBox="1"/>
            <p:nvPr/>
          </p:nvSpPr>
          <p:spPr>
            <a:xfrm>
              <a:off x="4278849" y="1037935"/>
              <a:ext cx="9959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Arial Black" panose="020B0A04020102020204" pitchFamily="34" charset="0"/>
                </a:rPr>
                <a:t>6</a:t>
              </a:r>
              <a:endParaRPr lang="en-US" sz="3600" dirty="0">
                <a:latin typeface="Arial Black" panose="020B0A040201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30800" y="1087601"/>
              <a:ext cx="69850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</a:rPr>
                <a:t>Quality System</a:t>
              </a:r>
              <a:endParaRPr lang="en-US" sz="2400" b="1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252101" y="1167617"/>
            <a:ext cx="6101254" cy="1002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Q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uality </a:t>
            </a:r>
            <a:r>
              <a:rPr lang="en-US" sz="20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F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orm </a:t>
            </a:r>
            <a:r>
              <a:rPr lang="en-US" sz="20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for the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Raw </a:t>
            </a:r>
            <a:r>
              <a:rPr lang="en-US" sz="20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M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aterial</a:t>
            </a:r>
            <a:r>
              <a:rPr lang="en-US" sz="20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which is more accurate to track and test the raw material.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302995" y="-37044"/>
            <a:ext cx="1844271" cy="1751090"/>
            <a:chOff x="10302995" y="3596"/>
            <a:chExt cx="1844271" cy="1751090"/>
          </a:xfrm>
        </p:grpSpPr>
        <p:pic>
          <p:nvPicPr>
            <p:cNvPr id="23" name="Picture 8" descr="https://cdn-icons.flaticon.com/png/512/4788/premium/4788225.png?token=exp=1653315042~hmac=71abd4eb21c13a5637b859e54956c13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2097" y="1019517"/>
              <a:ext cx="735169" cy="735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1558219" y="540374"/>
              <a:ext cx="549997" cy="549997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01833" y="594426"/>
              <a:ext cx="471073" cy="471073"/>
            </a:xfrm>
            <a:prstGeom prst="rect">
              <a:avLst/>
            </a:prstGeom>
          </p:spPr>
        </p:pic>
        <p:pic>
          <p:nvPicPr>
            <p:cNvPr id="26" name="Picture 4" descr="https://cdn-icons-png.flaticon.com/512/794/794568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8219" y="13755"/>
              <a:ext cx="484505" cy="4845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https://cdn-icons.flaticon.com/png/512/424/premium/424990.png?token=exp=1653314769~hmac=7ddf725f62dd7d62e9153fa2a05b3f6a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4958" y="3596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https://cdn-icons.flaticon.com/png/512/2827/premium/2827685.png?token=exp=1653314889~hmac=f4050fc995434072b0d5b32f72f1d70c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02995" y="103240"/>
              <a:ext cx="405181" cy="405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Group 28"/>
          <p:cNvGrpSpPr/>
          <p:nvPr/>
        </p:nvGrpSpPr>
        <p:grpSpPr>
          <a:xfrm rot="10800000">
            <a:off x="97190" y="5106910"/>
            <a:ext cx="1844271" cy="1751090"/>
            <a:chOff x="10302995" y="3596"/>
            <a:chExt cx="1844271" cy="1751090"/>
          </a:xfrm>
        </p:grpSpPr>
        <p:pic>
          <p:nvPicPr>
            <p:cNvPr id="30" name="Picture 8" descr="https://cdn-icons.flaticon.com/png/512/4788/premium/4788225.png?token=exp=1653315042~hmac=71abd4eb21c13a5637b859e54956c13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2097" y="1019517"/>
              <a:ext cx="735169" cy="735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1558219" y="540374"/>
              <a:ext cx="549997" cy="549997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01833" y="594426"/>
              <a:ext cx="471073" cy="471073"/>
            </a:xfrm>
            <a:prstGeom prst="rect">
              <a:avLst/>
            </a:prstGeom>
          </p:spPr>
        </p:pic>
        <p:pic>
          <p:nvPicPr>
            <p:cNvPr id="33" name="Picture 4" descr="https://cdn-icons-png.flaticon.com/512/794/794568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8219" y="13755"/>
              <a:ext cx="484505" cy="4845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https://cdn-icons.flaticon.com/png/512/424/premium/424990.png?token=exp=1653314769~hmac=7ddf725f62dd7d62e9153fa2a05b3f6a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4958" y="3596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6" descr="https://cdn-icons.flaticon.com/png/512/2827/premium/2827685.png?token=exp=1653314889~hmac=f4050fc995434072b0d5b32f72f1d70c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02995" y="103240"/>
              <a:ext cx="405181" cy="405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54" y="1572280"/>
            <a:ext cx="4711266" cy="51694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586" y="1493520"/>
            <a:ext cx="4621760" cy="524818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7" name="Arrow: Striped Right 6"/>
          <p:cNvSpPr/>
          <p:nvPr/>
        </p:nvSpPr>
        <p:spPr>
          <a:xfrm>
            <a:off x="5443982" y="3429000"/>
            <a:ext cx="1304036" cy="656159"/>
          </a:xfrm>
          <a:prstGeom prst="stripedRightArrow">
            <a:avLst/>
          </a:prstGeom>
          <a:solidFill>
            <a:srgbClr val="BBA5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83854" y="142456"/>
            <a:ext cx="3824291" cy="565840"/>
            <a:chOff x="3087855" y="133409"/>
            <a:chExt cx="6113120" cy="928634"/>
          </a:xfrm>
        </p:grpSpPr>
        <p:sp>
          <p:nvSpPr>
            <p:cNvPr id="3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5400" kern="0" dirty="0">
                  <a:solidFill>
                    <a:prstClr val="black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lang="en-US" sz="5400" kern="0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970346" y="145688"/>
            <a:ext cx="6985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</a:rPr>
              <a:t>Quality System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6278" y="115635"/>
            <a:ext cx="995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6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97440" y="954523"/>
            <a:ext cx="6347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Process Record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before and after Improvement.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4" y="162899"/>
            <a:ext cx="10972800" cy="642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Randomly Vs. Calculated Sample size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94174" y="1533832"/>
            <a:ext cx="4203653" cy="1976285"/>
            <a:chOff x="3304425" y="2045109"/>
            <a:chExt cx="4747407" cy="2231923"/>
          </a:xfrm>
        </p:grpSpPr>
        <p:sp>
          <p:nvSpPr>
            <p:cNvPr id="4" name="Rectangle: Rounded Corners 3"/>
            <p:cNvSpPr/>
            <p:nvPr/>
          </p:nvSpPr>
          <p:spPr>
            <a:xfrm>
              <a:off x="3304425" y="2045109"/>
              <a:ext cx="4747407" cy="2231923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" name="Rectangle: Rounded Corners 4"/>
            <p:cNvSpPr/>
            <p:nvPr/>
          </p:nvSpPr>
          <p:spPr>
            <a:xfrm>
              <a:off x="3588775" y="2330245"/>
              <a:ext cx="4178709" cy="166165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rtlCol="0" anchor="ctr"/>
            <a:lstStyle/>
            <a:p>
              <a:r>
                <a:rPr lang="en-US" sz="6000" b="1" dirty="0">
                  <a:solidFill>
                    <a:srgbClr val="FFFFFF">
                      <a:lumMod val="75000"/>
                    </a:srgbClr>
                  </a:solidFill>
                </a:rPr>
                <a:t>YES</a:t>
              </a:r>
              <a:endParaRPr lang="en-US" sz="6000" b="1" dirty="0">
                <a:solidFill>
                  <a:srgbClr val="FFFFFF">
                    <a:lumMod val="75000"/>
                  </a:srgbClr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6105833" y="2330245"/>
              <a:ext cx="1661651" cy="1661651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6105833" y="2330493"/>
              <a:ext cx="825909" cy="1661156"/>
            </a:xfrm>
            <a:custGeom>
              <a:avLst/>
              <a:gdLst>
                <a:gd name="connsiteX0" fmla="*/ 825909 w 825909"/>
                <a:gd name="connsiteY0" fmla="*/ 0 h 1661156"/>
                <a:gd name="connsiteX1" fmla="*/ 825909 w 825909"/>
                <a:gd name="connsiteY1" fmla="*/ 1661156 h 1661156"/>
                <a:gd name="connsiteX2" fmla="*/ 745879 w 825909"/>
                <a:gd name="connsiteY2" fmla="*/ 1657115 h 1661156"/>
                <a:gd name="connsiteX3" fmla="*/ 0 w 825909"/>
                <a:gd name="connsiteY3" fmla="*/ 830578 h 1661156"/>
                <a:gd name="connsiteX4" fmla="*/ 745879 w 825909"/>
                <a:gd name="connsiteY4" fmla="*/ 4042 h 166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909" h="1661156">
                  <a:moveTo>
                    <a:pt x="825909" y="0"/>
                  </a:moveTo>
                  <a:lnTo>
                    <a:pt x="825909" y="1661156"/>
                  </a:lnTo>
                  <a:lnTo>
                    <a:pt x="745879" y="1657115"/>
                  </a:lnTo>
                  <a:cubicBezTo>
                    <a:pt x="326930" y="1614568"/>
                    <a:pt x="0" y="1260753"/>
                    <a:pt x="0" y="830578"/>
                  </a:cubicBezTo>
                  <a:cubicBezTo>
                    <a:pt x="0" y="400403"/>
                    <a:pt x="326930" y="46588"/>
                    <a:pt x="745879" y="4042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94173" y="3762594"/>
            <a:ext cx="4203653" cy="1976285"/>
            <a:chOff x="3304425" y="2045109"/>
            <a:chExt cx="4747407" cy="2231923"/>
          </a:xfrm>
        </p:grpSpPr>
        <p:sp>
          <p:nvSpPr>
            <p:cNvPr id="9" name="Rectangle: Rounded Corners 8"/>
            <p:cNvSpPr/>
            <p:nvPr/>
          </p:nvSpPr>
          <p:spPr>
            <a:xfrm>
              <a:off x="3304425" y="2045109"/>
              <a:ext cx="4747407" cy="2231923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3588775" y="2330245"/>
              <a:ext cx="4178709" cy="166165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2880" rtlCol="0" anchor="ctr"/>
            <a:lstStyle/>
            <a:p>
              <a:pPr algn="r"/>
              <a:r>
                <a:rPr lang="en-US" sz="6000" b="1" dirty="0">
                  <a:solidFill>
                    <a:srgbClr val="FFFFFF">
                      <a:lumMod val="75000"/>
                    </a:srgbClr>
                  </a:solidFill>
                </a:rPr>
                <a:t>NO</a:t>
              </a:r>
              <a:endParaRPr lang="en-US" sz="6000" b="1" dirty="0">
                <a:solidFill>
                  <a:srgbClr val="FFFFFF">
                    <a:lumMod val="75000"/>
                  </a:srgbClr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588775" y="2330243"/>
              <a:ext cx="1661651" cy="166165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" name="Freeform: Shape 11"/>
            <p:cNvSpPr/>
            <p:nvPr/>
          </p:nvSpPr>
          <p:spPr>
            <a:xfrm>
              <a:off x="3588775" y="2330492"/>
              <a:ext cx="825909" cy="1661156"/>
            </a:xfrm>
            <a:custGeom>
              <a:avLst/>
              <a:gdLst>
                <a:gd name="connsiteX0" fmla="*/ 825909 w 825909"/>
                <a:gd name="connsiteY0" fmla="*/ 0 h 1661156"/>
                <a:gd name="connsiteX1" fmla="*/ 825909 w 825909"/>
                <a:gd name="connsiteY1" fmla="*/ 1661156 h 1661156"/>
                <a:gd name="connsiteX2" fmla="*/ 745879 w 825909"/>
                <a:gd name="connsiteY2" fmla="*/ 1657115 h 1661156"/>
                <a:gd name="connsiteX3" fmla="*/ 0 w 825909"/>
                <a:gd name="connsiteY3" fmla="*/ 830578 h 1661156"/>
                <a:gd name="connsiteX4" fmla="*/ 745879 w 825909"/>
                <a:gd name="connsiteY4" fmla="*/ 4042 h 166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909" h="1661156">
                  <a:moveTo>
                    <a:pt x="825909" y="0"/>
                  </a:moveTo>
                  <a:lnTo>
                    <a:pt x="825909" y="1661156"/>
                  </a:lnTo>
                  <a:lnTo>
                    <a:pt x="745879" y="1657115"/>
                  </a:lnTo>
                  <a:cubicBezTo>
                    <a:pt x="326930" y="1614568"/>
                    <a:pt x="0" y="1260753"/>
                    <a:pt x="0" y="830578"/>
                  </a:cubicBezTo>
                  <a:cubicBezTo>
                    <a:pt x="0" y="400403"/>
                    <a:pt x="326930" y="46588"/>
                    <a:pt x="745879" y="4042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40867" y="4462831"/>
            <a:ext cx="2926080" cy="461665"/>
          </a:xfrm>
          <a:prstGeom prst="rect">
            <a:avLst/>
          </a:prstGeom>
          <a:noFill/>
        </p:spPr>
        <p:txBody>
          <a:bodyPr wrap="square" lIns="640080" rIns="0" rtlCol="0" anchor="b">
            <a:spAutoFit/>
          </a:bodyPr>
          <a:lstStyle/>
          <a:p>
            <a:r>
              <a:rPr lang="en-US" sz="2400" b="1" cap="all" noProof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 size</a:t>
            </a:r>
            <a:endParaRPr lang="en-US" sz="2400" b="1" cap="all" noProof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816559" y="1962579"/>
            <a:ext cx="3073069" cy="3753918"/>
            <a:chOff x="332936" y="2258434"/>
            <a:chExt cx="3073069" cy="3753918"/>
          </a:xfrm>
        </p:grpSpPr>
        <p:sp>
          <p:nvSpPr>
            <p:cNvPr id="17" name="TextBox 16"/>
            <p:cNvSpPr txBox="1"/>
            <p:nvPr/>
          </p:nvSpPr>
          <p:spPr>
            <a:xfrm>
              <a:off x="332936" y="2258434"/>
              <a:ext cx="2926080" cy="830997"/>
            </a:xfrm>
            <a:prstGeom prst="rect">
              <a:avLst/>
            </a:prstGeom>
            <a:noFill/>
          </p:spPr>
          <p:txBody>
            <a:bodyPr wrap="square" lIns="640080" rIns="0" rtlCol="0" anchor="b">
              <a:spAutoFit/>
            </a:bodyPr>
            <a:lstStyle/>
            <a:p>
              <a:pPr algn="ctr"/>
              <a:r>
                <a:rPr lang="en-US" sz="2400" b="1" cap="all" noProof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Calculated sample size</a:t>
              </a:r>
              <a:endParaRPr lang="en-US" sz="2400" b="1" cap="all" noProof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9925" y="3273141"/>
              <a:ext cx="2926080" cy="273921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Sample Size:</a:t>
              </a:r>
              <a:endPara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endParaRPr>
            </a:p>
            <a:p>
              <a:pPr algn="just">
                <a:spcAft>
                  <a:spcPts val="120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n = N * [Z</a:t>
              </a:r>
              <a:r>
                <a:rPr lang="en-US" sz="2000" baseline="30000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2</a:t>
              </a: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 * p * (1-p)/e</a:t>
              </a:r>
              <a:r>
                <a:rPr lang="en-US" sz="2000" baseline="30000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2</a:t>
              </a: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] / [N – 1 + (Z</a:t>
              </a:r>
              <a:r>
                <a:rPr lang="en-US" sz="2000" baseline="30000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2</a:t>
              </a: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 * p * (1-p)/e</a:t>
              </a:r>
              <a:r>
                <a:rPr lang="en-US" sz="2000" baseline="30000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2</a:t>
              </a: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)]</a:t>
              </a:r>
              <a:endPara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endParaRPr>
            </a:p>
            <a:p>
              <a:pPr algn="just">
                <a:spcAft>
                  <a:spcPts val="120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By using this formula :</a:t>
              </a:r>
              <a:endPara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>
                <a:spcAft>
                  <a:spcPts val="120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They must take </a:t>
              </a:r>
              <a:r>
                <a:rPr lang="en-US" sz="20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17 rolls/30 minutes</a:t>
              </a:r>
              <a:endPara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>
                <a:spcAft>
                  <a:spcPts val="1200"/>
                </a:spcAft>
              </a:pPr>
              <a:endParaRPr lang="en-US" sz="1200" noProof="1">
                <a:solidFill>
                  <a:srgbClr val="000000">
                    <a:lumMod val="65000"/>
                    <a:lumOff val="35000"/>
                  </a:srgbClr>
                </a:solidFill>
              </a:endParaRPr>
            </a:p>
          </p:txBody>
        </p:sp>
      </p:grpSp>
      <p:sp>
        <p:nvSpPr>
          <p:cNvPr id="24" name="Graphic 19" descr="Close"/>
          <p:cNvSpPr/>
          <p:nvPr/>
        </p:nvSpPr>
        <p:spPr>
          <a:xfrm>
            <a:off x="842188" y="4492676"/>
            <a:ext cx="386815" cy="420414"/>
          </a:xfrm>
          <a:custGeom>
            <a:avLst/>
            <a:gdLst>
              <a:gd name="connsiteX0" fmla="*/ 420415 w 420414"/>
              <a:gd name="connsiteY0" fmla="*/ 50474 h 420414"/>
              <a:gd name="connsiteX1" fmla="*/ 369941 w 420414"/>
              <a:gd name="connsiteY1" fmla="*/ 0 h 420414"/>
              <a:gd name="connsiteX2" fmla="*/ 210207 w 420414"/>
              <a:gd name="connsiteY2" fmla="*/ 159734 h 420414"/>
              <a:gd name="connsiteX3" fmla="*/ 50474 w 420414"/>
              <a:gd name="connsiteY3" fmla="*/ 0 h 420414"/>
              <a:gd name="connsiteX4" fmla="*/ 0 w 420414"/>
              <a:gd name="connsiteY4" fmla="*/ 50474 h 420414"/>
              <a:gd name="connsiteX5" fmla="*/ 159734 w 420414"/>
              <a:gd name="connsiteY5" fmla="*/ 210207 h 420414"/>
              <a:gd name="connsiteX6" fmla="*/ 0 w 420414"/>
              <a:gd name="connsiteY6" fmla="*/ 369941 h 420414"/>
              <a:gd name="connsiteX7" fmla="*/ 50474 w 420414"/>
              <a:gd name="connsiteY7" fmla="*/ 420415 h 420414"/>
              <a:gd name="connsiteX8" fmla="*/ 210207 w 420414"/>
              <a:gd name="connsiteY8" fmla="*/ 260681 h 420414"/>
              <a:gd name="connsiteX9" fmla="*/ 369941 w 420414"/>
              <a:gd name="connsiteY9" fmla="*/ 420415 h 420414"/>
              <a:gd name="connsiteX10" fmla="*/ 420415 w 420414"/>
              <a:gd name="connsiteY10" fmla="*/ 369941 h 420414"/>
              <a:gd name="connsiteX11" fmla="*/ 260681 w 420414"/>
              <a:gd name="connsiteY11" fmla="*/ 210207 h 42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0414" h="420414">
                <a:moveTo>
                  <a:pt x="420415" y="50474"/>
                </a:moveTo>
                <a:lnTo>
                  <a:pt x="369941" y="0"/>
                </a:lnTo>
                <a:lnTo>
                  <a:pt x="210207" y="159734"/>
                </a:lnTo>
                <a:lnTo>
                  <a:pt x="50474" y="0"/>
                </a:lnTo>
                <a:lnTo>
                  <a:pt x="0" y="50474"/>
                </a:lnTo>
                <a:lnTo>
                  <a:pt x="159734" y="210207"/>
                </a:lnTo>
                <a:lnTo>
                  <a:pt x="0" y="369941"/>
                </a:lnTo>
                <a:lnTo>
                  <a:pt x="50474" y="420415"/>
                </a:lnTo>
                <a:lnTo>
                  <a:pt x="210207" y="260681"/>
                </a:lnTo>
                <a:lnTo>
                  <a:pt x="369941" y="420415"/>
                </a:lnTo>
                <a:lnTo>
                  <a:pt x="420415" y="369941"/>
                </a:lnTo>
                <a:lnTo>
                  <a:pt x="260681" y="210207"/>
                </a:lnTo>
                <a:close/>
              </a:path>
            </a:pathLst>
          </a:custGeom>
          <a:solidFill>
            <a:srgbClr val="C13018"/>
          </a:solidFill>
          <a:ln w="5854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5" name="Graphic 21" descr="Checkmark"/>
          <p:cNvSpPr/>
          <p:nvPr/>
        </p:nvSpPr>
        <p:spPr>
          <a:xfrm>
            <a:off x="8816559" y="2261672"/>
            <a:ext cx="548676" cy="385380"/>
          </a:xfrm>
          <a:custGeom>
            <a:avLst/>
            <a:gdLst>
              <a:gd name="connsiteX0" fmla="*/ 500579 w 548676"/>
              <a:gd name="connsiteY0" fmla="*/ 0 h 385380"/>
              <a:gd name="connsiteX1" fmla="*/ 196550 w 548676"/>
              <a:gd name="connsiteY1" fmla="*/ 287402 h 385380"/>
              <a:gd name="connsiteX2" fmla="*/ 50474 w 548676"/>
              <a:gd name="connsiteY2" fmla="*/ 137763 h 385380"/>
              <a:gd name="connsiteX3" fmla="*/ 0 w 548676"/>
              <a:gd name="connsiteY3" fmla="*/ 185861 h 385380"/>
              <a:gd name="connsiteX4" fmla="*/ 194175 w 548676"/>
              <a:gd name="connsiteY4" fmla="*/ 385380 h 385380"/>
              <a:gd name="connsiteX5" fmla="*/ 245242 w 548676"/>
              <a:gd name="connsiteY5" fmla="*/ 337876 h 385380"/>
              <a:gd name="connsiteX6" fmla="*/ 548677 w 548676"/>
              <a:gd name="connsiteY6" fmla="*/ 49880 h 38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8676" h="385380">
                <a:moveTo>
                  <a:pt x="500579" y="0"/>
                </a:moveTo>
                <a:lnTo>
                  <a:pt x="196550" y="287402"/>
                </a:lnTo>
                <a:lnTo>
                  <a:pt x="50474" y="137763"/>
                </a:lnTo>
                <a:lnTo>
                  <a:pt x="0" y="185861"/>
                </a:lnTo>
                <a:lnTo>
                  <a:pt x="194175" y="385380"/>
                </a:lnTo>
                <a:lnTo>
                  <a:pt x="245242" y="337876"/>
                </a:lnTo>
                <a:lnTo>
                  <a:pt x="548677" y="49880"/>
                </a:lnTo>
                <a:close/>
              </a:path>
            </a:pathLst>
          </a:custGeom>
          <a:solidFill>
            <a:srgbClr val="7E9445"/>
          </a:solidFill>
          <a:ln w="5854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2993" y="496551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0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They used to take </a:t>
            </a:r>
            <a:r>
              <a:rPr lang="en-US" sz="20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3 rolls/30minutes </a:t>
            </a:r>
            <a:endParaRPr lang="en-US" sz="20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159215" y="140596"/>
            <a:ext cx="3824291" cy="565840"/>
            <a:chOff x="3087855" y="133409"/>
            <a:chExt cx="6113120" cy="928634"/>
          </a:xfrm>
        </p:grpSpPr>
        <p:sp>
          <p:nvSpPr>
            <p:cNvPr id="29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5400" kern="0" dirty="0">
                  <a:solidFill>
                    <a:prstClr val="black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lang="en-US" sz="5400" kern="0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855196" y="166117"/>
            <a:ext cx="6985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</a:rPr>
              <a:t>Quality System</a:t>
            </a:r>
            <a:endParaRPr lang="en-US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244552" y="114406"/>
            <a:ext cx="995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6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39" name="Title 1"/>
          <p:cNvSpPr txBox="1"/>
          <p:nvPr/>
        </p:nvSpPr>
        <p:spPr>
          <a:xfrm>
            <a:off x="740867" y="850033"/>
            <a:ext cx="10972800" cy="64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2400" b="1" i="0" u="none" strike="noStrike" cap="non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r>
              <a:rPr lang="en-US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Randomly Vs. Calculated Sample size</a:t>
            </a:r>
            <a:endParaRPr lang="en-US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08263" y="1163037"/>
            <a:ext cx="6096000" cy="1004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Heat Map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shows the allowance the height of the rolls must be within these averages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06" y="2359838"/>
            <a:ext cx="10118588" cy="38896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Google Shape;4759;p43"/>
          <p:cNvSpPr txBox="1"/>
          <p:nvPr/>
        </p:nvSpPr>
        <p:spPr>
          <a:xfrm>
            <a:off x="2160469" y="332159"/>
            <a:ext cx="1914400" cy="5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lang="en-US" sz="3600" b="1" kern="0" dirty="0">
              <a:solidFill>
                <a:srgbClr val="FFFFFF"/>
              </a:solidFill>
              <a:latin typeface="Arabic Typesetting" panose="03020402040406030203" pitchFamily="66" charset="-78"/>
              <a:ea typeface="Fira Sans"/>
              <a:cs typeface="Arabic Typesetting" panose="03020402040406030203" pitchFamily="66" charset="-78"/>
              <a:sym typeface="Fira San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54346" y="150164"/>
            <a:ext cx="3824291" cy="565840"/>
            <a:chOff x="3087855" y="133409"/>
            <a:chExt cx="6113120" cy="928634"/>
          </a:xfrm>
        </p:grpSpPr>
        <p:sp>
          <p:nvSpPr>
            <p:cNvPr id="3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5400" kern="0" dirty="0">
                  <a:solidFill>
                    <a:prstClr val="black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lang="en-US" sz="5400" kern="0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846188" y="185779"/>
            <a:ext cx="6985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</a:rPr>
              <a:t>Quality System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45811" y="93445"/>
            <a:ext cx="995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6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9241" y="2485561"/>
            <a:ext cx="1578428" cy="257515"/>
          </a:xfrm>
          <a:prstGeom prst="rect">
            <a:avLst/>
          </a:prstGeom>
          <a:solidFill>
            <a:srgbClr val="FFF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241717" y="2461789"/>
            <a:ext cx="1578428" cy="281411"/>
          </a:xfrm>
          <a:prstGeom prst="rect">
            <a:avLst/>
          </a:prstGeom>
          <a:solidFill>
            <a:srgbClr val="FFF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683965" y="2359838"/>
            <a:ext cx="1224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Weight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01282" y="2342966"/>
            <a:ext cx="1153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Height</a:t>
            </a:r>
            <a:endParaRPr lang="en-US" sz="2000" b="1" dirty="0"/>
          </a:p>
        </p:txBody>
      </p:sp>
      <p:sp>
        <p:nvSpPr>
          <p:cNvPr id="15" name="Rectangle 14"/>
          <p:cNvSpPr/>
          <p:nvPr/>
        </p:nvSpPr>
        <p:spPr>
          <a:xfrm>
            <a:off x="8675914" y="2461789"/>
            <a:ext cx="837250" cy="2812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931907" y="2485561"/>
            <a:ext cx="986463" cy="25751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655920" y="2359838"/>
            <a:ext cx="1224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Weight</a:t>
            </a:r>
            <a:endParaRPr 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9957724" y="2342966"/>
            <a:ext cx="1153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Height</a:t>
            </a:r>
            <a:endParaRPr lang="en-US" sz="20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154346" y="150164"/>
            <a:ext cx="3824291" cy="565840"/>
            <a:chOff x="3087855" y="133409"/>
            <a:chExt cx="6113120" cy="928634"/>
          </a:xfrm>
        </p:grpSpPr>
        <p:sp>
          <p:nvSpPr>
            <p:cNvPr id="3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5400" kern="0" dirty="0">
                  <a:solidFill>
                    <a:prstClr val="black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lang="en-US" sz="5400" kern="0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846188" y="185779"/>
            <a:ext cx="6985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</a:rPr>
              <a:t>Quality System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45811" y="93445"/>
            <a:ext cx="995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6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57568" y="1479307"/>
            <a:ext cx="9512132" cy="4268803"/>
            <a:chOff x="2260768" y="1204987"/>
            <a:chExt cx="9512132" cy="4268803"/>
          </a:xfrm>
        </p:grpSpPr>
        <p:sp>
          <p:nvSpPr>
            <p:cNvPr id="33" name="Shape"/>
            <p:cNvSpPr/>
            <p:nvPr/>
          </p:nvSpPr>
          <p:spPr>
            <a:xfrm>
              <a:off x="6966935" y="1204987"/>
              <a:ext cx="3105340" cy="42381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91" extrusionOk="0">
                  <a:moveTo>
                    <a:pt x="21454" y="5768"/>
                  </a:moveTo>
                  <a:lnTo>
                    <a:pt x="13825" y="5805"/>
                  </a:lnTo>
                  <a:cubicBezTo>
                    <a:pt x="12938" y="5782"/>
                    <a:pt x="12422" y="4910"/>
                    <a:pt x="13147" y="4316"/>
                  </a:cubicBezTo>
                  <a:cubicBezTo>
                    <a:pt x="13773" y="3854"/>
                    <a:pt x="14160" y="3216"/>
                    <a:pt x="14152" y="2514"/>
                  </a:cubicBezTo>
                  <a:cubicBezTo>
                    <a:pt x="14140" y="1117"/>
                    <a:pt x="12583" y="-9"/>
                    <a:pt x="10676" y="0"/>
                  </a:cubicBezTo>
                  <a:cubicBezTo>
                    <a:pt x="8768" y="8"/>
                    <a:pt x="7232" y="1149"/>
                    <a:pt x="7243" y="2546"/>
                  </a:cubicBezTo>
                  <a:cubicBezTo>
                    <a:pt x="7251" y="3247"/>
                    <a:pt x="7645" y="3883"/>
                    <a:pt x="8284" y="4339"/>
                  </a:cubicBezTo>
                  <a:cubicBezTo>
                    <a:pt x="9021" y="4925"/>
                    <a:pt x="8520" y="5805"/>
                    <a:pt x="7630" y="5834"/>
                  </a:cubicBezTo>
                  <a:lnTo>
                    <a:pt x="0" y="5872"/>
                  </a:lnTo>
                  <a:lnTo>
                    <a:pt x="51" y="11461"/>
                  </a:lnTo>
                  <a:cubicBezTo>
                    <a:pt x="95" y="12110"/>
                    <a:pt x="1293" y="12477"/>
                    <a:pt x="2093" y="11940"/>
                  </a:cubicBezTo>
                  <a:cubicBezTo>
                    <a:pt x="2715" y="11475"/>
                    <a:pt x="3578" y="11184"/>
                    <a:pt x="4540" y="11181"/>
                  </a:cubicBezTo>
                  <a:cubicBezTo>
                    <a:pt x="6447" y="11172"/>
                    <a:pt x="8004" y="12298"/>
                    <a:pt x="8016" y="13695"/>
                  </a:cubicBezTo>
                  <a:cubicBezTo>
                    <a:pt x="8028" y="15093"/>
                    <a:pt x="6491" y="16233"/>
                    <a:pt x="4583" y="16242"/>
                  </a:cubicBezTo>
                  <a:cubicBezTo>
                    <a:pt x="3626" y="16247"/>
                    <a:pt x="2755" y="15964"/>
                    <a:pt x="2124" y="15505"/>
                  </a:cubicBezTo>
                  <a:cubicBezTo>
                    <a:pt x="1312" y="14974"/>
                    <a:pt x="122" y="15352"/>
                    <a:pt x="91" y="16002"/>
                  </a:cubicBezTo>
                  <a:lnTo>
                    <a:pt x="142" y="21591"/>
                  </a:lnTo>
                  <a:lnTo>
                    <a:pt x="21025" y="21490"/>
                  </a:lnTo>
                  <a:cubicBezTo>
                    <a:pt x="21344" y="21487"/>
                    <a:pt x="21600" y="21299"/>
                    <a:pt x="21596" y="21066"/>
                  </a:cubicBezTo>
                  <a:lnTo>
                    <a:pt x="21454" y="5768"/>
                  </a:lnTo>
                  <a:close/>
                </a:path>
              </a:pathLst>
            </a:custGeom>
            <a:solidFill>
              <a:srgbClr val="4CC1E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4" name="Shape"/>
            <p:cNvSpPr/>
            <p:nvPr/>
          </p:nvSpPr>
          <p:spPr>
            <a:xfrm>
              <a:off x="2260768" y="2357602"/>
              <a:ext cx="4227227" cy="3085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4" h="21600" extrusionOk="0">
                  <a:moveTo>
                    <a:pt x="21428" y="10401"/>
                  </a:moveTo>
                  <a:cubicBezTo>
                    <a:pt x="21295" y="8791"/>
                    <a:pt x="20344" y="7501"/>
                    <a:pt x="19174" y="7343"/>
                  </a:cubicBezTo>
                  <a:cubicBezTo>
                    <a:pt x="18375" y="7236"/>
                    <a:pt x="17644" y="7644"/>
                    <a:pt x="17136" y="8354"/>
                  </a:cubicBezTo>
                  <a:cubicBezTo>
                    <a:pt x="16546" y="9088"/>
                    <a:pt x="15675" y="8577"/>
                    <a:pt x="15650" y="7684"/>
                  </a:cubicBezTo>
                  <a:lnTo>
                    <a:pt x="15650" y="4"/>
                  </a:lnTo>
                  <a:lnTo>
                    <a:pt x="10084" y="4"/>
                  </a:lnTo>
                  <a:cubicBezTo>
                    <a:pt x="9437" y="40"/>
                    <a:pt x="9067" y="1246"/>
                    <a:pt x="9598" y="2055"/>
                  </a:cubicBezTo>
                  <a:cubicBezTo>
                    <a:pt x="10058" y="2686"/>
                    <a:pt x="10346" y="3558"/>
                    <a:pt x="10346" y="4522"/>
                  </a:cubicBezTo>
                  <a:cubicBezTo>
                    <a:pt x="10346" y="6577"/>
                    <a:pt x="9055" y="8212"/>
                    <a:pt x="7534" y="7978"/>
                  </a:cubicBezTo>
                  <a:cubicBezTo>
                    <a:pt x="6367" y="7795"/>
                    <a:pt x="5430" y="6482"/>
                    <a:pt x="5318" y="4867"/>
                  </a:cubicBezTo>
                  <a:cubicBezTo>
                    <a:pt x="5240" y="3765"/>
                    <a:pt x="5537" y="2757"/>
                    <a:pt x="6051" y="2051"/>
                  </a:cubicBezTo>
                  <a:cubicBezTo>
                    <a:pt x="6583" y="1242"/>
                    <a:pt x="6212" y="36"/>
                    <a:pt x="5565" y="0"/>
                  </a:cubicBezTo>
                  <a:lnTo>
                    <a:pt x="0" y="0"/>
                  </a:lnTo>
                  <a:lnTo>
                    <a:pt x="0" y="21021"/>
                  </a:lnTo>
                  <a:cubicBezTo>
                    <a:pt x="0" y="21342"/>
                    <a:pt x="187" y="21600"/>
                    <a:pt x="420" y="21600"/>
                  </a:cubicBezTo>
                  <a:lnTo>
                    <a:pt x="15652" y="21600"/>
                  </a:lnTo>
                  <a:lnTo>
                    <a:pt x="15652" y="13920"/>
                  </a:lnTo>
                  <a:cubicBezTo>
                    <a:pt x="15678" y="13027"/>
                    <a:pt x="16552" y="12516"/>
                    <a:pt x="17139" y="13250"/>
                  </a:cubicBezTo>
                  <a:cubicBezTo>
                    <a:pt x="17596" y="13884"/>
                    <a:pt x="18228" y="14277"/>
                    <a:pt x="18927" y="14277"/>
                  </a:cubicBezTo>
                  <a:cubicBezTo>
                    <a:pt x="20413" y="14281"/>
                    <a:pt x="21600" y="12504"/>
                    <a:pt x="21428" y="10401"/>
                  </a:cubicBezTo>
                  <a:close/>
                </a:path>
              </a:pathLst>
            </a:custGeom>
            <a:solidFill>
              <a:srgbClr val="F7931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10012775" y="2453935"/>
              <a:ext cx="1760125" cy="3019855"/>
              <a:chOff x="10012775" y="2551211"/>
              <a:chExt cx="1760125" cy="3019855"/>
            </a:xfrm>
          </p:grpSpPr>
          <p:sp>
            <p:nvSpPr>
              <p:cNvPr id="43" name="Shape"/>
              <p:cNvSpPr/>
              <p:nvPr/>
            </p:nvSpPr>
            <p:spPr>
              <a:xfrm>
                <a:off x="10959109" y="2953545"/>
                <a:ext cx="100861" cy="1406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32" h="20461" extrusionOk="0">
                    <a:moveTo>
                      <a:pt x="0" y="0"/>
                    </a:moveTo>
                    <a:cubicBezTo>
                      <a:pt x="0" y="0"/>
                      <a:pt x="6630" y="4617"/>
                      <a:pt x="17109" y="8162"/>
                    </a:cubicBezTo>
                    <a:cubicBezTo>
                      <a:pt x="17109" y="8162"/>
                      <a:pt x="13901" y="9151"/>
                      <a:pt x="11869" y="8162"/>
                    </a:cubicBezTo>
                    <a:cubicBezTo>
                      <a:pt x="9838" y="7172"/>
                      <a:pt x="17216" y="15169"/>
                      <a:pt x="18392" y="15994"/>
                    </a:cubicBezTo>
                    <a:cubicBezTo>
                      <a:pt x="19568" y="16818"/>
                      <a:pt x="9410" y="13191"/>
                      <a:pt x="5240" y="9811"/>
                    </a:cubicBezTo>
                    <a:cubicBezTo>
                      <a:pt x="1070" y="6430"/>
                      <a:pt x="15398" y="17972"/>
                      <a:pt x="18499" y="19786"/>
                    </a:cubicBezTo>
                    <a:cubicBezTo>
                      <a:pt x="21600" y="21600"/>
                      <a:pt x="10265" y="19374"/>
                      <a:pt x="7806" y="17643"/>
                    </a:cubicBezTo>
                    <a:cubicBezTo>
                      <a:pt x="5347" y="1591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C1976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4" name="Shape"/>
              <p:cNvSpPr/>
              <p:nvPr/>
            </p:nvSpPr>
            <p:spPr>
              <a:xfrm>
                <a:off x="10069441" y="2823212"/>
                <a:ext cx="1703459" cy="27478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6" h="21587" extrusionOk="0">
                    <a:moveTo>
                      <a:pt x="1020" y="0"/>
                    </a:moveTo>
                    <a:cubicBezTo>
                      <a:pt x="1527" y="191"/>
                      <a:pt x="2085" y="316"/>
                      <a:pt x="2514" y="597"/>
                    </a:cubicBezTo>
                    <a:cubicBezTo>
                      <a:pt x="2678" y="703"/>
                      <a:pt x="2985" y="721"/>
                      <a:pt x="3228" y="779"/>
                    </a:cubicBezTo>
                    <a:cubicBezTo>
                      <a:pt x="3307" y="797"/>
                      <a:pt x="3414" y="801"/>
                      <a:pt x="3457" y="837"/>
                    </a:cubicBezTo>
                    <a:cubicBezTo>
                      <a:pt x="3850" y="1171"/>
                      <a:pt x="4436" y="1184"/>
                      <a:pt x="5023" y="1229"/>
                    </a:cubicBezTo>
                    <a:cubicBezTo>
                      <a:pt x="5530" y="1269"/>
                      <a:pt x="6030" y="1353"/>
                      <a:pt x="6545" y="1273"/>
                    </a:cubicBezTo>
                    <a:cubicBezTo>
                      <a:pt x="6659" y="1255"/>
                      <a:pt x="6774" y="1251"/>
                      <a:pt x="6759" y="1162"/>
                    </a:cubicBezTo>
                    <a:cubicBezTo>
                      <a:pt x="6745" y="1086"/>
                      <a:pt x="6624" y="1126"/>
                      <a:pt x="6552" y="1122"/>
                    </a:cubicBezTo>
                    <a:cubicBezTo>
                      <a:pt x="6423" y="1117"/>
                      <a:pt x="6288" y="1122"/>
                      <a:pt x="6159" y="1122"/>
                    </a:cubicBezTo>
                    <a:cubicBezTo>
                      <a:pt x="6123" y="1095"/>
                      <a:pt x="6087" y="1086"/>
                      <a:pt x="6037" y="1100"/>
                    </a:cubicBezTo>
                    <a:cubicBezTo>
                      <a:pt x="6030" y="1091"/>
                      <a:pt x="6016" y="1086"/>
                      <a:pt x="5995" y="1086"/>
                    </a:cubicBezTo>
                    <a:cubicBezTo>
                      <a:pt x="6581" y="975"/>
                      <a:pt x="7038" y="708"/>
                      <a:pt x="7617" y="556"/>
                    </a:cubicBezTo>
                    <a:cubicBezTo>
                      <a:pt x="7581" y="739"/>
                      <a:pt x="7410" y="824"/>
                      <a:pt x="7217" y="908"/>
                    </a:cubicBezTo>
                    <a:cubicBezTo>
                      <a:pt x="6824" y="1086"/>
                      <a:pt x="6831" y="1126"/>
                      <a:pt x="7167" y="1344"/>
                    </a:cubicBezTo>
                    <a:cubicBezTo>
                      <a:pt x="7510" y="1567"/>
                      <a:pt x="7874" y="1781"/>
                      <a:pt x="8039" y="2083"/>
                    </a:cubicBezTo>
                    <a:cubicBezTo>
                      <a:pt x="8060" y="2075"/>
                      <a:pt x="8082" y="2070"/>
                      <a:pt x="8096" y="2057"/>
                    </a:cubicBezTo>
                    <a:cubicBezTo>
                      <a:pt x="8403" y="1705"/>
                      <a:pt x="8468" y="1291"/>
                      <a:pt x="8818" y="948"/>
                    </a:cubicBezTo>
                    <a:cubicBezTo>
                      <a:pt x="8846" y="917"/>
                      <a:pt x="8846" y="815"/>
                      <a:pt x="8661" y="832"/>
                    </a:cubicBezTo>
                    <a:cubicBezTo>
                      <a:pt x="8360" y="864"/>
                      <a:pt x="8418" y="757"/>
                      <a:pt x="8503" y="650"/>
                    </a:cubicBezTo>
                    <a:cubicBezTo>
                      <a:pt x="8539" y="605"/>
                      <a:pt x="8611" y="565"/>
                      <a:pt x="8582" y="507"/>
                    </a:cubicBezTo>
                    <a:cubicBezTo>
                      <a:pt x="8582" y="507"/>
                      <a:pt x="8589" y="503"/>
                      <a:pt x="8589" y="503"/>
                    </a:cubicBezTo>
                    <a:cubicBezTo>
                      <a:pt x="8646" y="463"/>
                      <a:pt x="8696" y="427"/>
                      <a:pt x="8768" y="378"/>
                    </a:cubicBezTo>
                    <a:cubicBezTo>
                      <a:pt x="8775" y="485"/>
                      <a:pt x="8811" y="574"/>
                      <a:pt x="8789" y="659"/>
                    </a:cubicBezTo>
                    <a:cubicBezTo>
                      <a:pt x="8753" y="783"/>
                      <a:pt x="8918" y="815"/>
                      <a:pt x="9018" y="855"/>
                    </a:cubicBezTo>
                    <a:cubicBezTo>
                      <a:pt x="9175" y="908"/>
                      <a:pt x="9132" y="783"/>
                      <a:pt x="9197" y="748"/>
                    </a:cubicBezTo>
                    <a:cubicBezTo>
                      <a:pt x="9268" y="712"/>
                      <a:pt x="9318" y="654"/>
                      <a:pt x="9354" y="605"/>
                    </a:cubicBezTo>
                    <a:cubicBezTo>
                      <a:pt x="9497" y="423"/>
                      <a:pt x="9740" y="401"/>
                      <a:pt x="10004" y="548"/>
                    </a:cubicBezTo>
                    <a:cubicBezTo>
                      <a:pt x="10004" y="583"/>
                      <a:pt x="10004" y="614"/>
                      <a:pt x="10083" y="628"/>
                    </a:cubicBezTo>
                    <a:cubicBezTo>
                      <a:pt x="10355" y="668"/>
                      <a:pt x="10626" y="721"/>
                      <a:pt x="10898" y="761"/>
                    </a:cubicBezTo>
                    <a:cubicBezTo>
                      <a:pt x="11076" y="788"/>
                      <a:pt x="11212" y="846"/>
                      <a:pt x="11277" y="944"/>
                    </a:cubicBezTo>
                    <a:cubicBezTo>
                      <a:pt x="11741" y="1625"/>
                      <a:pt x="12292" y="2284"/>
                      <a:pt x="12692" y="2987"/>
                    </a:cubicBezTo>
                    <a:cubicBezTo>
                      <a:pt x="13021" y="3561"/>
                      <a:pt x="13042" y="4176"/>
                      <a:pt x="13392" y="4741"/>
                    </a:cubicBezTo>
                    <a:cubicBezTo>
                      <a:pt x="13435" y="4808"/>
                      <a:pt x="13507" y="4848"/>
                      <a:pt x="13557" y="4901"/>
                    </a:cubicBezTo>
                    <a:cubicBezTo>
                      <a:pt x="13621" y="4964"/>
                      <a:pt x="13742" y="5008"/>
                      <a:pt x="13785" y="5071"/>
                    </a:cubicBezTo>
                    <a:cubicBezTo>
                      <a:pt x="14128" y="5587"/>
                      <a:pt x="14786" y="5952"/>
                      <a:pt x="15394" y="6339"/>
                    </a:cubicBezTo>
                    <a:cubicBezTo>
                      <a:pt x="15572" y="6451"/>
                      <a:pt x="15615" y="6597"/>
                      <a:pt x="15729" y="6727"/>
                    </a:cubicBezTo>
                    <a:cubicBezTo>
                      <a:pt x="16144" y="7185"/>
                      <a:pt x="16466" y="7679"/>
                      <a:pt x="16766" y="8160"/>
                    </a:cubicBezTo>
                    <a:cubicBezTo>
                      <a:pt x="17052" y="8623"/>
                      <a:pt x="17030" y="9157"/>
                      <a:pt x="16880" y="9678"/>
                    </a:cubicBezTo>
                    <a:cubicBezTo>
                      <a:pt x="16780" y="10039"/>
                      <a:pt x="16773" y="10413"/>
                      <a:pt x="16837" y="10791"/>
                    </a:cubicBezTo>
                    <a:cubicBezTo>
                      <a:pt x="16873" y="10982"/>
                      <a:pt x="17230" y="11218"/>
                      <a:pt x="16845" y="11423"/>
                    </a:cubicBezTo>
                    <a:cubicBezTo>
                      <a:pt x="16830" y="11432"/>
                      <a:pt x="16887" y="11499"/>
                      <a:pt x="16923" y="11535"/>
                    </a:cubicBezTo>
                    <a:cubicBezTo>
                      <a:pt x="17030" y="11637"/>
                      <a:pt x="17073" y="11753"/>
                      <a:pt x="17038" y="11873"/>
                    </a:cubicBezTo>
                    <a:cubicBezTo>
                      <a:pt x="17009" y="11971"/>
                      <a:pt x="17052" y="12060"/>
                      <a:pt x="17130" y="12149"/>
                    </a:cubicBezTo>
                    <a:cubicBezTo>
                      <a:pt x="17331" y="12376"/>
                      <a:pt x="17416" y="12616"/>
                      <a:pt x="17345" y="12879"/>
                    </a:cubicBezTo>
                    <a:cubicBezTo>
                      <a:pt x="17295" y="13053"/>
                      <a:pt x="17352" y="13222"/>
                      <a:pt x="17502" y="13373"/>
                    </a:cubicBezTo>
                    <a:cubicBezTo>
                      <a:pt x="17638" y="13507"/>
                      <a:pt x="17738" y="13649"/>
                      <a:pt x="17795" y="13800"/>
                    </a:cubicBezTo>
                    <a:cubicBezTo>
                      <a:pt x="17895" y="14077"/>
                      <a:pt x="18102" y="14312"/>
                      <a:pt x="18374" y="14548"/>
                    </a:cubicBezTo>
                    <a:cubicBezTo>
                      <a:pt x="18789" y="14913"/>
                      <a:pt x="19017" y="15345"/>
                      <a:pt x="19260" y="15764"/>
                    </a:cubicBezTo>
                    <a:cubicBezTo>
                      <a:pt x="19768" y="16641"/>
                      <a:pt x="20218" y="17531"/>
                      <a:pt x="20690" y="18417"/>
                    </a:cubicBezTo>
                    <a:cubicBezTo>
                      <a:pt x="20711" y="18457"/>
                      <a:pt x="20769" y="18515"/>
                      <a:pt x="20747" y="18542"/>
                    </a:cubicBezTo>
                    <a:cubicBezTo>
                      <a:pt x="20561" y="18782"/>
                      <a:pt x="20876" y="18916"/>
                      <a:pt x="21033" y="19080"/>
                    </a:cubicBezTo>
                    <a:cubicBezTo>
                      <a:pt x="21269" y="19321"/>
                      <a:pt x="21519" y="19557"/>
                      <a:pt x="21483" y="19859"/>
                    </a:cubicBezTo>
                    <a:cubicBezTo>
                      <a:pt x="21476" y="19935"/>
                      <a:pt x="21469" y="20015"/>
                      <a:pt x="21383" y="20069"/>
                    </a:cubicBezTo>
                    <a:cubicBezTo>
                      <a:pt x="21126" y="20242"/>
                      <a:pt x="21133" y="20465"/>
                      <a:pt x="21083" y="20674"/>
                    </a:cubicBezTo>
                    <a:cubicBezTo>
                      <a:pt x="21040" y="20852"/>
                      <a:pt x="21026" y="21030"/>
                      <a:pt x="21004" y="21208"/>
                    </a:cubicBezTo>
                    <a:cubicBezTo>
                      <a:pt x="20997" y="21262"/>
                      <a:pt x="20997" y="21324"/>
                      <a:pt x="20883" y="21320"/>
                    </a:cubicBezTo>
                    <a:cubicBezTo>
                      <a:pt x="20733" y="21320"/>
                      <a:pt x="20768" y="21244"/>
                      <a:pt x="20776" y="21186"/>
                    </a:cubicBezTo>
                    <a:cubicBezTo>
                      <a:pt x="20819" y="20914"/>
                      <a:pt x="20869" y="20638"/>
                      <a:pt x="20926" y="20327"/>
                    </a:cubicBezTo>
                    <a:cubicBezTo>
                      <a:pt x="20468" y="20469"/>
                      <a:pt x="20232" y="20692"/>
                      <a:pt x="20004" y="20910"/>
                    </a:cubicBezTo>
                    <a:cubicBezTo>
                      <a:pt x="19832" y="21075"/>
                      <a:pt x="19696" y="21257"/>
                      <a:pt x="19532" y="21426"/>
                    </a:cubicBezTo>
                    <a:cubicBezTo>
                      <a:pt x="19439" y="21515"/>
                      <a:pt x="19303" y="21573"/>
                      <a:pt x="19117" y="21578"/>
                    </a:cubicBezTo>
                    <a:cubicBezTo>
                      <a:pt x="18324" y="21600"/>
                      <a:pt x="17538" y="21591"/>
                      <a:pt x="16766" y="21466"/>
                    </a:cubicBezTo>
                    <a:cubicBezTo>
                      <a:pt x="16673" y="21453"/>
                      <a:pt x="16566" y="21440"/>
                      <a:pt x="16544" y="21377"/>
                    </a:cubicBezTo>
                    <a:cubicBezTo>
                      <a:pt x="16523" y="21320"/>
                      <a:pt x="16609" y="21284"/>
                      <a:pt x="16694" y="21275"/>
                    </a:cubicBezTo>
                    <a:cubicBezTo>
                      <a:pt x="17037" y="21226"/>
                      <a:pt x="17288" y="21084"/>
                      <a:pt x="17566" y="20968"/>
                    </a:cubicBezTo>
                    <a:cubicBezTo>
                      <a:pt x="17666" y="20928"/>
                      <a:pt x="17738" y="20865"/>
                      <a:pt x="17881" y="20874"/>
                    </a:cubicBezTo>
                    <a:cubicBezTo>
                      <a:pt x="18002" y="21079"/>
                      <a:pt x="18317" y="21075"/>
                      <a:pt x="18574" y="21124"/>
                    </a:cubicBezTo>
                    <a:cubicBezTo>
                      <a:pt x="18310" y="21244"/>
                      <a:pt x="17988" y="21239"/>
                      <a:pt x="17652" y="21257"/>
                    </a:cubicBezTo>
                    <a:cubicBezTo>
                      <a:pt x="18460" y="21511"/>
                      <a:pt x="19718" y="20968"/>
                      <a:pt x="20061" y="20233"/>
                    </a:cubicBezTo>
                    <a:cubicBezTo>
                      <a:pt x="19918" y="20207"/>
                      <a:pt x="19782" y="20238"/>
                      <a:pt x="19639" y="20238"/>
                    </a:cubicBezTo>
                    <a:cubicBezTo>
                      <a:pt x="19296" y="20242"/>
                      <a:pt x="18946" y="20291"/>
                      <a:pt x="18631" y="20162"/>
                    </a:cubicBezTo>
                    <a:cubicBezTo>
                      <a:pt x="18438" y="19913"/>
                      <a:pt x="18646" y="19681"/>
                      <a:pt x="18731" y="19450"/>
                    </a:cubicBezTo>
                    <a:cubicBezTo>
                      <a:pt x="18760" y="19365"/>
                      <a:pt x="18782" y="19298"/>
                      <a:pt x="18653" y="19263"/>
                    </a:cubicBezTo>
                    <a:cubicBezTo>
                      <a:pt x="17852" y="19058"/>
                      <a:pt x="17688" y="18586"/>
                      <a:pt x="17402" y="18154"/>
                    </a:cubicBezTo>
                    <a:cubicBezTo>
                      <a:pt x="16723" y="17126"/>
                      <a:pt x="16130" y="16075"/>
                      <a:pt x="15408" y="15060"/>
                    </a:cubicBezTo>
                    <a:cubicBezTo>
                      <a:pt x="14586" y="13907"/>
                      <a:pt x="13814" y="12741"/>
                      <a:pt x="12878" y="11601"/>
                    </a:cubicBezTo>
                    <a:cubicBezTo>
                      <a:pt x="12692" y="11739"/>
                      <a:pt x="12577" y="11917"/>
                      <a:pt x="12449" y="12082"/>
                    </a:cubicBezTo>
                    <a:cubicBezTo>
                      <a:pt x="12177" y="12438"/>
                      <a:pt x="11913" y="12794"/>
                      <a:pt x="11663" y="13159"/>
                    </a:cubicBezTo>
                    <a:cubicBezTo>
                      <a:pt x="11563" y="13306"/>
                      <a:pt x="11405" y="13413"/>
                      <a:pt x="11191" y="13480"/>
                    </a:cubicBezTo>
                    <a:cubicBezTo>
                      <a:pt x="10855" y="13582"/>
                      <a:pt x="10698" y="13743"/>
                      <a:pt x="10905" y="13938"/>
                    </a:cubicBezTo>
                    <a:cubicBezTo>
                      <a:pt x="11312" y="14321"/>
                      <a:pt x="11248" y="14753"/>
                      <a:pt x="11291" y="15167"/>
                    </a:cubicBezTo>
                    <a:cubicBezTo>
                      <a:pt x="11362" y="15813"/>
                      <a:pt x="11591" y="16445"/>
                      <a:pt x="11691" y="17090"/>
                    </a:cubicBezTo>
                    <a:cubicBezTo>
                      <a:pt x="11705" y="17179"/>
                      <a:pt x="11727" y="17268"/>
                      <a:pt x="11741" y="17357"/>
                    </a:cubicBezTo>
                    <a:cubicBezTo>
                      <a:pt x="11784" y="17593"/>
                      <a:pt x="11863" y="17816"/>
                      <a:pt x="12127" y="18012"/>
                    </a:cubicBezTo>
                    <a:cubicBezTo>
                      <a:pt x="12313" y="18150"/>
                      <a:pt x="12363" y="18350"/>
                      <a:pt x="12363" y="18537"/>
                    </a:cubicBezTo>
                    <a:cubicBezTo>
                      <a:pt x="12363" y="18635"/>
                      <a:pt x="12370" y="18706"/>
                      <a:pt x="12577" y="18653"/>
                    </a:cubicBezTo>
                    <a:cubicBezTo>
                      <a:pt x="12763" y="18604"/>
                      <a:pt x="12742" y="18724"/>
                      <a:pt x="12813" y="18773"/>
                    </a:cubicBezTo>
                    <a:cubicBezTo>
                      <a:pt x="13185" y="19018"/>
                      <a:pt x="13242" y="19276"/>
                      <a:pt x="13049" y="19606"/>
                    </a:cubicBezTo>
                    <a:cubicBezTo>
                      <a:pt x="12870" y="19913"/>
                      <a:pt x="12863" y="20247"/>
                      <a:pt x="12878" y="20576"/>
                    </a:cubicBezTo>
                    <a:cubicBezTo>
                      <a:pt x="12878" y="20634"/>
                      <a:pt x="12878" y="20696"/>
                      <a:pt x="12870" y="20754"/>
                    </a:cubicBezTo>
                    <a:cubicBezTo>
                      <a:pt x="12870" y="20803"/>
                      <a:pt x="12842" y="20843"/>
                      <a:pt x="12749" y="20839"/>
                    </a:cubicBezTo>
                    <a:cubicBezTo>
                      <a:pt x="12642" y="20834"/>
                      <a:pt x="12649" y="20785"/>
                      <a:pt x="12649" y="20741"/>
                    </a:cubicBezTo>
                    <a:cubicBezTo>
                      <a:pt x="12663" y="20487"/>
                      <a:pt x="12685" y="20233"/>
                      <a:pt x="12706" y="19980"/>
                    </a:cubicBezTo>
                    <a:cubicBezTo>
                      <a:pt x="12713" y="19904"/>
                      <a:pt x="12778" y="19793"/>
                      <a:pt x="12599" y="19775"/>
                    </a:cubicBezTo>
                    <a:cubicBezTo>
                      <a:pt x="12456" y="19761"/>
                      <a:pt x="12292" y="19779"/>
                      <a:pt x="12156" y="19855"/>
                    </a:cubicBezTo>
                    <a:cubicBezTo>
                      <a:pt x="11713" y="20113"/>
                      <a:pt x="11470" y="20456"/>
                      <a:pt x="11155" y="20768"/>
                    </a:cubicBezTo>
                    <a:cubicBezTo>
                      <a:pt x="11005" y="20914"/>
                      <a:pt x="10798" y="21003"/>
                      <a:pt x="10555" y="21012"/>
                    </a:cubicBezTo>
                    <a:cubicBezTo>
                      <a:pt x="9933" y="21035"/>
                      <a:pt x="9311" y="21052"/>
                      <a:pt x="8703" y="20941"/>
                    </a:cubicBezTo>
                    <a:cubicBezTo>
                      <a:pt x="8582" y="20919"/>
                      <a:pt x="8403" y="20932"/>
                      <a:pt x="8382" y="20839"/>
                    </a:cubicBezTo>
                    <a:cubicBezTo>
                      <a:pt x="8360" y="20732"/>
                      <a:pt x="8539" y="20705"/>
                      <a:pt x="8675" y="20670"/>
                    </a:cubicBezTo>
                    <a:cubicBezTo>
                      <a:pt x="8732" y="20656"/>
                      <a:pt x="8789" y="20647"/>
                      <a:pt x="8846" y="20638"/>
                    </a:cubicBezTo>
                    <a:cubicBezTo>
                      <a:pt x="9175" y="20652"/>
                      <a:pt x="9490" y="20634"/>
                      <a:pt x="9761" y="20505"/>
                    </a:cubicBezTo>
                    <a:cubicBezTo>
                      <a:pt x="9854" y="20460"/>
                      <a:pt x="9969" y="20465"/>
                      <a:pt x="10026" y="20492"/>
                    </a:cubicBezTo>
                    <a:cubicBezTo>
                      <a:pt x="10154" y="20549"/>
                      <a:pt x="10240" y="20509"/>
                      <a:pt x="10347" y="20483"/>
                    </a:cubicBezTo>
                    <a:cubicBezTo>
                      <a:pt x="10712" y="20394"/>
                      <a:pt x="11219" y="19957"/>
                      <a:pt x="11377" y="19574"/>
                    </a:cubicBezTo>
                    <a:cubicBezTo>
                      <a:pt x="10983" y="19704"/>
                      <a:pt x="10576" y="19717"/>
                      <a:pt x="10154" y="19717"/>
                    </a:cubicBezTo>
                    <a:cubicBezTo>
                      <a:pt x="10026" y="19677"/>
                      <a:pt x="9940" y="19623"/>
                      <a:pt x="9911" y="19521"/>
                    </a:cubicBezTo>
                    <a:cubicBezTo>
                      <a:pt x="9804" y="19094"/>
                      <a:pt x="9640" y="18671"/>
                      <a:pt x="9454" y="18257"/>
                    </a:cubicBezTo>
                    <a:cubicBezTo>
                      <a:pt x="9168" y="17633"/>
                      <a:pt x="8889" y="17010"/>
                      <a:pt x="8675" y="16378"/>
                    </a:cubicBezTo>
                    <a:cubicBezTo>
                      <a:pt x="8382" y="15506"/>
                      <a:pt x="8074" y="14633"/>
                      <a:pt x="7867" y="13752"/>
                    </a:cubicBezTo>
                    <a:cubicBezTo>
                      <a:pt x="7824" y="13551"/>
                      <a:pt x="7903" y="13364"/>
                      <a:pt x="7996" y="13182"/>
                    </a:cubicBezTo>
                    <a:cubicBezTo>
                      <a:pt x="8332" y="12514"/>
                      <a:pt x="8368" y="11806"/>
                      <a:pt x="8718" y="11138"/>
                    </a:cubicBezTo>
                    <a:cubicBezTo>
                      <a:pt x="8946" y="10702"/>
                      <a:pt x="9147" y="10252"/>
                      <a:pt x="9432" y="9830"/>
                    </a:cubicBezTo>
                    <a:cubicBezTo>
                      <a:pt x="9633" y="9536"/>
                      <a:pt x="9926" y="9260"/>
                      <a:pt x="10226" y="8993"/>
                    </a:cubicBezTo>
                    <a:cubicBezTo>
                      <a:pt x="10383" y="8855"/>
                      <a:pt x="10390" y="8743"/>
                      <a:pt x="10283" y="8605"/>
                    </a:cubicBezTo>
                    <a:cubicBezTo>
                      <a:pt x="10204" y="8498"/>
                      <a:pt x="10140" y="8392"/>
                      <a:pt x="10054" y="8258"/>
                    </a:cubicBezTo>
                    <a:cubicBezTo>
                      <a:pt x="9983" y="8392"/>
                      <a:pt x="9919" y="8498"/>
                      <a:pt x="9868" y="8610"/>
                    </a:cubicBezTo>
                    <a:cubicBezTo>
                      <a:pt x="9840" y="8672"/>
                      <a:pt x="9804" y="8734"/>
                      <a:pt x="9690" y="8726"/>
                    </a:cubicBezTo>
                    <a:cubicBezTo>
                      <a:pt x="9604" y="8717"/>
                      <a:pt x="9583" y="8650"/>
                      <a:pt x="9568" y="8601"/>
                    </a:cubicBezTo>
                    <a:cubicBezTo>
                      <a:pt x="9447" y="8209"/>
                      <a:pt x="9325" y="7813"/>
                      <a:pt x="9204" y="7421"/>
                    </a:cubicBezTo>
                    <a:cubicBezTo>
                      <a:pt x="9104" y="7118"/>
                      <a:pt x="9011" y="6811"/>
                      <a:pt x="8889" y="6513"/>
                    </a:cubicBezTo>
                    <a:cubicBezTo>
                      <a:pt x="8846" y="6402"/>
                      <a:pt x="8761" y="6281"/>
                      <a:pt x="8496" y="6317"/>
                    </a:cubicBezTo>
                    <a:cubicBezTo>
                      <a:pt x="8332" y="6339"/>
                      <a:pt x="8310" y="6246"/>
                      <a:pt x="8267" y="6184"/>
                    </a:cubicBezTo>
                    <a:cubicBezTo>
                      <a:pt x="8103" y="5952"/>
                      <a:pt x="7939" y="5721"/>
                      <a:pt x="7717" y="5507"/>
                    </a:cubicBezTo>
                    <a:cubicBezTo>
                      <a:pt x="7617" y="5413"/>
                      <a:pt x="7531" y="5400"/>
                      <a:pt x="7410" y="5467"/>
                    </a:cubicBezTo>
                    <a:cubicBezTo>
                      <a:pt x="6738" y="5836"/>
                      <a:pt x="5944" y="5832"/>
                      <a:pt x="5115" y="5796"/>
                    </a:cubicBezTo>
                    <a:cubicBezTo>
                      <a:pt x="3886" y="5747"/>
                      <a:pt x="2649" y="5721"/>
                      <a:pt x="1420" y="5725"/>
                    </a:cubicBezTo>
                    <a:cubicBezTo>
                      <a:pt x="927" y="5729"/>
                      <a:pt x="913" y="5707"/>
                      <a:pt x="870" y="5391"/>
                    </a:cubicBezTo>
                    <a:cubicBezTo>
                      <a:pt x="848" y="5222"/>
                      <a:pt x="848" y="5048"/>
                      <a:pt x="841" y="4879"/>
                    </a:cubicBezTo>
                    <a:cubicBezTo>
                      <a:pt x="884" y="4683"/>
                      <a:pt x="848" y="4483"/>
                      <a:pt x="948" y="4296"/>
                    </a:cubicBezTo>
                    <a:cubicBezTo>
                      <a:pt x="1692" y="4394"/>
                      <a:pt x="2471" y="4376"/>
                      <a:pt x="3193" y="4545"/>
                    </a:cubicBezTo>
                    <a:cubicBezTo>
                      <a:pt x="3357" y="4585"/>
                      <a:pt x="3464" y="4532"/>
                      <a:pt x="3586" y="4483"/>
                    </a:cubicBezTo>
                    <a:cubicBezTo>
                      <a:pt x="3764" y="4412"/>
                      <a:pt x="3979" y="4385"/>
                      <a:pt x="4122" y="4474"/>
                    </a:cubicBezTo>
                    <a:cubicBezTo>
                      <a:pt x="4443" y="4683"/>
                      <a:pt x="4794" y="4625"/>
                      <a:pt x="5144" y="4559"/>
                    </a:cubicBezTo>
                    <a:cubicBezTo>
                      <a:pt x="5523" y="4487"/>
                      <a:pt x="5944" y="4496"/>
                      <a:pt x="6295" y="4354"/>
                    </a:cubicBezTo>
                    <a:cubicBezTo>
                      <a:pt x="6402" y="4309"/>
                      <a:pt x="6573" y="4296"/>
                      <a:pt x="6473" y="4185"/>
                    </a:cubicBezTo>
                    <a:cubicBezTo>
                      <a:pt x="6073" y="3748"/>
                      <a:pt x="6309" y="3281"/>
                      <a:pt x="6287" y="2827"/>
                    </a:cubicBezTo>
                    <a:cubicBezTo>
                      <a:pt x="6280" y="2725"/>
                      <a:pt x="6280" y="2702"/>
                      <a:pt x="6116" y="2671"/>
                    </a:cubicBezTo>
                    <a:cubicBezTo>
                      <a:pt x="5251" y="2511"/>
                      <a:pt x="4372" y="2377"/>
                      <a:pt x="3478" y="2284"/>
                    </a:cubicBezTo>
                    <a:cubicBezTo>
                      <a:pt x="3378" y="2275"/>
                      <a:pt x="3300" y="2248"/>
                      <a:pt x="3243" y="2195"/>
                    </a:cubicBezTo>
                    <a:cubicBezTo>
                      <a:pt x="3021" y="1990"/>
                      <a:pt x="2678" y="1856"/>
                      <a:pt x="2342" y="1767"/>
                    </a:cubicBezTo>
                    <a:cubicBezTo>
                      <a:pt x="1606" y="1576"/>
                      <a:pt x="984" y="1273"/>
                      <a:pt x="291" y="1037"/>
                    </a:cubicBezTo>
                    <a:cubicBezTo>
                      <a:pt x="-67" y="917"/>
                      <a:pt x="-81" y="828"/>
                      <a:pt x="176" y="623"/>
                    </a:cubicBezTo>
                    <a:cubicBezTo>
                      <a:pt x="255" y="561"/>
                      <a:pt x="341" y="499"/>
                      <a:pt x="426" y="436"/>
                    </a:cubicBezTo>
                    <a:cubicBezTo>
                      <a:pt x="548" y="472"/>
                      <a:pt x="655" y="481"/>
                      <a:pt x="741" y="387"/>
                    </a:cubicBezTo>
                    <a:cubicBezTo>
                      <a:pt x="863" y="272"/>
                      <a:pt x="984" y="147"/>
                      <a:pt x="1020" y="0"/>
                    </a:cubicBezTo>
                    <a:close/>
                    <a:moveTo>
                      <a:pt x="20325" y="19957"/>
                    </a:moveTo>
                    <a:cubicBezTo>
                      <a:pt x="20611" y="19744"/>
                      <a:pt x="20611" y="19744"/>
                      <a:pt x="20325" y="19637"/>
                    </a:cubicBezTo>
                    <a:cubicBezTo>
                      <a:pt x="20325" y="19730"/>
                      <a:pt x="20325" y="19824"/>
                      <a:pt x="20325" y="19957"/>
                    </a:cubicBezTo>
                    <a:close/>
                  </a:path>
                </a:pathLst>
              </a:custGeom>
              <a:solidFill>
                <a:srgbClr val="060708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5" name="Shape"/>
              <p:cNvSpPr/>
              <p:nvPr/>
            </p:nvSpPr>
            <p:spPr>
              <a:xfrm>
                <a:off x="10477442" y="2568212"/>
                <a:ext cx="421298" cy="5232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75" h="21422" extrusionOk="0">
                    <a:moveTo>
                      <a:pt x="21020" y="9474"/>
                    </a:moveTo>
                    <a:cubicBezTo>
                      <a:pt x="20538" y="7014"/>
                      <a:pt x="19886" y="4578"/>
                      <a:pt x="18327" y="2397"/>
                    </a:cubicBezTo>
                    <a:cubicBezTo>
                      <a:pt x="17646" y="1446"/>
                      <a:pt x="16739" y="611"/>
                      <a:pt x="15350" y="379"/>
                    </a:cubicBezTo>
                    <a:cubicBezTo>
                      <a:pt x="12912" y="-39"/>
                      <a:pt x="10474" y="-178"/>
                      <a:pt x="8037" y="309"/>
                    </a:cubicBezTo>
                    <a:cubicBezTo>
                      <a:pt x="3303" y="1237"/>
                      <a:pt x="1602" y="3372"/>
                      <a:pt x="1545" y="7037"/>
                    </a:cubicBezTo>
                    <a:lnTo>
                      <a:pt x="1460" y="7455"/>
                    </a:lnTo>
                    <a:cubicBezTo>
                      <a:pt x="2084" y="8662"/>
                      <a:pt x="1092" y="9497"/>
                      <a:pt x="383" y="10378"/>
                    </a:cubicBezTo>
                    <a:cubicBezTo>
                      <a:pt x="-14" y="10866"/>
                      <a:pt x="-297" y="11376"/>
                      <a:pt x="553" y="11585"/>
                    </a:cubicBezTo>
                    <a:cubicBezTo>
                      <a:pt x="1517" y="11840"/>
                      <a:pt x="1716" y="12536"/>
                      <a:pt x="1687" y="13000"/>
                    </a:cubicBezTo>
                    <a:cubicBezTo>
                      <a:pt x="1631" y="13882"/>
                      <a:pt x="2311" y="14578"/>
                      <a:pt x="2283" y="15436"/>
                    </a:cubicBezTo>
                    <a:cubicBezTo>
                      <a:pt x="2254" y="16109"/>
                      <a:pt x="2736" y="16318"/>
                      <a:pt x="3473" y="16225"/>
                    </a:cubicBezTo>
                    <a:cubicBezTo>
                      <a:pt x="5798" y="15645"/>
                      <a:pt x="7612" y="14253"/>
                      <a:pt x="9908" y="13464"/>
                    </a:cubicBezTo>
                    <a:cubicBezTo>
                      <a:pt x="9766" y="14415"/>
                      <a:pt x="9086" y="14856"/>
                      <a:pt x="8321" y="15297"/>
                    </a:cubicBezTo>
                    <a:cubicBezTo>
                      <a:pt x="6761" y="16225"/>
                      <a:pt x="6790" y="16434"/>
                      <a:pt x="8122" y="17571"/>
                    </a:cubicBezTo>
                    <a:cubicBezTo>
                      <a:pt x="9483" y="18731"/>
                      <a:pt x="10928" y="19844"/>
                      <a:pt x="11580" y="21422"/>
                    </a:cubicBezTo>
                    <a:cubicBezTo>
                      <a:pt x="11665" y="21376"/>
                      <a:pt x="11751" y="21352"/>
                      <a:pt x="11807" y="21283"/>
                    </a:cubicBezTo>
                    <a:cubicBezTo>
                      <a:pt x="13026" y="19450"/>
                      <a:pt x="13281" y="17292"/>
                      <a:pt x="14670" y="15506"/>
                    </a:cubicBezTo>
                    <a:lnTo>
                      <a:pt x="15436" y="15019"/>
                    </a:lnTo>
                    <a:cubicBezTo>
                      <a:pt x="16059" y="15297"/>
                      <a:pt x="15889" y="14647"/>
                      <a:pt x="16144" y="14462"/>
                    </a:cubicBezTo>
                    <a:cubicBezTo>
                      <a:pt x="16428" y="14276"/>
                      <a:pt x="16626" y="13975"/>
                      <a:pt x="16768" y="13719"/>
                    </a:cubicBezTo>
                    <a:cubicBezTo>
                      <a:pt x="17335" y="12768"/>
                      <a:pt x="18299" y="12652"/>
                      <a:pt x="19348" y="13418"/>
                    </a:cubicBezTo>
                    <a:cubicBezTo>
                      <a:pt x="20453" y="12258"/>
                      <a:pt x="21303" y="10959"/>
                      <a:pt x="21020" y="9474"/>
                    </a:cubicBezTo>
                    <a:close/>
                  </a:path>
                </a:pathLst>
              </a:custGeom>
              <a:solidFill>
                <a:srgbClr val="F1CCA7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6" name="Shape"/>
              <p:cNvSpPr/>
              <p:nvPr/>
            </p:nvSpPr>
            <p:spPr>
              <a:xfrm>
                <a:off x="10018442" y="3134879"/>
                <a:ext cx="129597" cy="313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5" h="21013" extrusionOk="0">
                    <a:moveTo>
                      <a:pt x="21385" y="15964"/>
                    </a:moveTo>
                    <a:cubicBezTo>
                      <a:pt x="20076" y="17597"/>
                      <a:pt x="20544" y="19305"/>
                      <a:pt x="19982" y="20937"/>
                    </a:cubicBezTo>
                    <a:cubicBezTo>
                      <a:pt x="15494" y="21317"/>
                      <a:pt x="12689" y="20216"/>
                      <a:pt x="11099" y="18850"/>
                    </a:cubicBezTo>
                    <a:cubicBezTo>
                      <a:pt x="7452" y="15813"/>
                      <a:pt x="3431" y="12814"/>
                      <a:pt x="4273" y="9207"/>
                    </a:cubicBezTo>
                    <a:cubicBezTo>
                      <a:pt x="4647" y="7461"/>
                      <a:pt x="2403" y="5905"/>
                      <a:pt x="1655" y="4234"/>
                    </a:cubicBezTo>
                    <a:cubicBezTo>
                      <a:pt x="1281" y="3361"/>
                      <a:pt x="907" y="2488"/>
                      <a:pt x="253" y="1615"/>
                    </a:cubicBezTo>
                    <a:cubicBezTo>
                      <a:pt x="-215" y="970"/>
                      <a:pt x="-121" y="400"/>
                      <a:pt x="1281" y="97"/>
                    </a:cubicBezTo>
                    <a:cubicBezTo>
                      <a:pt x="3058" y="-283"/>
                      <a:pt x="3245" y="552"/>
                      <a:pt x="4180" y="894"/>
                    </a:cubicBezTo>
                    <a:cubicBezTo>
                      <a:pt x="6518" y="1729"/>
                      <a:pt x="7640" y="2564"/>
                      <a:pt x="6424" y="3817"/>
                    </a:cubicBezTo>
                    <a:cubicBezTo>
                      <a:pt x="6331" y="3931"/>
                      <a:pt x="6331" y="4159"/>
                      <a:pt x="6424" y="4159"/>
                    </a:cubicBezTo>
                    <a:cubicBezTo>
                      <a:pt x="11847" y="4956"/>
                      <a:pt x="10352" y="7044"/>
                      <a:pt x="11100" y="8600"/>
                    </a:cubicBezTo>
                    <a:cubicBezTo>
                      <a:pt x="12035" y="10650"/>
                      <a:pt x="15120" y="12093"/>
                      <a:pt x="17832" y="13687"/>
                    </a:cubicBezTo>
                    <a:cubicBezTo>
                      <a:pt x="19234" y="14446"/>
                      <a:pt x="21104" y="15015"/>
                      <a:pt x="21385" y="15964"/>
                    </a:cubicBezTo>
                    <a:close/>
                  </a:path>
                </a:pathLst>
              </a:custGeom>
              <a:solidFill>
                <a:srgbClr val="F1CCA7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7" name="Shape"/>
              <p:cNvSpPr/>
              <p:nvPr/>
            </p:nvSpPr>
            <p:spPr>
              <a:xfrm>
                <a:off x="11469110" y="5395881"/>
                <a:ext cx="190968" cy="1474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550" extrusionOk="0">
                    <a:moveTo>
                      <a:pt x="8781" y="0"/>
                    </a:moveTo>
                    <a:cubicBezTo>
                      <a:pt x="11601" y="2067"/>
                      <a:pt x="14742" y="1283"/>
                      <a:pt x="17818" y="1212"/>
                    </a:cubicBezTo>
                    <a:cubicBezTo>
                      <a:pt x="19036" y="1141"/>
                      <a:pt x="20318" y="713"/>
                      <a:pt x="21600" y="1141"/>
                    </a:cubicBezTo>
                    <a:cubicBezTo>
                      <a:pt x="18459" y="12903"/>
                      <a:pt x="7243" y="21600"/>
                      <a:pt x="0" y="17537"/>
                    </a:cubicBezTo>
                    <a:cubicBezTo>
                      <a:pt x="3076" y="17251"/>
                      <a:pt x="5897" y="17251"/>
                      <a:pt x="8268" y="15398"/>
                    </a:cubicBezTo>
                    <a:cubicBezTo>
                      <a:pt x="5961" y="14614"/>
                      <a:pt x="3141" y="14685"/>
                      <a:pt x="2051" y="11406"/>
                    </a:cubicBezTo>
                    <a:cubicBezTo>
                      <a:pt x="4615" y="9481"/>
                      <a:pt x="6153" y="6844"/>
                      <a:pt x="6666" y="3422"/>
                    </a:cubicBezTo>
                    <a:cubicBezTo>
                      <a:pt x="6858" y="1996"/>
                      <a:pt x="7563" y="784"/>
                      <a:pt x="8781" y="0"/>
                    </a:cubicBezTo>
                    <a:close/>
                  </a:path>
                </a:pathLst>
              </a:custGeom>
              <a:solidFill>
                <a:srgbClr val="F1CCA7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8" name="Shape"/>
              <p:cNvSpPr/>
              <p:nvPr/>
            </p:nvSpPr>
            <p:spPr>
              <a:xfrm>
                <a:off x="10772109" y="5322214"/>
                <a:ext cx="200600" cy="136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0" extrusionOk="0">
                    <a:moveTo>
                      <a:pt x="11166" y="2845"/>
                    </a:moveTo>
                    <a:cubicBezTo>
                      <a:pt x="14705" y="2845"/>
                      <a:pt x="18244" y="2489"/>
                      <a:pt x="21600" y="0"/>
                    </a:cubicBezTo>
                    <a:cubicBezTo>
                      <a:pt x="20258" y="7556"/>
                      <a:pt x="15986" y="16267"/>
                      <a:pt x="12814" y="18133"/>
                    </a:cubicBezTo>
                    <a:cubicBezTo>
                      <a:pt x="11898" y="18667"/>
                      <a:pt x="11166" y="19467"/>
                      <a:pt x="10068" y="18311"/>
                    </a:cubicBezTo>
                    <a:cubicBezTo>
                      <a:pt x="9580" y="17778"/>
                      <a:pt x="8603" y="17689"/>
                      <a:pt x="7810" y="18578"/>
                    </a:cubicBezTo>
                    <a:cubicBezTo>
                      <a:pt x="5492" y="21245"/>
                      <a:pt x="2807" y="21600"/>
                      <a:pt x="0" y="21245"/>
                    </a:cubicBezTo>
                    <a:cubicBezTo>
                      <a:pt x="1892" y="18578"/>
                      <a:pt x="4515" y="18222"/>
                      <a:pt x="6834" y="17067"/>
                    </a:cubicBezTo>
                    <a:cubicBezTo>
                      <a:pt x="8909" y="16089"/>
                      <a:pt x="10007" y="14311"/>
                      <a:pt x="10312" y="11200"/>
                    </a:cubicBezTo>
                    <a:cubicBezTo>
                      <a:pt x="10556" y="8356"/>
                      <a:pt x="10922" y="5600"/>
                      <a:pt x="11166" y="2845"/>
                    </a:cubicBezTo>
                    <a:close/>
                  </a:path>
                </a:pathLst>
              </a:custGeom>
              <a:solidFill>
                <a:srgbClr val="F1CCA7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9" name="Shape"/>
              <p:cNvSpPr/>
              <p:nvPr/>
            </p:nvSpPr>
            <p:spPr>
              <a:xfrm>
                <a:off x="10012775" y="2551211"/>
                <a:ext cx="137517" cy="335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36" h="21283" extrusionOk="0">
                    <a:moveTo>
                      <a:pt x="20526" y="16876"/>
                    </a:moveTo>
                    <a:cubicBezTo>
                      <a:pt x="18959" y="15258"/>
                      <a:pt x="13820" y="15294"/>
                      <a:pt x="12078" y="13749"/>
                    </a:cubicBezTo>
                    <a:cubicBezTo>
                      <a:pt x="9465" y="11449"/>
                      <a:pt x="6852" y="9184"/>
                      <a:pt x="7200" y="6561"/>
                    </a:cubicBezTo>
                    <a:cubicBezTo>
                      <a:pt x="7200" y="5554"/>
                      <a:pt x="7200" y="4548"/>
                      <a:pt x="7287" y="3578"/>
                    </a:cubicBezTo>
                    <a:cubicBezTo>
                      <a:pt x="8333" y="3075"/>
                      <a:pt x="8158" y="2428"/>
                      <a:pt x="8071" y="1853"/>
                    </a:cubicBezTo>
                    <a:cubicBezTo>
                      <a:pt x="7984" y="1206"/>
                      <a:pt x="9290" y="199"/>
                      <a:pt x="6939" y="20"/>
                    </a:cubicBezTo>
                    <a:cubicBezTo>
                      <a:pt x="4501" y="-160"/>
                      <a:pt x="4762" y="954"/>
                      <a:pt x="4413" y="1565"/>
                    </a:cubicBezTo>
                    <a:cubicBezTo>
                      <a:pt x="3542" y="3362"/>
                      <a:pt x="2846" y="5195"/>
                      <a:pt x="1888" y="7028"/>
                    </a:cubicBezTo>
                    <a:cubicBezTo>
                      <a:pt x="494" y="9759"/>
                      <a:pt x="-464" y="12527"/>
                      <a:pt x="233" y="15330"/>
                    </a:cubicBezTo>
                    <a:cubicBezTo>
                      <a:pt x="843" y="17666"/>
                      <a:pt x="2062" y="18205"/>
                      <a:pt x="7723" y="18277"/>
                    </a:cubicBezTo>
                    <a:cubicBezTo>
                      <a:pt x="8333" y="18421"/>
                      <a:pt x="8943" y="18601"/>
                      <a:pt x="9552" y="18744"/>
                    </a:cubicBezTo>
                    <a:cubicBezTo>
                      <a:pt x="10162" y="19823"/>
                      <a:pt x="12949" y="20182"/>
                      <a:pt x="13994" y="21081"/>
                    </a:cubicBezTo>
                    <a:cubicBezTo>
                      <a:pt x="15475" y="21368"/>
                      <a:pt x="16782" y="21440"/>
                      <a:pt x="17827" y="20685"/>
                    </a:cubicBezTo>
                    <a:cubicBezTo>
                      <a:pt x="19220" y="19679"/>
                      <a:pt x="20701" y="18673"/>
                      <a:pt x="21136" y="17451"/>
                    </a:cubicBezTo>
                    <a:cubicBezTo>
                      <a:pt x="21048" y="17307"/>
                      <a:pt x="20787" y="17091"/>
                      <a:pt x="20526" y="16876"/>
                    </a:cubicBezTo>
                    <a:close/>
                  </a:path>
                </a:pathLst>
              </a:custGeom>
              <a:solidFill>
                <a:srgbClr val="F1CCA7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0" name="Shape"/>
              <p:cNvSpPr/>
              <p:nvPr/>
            </p:nvSpPr>
            <p:spPr>
              <a:xfrm>
                <a:off x="10551109" y="2964878"/>
                <a:ext cx="9635" cy="3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372" extrusionOk="0">
                    <a:moveTo>
                      <a:pt x="0" y="4371"/>
                    </a:moveTo>
                    <a:cubicBezTo>
                      <a:pt x="8896" y="-5228"/>
                      <a:pt x="15248" y="1968"/>
                      <a:pt x="21600" y="16372"/>
                    </a:cubicBezTo>
                    <a:cubicBezTo>
                      <a:pt x="13976" y="11567"/>
                      <a:pt x="7624" y="6762"/>
                      <a:pt x="0" y="4371"/>
                    </a:cubicBezTo>
                    <a:close/>
                  </a:path>
                </a:pathLst>
              </a:custGeom>
              <a:solidFill>
                <a:srgbClr val="F1CCA7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1" name="Line"/>
              <p:cNvSpPr/>
              <p:nvPr/>
            </p:nvSpPr>
            <p:spPr>
              <a:xfrm>
                <a:off x="11684443" y="5327881"/>
                <a:ext cx="0" cy="40801"/>
              </a:xfrm>
              <a:prstGeom prst="line">
                <a:avLst/>
              </a:prstGeom>
              <a:solidFill>
                <a:srgbClr val="F1CCA7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2" name="Shape"/>
              <p:cNvSpPr/>
              <p:nvPr/>
            </p:nvSpPr>
            <p:spPr>
              <a:xfrm>
                <a:off x="10534109" y="2562545"/>
                <a:ext cx="413670" cy="4019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40" extrusionOk="0">
                    <a:moveTo>
                      <a:pt x="7486" y="20708"/>
                    </a:moveTo>
                    <a:cubicBezTo>
                      <a:pt x="7486" y="20708"/>
                      <a:pt x="10563" y="18121"/>
                      <a:pt x="11125" y="14782"/>
                    </a:cubicBezTo>
                    <a:cubicBezTo>
                      <a:pt x="11125" y="14782"/>
                      <a:pt x="11836" y="10540"/>
                      <a:pt x="11125" y="10299"/>
                    </a:cubicBezTo>
                    <a:cubicBezTo>
                      <a:pt x="10415" y="10089"/>
                      <a:pt x="9261" y="9848"/>
                      <a:pt x="8255" y="10690"/>
                    </a:cubicBezTo>
                    <a:cubicBezTo>
                      <a:pt x="8255" y="10690"/>
                      <a:pt x="7279" y="9908"/>
                      <a:pt x="6154" y="9728"/>
                    </a:cubicBezTo>
                    <a:cubicBezTo>
                      <a:pt x="5060" y="9547"/>
                      <a:pt x="4172" y="7772"/>
                      <a:pt x="4438" y="7201"/>
                    </a:cubicBezTo>
                    <a:cubicBezTo>
                      <a:pt x="4705" y="6629"/>
                      <a:pt x="5415" y="5516"/>
                      <a:pt x="5000" y="5005"/>
                    </a:cubicBezTo>
                    <a:cubicBezTo>
                      <a:pt x="4557" y="4493"/>
                      <a:pt x="1746" y="3651"/>
                      <a:pt x="0" y="4222"/>
                    </a:cubicBezTo>
                    <a:cubicBezTo>
                      <a:pt x="0" y="4222"/>
                      <a:pt x="592" y="2026"/>
                      <a:pt x="4142" y="913"/>
                    </a:cubicBezTo>
                    <a:cubicBezTo>
                      <a:pt x="7663" y="-200"/>
                      <a:pt x="12250" y="-200"/>
                      <a:pt x="13818" y="402"/>
                    </a:cubicBezTo>
                    <a:cubicBezTo>
                      <a:pt x="15416" y="1003"/>
                      <a:pt x="17842" y="4252"/>
                      <a:pt x="18730" y="7501"/>
                    </a:cubicBezTo>
                    <a:cubicBezTo>
                      <a:pt x="19617" y="10750"/>
                      <a:pt x="18907" y="16226"/>
                      <a:pt x="21600" y="19264"/>
                    </a:cubicBezTo>
                    <a:cubicBezTo>
                      <a:pt x="21600" y="19264"/>
                      <a:pt x="19174" y="18542"/>
                      <a:pt x="18197" y="18362"/>
                    </a:cubicBezTo>
                    <a:cubicBezTo>
                      <a:pt x="17221" y="18181"/>
                      <a:pt x="15446" y="17971"/>
                      <a:pt x="15179" y="18873"/>
                    </a:cubicBezTo>
                    <a:cubicBezTo>
                      <a:pt x="14913" y="19776"/>
                      <a:pt x="15179" y="21069"/>
                      <a:pt x="15830" y="21340"/>
                    </a:cubicBezTo>
                    <a:cubicBezTo>
                      <a:pt x="15830" y="21340"/>
                      <a:pt x="13966" y="20558"/>
                      <a:pt x="13493" y="19144"/>
                    </a:cubicBezTo>
                    <a:cubicBezTo>
                      <a:pt x="13019" y="17730"/>
                      <a:pt x="12901" y="16527"/>
                      <a:pt x="12901" y="16527"/>
                    </a:cubicBezTo>
                    <a:cubicBezTo>
                      <a:pt x="12901" y="16527"/>
                      <a:pt x="12339" y="18813"/>
                      <a:pt x="10859" y="20106"/>
                    </a:cubicBezTo>
                    <a:cubicBezTo>
                      <a:pt x="9380" y="21400"/>
                      <a:pt x="10859" y="19114"/>
                      <a:pt x="10859" y="19114"/>
                    </a:cubicBezTo>
                    <a:cubicBezTo>
                      <a:pt x="10859" y="19114"/>
                      <a:pt x="9261" y="20588"/>
                      <a:pt x="7486" y="20708"/>
                    </a:cubicBezTo>
                    <a:close/>
                  </a:path>
                </a:pathLst>
              </a:custGeom>
              <a:solidFill>
                <a:srgbClr val="C1976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2600625" y="3690544"/>
              <a:ext cx="2495211" cy="1477328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b="1" dirty="0">
                  <a:effectLst/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rPr>
                <a:t>UNSUITABLE MATERIAL AND CONTROL OF MANUFACTURING PROCEDURE</a:t>
              </a:r>
              <a:endParaRPr kumimoji="0" lang="en-US" sz="2000" b="1" i="0" u="none" strike="noStrike" kern="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9" name="Graphic 38" descr="Lights On with solid fill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8133569" y="1344424"/>
              <a:ext cx="739056" cy="739056"/>
            </a:xfrm>
            <a:prstGeom prst="rect">
              <a:avLst/>
            </a:prstGeom>
          </p:spPr>
        </p:pic>
        <p:pic>
          <p:nvPicPr>
            <p:cNvPr id="40" name="Graphic 39" descr="Chat with solid fill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23744" y="2676255"/>
              <a:ext cx="739056" cy="739056"/>
            </a:xfrm>
            <a:prstGeom prst="rect">
              <a:avLst/>
            </a:prstGeom>
          </p:spPr>
        </p:pic>
      </p:grpSp>
      <p:grpSp>
        <p:nvGrpSpPr>
          <p:cNvPr id="53" name="Group 52"/>
          <p:cNvGrpSpPr/>
          <p:nvPr/>
        </p:nvGrpSpPr>
        <p:grpSpPr>
          <a:xfrm>
            <a:off x="173408" y="2893743"/>
            <a:ext cx="1922374" cy="2752911"/>
            <a:chOff x="419100" y="2885545"/>
            <a:chExt cx="1878847" cy="2690578"/>
          </a:xfrm>
        </p:grpSpPr>
        <p:sp>
          <p:nvSpPr>
            <p:cNvPr id="54" name="Shape"/>
            <p:cNvSpPr/>
            <p:nvPr/>
          </p:nvSpPr>
          <p:spPr>
            <a:xfrm>
              <a:off x="1603434" y="3191545"/>
              <a:ext cx="185301" cy="393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63" y="1681"/>
                  </a:moveTo>
                  <a:lnTo>
                    <a:pt x="18429" y="8497"/>
                  </a:lnTo>
                  <a:lnTo>
                    <a:pt x="21600" y="14753"/>
                  </a:lnTo>
                  <a:lnTo>
                    <a:pt x="11031" y="21600"/>
                  </a:lnTo>
                  <a:lnTo>
                    <a:pt x="0" y="2770"/>
                  </a:lnTo>
                  <a:lnTo>
                    <a:pt x="6209" y="0"/>
                  </a:lnTo>
                  <a:close/>
                </a:path>
              </a:pathLst>
            </a:custGeom>
            <a:solidFill>
              <a:srgbClr val="F4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5" name="Shape"/>
            <p:cNvSpPr/>
            <p:nvPr/>
          </p:nvSpPr>
          <p:spPr>
            <a:xfrm>
              <a:off x="2158769" y="3656212"/>
              <a:ext cx="74234" cy="188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76" extrusionOk="0">
                  <a:moveTo>
                    <a:pt x="19456" y="9557"/>
                  </a:moveTo>
                  <a:cubicBezTo>
                    <a:pt x="19456" y="9557"/>
                    <a:pt x="19456" y="18669"/>
                    <a:pt x="17808" y="20134"/>
                  </a:cubicBezTo>
                  <a:cubicBezTo>
                    <a:pt x="16159" y="21600"/>
                    <a:pt x="2638" y="21090"/>
                    <a:pt x="2638" y="21090"/>
                  </a:cubicBezTo>
                  <a:lnTo>
                    <a:pt x="0" y="4906"/>
                  </a:lnTo>
                  <a:lnTo>
                    <a:pt x="3298" y="0"/>
                  </a:lnTo>
                  <a:lnTo>
                    <a:pt x="21600" y="4205"/>
                  </a:lnTo>
                  <a:lnTo>
                    <a:pt x="19456" y="9557"/>
                  </a:lnTo>
                  <a:close/>
                </a:path>
              </a:pathLst>
            </a:custGeom>
            <a:solidFill>
              <a:srgbClr val="F4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6" name="Shape"/>
            <p:cNvSpPr/>
            <p:nvPr/>
          </p:nvSpPr>
          <p:spPr>
            <a:xfrm>
              <a:off x="1745102" y="3344546"/>
              <a:ext cx="80476" cy="941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1" h="21423" extrusionOk="0">
                  <a:moveTo>
                    <a:pt x="3474" y="0"/>
                  </a:moveTo>
                  <a:cubicBezTo>
                    <a:pt x="3474" y="0"/>
                    <a:pt x="6797" y="193"/>
                    <a:pt x="9214" y="451"/>
                  </a:cubicBezTo>
                  <a:cubicBezTo>
                    <a:pt x="11631" y="709"/>
                    <a:pt x="9214" y="1431"/>
                    <a:pt x="9214" y="1431"/>
                  </a:cubicBezTo>
                  <a:cubicBezTo>
                    <a:pt x="9214" y="1431"/>
                    <a:pt x="16615" y="2011"/>
                    <a:pt x="17975" y="2848"/>
                  </a:cubicBezTo>
                  <a:cubicBezTo>
                    <a:pt x="19334" y="3686"/>
                    <a:pt x="21298" y="21239"/>
                    <a:pt x="21449" y="21420"/>
                  </a:cubicBezTo>
                  <a:cubicBezTo>
                    <a:pt x="21600" y="21600"/>
                    <a:pt x="14652" y="15169"/>
                    <a:pt x="10875" y="12024"/>
                  </a:cubicBezTo>
                  <a:cubicBezTo>
                    <a:pt x="7099" y="8867"/>
                    <a:pt x="1813" y="1907"/>
                    <a:pt x="3323" y="1456"/>
                  </a:cubicBezTo>
                  <a:cubicBezTo>
                    <a:pt x="3323" y="1456"/>
                    <a:pt x="0" y="928"/>
                    <a:pt x="0" y="735"/>
                  </a:cubicBezTo>
                  <a:cubicBezTo>
                    <a:pt x="0" y="541"/>
                    <a:pt x="3474" y="0"/>
                    <a:pt x="3474" y="0"/>
                  </a:cubicBezTo>
                  <a:close/>
                </a:path>
              </a:pathLst>
            </a:custGeom>
            <a:solidFill>
              <a:srgbClr val="2AB9E7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7" name="Line"/>
            <p:cNvSpPr/>
            <p:nvPr/>
          </p:nvSpPr>
          <p:spPr>
            <a:xfrm>
              <a:off x="419100" y="3225545"/>
              <a:ext cx="1775523" cy="2350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543" extrusionOk="0">
                  <a:moveTo>
                    <a:pt x="16006" y="1618"/>
                  </a:moveTo>
                  <a:cubicBezTo>
                    <a:pt x="15937" y="1426"/>
                    <a:pt x="15772" y="1265"/>
                    <a:pt x="15717" y="1067"/>
                  </a:cubicBezTo>
                  <a:cubicBezTo>
                    <a:pt x="15580" y="730"/>
                    <a:pt x="15243" y="506"/>
                    <a:pt x="14913" y="283"/>
                  </a:cubicBezTo>
                  <a:cubicBezTo>
                    <a:pt x="14865" y="252"/>
                    <a:pt x="14790" y="236"/>
                    <a:pt x="14769" y="179"/>
                  </a:cubicBezTo>
                  <a:cubicBezTo>
                    <a:pt x="14645" y="132"/>
                    <a:pt x="14522" y="96"/>
                    <a:pt x="14405" y="44"/>
                  </a:cubicBezTo>
                  <a:cubicBezTo>
                    <a:pt x="14281" y="-13"/>
                    <a:pt x="14171" y="-13"/>
                    <a:pt x="14054" y="34"/>
                  </a:cubicBezTo>
                  <a:cubicBezTo>
                    <a:pt x="13931" y="210"/>
                    <a:pt x="13772" y="325"/>
                    <a:pt x="13504" y="397"/>
                  </a:cubicBezTo>
                  <a:cubicBezTo>
                    <a:pt x="13181" y="486"/>
                    <a:pt x="12865" y="636"/>
                    <a:pt x="12597" y="802"/>
                  </a:cubicBezTo>
                  <a:cubicBezTo>
                    <a:pt x="12247" y="1015"/>
                    <a:pt x="11924" y="1249"/>
                    <a:pt x="11704" y="1561"/>
                  </a:cubicBezTo>
                  <a:cubicBezTo>
                    <a:pt x="11498" y="1857"/>
                    <a:pt x="11237" y="2132"/>
                    <a:pt x="11072" y="2449"/>
                  </a:cubicBezTo>
                  <a:cubicBezTo>
                    <a:pt x="10941" y="2708"/>
                    <a:pt x="10865" y="2979"/>
                    <a:pt x="10804" y="3254"/>
                  </a:cubicBezTo>
                  <a:cubicBezTo>
                    <a:pt x="10769" y="3410"/>
                    <a:pt x="10673" y="3555"/>
                    <a:pt x="10618" y="3711"/>
                  </a:cubicBezTo>
                  <a:cubicBezTo>
                    <a:pt x="10529" y="3960"/>
                    <a:pt x="10391" y="4194"/>
                    <a:pt x="10233" y="4417"/>
                  </a:cubicBezTo>
                  <a:cubicBezTo>
                    <a:pt x="10096" y="4609"/>
                    <a:pt x="10013" y="4817"/>
                    <a:pt x="9855" y="5004"/>
                  </a:cubicBezTo>
                  <a:cubicBezTo>
                    <a:pt x="9807" y="5066"/>
                    <a:pt x="9766" y="5129"/>
                    <a:pt x="9745" y="5201"/>
                  </a:cubicBezTo>
                  <a:cubicBezTo>
                    <a:pt x="9704" y="5316"/>
                    <a:pt x="9649" y="5430"/>
                    <a:pt x="9512" y="5503"/>
                  </a:cubicBezTo>
                  <a:cubicBezTo>
                    <a:pt x="9463" y="5529"/>
                    <a:pt x="9429" y="5565"/>
                    <a:pt x="9402" y="5601"/>
                  </a:cubicBezTo>
                  <a:cubicBezTo>
                    <a:pt x="9079" y="6069"/>
                    <a:pt x="8570" y="6437"/>
                    <a:pt x="8158" y="6853"/>
                  </a:cubicBezTo>
                  <a:cubicBezTo>
                    <a:pt x="7780" y="7237"/>
                    <a:pt x="7422" y="7632"/>
                    <a:pt x="7058" y="8027"/>
                  </a:cubicBezTo>
                  <a:cubicBezTo>
                    <a:pt x="6859" y="8240"/>
                    <a:pt x="6673" y="8453"/>
                    <a:pt x="6529" y="8686"/>
                  </a:cubicBezTo>
                  <a:cubicBezTo>
                    <a:pt x="6474" y="8769"/>
                    <a:pt x="6467" y="8826"/>
                    <a:pt x="6577" y="8878"/>
                  </a:cubicBezTo>
                  <a:cubicBezTo>
                    <a:pt x="6852" y="9003"/>
                    <a:pt x="6914" y="9164"/>
                    <a:pt x="6879" y="9413"/>
                  </a:cubicBezTo>
                  <a:cubicBezTo>
                    <a:pt x="6804" y="9953"/>
                    <a:pt x="6996" y="10468"/>
                    <a:pt x="7319" y="10951"/>
                  </a:cubicBezTo>
                  <a:cubicBezTo>
                    <a:pt x="7415" y="11096"/>
                    <a:pt x="7512" y="11241"/>
                    <a:pt x="7629" y="11377"/>
                  </a:cubicBezTo>
                  <a:cubicBezTo>
                    <a:pt x="7704" y="11470"/>
                    <a:pt x="7704" y="11595"/>
                    <a:pt x="7704" y="11704"/>
                  </a:cubicBezTo>
                  <a:cubicBezTo>
                    <a:pt x="7725" y="12275"/>
                    <a:pt x="7725" y="12851"/>
                    <a:pt x="7787" y="13423"/>
                  </a:cubicBezTo>
                  <a:cubicBezTo>
                    <a:pt x="7828" y="13766"/>
                    <a:pt x="7897" y="14108"/>
                    <a:pt x="7862" y="14451"/>
                  </a:cubicBezTo>
                  <a:cubicBezTo>
                    <a:pt x="7855" y="14560"/>
                    <a:pt x="7855" y="14659"/>
                    <a:pt x="7697" y="14732"/>
                  </a:cubicBezTo>
                  <a:cubicBezTo>
                    <a:pt x="7594" y="14778"/>
                    <a:pt x="7512" y="14872"/>
                    <a:pt x="7457" y="14939"/>
                  </a:cubicBezTo>
                  <a:cubicBezTo>
                    <a:pt x="7326" y="15095"/>
                    <a:pt x="7120" y="15121"/>
                    <a:pt x="6941" y="15168"/>
                  </a:cubicBezTo>
                  <a:cubicBezTo>
                    <a:pt x="6694" y="15235"/>
                    <a:pt x="6488" y="15344"/>
                    <a:pt x="6268" y="15443"/>
                  </a:cubicBezTo>
                  <a:cubicBezTo>
                    <a:pt x="5361" y="15864"/>
                    <a:pt x="4584" y="16404"/>
                    <a:pt x="3807" y="16939"/>
                  </a:cubicBezTo>
                  <a:cubicBezTo>
                    <a:pt x="3622" y="17069"/>
                    <a:pt x="3409" y="17173"/>
                    <a:pt x="3216" y="17297"/>
                  </a:cubicBezTo>
                  <a:cubicBezTo>
                    <a:pt x="3120" y="17359"/>
                    <a:pt x="3010" y="17417"/>
                    <a:pt x="2935" y="17489"/>
                  </a:cubicBezTo>
                  <a:cubicBezTo>
                    <a:pt x="2667" y="17775"/>
                    <a:pt x="2241" y="17941"/>
                    <a:pt x="1979" y="18211"/>
                  </a:cubicBezTo>
                  <a:cubicBezTo>
                    <a:pt x="1753" y="18450"/>
                    <a:pt x="1436" y="18590"/>
                    <a:pt x="1168" y="18777"/>
                  </a:cubicBezTo>
                  <a:cubicBezTo>
                    <a:pt x="1065" y="18850"/>
                    <a:pt x="983" y="18954"/>
                    <a:pt x="804" y="18928"/>
                  </a:cubicBezTo>
                  <a:cubicBezTo>
                    <a:pt x="784" y="18923"/>
                    <a:pt x="749" y="18949"/>
                    <a:pt x="729" y="18969"/>
                  </a:cubicBezTo>
                  <a:cubicBezTo>
                    <a:pt x="550" y="19167"/>
                    <a:pt x="323" y="19338"/>
                    <a:pt x="227" y="19572"/>
                  </a:cubicBezTo>
                  <a:cubicBezTo>
                    <a:pt x="206" y="19624"/>
                    <a:pt x="172" y="19686"/>
                    <a:pt x="179" y="19738"/>
                  </a:cubicBezTo>
                  <a:cubicBezTo>
                    <a:pt x="193" y="19863"/>
                    <a:pt x="144" y="19977"/>
                    <a:pt x="62" y="20076"/>
                  </a:cubicBezTo>
                  <a:cubicBezTo>
                    <a:pt x="-48" y="20206"/>
                    <a:pt x="-7" y="20309"/>
                    <a:pt x="151" y="20398"/>
                  </a:cubicBezTo>
                  <a:cubicBezTo>
                    <a:pt x="454" y="20564"/>
                    <a:pt x="811" y="20637"/>
                    <a:pt x="1155" y="20720"/>
                  </a:cubicBezTo>
                  <a:cubicBezTo>
                    <a:pt x="1217" y="20735"/>
                    <a:pt x="1278" y="20741"/>
                    <a:pt x="1333" y="20761"/>
                  </a:cubicBezTo>
                  <a:cubicBezTo>
                    <a:pt x="1505" y="20824"/>
                    <a:pt x="1636" y="20808"/>
                    <a:pt x="1704" y="20657"/>
                  </a:cubicBezTo>
                  <a:cubicBezTo>
                    <a:pt x="1739" y="20580"/>
                    <a:pt x="1801" y="20569"/>
                    <a:pt x="1890" y="20611"/>
                  </a:cubicBezTo>
                  <a:cubicBezTo>
                    <a:pt x="2055" y="20678"/>
                    <a:pt x="2234" y="20730"/>
                    <a:pt x="2385" y="20818"/>
                  </a:cubicBezTo>
                  <a:cubicBezTo>
                    <a:pt x="2419" y="20829"/>
                    <a:pt x="2454" y="20834"/>
                    <a:pt x="2488" y="20850"/>
                  </a:cubicBezTo>
                  <a:cubicBezTo>
                    <a:pt x="2777" y="20995"/>
                    <a:pt x="3058" y="21146"/>
                    <a:pt x="3354" y="21286"/>
                  </a:cubicBezTo>
                  <a:cubicBezTo>
                    <a:pt x="3601" y="21405"/>
                    <a:pt x="3897" y="21426"/>
                    <a:pt x="4165" y="21436"/>
                  </a:cubicBezTo>
                  <a:cubicBezTo>
                    <a:pt x="4515" y="21447"/>
                    <a:pt x="4845" y="21338"/>
                    <a:pt x="5154" y="21218"/>
                  </a:cubicBezTo>
                  <a:cubicBezTo>
                    <a:pt x="5313" y="21156"/>
                    <a:pt x="5471" y="21088"/>
                    <a:pt x="5629" y="21021"/>
                  </a:cubicBezTo>
                  <a:cubicBezTo>
                    <a:pt x="5759" y="20927"/>
                    <a:pt x="5917" y="20855"/>
                    <a:pt x="5849" y="20678"/>
                  </a:cubicBezTo>
                  <a:cubicBezTo>
                    <a:pt x="5780" y="20491"/>
                    <a:pt x="5697" y="20439"/>
                    <a:pt x="5443" y="20491"/>
                  </a:cubicBezTo>
                  <a:cubicBezTo>
                    <a:pt x="5148" y="20548"/>
                    <a:pt x="4859" y="20611"/>
                    <a:pt x="4550" y="20600"/>
                  </a:cubicBezTo>
                  <a:cubicBezTo>
                    <a:pt x="4316" y="20595"/>
                    <a:pt x="4130" y="20554"/>
                    <a:pt x="3993" y="20387"/>
                  </a:cubicBezTo>
                  <a:cubicBezTo>
                    <a:pt x="3890" y="20263"/>
                    <a:pt x="3780" y="20143"/>
                    <a:pt x="3649" y="20029"/>
                  </a:cubicBezTo>
                  <a:cubicBezTo>
                    <a:pt x="3416" y="19842"/>
                    <a:pt x="3505" y="19593"/>
                    <a:pt x="3849" y="19437"/>
                  </a:cubicBezTo>
                  <a:cubicBezTo>
                    <a:pt x="3959" y="19390"/>
                    <a:pt x="4034" y="19328"/>
                    <a:pt x="4117" y="19260"/>
                  </a:cubicBezTo>
                  <a:cubicBezTo>
                    <a:pt x="4151" y="19229"/>
                    <a:pt x="4192" y="19193"/>
                    <a:pt x="4240" y="19172"/>
                  </a:cubicBezTo>
                  <a:cubicBezTo>
                    <a:pt x="5209" y="18736"/>
                    <a:pt x="6048" y="18164"/>
                    <a:pt x="6886" y="17604"/>
                  </a:cubicBezTo>
                  <a:cubicBezTo>
                    <a:pt x="7237" y="17370"/>
                    <a:pt x="7635" y="17183"/>
                    <a:pt x="8041" y="17001"/>
                  </a:cubicBezTo>
                  <a:cubicBezTo>
                    <a:pt x="8680" y="16715"/>
                    <a:pt x="9312" y="16430"/>
                    <a:pt x="9944" y="16144"/>
                  </a:cubicBezTo>
                  <a:cubicBezTo>
                    <a:pt x="10295" y="15988"/>
                    <a:pt x="10426" y="15698"/>
                    <a:pt x="10590" y="15438"/>
                  </a:cubicBezTo>
                  <a:cubicBezTo>
                    <a:pt x="10817" y="15074"/>
                    <a:pt x="10879" y="14669"/>
                    <a:pt x="10968" y="14280"/>
                  </a:cubicBezTo>
                  <a:cubicBezTo>
                    <a:pt x="11044" y="13973"/>
                    <a:pt x="11092" y="13662"/>
                    <a:pt x="11161" y="13334"/>
                  </a:cubicBezTo>
                  <a:cubicBezTo>
                    <a:pt x="11319" y="13397"/>
                    <a:pt x="11456" y="13449"/>
                    <a:pt x="11587" y="13516"/>
                  </a:cubicBezTo>
                  <a:cubicBezTo>
                    <a:pt x="12144" y="13781"/>
                    <a:pt x="12687" y="14056"/>
                    <a:pt x="13202" y="14368"/>
                  </a:cubicBezTo>
                  <a:cubicBezTo>
                    <a:pt x="13339" y="14451"/>
                    <a:pt x="13291" y="14545"/>
                    <a:pt x="13271" y="14638"/>
                  </a:cubicBezTo>
                  <a:cubicBezTo>
                    <a:pt x="13188" y="15002"/>
                    <a:pt x="12941" y="15329"/>
                    <a:pt x="12797" y="15677"/>
                  </a:cubicBezTo>
                  <a:cubicBezTo>
                    <a:pt x="12652" y="16035"/>
                    <a:pt x="12494" y="16383"/>
                    <a:pt x="12432" y="16757"/>
                  </a:cubicBezTo>
                  <a:cubicBezTo>
                    <a:pt x="12370" y="17121"/>
                    <a:pt x="12206" y="17469"/>
                    <a:pt x="12034" y="17816"/>
                  </a:cubicBezTo>
                  <a:cubicBezTo>
                    <a:pt x="11944" y="17993"/>
                    <a:pt x="11855" y="18170"/>
                    <a:pt x="11821" y="18362"/>
                  </a:cubicBezTo>
                  <a:cubicBezTo>
                    <a:pt x="11786" y="18554"/>
                    <a:pt x="11628" y="18725"/>
                    <a:pt x="11580" y="18918"/>
                  </a:cubicBezTo>
                  <a:cubicBezTo>
                    <a:pt x="11518" y="19130"/>
                    <a:pt x="11408" y="19333"/>
                    <a:pt x="11388" y="19556"/>
                  </a:cubicBezTo>
                  <a:cubicBezTo>
                    <a:pt x="11381" y="19655"/>
                    <a:pt x="11340" y="19769"/>
                    <a:pt x="11168" y="19795"/>
                  </a:cubicBezTo>
                  <a:cubicBezTo>
                    <a:pt x="11120" y="19800"/>
                    <a:pt x="11092" y="19826"/>
                    <a:pt x="11078" y="19863"/>
                  </a:cubicBezTo>
                  <a:cubicBezTo>
                    <a:pt x="10996" y="20143"/>
                    <a:pt x="10810" y="20413"/>
                    <a:pt x="10859" y="20714"/>
                  </a:cubicBezTo>
                  <a:cubicBezTo>
                    <a:pt x="10865" y="20766"/>
                    <a:pt x="10879" y="20818"/>
                    <a:pt x="10893" y="20870"/>
                  </a:cubicBezTo>
                  <a:cubicBezTo>
                    <a:pt x="10996" y="20933"/>
                    <a:pt x="10927" y="21021"/>
                    <a:pt x="10941" y="21094"/>
                  </a:cubicBezTo>
                  <a:cubicBezTo>
                    <a:pt x="10955" y="21156"/>
                    <a:pt x="10955" y="21213"/>
                    <a:pt x="11017" y="21265"/>
                  </a:cubicBezTo>
                  <a:cubicBezTo>
                    <a:pt x="11154" y="21374"/>
                    <a:pt x="11312" y="21457"/>
                    <a:pt x="11525" y="21468"/>
                  </a:cubicBezTo>
                  <a:cubicBezTo>
                    <a:pt x="11793" y="21478"/>
                    <a:pt x="12068" y="21483"/>
                    <a:pt x="12336" y="21494"/>
                  </a:cubicBezTo>
                  <a:cubicBezTo>
                    <a:pt x="12425" y="21499"/>
                    <a:pt x="12494" y="21478"/>
                    <a:pt x="12542" y="21416"/>
                  </a:cubicBezTo>
                  <a:cubicBezTo>
                    <a:pt x="12618" y="21327"/>
                    <a:pt x="12714" y="21296"/>
                    <a:pt x="12845" y="21338"/>
                  </a:cubicBezTo>
                  <a:cubicBezTo>
                    <a:pt x="12934" y="21364"/>
                    <a:pt x="13044" y="21369"/>
                    <a:pt x="13133" y="21395"/>
                  </a:cubicBezTo>
                  <a:cubicBezTo>
                    <a:pt x="13841" y="21587"/>
                    <a:pt x="14556" y="21571"/>
                    <a:pt x="15277" y="21468"/>
                  </a:cubicBezTo>
                  <a:cubicBezTo>
                    <a:pt x="15717" y="21405"/>
                    <a:pt x="16143" y="21327"/>
                    <a:pt x="16563" y="21213"/>
                  </a:cubicBezTo>
                  <a:cubicBezTo>
                    <a:pt x="16721" y="21156"/>
                    <a:pt x="16886" y="21109"/>
                    <a:pt x="17030" y="21026"/>
                  </a:cubicBezTo>
                  <a:cubicBezTo>
                    <a:pt x="17202" y="20927"/>
                    <a:pt x="17236" y="20798"/>
                    <a:pt x="17140" y="20605"/>
                  </a:cubicBezTo>
                  <a:cubicBezTo>
                    <a:pt x="17064" y="20465"/>
                    <a:pt x="16899" y="20496"/>
                    <a:pt x="16762" y="20512"/>
                  </a:cubicBezTo>
                  <a:cubicBezTo>
                    <a:pt x="16460" y="20553"/>
                    <a:pt x="16157" y="20595"/>
                    <a:pt x="15862" y="20522"/>
                  </a:cubicBezTo>
                  <a:cubicBezTo>
                    <a:pt x="15332" y="20387"/>
                    <a:pt x="14817" y="20221"/>
                    <a:pt x="14357" y="19967"/>
                  </a:cubicBezTo>
                  <a:cubicBezTo>
                    <a:pt x="14240" y="19899"/>
                    <a:pt x="14082" y="19863"/>
                    <a:pt x="14075" y="19722"/>
                  </a:cubicBezTo>
                  <a:cubicBezTo>
                    <a:pt x="14075" y="19691"/>
                    <a:pt x="14054" y="19655"/>
                    <a:pt x="14082" y="19624"/>
                  </a:cubicBezTo>
                  <a:cubicBezTo>
                    <a:pt x="14425" y="19234"/>
                    <a:pt x="14494" y="18767"/>
                    <a:pt x="14700" y="18341"/>
                  </a:cubicBezTo>
                  <a:cubicBezTo>
                    <a:pt x="15222" y="17282"/>
                    <a:pt x="15600" y="16186"/>
                    <a:pt x="16219" y="15147"/>
                  </a:cubicBezTo>
                  <a:cubicBezTo>
                    <a:pt x="16377" y="14882"/>
                    <a:pt x="16569" y="14628"/>
                    <a:pt x="16631" y="14337"/>
                  </a:cubicBezTo>
                  <a:cubicBezTo>
                    <a:pt x="16666" y="14160"/>
                    <a:pt x="16618" y="13994"/>
                    <a:pt x="16542" y="13833"/>
                  </a:cubicBezTo>
                  <a:cubicBezTo>
                    <a:pt x="16329" y="13397"/>
                    <a:pt x="16020" y="12997"/>
                    <a:pt x="15642" y="12628"/>
                  </a:cubicBezTo>
                  <a:cubicBezTo>
                    <a:pt x="15092" y="12083"/>
                    <a:pt x="14535" y="11537"/>
                    <a:pt x="13958" y="11013"/>
                  </a:cubicBezTo>
                  <a:cubicBezTo>
                    <a:pt x="13944" y="10997"/>
                    <a:pt x="13930" y="10982"/>
                    <a:pt x="13910" y="10971"/>
                  </a:cubicBezTo>
                  <a:cubicBezTo>
                    <a:pt x="13738" y="10883"/>
                    <a:pt x="13766" y="10821"/>
                    <a:pt x="13889" y="10691"/>
                  </a:cubicBezTo>
                  <a:cubicBezTo>
                    <a:pt x="14116" y="10457"/>
                    <a:pt x="14247" y="10177"/>
                    <a:pt x="14363" y="9901"/>
                  </a:cubicBezTo>
                  <a:cubicBezTo>
                    <a:pt x="14480" y="9611"/>
                    <a:pt x="14673" y="9340"/>
                    <a:pt x="14762" y="9039"/>
                  </a:cubicBezTo>
                  <a:cubicBezTo>
                    <a:pt x="14790" y="8951"/>
                    <a:pt x="14838" y="8863"/>
                    <a:pt x="14948" y="8795"/>
                  </a:cubicBezTo>
                  <a:cubicBezTo>
                    <a:pt x="15030" y="8743"/>
                    <a:pt x="15099" y="8660"/>
                    <a:pt x="15030" y="8567"/>
                  </a:cubicBezTo>
                  <a:cubicBezTo>
                    <a:pt x="14996" y="8515"/>
                    <a:pt x="15030" y="8473"/>
                    <a:pt x="15051" y="8432"/>
                  </a:cubicBezTo>
                  <a:cubicBezTo>
                    <a:pt x="15243" y="8016"/>
                    <a:pt x="15422" y="7601"/>
                    <a:pt x="15573" y="7175"/>
                  </a:cubicBezTo>
                  <a:cubicBezTo>
                    <a:pt x="15600" y="7097"/>
                    <a:pt x="15649" y="7029"/>
                    <a:pt x="15717" y="6962"/>
                  </a:cubicBezTo>
                  <a:cubicBezTo>
                    <a:pt x="15786" y="6899"/>
                    <a:pt x="15827" y="6827"/>
                    <a:pt x="15807" y="6718"/>
                  </a:cubicBezTo>
                  <a:cubicBezTo>
                    <a:pt x="15779" y="6598"/>
                    <a:pt x="15875" y="6468"/>
                    <a:pt x="15958" y="6354"/>
                  </a:cubicBezTo>
                  <a:cubicBezTo>
                    <a:pt x="15985" y="6318"/>
                    <a:pt x="16020" y="6318"/>
                    <a:pt x="16061" y="6349"/>
                  </a:cubicBezTo>
                  <a:cubicBezTo>
                    <a:pt x="16384" y="6593"/>
                    <a:pt x="16796" y="6666"/>
                    <a:pt x="17236" y="6671"/>
                  </a:cubicBezTo>
                  <a:lnTo>
                    <a:pt x="17380" y="6666"/>
                  </a:lnTo>
                  <a:cubicBezTo>
                    <a:pt x="17539" y="6603"/>
                    <a:pt x="17717" y="6598"/>
                    <a:pt x="17889" y="6577"/>
                  </a:cubicBezTo>
                  <a:cubicBezTo>
                    <a:pt x="18885" y="6442"/>
                    <a:pt x="19889" y="6344"/>
                    <a:pt x="20878" y="6188"/>
                  </a:cubicBezTo>
                  <a:cubicBezTo>
                    <a:pt x="21023" y="6167"/>
                    <a:pt x="21057" y="6126"/>
                    <a:pt x="21023" y="6032"/>
                  </a:cubicBezTo>
                  <a:cubicBezTo>
                    <a:pt x="20975" y="5907"/>
                    <a:pt x="21037" y="5871"/>
                    <a:pt x="21202" y="5897"/>
                  </a:cubicBezTo>
                  <a:cubicBezTo>
                    <a:pt x="21463" y="5933"/>
                    <a:pt x="21449" y="5923"/>
                    <a:pt x="21490" y="5721"/>
                  </a:cubicBezTo>
                  <a:cubicBezTo>
                    <a:pt x="21552" y="5414"/>
                    <a:pt x="21531" y="5108"/>
                    <a:pt x="21525" y="4806"/>
                  </a:cubicBezTo>
                  <a:cubicBezTo>
                    <a:pt x="21518" y="4640"/>
                    <a:pt x="21456" y="4458"/>
                    <a:pt x="21263" y="4334"/>
                  </a:cubicBezTo>
                  <a:cubicBezTo>
                    <a:pt x="21153" y="4287"/>
                    <a:pt x="21037" y="4297"/>
                    <a:pt x="20920" y="4297"/>
                  </a:cubicBezTo>
                  <a:cubicBezTo>
                    <a:pt x="20624" y="4282"/>
                    <a:pt x="20329" y="4282"/>
                    <a:pt x="20040" y="4240"/>
                  </a:cubicBezTo>
                  <a:cubicBezTo>
                    <a:pt x="19985" y="4235"/>
                    <a:pt x="19923" y="4220"/>
                    <a:pt x="19875" y="4230"/>
                  </a:cubicBezTo>
                  <a:cubicBezTo>
                    <a:pt x="19518" y="4318"/>
                    <a:pt x="19181" y="4235"/>
                    <a:pt x="18837" y="4162"/>
                  </a:cubicBezTo>
                  <a:cubicBezTo>
                    <a:pt x="18528" y="4095"/>
                    <a:pt x="18226" y="4001"/>
                    <a:pt x="17916" y="3960"/>
                  </a:cubicBezTo>
                  <a:cubicBezTo>
                    <a:pt x="17600" y="3918"/>
                    <a:pt x="17422" y="3742"/>
                    <a:pt x="17195" y="3612"/>
                  </a:cubicBezTo>
                  <a:cubicBezTo>
                    <a:pt x="17167" y="3596"/>
                    <a:pt x="17147" y="3565"/>
                    <a:pt x="17140" y="3539"/>
                  </a:cubicBezTo>
                </a:path>
              </a:pathLst>
            </a:custGeom>
            <a:solidFill>
              <a:srgbClr val="06070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8" name="Shape"/>
            <p:cNvSpPr/>
            <p:nvPr/>
          </p:nvSpPr>
          <p:spPr>
            <a:xfrm>
              <a:off x="1580768" y="2942211"/>
              <a:ext cx="360225" cy="405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8" h="21426" extrusionOk="0">
                  <a:moveTo>
                    <a:pt x="19749" y="7066"/>
                  </a:moveTo>
                  <a:cubicBezTo>
                    <a:pt x="20018" y="6617"/>
                    <a:pt x="19884" y="6168"/>
                    <a:pt x="19817" y="5720"/>
                  </a:cubicBezTo>
                  <a:cubicBezTo>
                    <a:pt x="19615" y="4463"/>
                    <a:pt x="19346" y="3236"/>
                    <a:pt x="18975" y="2010"/>
                  </a:cubicBezTo>
                  <a:cubicBezTo>
                    <a:pt x="17932" y="1471"/>
                    <a:pt x="16890" y="963"/>
                    <a:pt x="15846" y="424"/>
                  </a:cubicBezTo>
                  <a:cubicBezTo>
                    <a:pt x="14904" y="-54"/>
                    <a:pt x="13761" y="-174"/>
                    <a:pt x="12919" y="305"/>
                  </a:cubicBezTo>
                  <a:cubicBezTo>
                    <a:pt x="12045" y="813"/>
                    <a:pt x="12280" y="1830"/>
                    <a:pt x="12549" y="2668"/>
                  </a:cubicBezTo>
                  <a:cubicBezTo>
                    <a:pt x="12583" y="2818"/>
                    <a:pt x="12650" y="2997"/>
                    <a:pt x="12751" y="3147"/>
                  </a:cubicBezTo>
                  <a:cubicBezTo>
                    <a:pt x="13222" y="4074"/>
                    <a:pt x="13626" y="4942"/>
                    <a:pt x="12415" y="5750"/>
                  </a:cubicBezTo>
                  <a:cubicBezTo>
                    <a:pt x="12146" y="5929"/>
                    <a:pt x="11977" y="6408"/>
                    <a:pt x="12011" y="6737"/>
                  </a:cubicBezTo>
                  <a:cubicBezTo>
                    <a:pt x="12045" y="7515"/>
                    <a:pt x="11304" y="7754"/>
                    <a:pt x="10867" y="8173"/>
                  </a:cubicBezTo>
                  <a:cubicBezTo>
                    <a:pt x="10564" y="8472"/>
                    <a:pt x="10161" y="8532"/>
                    <a:pt x="9858" y="8023"/>
                  </a:cubicBezTo>
                  <a:cubicBezTo>
                    <a:pt x="9521" y="7425"/>
                    <a:pt x="8882" y="7066"/>
                    <a:pt x="8277" y="6677"/>
                  </a:cubicBezTo>
                  <a:cubicBezTo>
                    <a:pt x="7536" y="6198"/>
                    <a:pt x="5854" y="6318"/>
                    <a:pt x="5282" y="6946"/>
                  </a:cubicBezTo>
                  <a:cubicBezTo>
                    <a:pt x="4609" y="7634"/>
                    <a:pt x="4105" y="8412"/>
                    <a:pt x="3970" y="9369"/>
                  </a:cubicBezTo>
                  <a:cubicBezTo>
                    <a:pt x="3768" y="10656"/>
                    <a:pt x="4206" y="12182"/>
                    <a:pt x="2322" y="12780"/>
                  </a:cubicBezTo>
                  <a:cubicBezTo>
                    <a:pt x="2288" y="12780"/>
                    <a:pt x="2254" y="12900"/>
                    <a:pt x="2288" y="12930"/>
                  </a:cubicBezTo>
                  <a:cubicBezTo>
                    <a:pt x="2624" y="13647"/>
                    <a:pt x="2019" y="13707"/>
                    <a:pt x="1514" y="13917"/>
                  </a:cubicBezTo>
                  <a:cubicBezTo>
                    <a:pt x="976" y="14156"/>
                    <a:pt x="404" y="14365"/>
                    <a:pt x="0" y="14814"/>
                  </a:cubicBezTo>
                  <a:cubicBezTo>
                    <a:pt x="34" y="14934"/>
                    <a:pt x="34" y="15024"/>
                    <a:pt x="67" y="15143"/>
                  </a:cubicBezTo>
                  <a:cubicBezTo>
                    <a:pt x="639" y="14844"/>
                    <a:pt x="1211" y="14874"/>
                    <a:pt x="1783" y="15203"/>
                  </a:cubicBezTo>
                  <a:cubicBezTo>
                    <a:pt x="2355" y="15502"/>
                    <a:pt x="2961" y="15712"/>
                    <a:pt x="3566" y="15981"/>
                  </a:cubicBezTo>
                  <a:cubicBezTo>
                    <a:pt x="4778" y="16250"/>
                    <a:pt x="5619" y="17028"/>
                    <a:pt x="6628" y="17627"/>
                  </a:cubicBezTo>
                  <a:cubicBezTo>
                    <a:pt x="7873" y="18374"/>
                    <a:pt x="9219" y="19003"/>
                    <a:pt x="10026" y="20229"/>
                  </a:cubicBezTo>
                  <a:cubicBezTo>
                    <a:pt x="10262" y="20588"/>
                    <a:pt x="10464" y="21007"/>
                    <a:pt x="10699" y="21426"/>
                  </a:cubicBezTo>
                  <a:cubicBezTo>
                    <a:pt x="11036" y="20977"/>
                    <a:pt x="10531" y="20558"/>
                    <a:pt x="10901" y="20080"/>
                  </a:cubicBezTo>
                  <a:cubicBezTo>
                    <a:pt x="11708" y="18973"/>
                    <a:pt x="12684" y="18584"/>
                    <a:pt x="14097" y="18883"/>
                  </a:cubicBezTo>
                  <a:cubicBezTo>
                    <a:pt x="14736" y="19033"/>
                    <a:pt x="15443" y="18973"/>
                    <a:pt x="16116" y="18973"/>
                  </a:cubicBezTo>
                  <a:cubicBezTo>
                    <a:pt x="17293" y="18943"/>
                    <a:pt x="17731" y="18614"/>
                    <a:pt x="17865" y="17567"/>
                  </a:cubicBezTo>
                  <a:cubicBezTo>
                    <a:pt x="17899" y="17267"/>
                    <a:pt x="17966" y="17028"/>
                    <a:pt x="18236" y="16849"/>
                  </a:cubicBezTo>
                  <a:cubicBezTo>
                    <a:pt x="18673" y="16520"/>
                    <a:pt x="18942" y="16161"/>
                    <a:pt x="18740" y="15622"/>
                  </a:cubicBezTo>
                  <a:cubicBezTo>
                    <a:pt x="18707" y="15502"/>
                    <a:pt x="18740" y="15263"/>
                    <a:pt x="18807" y="15233"/>
                  </a:cubicBezTo>
                  <a:cubicBezTo>
                    <a:pt x="19682" y="14934"/>
                    <a:pt x="19480" y="14216"/>
                    <a:pt x="19649" y="13618"/>
                  </a:cubicBezTo>
                  <a:cubicBezTo>
                    <a:pt x="19750" y="13319"/>
                    <a:pt x="20120" y="13259"/>
                    <a:pt x="20490" y="13169"/>
                  </a:cubicBezTo>
                  <a:cubicBezTo>
                    <a:pt x="21365" y="12959"/>
                    <a:pt x="21600" y="12541"/>
                    <a:pt x="21196" y="11823"/>
                  </a:cubicBezTo>
                  <a:cubicBezTo>
                    <a:pt x="20826" y="11105"/>
                    <a:pt x="20523" y="10387"/>
                    <a:pt x="20019" y="9699"/>
                  </a:cubicBezTo>
                  <a:cubicBezTo>
                    <a:pt x="20019" y="9699"/>
                    <a:pt x="19480" y="8681"/>
                    <a:pt x="19480" y="8292"/>
                  </a:cubicBezTo>
                  <a:cubicBezTo>
                    <a:pt x="19447" y="7844"/>
                    <a:pt x="19749" y="7066"/>
                    <a:pt x="19749" y="7066"/>
                  </a:cubicBezTo>
                  <a:close/>
                </a:path>
              </a:pathLst>
            </a:custGeom>
            <a:solidFill>
              <a:srgbClr val="F1CCA7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9" name="Shape"/>
            <p:cNvSpPr/>
            <p:nvPr/>
          </p:nvSpPr>
          <p:spPr>
            <a:xfrm>
              <a:off x="1546768" y="2885545"/>
              <a:ext cx="364974" cy="337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0" h="21467" extrusionOk="0">
                  <a:moveTo>
                    <a:pt x="1747" y="21467"/>
                  </a:moveTo>
                  <a:cubicBezTo>
                    <a:pt x="2143" y="20926"/>
                    <a:pt x="2703" y="20674"/>
                    <a:pt x="3231" y="20385"/>
                  </a:cubicBezTo>
                  <a:cubicBezTo>
                    <a:pt x="3725" y="20097"/>
                    <a:pt x="4319" y="20025"/>
                    <a:pt x="3989" y="19195"/>
                  </a:cubicBezTo>
                  <a:cubicBezTo>
                    <a:pt x="3956" y="19159"/>
                    <a:pt x="3989" y="19015"/>
                    <a:pt x="4022" y="19015"/>
                  </a:cubicBezTo>
                  <a:cubicBezTo>
                    <a:pt x="5869" y="18258"/>
                    <a:pt x="5473" y="16419"/>
                    <a:pt x="5638" y="14904"/>
                  </a:cubicBezTo>
                  <a:cubicBezTo>
                    <a:pt x="5770" y="13750"/>
                    <a:pt x="6265" y="12849"/>
                    <a:pt x="6924" y="11983"/>
                  </a:cubicBezTo>
                  <a:cubicBezTo>
                    <a:pt x="7485" y="11226"/>
                    <a:pt x="9134" y="11082"/>
                    <a:pt x="9859" y="11659"/>
                  </a:cubicBezTo>
                  <a:cubicBezTo>
                    <a:pt x="10453" y="12127"/>
                    <a:pt x="11079" y="12596"/>
                    <a:pt x="11409" y="13281"/>
                  </a:cubicBezTo>
                  <a:cubicBezTo>
                    <a:pt x="11706" y="13895"/>
                    <a:pt x="12102" y="13822"/>
                    <a:pt x="12398" y="13462"/>
                  </a:cubicBezTo>
                  <a:cubicBezTo>
                    <a:pt x="12827" y="12957"/>
                    <a:pt x="13553" y="12668"/>
                    <a:pt x="13520" y="11731"/>
                  </a:cubicBezTo>
                  <a:cubicBezTo>
                    <a:pt x="13487" y="11334"/>
                    <a:pt x="13651" y="10757"/>
                    <a:pt x="13915" y="10541"/>
                  </a:cubicBezTo>
                  <a:cubicBezTo>
                    <a:pt x="15069" y="9603"/>
                    <a:pt x="14674" y="8522"/>
                    <a:pt x="14245" y="7404"/>
                  </a:cubicBezTo>
                  <a:cubicBezTo>
                    <a:pt x="14179" y="7223"/>
                    <a:pt x="14113" y="7043"/>
                    <a:pt x="14047" y="6827"/>
                  </a:cubicBezTo>
                  <a:cubicBezTo>
                    <a:pt x="13783" y="5817"/>
                    <a:pt x="13552" y="4591"/>
                    <a:pt x="14410" y="3978"/>
                  </a:cubicBezTo>
                  <a:cubicBezTo>
                    <a:pt x="15234" y="3401"/>
                    <a:pt x="16323" y="3545"/>
                    <a:pt x="17279" y="4122"/>
                  </a:cubicBezTo>
                  <a:cubicBezTo>
                    <a:pt x="18301" y="4771"/>
                    <a:pt x="19323" y="5384"/>
                    <a:pt x="20346" y="6033"/>
                  </a:cubicBezTo>
                  <a:cubicBezTo>
                    <a:pt x="21467" y="5348"/>
                    <a:pt x="21368" y="4807"/>
                    <a:pt x="20939" y="3545"/>
                  </a:cubicBezTo>
                  <a:cubicBezTo>
                    <a:pt x="20544" y="2319"/>
                    <a:pt x="19653" y="2788"/>
                    <a:pt x="19027" y="2391"/>
                  </a:cubicBezTo>
                  <a:cubicBezTo>
                    <a:pt x="16092" y="552"/>
                    <a:pt x="12827" y="228"/>
                    <a:pt x="9529" y="11"/>
                  </a:cubicBezTo>
                  <a:cubicBezTo>
                    <a:pt x="7221" y="-133"/>
                    <a:pt x="5605" y="1093"/>
                    <a:pt x="3923" y="2680"/>
                  </a:cubicBezTo>
                  <a:cubicBezTo>
                    <a:pt x="1384" y="5096"/>
                    <a:pt x="560" y="8233"/>
                    <a:pt x="65" y="11587"/>
                  </a:cubicBezTo>
                  <a:cubicBezTo>
                    <a:pt x="-133" y="12993"/>
                    <a:pt x="131" y="14471"/>
                    <a:pt x="691" y="15770"/>
                  </a:cubicBezTo>
                  <a:cubicBezTo>
                    <a:pt x="1384" y="17320"/>
                    <a:pt x="1582" y="18907"/>
                    <a:pt x="1516" y="20602"/>
                  </a:cubicBezTo>
                  <a:cubicBezTo>
                    <a:pt x="1549" y="20962"/>
                    <a:pt x="1450" y="21251"/>
                    <a:pt x="1747" y="21467"/>
                  </a:cubicBezTo>
                  <a:close/>
                </a:path>
              </a:pathLst>
            </a:custGeom>
            <a:solidFill>
              <a:srgbClr val="06070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0" name="Shape"/>
            <p:cNvSpPr/>
            <p:nvPr/>
          </p:nvSpPr>
          <p:spPr>
            <a:xfrm>
              <a:off x="2147435" y="3457879"/>
              <a:ext cx="150512" cy="302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7" h="21377" extrusionOk="0">
                  <a:moveTo>
                    <a:pt x="0" y="16482"/>
                  </a:moveTo>
                  <a:cubicBezTo>
                    <a:pt x="1375" y="16442"/>
                    <a:pt x="2750" y="16402"/>
                    <a:pt x="4045" y="16762"/>
                  </a:cubicBezTo>
                  <a:cubicBezTo>
                    <a:pt x="7362" y="16402"/>
                    <a:pt x="8575" y="16682"/>
                    <a:pt x="9627" y="18202"/>
                  </a:cubicBezTo>
                  <a:cubicBezTo>
                    <a:pt x="10193" y="19002"/>
                    <a:pt x="10679" y="19802"/>
                    <a:pt x="10679" y="20682"/>
                  </a:cubicBezTo>
                  <a:cubicBezTo>
                    <a:pt x="10679" y="21562"/>
                    <a:pt x="11569" y="21482"/>
                    <a:pt x="12620" y="21122"/>
                  </a:cubicBezTo>
                  <a:cubicBezTo>
                    <a:pt x="15128" y="20282"/>
                    <a:pt x="16503" y="19002"/>
                    <a:pt x="17879" y="17762"/>
                  </a:cubicBezTo>
                  <a:cubicBezTo>
                    <a:pt x="20144" y="15722"/>
                    <a:pt x="20063" y="13442"/>
                    <a:pt x="20548" y="11242"/>
                  </a:cubicBezTo>
                  <a:cubicBezTo>
                    <a:pt x="21196" y="8282"/>
                    <a:pt x="20710" y="5282"/>
                    <a:pt x="21438" y="2322"/>
                  </a:cubicBezTo>
                  <a:cubicBezTo>
                    <a:pt x="21600" y="1802"/>
                    <a:pt x="21357" y="1282"/>
                    <a:pt x="20791" y="842"/>
                  </a:cubicBezTo>
                  <a:cubicBezTo>
                    <a:pt x="20387" y="522"/>
                    <a:pt x="20467" y="-38"/>
                    <a:pt x="19335" y="2"/>
                  </a:cubicBezTo>
                  <a:cubicBezTo>
                    <a:pt x="18445" y="42"/>
                    <a:pt x="18040" y="442"/>
                    <a:pt x="17636" y="802"/>
                  </a:cubicBezTo>
                  <a:cubicBezTo>
                    <a:pt x="17312" y="1082"/>
                    <a:pt x="17150" y="1402"/>
                    <a:pt x="16827" y="1722"/>
                  </a:cubicBezTo>
                  <a:cubicBezTo>
                    <a:pt x="16665" y="1882"/>
                    <a:pt x="16503" y="2122"/>
                    <a:pt x="15856" y="2042"/>
                  </a:cubicBezTo>
                  <a:cubicBezTo>
                    <a:pt x="12377" y="1682"/>
                    <a:pt x="11811" y="1922"/>
                    <a:pt x="10679" y="3522"/>
                  </a:cubicBezTo>
                  <a:cubicBezTo>
                    <a:pt x="8737" y="6282"/>
                    <a:pt x="6148" y="8842"/>
                    <a:pt x="3236" y="11402"/>
                  </a:cubicBezTo>
                  <a:cubicBezTo>
                    <a:pt x="1456" y="12962"/>
                    <a:pt x="324" y="14682"/>
                    <a:pt x="0" y="16482"/>
                  </a:cubicBezTo>
                  <a:close/>
                </a:path>
              </a:pathLst>
            </a:custGeom>
            <a:solidFill>
              <a:srgbClr val="F1CCA7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42072" y="1261102"/>
            <a:ext cx="6096000" cy="1058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After discussing one of the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main topics </a:t>
            </a:r>
            <a:r>
              <a:rPr lang="en-US" sz="20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with the heads we came up with these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procedures</a:t>
            </a:r>
            <a:r>
              <a:rPr lang="en-US" sz="20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 to help the company employ more employees easily</a:t>
            </a:r>
            <a:r>
              <a:rPr lang="en-US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10046" y="3717556"/>
            <a:ext cx="27754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SUPPLIER</a:t>
            </a:r>
            <a:r>
              <a:rPr lang="en-US" sz="1800" b="1" spc="1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EVALUATION</a:t>
            </a:r>
            <a:r>
              <a:rPr lang="en-US" sz="1800" b="1" spc="1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PROCEDURE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191082" y="163976"/>
            <a:ext cx="6113120" cy="928634"/>
            <a:chOff x="3087855" y="133409"/>
            <a:chExt cx="6113120" cy="928634"/>
          </a:xfrm>
        </p:grpSpPr>
        <p:sp>
          <p:nvSpPr>
            <p:cNvPr id="3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821635" y="1802721"/>
            <a:ext cx="5062329" cy="1143000"/>
          </a:xfrm>
          <a:prstGeom prst="rect">
            <a:avLst/>
          </a:prstGeom>
          <a:solidFill>
            <a:sysClr val="window" lastClr="FFFFFF"/>
          </a:solidFill>
          <a:ln w="38100" cap="flat" cmpd="sng" algn="ctr">
            <a:solidFill>
              <a:srgbClr val="0680C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08037" y="1818076"/>
            <a:ext cx="5062329" cy="1143000"/>
          </a:xfrm>
          <a:prstGeom prst="rect">
            <a:avLst/>
          </a:prstGeom>
          <a:solidFill>
            <a:sysClr val="window" lastClr="FFFFFF"/>
          </a:solidFill>
          <a:ln w="38100" cap="flat" cmpd="sng" algn="ctr">
            <a:solidFill>
              <a:srgbClr val="57687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1635" y="3373103"/>
            <a:ext cx="5062329" cy="1143000"/>
          </a:xfrm>
          <a:prstGeom prst="rect">
            <a:avLst/>
          </a:prstGeom>
          <a:solidFill>
            <a:sysClr val="window" lastClr="FFFFFF"/>
          </a:solidFill>
          <a:ln w="38100" cap="flat" cmpd="sng" algn="ctr">
            <a:solidFill>
              <a:srgbClr val="07A39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1635" y="4943485"/>
            <a:ext cx="5062329" cy="1143000"/>
          </a:xfrm>
          <a:prstGeom prst="rect">
            <a:avLst/>
          </a:prstGeom>
          <a:solidFill>
            <a:sysClr val="window" lastClr="FFFFFF"/>
          </a:solidFill>
          <a:ln w="38100" cap="flat" cmpd="sng" algn="ctr">
            <a:solidFill>
              <a:srgbClr val="E6260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23731" y="1713266"/>
            <a:ext cx="660951" cy="1043612"/>
            <a:chOff x="1003853" y="1565545"/>
            <a:chExt cx="660951" cy="1043612"/>
          </a:xfrm>
        </p:grpSpPr>
        <p:sp>
          <p:nvSpPr>
            <p:cNvPr id="35" name="Arrow: Chevron 34"/>
            <p:cNvSpPr/>
            <p:nvPr/>
          </p:nvSpPr>
          <p:spPr>
            <a:xfrm rot="16200000">
              <a:off x="1185241" y="2129594"/>
              <a:ext cx="298175" cy="660951"/>
            </a:xfrm>
            <a:prstGeom prst="chevron">
              <a:avLst/>
            </a:prstGeom>
            <a:solidFill>
              <a:srgbClr val="0680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003854" y="1565545"/>
              <a:ext cx="655982" cy="894525"/>
            </a:xfrm>
            <a:prstGeom prst="rect">
              <a:avLst/>
            </a:prstGeom>
            <a:solidFill>
              <a:srgbClr val="0680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18763" y="3283651"/>
            <a:ext cx="660951" cy="1043612"/>
            <a:chOff x="1003853" y="1565545"/>
            <a:chExt cx="660951" cy="1043612"/>
          </a:xfrm>
          <a:solidFill>
            <a:srgbClr val="07A398"/>
          </a:solidFill>
        </p:grpSpPr>
        <p:sp>
          <p:nvSpPr>
            <p:cNvPr id="33" name="Arrow: Chevron 32"/>
            <p:cNvSpPr/>
            <p:nvPr/>
          </p:nvSpPr>
          <p:spPr>
            <a:xfrm rot="16200000">
              <a:off x="1185241" y="2129594"/>
              <a:ext cx="298175" cy="660951"/>
            </a:xfrm>
            <a:prstGeom prst="chevr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003854" y="1565545"/>
              <a:ext cx="655982" cy="8945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13795" y="4854036"/>
            <a:ext cx="660951" cy="1043612"/>
            <a:chOff x="1003853" y="1565545"/>
            <a:chExt cx="660951" cy="1043612"/>
          </a:xfrm>
          <a:solidFill>
            <a:srgbClr val="E62601"/>
          </a:solidFill>
        </p:grpSpPr>
        <p:sp>
          <p:nvSpPr>
            <p:cNvPr id="31" name="Arrow: Chevron 30"/>
            <p:cNvSpPr/>
            <p:nvPr/>
          </p:nvSpPr>
          <p:spPr>
            <a:xfrm rot="16200000">
              <a:off x="1185241" y="2129594"/>
              <a:ext cx="298175" cy="660951"/>
            </a:xfrm>
            <a:prstGeom prst="chevr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03854" y="1565545"/>
              <a:ext cx="655982" cy="8945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28702" y="1912871"/>
            <a:ext cx="6559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01</a:t>
            </a:r>
            <a:endParaRPr kumimoji="0" lang="ko-KR" alt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8702" y="3491935"/>
            <a:ext cx="6559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02</a:t>
            </a:r>
            <a:endParaRPr kumimoji="0" lang="ko-KR" alt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8702" y="5070999"/>
            <a:ext cx="6559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03</a:t>
            </a:r>
            <a:endParaRPr kumimoji="0" lang="ko-KR" alt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36558" y="2018731"/>
            <a:ext cx="4210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all the products will have the same forecasting method.</a:t>
            </a:r>
            <a:endParaRPr kumimoji="0" lang="ko-KR" altLang="en-US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41993" y="3486599"/>
            <a:ext cx="378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41993" y="5060327"/>
            <a:ext cx="378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510406" y="1701877"/>
            <a:ext cx="4657590" cy="1043612"/>
            <a:chOff x="6523383" y="1713266"/>
            <a:chExt cx="4657590" cy="1043612"/>
          </a:xfrm>
        </p:grpSpPr>
        <p:grpSp>
          <p:nvGrpSpPr>
            <p:cNvPr id="26" name="Group 25"/>
            <p:cNvGrpSpPr/>
            <p:nvPr/>
          </p:nvGrpSpPr>
          <p:grpSpPr>
            <a:xfrm>
              <a:off x="6523383" y="1713266"/>
              <a:ext cx="660951" cy="1043612"/>
              <a:chOff x="1003853" y="1565545"/>
              <a:chExt cx="660951" cy="1043612"/>
            </a:xfrm>
            <a:solidFill>
              <a:srgbClr val="57687C"/>
            </a:solidFill>
          </p:grpSpPr>
          <p:sp>
            <p:nvSpPr>
              <p:cNvPr id="29" name="Arrow: Chevron 28"/>
              <p:cNvSpPr/>
              <p:nvPr/>
            </p:nvSpPr>
            <p:spPr>
              <a:xfrm rot="16200000">
                <a:off x="1185241" y="2129594"/>
                <a:ext cx="298175" cy="660951"/>
              </a:xfrm>
              <a:prstGeom prst="chevron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003854" y="1565545"/>
                <a:ext cx="655982" cy="89452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6528353" y="1912871"/>
              <a:ext cx="655982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ko-KR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cs typeface="Arial" panose="020B0604020202020204" pitchFamily="34" charset="0"/>
                </a:rPr>
                <a:t>04</a:t>
              </a:r>
              <a:endParaRPr kumimoji="0" lang="ko-KR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394711" y="1912871"/>
              <a:ext cx="37862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cs typeface="Arial" panose="020B0604020202020204" pitchFamily="34" charset="0"/>
                </a:rPr>
                <a:t> 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6308037" y="3368861"/>
            <a:ext cx="5062329" cy="1143000"/>
          </a:xfrm>
          <a:prstGeom prst="rect">
            <a:avLst/>
          </a:prstGeom>
          <a:solidFill>
            <a:sysClr val="window" lastClr="FFFFFF"/>
          </a:solidFill>
          <a:ln w="38100" cap="flat" cmpd="sng" algn="ctr">
            <a:solidFill>
              <a:srgbClr val="FBA2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520898" y="3291281"/>
            <a:ext cx="660951" cy="1043612"/>
            <a:chOff x="1003853" y="1565545"/>
            <a:chExt cx="660951" cy="1043612"/>
          </a:xfrm>
          <a:solidFill>
            <a:srgbClr val="FBA200"/>
          </a:solidFill>
        </p:grpSpPr>
        <p:sp>
          <p:nvSpPr>
            <p:cNvPr id="24" name="Arrow: Chevron 23"/>
            <p:cNvSpPr/>
            <p:nvPr/>
          </p:nvSpPr>
          <p:spPr>
            <a:xfrm rot="16200000">
              <a:off x="1185241" y="2129594"/>
              <a:ext cx="298175" cy="660951"/>
            </a:xfrm>
            <a:prstGeom prst="chevr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03854" y="1565545"/>
              <a:ext cx="655982" cy="8945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541098" y="3466814"/>
            <a:ext cx="6559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en-US" altLang="ko-KR" sz="3200" b="1" kern="0" dirty="0">
                <a:solidFill>
                  <a:prstClr val="white"/>
                </a:solidFill>
                <a:cs typeface="Arial" panose="020B0604020202020204" pitchFamily="34" charset="0"/>
              </a:rPr>
              <a:t>05</a:t>
            </a:r>
            <a:endParaRPr lang="ko-KR" altLang="en-US" sz="3200" b="1" kern="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70393" y="3476545"/>
            <a:ext cx="3786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the quality forms will help the company to have more qualified processes and final products.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447439" y="143404"/>
            <a:ext cx="324800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Conclusion</a:t>
            </a:r>
            <a:endParaRPr kumimoji="0" lang="en-US" sz="5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253" y="424341"/>
            <a:ext cx="474224" cy="474224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1736558" y="3426626"/>
            <a:ext cx="4116788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Documented maintenance would help the factory to prevent the failure in the machine and do preventive actions.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718380" y="5021434"/>
            <a:ext cx="41798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planning would help solving the problem of miscommunication between the departments.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197080" y="1750683"/>
            <a:ext cx="4278474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use of item cards, reorder point, safety stock and the new layout of the store facilitates the process of storing, entering, and removing goods.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308036" y="4943485"/>
            <a:ext cx="5062329" cy="1143000"/>
          </a:xfrm>
          <a:prstGeom prst="rect">
            <a:avLst/>
          </a:prstGeom>
          <a:solidFill>
            <a:sysClr val="window" lastClr="FFFFFF"/>
          </a:solidFill>
          <a:ln w="38100" cap="flat" cmpd="sng" algn="ctr">
            <a:solidFill>
              <a:srgbClr val="92D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6520898" y="4841580"/>
            <a:ext cx="660951" cy="1043612"/>
            <a:chOff x="1003853" y="1565545"/>
            <a:chExt cx="660951" cy="1043612"/>
          </a:xfrm>
          <a:solidFill>
            <a:srgbClr val="92D050"/>
          </a:solidFill>
        </p:grpSpPr>
        <p:sp>
          <p:nvSpPr>
            <p:cNvPr id="47" name="Arrow: Chevron 23"/>
            <p:cNvSpPr/>
            <p:nvPr/>
          </p:nvSpPr>
          <p:spPr>
            <a:xfrm rot="16200000">
              <a:off x="1185241" y="2129594"/>
              <a:ext cx="298175" cy="660951"/>
            </a:xfrm>
            <a:prstGeom prst="chevr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003854" y="1565545"/>
              <a:ext cx="655982" cy="8945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5875427" y="324433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b="1" kern="0" dirty="0">
                <a:solidFill>
                  <a:prstClr val="white"/>
                </a:solidFill>
                <a:cs typeface="Arial" panose="020B0604020202020204" pitchFamily="34" charset="0"/>
              </a:rPr>
              <a:t>05</a:t>
            </a:r>
            <a:endParaRPr lang="ko-KR" altLang="en-US" b="1" kern="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472297" y="5060327"/>
            <a:ext cx="804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ko-KR" sz="3200" b="1" kern="0" dirty="0">
                <a:solidFill>
                  <a:prstClr val="white"/>
                </a:solidFill>
                <a:cs typeface="Arial" panose="020B0604020202020204" pitchFamily="34" charset="0"/>
              </a:rPr>
              <a:t>06</a:t>
            </a:r>
            <a:endParaRPr lang="ko-KR" altLang="en-US" sz="3200" b="1" kern="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61851" y="5137155"/>
            <a:ext cx="4003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Apply safety form to ensure reducing injuries that workers may be exposed.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68679" y="2174858"/>
            <a:ext cx="2216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 the forecasting methods </a:t>
            </a:r>
            <a:endParaRPr kumimoji="0" lang="en-US" altLang="ko-KR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2073" y="4830259"/>
            <a:ext cx="1873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51453" y="4830259"/>
            <a:ext cx="1873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.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29416" y="1899796"/>
            <a:ext cx="2571727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 on increasing the sales for the products, which have a stationary pattern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en-US" altLang="ko-KR" sz="22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01143" y="2102705"/>
            <a:ext cx="1873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022963" y="4814601"/>
            <a:ext cx="1873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.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40934" y="4482280"/>
            <a:ext cx="2034718" cy="1118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 the MPS/MRP </a:t>
            </a:r>
            <a:b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087153" y="4482280"/>
            <a:ext cx="23815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 up with the maintenance system and do preventive maintenance in time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224937" y="2241204"/>
            <a:ext cx="201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Apply reorder point and safety stock 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653462" y="2205325"/>
            <a:ext cx="10886266" cy="3102160"/>
            <a:chOff x="1354996" y="2601320"/>
            <a:chExt cx="7957267" cy="2617601"/>
          </a:xfrm>
        </p:grpSpPr>
        <p:sp>
          <p:nvSpPr>
            <p:cNvPr id="3" name="Oval 2"/>
            <p:cNvSpPr/>
            <p:nvPr/>
          </p:nvSpPr>
          <p:spPr>
            <a:xfrm>
              <a:off x="6536612" y="3348298"/>
              <a:ext cx="693414" cy="6934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4986922" y="4031856"/>
              <a:ext cx="693414" cy="69341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437237" y="3348298"/>
              <a:ext cx="693414" cy="6934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1887542" y="4031856"/>
              <a:ext cx="693414" cy="6934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8086302" y="4031856"/>
              <a:ext cx="693414" cy="6934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5" name="Block Arc 24"/>
            <p:cNvSpPr/>
            <p:nvPr/>
          </p:nvSpPr>
          <p:spPr>
            <a:xfrm>
              <a:off x="7477560" y="3384218"/>
              <a:ext cx="1834703" cy="1834703"/>
            </a:xfrm>
            <a:prstGeom prst="blockArc">
              <a:avLst>
                <a:gd name="adj1" fmla="val 12399071"/>
                <a:gd name="adj2" fmla="val 20021087"/>
                <a:gd name="adj3" fmla="val 648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6" name="Block Arc 25"/>
            <p:cNvSpPr/>
            <p:nvPr/>
          </p:nvSpPr>
          <p:spPr>
            <a:xfrm>
              <a:off x="4416280" y="3384218"/>
              <a:ext cx="1834703" cy="1834703"/>
            </a:xfrm>
            <a:prstGeom prst="blockArc">
              <a:avLst>
                <a:gd name="adj1" fmla="val 12399071"/>
                <a:gd name="adj2" fmla="val 20021087"/>
                <a:gd name="adj3" fmla="val 648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27" name="Block Arc 26"/>
            <p:cNvSpPr/>
            <p:nvPr/>
          </p:nvSpPr>
          <p:spPr>
            <a:xfrm rot="10800000">
              <a:off x="5946920" y="2601320"/>
              <a:ext cx="1834703" cy="1834703"/>
            </a:xfrm>
            <a:prstGeom prst="blockArc">
              <a:avLst>
                <a:gd name="adj1" fmla="val 12399071"/>
                <a:gd name="adj2" fmla="val 20021087"/>
                <a:gd name="adj3" fmla="val 648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4" name="Block Arc 43"/>
            <p:cNvSpPr/>
            <p:nvPr/>
          </p:nvSpPr>
          <p:spPr>
            <a:xfrm>
              <a:off x="1354996" y="3384218"/>
              <a:ext cx="1834703" cy="1834703"/>
            </a:xfrm>
            <a:prstGeom prst="blockArc">
              <a:avLst>
                <a:gd name="adj1" fmla="val 12399071"/>
                <a:gd name="adj2" fmla="val 20021087"/>
                <a:gd name="adj3" fmla="val 648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5" name="Block Arc 44"/>
            <p:cNvSpPr/>
            <p:nvPr/>
          </p:nvSpPr>
          <p:spPr>
            <a:xfrm rot="10800000">
              <a:off x="2885636" y="2601320"/>
              <a:ext cx="1834703" cy="1834703"/>
            </a:xfrm>
            <a:prstGeom prst="blockArc">
              <a:avLst>
                <a:gd name="adj1" fmla="val 12399071"/>
                <a:gd name="adj2" fmla="val 20021087"/>
                <a:gd name="adj3" fmla="val 64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191082" y="190480"/>
            <a:ext cx="6113120" cy="928634"/>
            <a:chOff x="3087855" y="133409"/>
            <a:chExt cx="6113120" cy="928634"/>
          </a:xfrm>
        </p:grpSpPr>
        <p:sp>
          <p:nvSpPr>
            <p:cNvPr id="52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Rectangle 55"/>
          <p:cNvSpPr/>
          <p:nvPr/>
        </p:nvSpPr>
        <p:spPr>
          <a:xfrm>
            <a:off x="4223532" y="256322"/>
            <a:ext cx="42338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298" y="413067"/>
            <a:ext cx="474224" cy="4742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355" y="3905264"/>
            <a:ext cx="944962" cy="8596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4893" y="3090580"/>
            <a:ext cx="944962" cy="8596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6883" y="3933440"/>
            <a:ext cx="944962" cy="8596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6631" y="3117920"/>
            <a:ext cx="944962" cy="85961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9460" y="3933439"/>
            <a:ext cx="944962" cy="859611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56624" y="2379704"/>
            <a:ext cx="2082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Apply ABC classification 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2073" y="4830259"/>
            <a:ext cx="1873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en-US" altLang="ko-KR" sz="1200" dirty="0">
              <a:solidFill>
                <a:prstClr val="black">
                  <a:lumMod val="75000"/>
                  <a:lumOff val="2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51453" y="4830259"/>
            <a:ext cx="1873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.</a:t>
            </a:r>
            <a:endParaRPr lang="en-US" altLang="ko-KR" sz="1200" dirty="0">
              <a:solidFill>
                <a:prstClr val="black">
                  <a:lumMod val="75000"/>
                  <a:lumOff val="2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44357" y="2440459"/>
            <a:ext cx="2396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the new layout of the warehouse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01143" y="2102705"/>
            <a:ext cx="1873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en-US" altLang="ko-KR" sz="1200" dirty="0">
              <a:solidFill>
                <a:prstClr val="black">
                  <a:lumMod val="75000"/>
                  <a:lumOff val="2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022963" y="4814601"/>
            <a:ext cx="1873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ko-KR" sz="1200" dirty="0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.</a:t>
            </a:r>
            <a:endParaRPr lang="en-US" altLang="ko-KR" sz="1200" dirty="0">
              <a:solidFill>
                <a:prstClr val="black">
                  <a:lumMod val="75000"/>
                  <a:lumOff val="2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05019" y="4414276"/>
            <a:ext cx="2215971" cy="143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the item number to facilitate the storage process </a:t>
            </a:r>
            <a:b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384230" y="4482280"/>
            <a:ext cx="1778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 the quality forms and procedures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994213" y="2388859"/>
            <a:ext cx="25809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 up with the safety recommendation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653462" y="2205325"/>
            <a:ext cx="10886266" cy="3102160"/>
            <a:chOff x="1354996" y="2601320"/>
            <a:chExt cx="7957267" cy="2617601"/>
          </a:xfrm>
        </p:grpSpPr>
        <p:sp>
          <p:nvSpPr>
            <p:cNvPr id="3" name="Oval 2"/>
            <p:cNvSpPr/>
            <p:nvPr/>
          </p:nvSpPr>
          <p:spPr>
            <a:xfrm>
              <a:off x="6536612" y="3348298"/>
              <a:ext cx="693414" cy="6934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 sz="2700">
                <a:solidFill>
                  <a:prstClr val="white"/>
                </a:solidFill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4986922" y="4031856"/>
              <a:ext cx="693414" cy="69341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 sz="2700">
                <a:solidFill>
                  <a:prstClr val="white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437237" y="3348298"/>
              <a:ext cx="693414" cy="6934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 sz="2700">
                <a:solidFill>
                  <a:prstClr val="white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1887542" y="4031856"/>
              <a:ext cx="693414" cy="69341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 sz="2700">
                <a:solidFill>
                  <a:prstClr val="white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8086302" y="4031856"/>
              <a:ext cx="693414" cy="6934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 sz="2700">
                <a:solidFill>
                  <a:prstClr val="white"/>
                </a:solidFill>
              </a:endParaRPr>
            </a:p>
          </p:txBody>
        </p:sp>
        <p:sp>
          <p:nvSpPr>
            <p:cNvPr id="25" name="Block Arc 24"/>
            <p:cNvSpPr/>
            <p:nvPr/>
          </p:nvSpPr>
          <p:spPr>
            <a:xfrm>
              <a:off x="7477560" y="3384218"/>
              <a:ext cx="1834703" cy="1834703"/>
            </a:xfrm>
            <a:prstGeom prst="blockArc">
              <a:avLst>
                <a:gd name="adj1" fmla="val 12399071"/>
                <a:gd name="adj2" fmla="val 20021087"/>
                <a:gd name="adj3" fmla="val 648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 sz="2700">
                <a:solidFill>
                  <a:prstClr val="white"/>
                </a:solidFill>
              </a:endParaRPr>
            </a:p>
          </p:txBody>
        </p:sp>
        <p:sp>
          <p:nvSpPr>
            <p:cNvPr id="26" name="Block Arc 25"/>
            <p:cNvSpPr/>
            <p:nvPr/>
          </p:nvSpPr>
          <p:spPr>
            <a:xfrm>
              <a:off x="4416280" y="3384218"/>
              <a:ext cx="1834703" cy="1834703"/>
            </a:xfrm>
            <a:prstGeom prst="blockArc">
              <a:avLst>
                <a:gd name="adj1" fmla="val 12399071"/>
                <a:gd name="adj2" fmla="val 20021087"/>
                <a:gd name="adj3" fmla="val 648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 sz="2700">
                <a:solidFill>
                  <a:prstClr val="white"/>
                </a:solidFill>
              </a:endParaRPr>
            </a:p>
          </p:txBody>
        </p:sp>
        <p:sp>
          <p:nvSpPr>
            <p:cNvPr id="27" name="Block Arc 26"/>
            <p:cNvSpPr/>
            <p:nvPr/>
          </p:nvSpPr>
          <p:spPr>
            <a:xfrm rot="10800000">
              <a:off x="5946920" y="2601320"/>
              <a:ext cx="1834703" cy="1834703"/>
            </a:xfrm>
            <a:prstGeom prst="blockArc">
              <a:avLst>
                <a:gd name="adj1" fmla="val 12399071"/>
                <a:gd name="adj2" fmla="val 20021087"/>
                <a:gd name="adj3" fmla="val 648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 sz="2700">
                <a:solidFill>
                  <a:prstClr val="white"/>
                </a:solidFill>
              </a:endParaRPr>
            </a:p>
          </p:txBody>
        </p:sp>
        <p:sp>
          <p:nvSpPr>
            <p:cNvPr id="44" name="Block Arc 43"/>
            <p:cNvSpPr/>
            <p:nvPr/>
          </p:nvSpPr>
          <p:spPr>
            <a:xfrm>
              <a:off x="1354996" y="3384218"/>
              <a:ext cx="1834703" cy="1834703"/>
            </a:xfrm>
            <a:prstGeom prst="blockArc">
              <a:avLst>
                <a:gd name="adj1" fmla="val 12399071"/>
                <a:gd name="adj2" fmla="val 20021087"/>
                <a:gd name="adj3" fmla="val 648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 sz="2700" dirty="0">
                <a:solidFill>
                  <a:prstClr val="white"/>
                </a:solidFill>
              </a:endParaRPr>
            </a:p>
          </p:txBody>
        </p:sp>
        <p:sp>
          <p:nvSpPr>
            <p:cNvPr id="45" name="Block Arc 44"/>
            <p:cNvSpPr/>
            <p:nvPr/>
          </p:nvSpPr>
          <p:spPr>
            <a:xfrm rot="10800000">
              <a:off x="2885636" y="2601320"/>
              <a:ext cx="1834703" cy="1834703"/>
            </a:xfrm>
            <a:prstGeom prst="blockArc">
              <a:avLst>
                <a:gd name="adj1" fmla="val 12399071"/>
                <a:gd name="adj2" fmla="val 20021087"/>
                <a:gd name="adj3" fmla="val 64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 sz="2700">
                <a:solidFill>
                  <a:prstClr val="white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191082" y="190480"/>
            <a:ext cx="6113120" cy="928634"/>
            <a:chOff x="3087855" y="133409"/>
            <a:chExt cx="6113120" cy="928634"/>
          </a:xfrm>
        </p:grpSpPr>
        <p:sp>
          <p:nvSpPr>
            <p:cNvPr id="52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5400" kern="0" dirty="0">
                  <a:solidFill>
                    <a:prstClr val="black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lang="en-US" sz="5400" kern="0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sp>
        <p:nvSpPr>
          <p:cNvPr id="56" name="Rectangle 55"/>
          <p:cNvSpPr/>
          <p:nvPr/>
        </p:nvSpPr>
        <p:spPr>
          <a:xfrm>
            <a:off x="4204051" y="253877"/>
            <a:ext cx="42338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298" y="413067"/>
            <a:ext cx="474224" cy="4742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607" y="3918335"/>
            <a:ext cx="944962" cy="859611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542211" y="3209080"/>
            <a:ext cx="804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ko-KR" sz="3200" b="1" kern="0" dirty="0">
                <a:solidFill>
                  <a:prstClr val="white"/>
                </a:solidFill>
                <a:cs typeface="Arial" panose="020B0604020202020204" pitchFamily="34" charset="0"/>
              </a:rPr>
              <a:t>07</a:t>
            </a:r>
            <a:endParaRPr lang="ko-KR" altLang="en-US" sz="3200" b="1" kern="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69324" y="4019176"/>
            <a:ext cx="804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ko-KR" sz="3200" b="1" kern="0" dirty="0">
                <a:solidFill>
                  <a:prstClr val="white"/>
                </a:solidFill>
                <a:cs typeface="Arial" panose="020B0604020202020204" pitchFamily="34" charset="0"/>
              </a:rPr>
              <a:t>08</a:t>
            </a:r>
            <a:endParaRPr lang="ko-KR" altLang="en-US" sz="3200" b="1" kern="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819317" y="3209079"/>
            <a:ext cx="804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ko-KR" sz="3200" b="1" kern="0" dirty="0">
                <a:solidFill>
                  <a:prstClr val="white"/>
                </a:solidFill>
                <a:cs typeface="Arial" panose="020B0604020202020204" pitchFamily="34" charset="0"/>
              </a:rPr>
              <a:t>09</a:t>
            </a:r>
            <a:endParaRPr lang="ko-KR" altLang="en-US" sz="3200" b="1" kern="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910387" y="4019176"/>
            <a:ext cx="804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ko-KR" sz="3200" b="1" kern="0" dirty="0">
                <a:solidFill>
                  <a:prstClr val="white"/>
                </a:solidFill>
                <a:cs typeface="Arial" panose="020B0604020202020204" pitchFamily="34" charset="0"/>
              </a:rPr>
              <a:t>10</a:t>
            </a:r>
            <a:endParaRPr lang="ko-KR" altLang="en-US" sz="3200" b="1" kern="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"/>
          <a:srcRect r="21842"/>
          <a:stretch>
            <a:fillRect/>
          </a:stretch>
        </p:blipFill>
        <p:spPr>
          <a:xfrm>
            <a:off x="0" y="-293262"/>
            <a:ext cx="12192000" cy="71512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17000" y="5057782"/>
            <a:ext cx="31570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Toilet &amp; kitchen production line</a:t>
            </a:r>
            <a:endParaRPr 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04307" y="5057782"/>
            <a:ext cx="27819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 tissues </a:t>
            </a:r>
            <a:endParaRPr 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line</a:t>
            </a:r>
            <a:endParaRPr 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48254" y="4980742"/>
            <a:ext cx="26614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Diapers production line</a:t>
            </a:r>
            <a:endParaRPr 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Placeholder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2" r="18942"/>
          <a:stretch>
            <a:fillRect/>
          </a:stretch>
        </p:blipFill>
        <p:spPr>
          <a:xfrm>
            <a:off x="1155942" y="1626669"/>
            <a:ext cx="2915543" cy="2857748"/>
          </a:xfrm>
          <a:prstGeom prst="rect">
            <a:avLst/>
          </a:prstGeom>
        </p:spPr>
      </p:pic>
      <p:pic>
        <p:nvPicPr>
          <p:cNvPr id="10" name="Picture Placeholder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2" r="18942"/>
          <a:stretch>
            <a:fillRect/>
          </a:stretch>
        </p:blipFill>
        <p:spPr>
          <a:xfrm>
            <a:off x="8066883" y="1626669"/>
            <a:ext cx="2925167" cy="285774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087855" y="109668"/>
            <a:ext cx="5867120" cy="922730"/>
            <a:chOff x="3087855" y="129988"/>
            <a:chExt cx="5867120" cy="922730"/>
          </a:xfrm>
        </p:grpSpPr>
        <p:sp>
          <p:nvSpPr>
            <p:cNvPr id="13" name="Rectangle: Rounded Corners 18"/>
            <p:cNvSpPr/>
            <p:nvPr/>
          </p:nvSpPr>
          <p:spPr>
            <a:xfrm>
              <a:off x="3087855" y="129988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99067" y="184699"/>
              <a:ext cx="57559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Introduction</a:t>
              </a:r>
              <a:endPara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967" y="312511"/>
            <a:ext cx="557685" cy="557685"/>
          </a:xfrm>
          <a:prstGeom prst="rect">
            <a:avLst/>
          </a:prstGeom>
        </p:spPr>
      </p:pic>
      <p:pic>
        <p:nvPicPr>
          <p:cNvPr id="7" name="WhatsApp Video 2023-01-05 at 19.31.47">
            <a:hlinkClick r:id="" action="ppaction://media"/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19250" y="1626669"/>
            <a:ext cx="2915543" cy="2857748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5"/>
          <p:cNvSpPr/>
          <p:nvPr/>
        </p:nvSpPr>
        <p:spPr>
          <a:xfrm>
            <a:off x="2489201" y="-596900"/>
            <a:ext cx="10985500" cy="6477000"/>
          </a:xfrm>
          <a:custGeom>
            <a:avLst/>
            <a:gdLst/>
            <a:ahLst/>
            <a:cxnLst/>
            <a:rect l="l" t="t" r="r" b="b"/>
            <a:pathLst>
              <a:path w="329565" h="194310" extrusionOk="0">
                <a:moveTo>
                  <a:pt x="0" y="0"/>
                </a:moveTo>
                <a:lnTo>
                  <a:pt x="33147" y="107442"/>
                </a:lnTo>
                <a:lnTo>
                  <a:pt x="74295" y="118110"/>
                </a:lnTo>
                <a:lnTo>
                  <a:pt x="134493" y="194310"/>
                </a:lnTo>
                <a:lnTo>
                  <a:pt x="329565" y="180594"/>
                </a:lnTo>
                <a:lnTo>
                  <a:pt x="308229" y="11430"/>
                </a:lnTo>
                <a:close/>
              </a:path>
            </a:pathLst>
          </a:custGeom>
          <a:noFill/>
          <a:ln w="19050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4" name="Google Shape;374;p35"/>
          <p:cNvSpPr txBox="1">
            <a:spLocks noGrp="1"/>
          </p:cNvSpPr>
          <p:nvPr>
            <p:ph type="ctrTitle"/>
          </p:nvPr>
        </p:nvSpPr>
        <p:spPr>
          <a:xfrm>
            <a:off x="814495" y="540448"/>
            <a:ext cx="2316400" cy="1261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/>
              <a:t>WELCOME!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4232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0" y="1919962"/>
            <a:ext cx="674116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6600" b="0" i="0" u="none" strike="noStrike" kern="1200" cap="none" spc="0" normalizeH="0" baseline="0" noProof="0" dirty="0">
                <a:ln>
                  <a:noFill/>
                </a:ln>
                <a:solidFill>
                  <a:srgbClr val="A2A1A8"/>
                </a:solidFill>
                <a:effectLst/>
                <a:uLnTx/>
                <a:uFillTx/>
                <a:latin typeface="Algerian" panose="04020705040A02060702" pitchFamily="82" charset="0"/>
                <a:cs typeface="Arial" panose="020B0604020202020204" pitchFamily="34" charset="0"/>
              </a:rPr>
              <a:t>Thank You</a:t>
            </a:r>
            <a:endParaRPr kumimoji="0" lang="ko-KR" altLang="en-US" sz="6600" b="0" i="0" u="none" strike="noStrike" kern="1200" cap="none" spc="0" normalizeH="0" baseline="0" noProof="0" dirty="0">
              <a:ln>
                <a:noFill/>
              </a:ln>
              <a:solidFill>
                <a:srgbClr val="A2A1A8"/>
              </a:solidFill>
              <a:effectLst/>
              <a:uLnTx/>
              <a:uFillTx/>
              <a:latin typeface="Algerian" panose="04020705040A02060702" pitchFamily="82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28260" y="3288715"/>
            <a:ext cx="67411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A2A1AF"/>
                </a:solidFill>
                <a:effectLst/>
                <a:uLnTx/>
                <a:uFillTx/>
                <a:latin typeface="Algerian" panose="04020705040A02060702" pitchFamily="82" charset="0"/>
                <a:cs typeface="+mn-cs"/>
              </a:rPr>
              <a:t>Any questions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A2A1AF"/>
                </a:solidFill>
                <a:effectLst/>
                <a:uLnTx/>
                <a:uFillTx/>
                <a:latin typeface="Bahnschrift Condensed" panose="020B0502040204020203" pitchFamily="34" charset="0"/>
                <a:cs typeface="+mn-cs"/>
              </a:rPr>
              <a:t>?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srgbClr val="A2A1AF"/>
              </a:solidFill>
              <a:effectLst/>
              <a:uLnTx/>
              <a:uFillTx/>
              <a:latin typeface="Bahnschrift Condensed" panose="020B0502040204020203" pitchFamily="34" charset="0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1" action="ppaction://hlinksldjump"/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11" y="545123"/>
            <a:ext cx="10677377" cy="57677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62680" y="593720"/>
            <a:ext cx="3598856" cy="5328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Arrow: Right 2">
            <a:hlinkClick r:id="rId2" action="ppaction://hlinksldjump"/>
          </p:cNvPr>
          <p:cNvSpPr/>
          <p:nvPr/>
        </p:nvSpPr>
        <p:spPr>
          <a:xfrm>
            <a:off x="11193192" y="6146692"/>
            <a:ext cx="778409" cy="357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561" y="1045029"/>
            <a:ext cx="3374060" cy="4498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2098144" y="1804271"/>
            <a:ext cx="13431985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en-US" sz="900" b="0" i="1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+mn-cs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720975" y="1825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en-US" sz="900" b="0" i="1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22403" y="871230"/>
            <a:ext cx="8853635" cy="590686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grpSp>
        <p:nvGrpSpPr>
          <p:cNvPr id="7" name="Group 6"/>
          <p:cNvGrpSpPr/>
          <p:nvPr/>
        </p:nvGrpSpPr>
        <p:grpSpPr>
          <a:xfrm>
            <a:off x="4327442" y="189222"/>
            <a:ext cx="3743394" cy="525889"/>
            <a:chOff x="3087855" y="133409"/>
            <a:chExt cx="6113120" cy="928634"/>
          </a:xfrm>
        </p:grpSpPr>
        <p:sp>
          <p:nvSpPr>
            <p:cNvPr id="8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5269592" y="169914"/>
            <a:ext cx="19912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Safety form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710" y="239591"/>
            <a:ext cx="395365" cy="419919"/>
          </a:xfrm>
          <a:prstGeom prst="rect">
            <a:avLst/>
          </a:prstGeom>
        </p:spPr>
      </p:pic>
      <p:sp>
        <p:nvSpPr>
          <p:cNvPr id="14" name="Arrow: Right 13">
            <a:hlinkClick r:id="rId3" action="ppaction://hlinksldjump"/>
          </p:cNvPr>
          <p:cNvSpPr/>
          <p:nvPr/>
        </p:nvSpPr>
        <p:spPr>
          <a:xfrm>
            <a:off x="11193192" y="6146692"/>
            <a:ext cx="778409" cy="357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13" y="2016263"/>
            <a:ext cx="11758773" cy="40579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grpSp>
        <p:nvGrpSpPr>
          <p:cNvPr id="8" name="Group 7"/>
          <p:cNvGrpSpPr/>
          <p:nvPr/>
        </p:nvGrpSpPr>
        <p:grpSpPr>
          <a:xfrm>
            <a:off x="4140044" y="231706"/>
            <a:ext cx="5222749" cy="646331"/>
            <a:chOff x="4475324" y="1115626"/>
            <a:chExt cx="5222749" cy="646331"/>
          </a:xfrm>
        </p:grpSpPr>
        <p:grpSp>
          <p:nvGrpSpPr>
            <p:cNvPr id="9" name="Group 8"/>
            <p:cNvGrpSpPr/>
            <p:nvPr/>
          </p:nvGrpSpPr>
          <p:grpSpPr>
            <a:xfrm>
              <a:off x="4475324" y="1138220"/>
              <a:ext cx="3965975" cy="618175"/>
              <a:chOff x="3087855" y="133409"/>
              <a:chExt cx="6113120" cy="928634"/>
            </a:xfrm>
          </p:grpSpPr>
          <p:sp>
            <p:nvSpPr>
              <p:cNvPr id="16" name="Rectangle: Rounded Corners 18"/>
              <p:cNvSpPr/>
              <p:nvPr/>
            </p:nvSpPr>
            <p:spPr>
              <a:xfrm>
                <a:off x="3087855" y="133409"/>
                <a:ext cx="5760720" cy="922730"/>
              </a:xfrm>
              <a:prstGeom prst="roundRect">
                <a:avLst>
                  <a:gd name="adj" fmla="val 50000"/>
                </a:avLst>
              </a:prstGeom>
              <a:solidFill>
                <a:srgbClr val="BBA5E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445067" y="138713"/>
                <a:ext cx="57559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5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endPara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234061" y="188023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3234061" y="186361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5161601" y="1173754"/>
              <a:ext cx="4536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rPr>
                <a:t>Production Planning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89753" y="1115626"/>
              <a:ext cx="1017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anose="020B0A04020102020204" pitchFamily="34" charset="0"/>
                  <a:cs typeface="+mn-cs"/>
                </a:rPr>
                <a:t>2</a:t>
              </a:r>
              <a:endPara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cs typeface="+mn-cs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140044" y="231706"/>
            <a:ext cx="5222749" cy="646331"/>
            <a:chOff x="4475324" y="1115626"/>
            <a:chExt cx="5222749" cy="646331"/>
          </a:xfrm>
        </p:grpSpPr>
        <p:grpSp>
          <p:nvGrpSpPr>
            <p:cNvPr id="9" name="Group 8"/>
            <p:cNvGrpSpPr/>
            <p:nvPr/>
          </p:nvGrpSpPr>
          <p:grpSpPr>
            <a:xfrm>
              <a:off x="4475324" y="1138220"/>
              <a:ext cx="3965975" cy="618175"/>
              <a:chOff x="3087855" y="133409"/>
              <a:chExt cx="6113120" cy="928634"/>
            </a:xfrm>
          </p:grpSpPr>
          <p:sp>
            <p:nvSpPr>
              <p:cNvPr id="16" name="Rectangle: Rounded Corners 18"/>
              <p:cNvSpPr/>
              <p:nvPr/>
            </p:nvSpPr>
            <p:spPr>
              <a:xfrm>
                <a:off x="3087855" y="133409"/>
                <a:ext cx="5760720" cy="922730"/>
              </a:xfrm>
              <a:prstGeom prst="roundRect">
                <a:avLst>
                  <a:gd name="adj" fmla="val 50000"/>
                </a:avLst>
              </a:prstGeom>
              <a:solidFill>
                <a:srgbClr val="BBA5E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445067" y="138713"/>
                <a:ext cx="57559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5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endPara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234061" y="188023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3234061" y="186361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5161601" y="1173754"/>
              <a:ext cx="4536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rPr>
                <a:t>Production Planning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89753" y="1115626"/>
              <a:ext cx="1017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anose="020B0A04020102020204" pitchFamily="34" charset="0"/>
                  <a:cs typeface="+mn-cs"/>
                </a:rPr>
                <a:t>2</a:t>
              </a:r>
              <a:endPara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cs typeface="+mn-cs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08" y="2169995"/>
            <a:ext cx="11186583" cy="38606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3" name="Rectangle 2"/>
          <p:cNvSpPr/>
          <p:nvPr/>
        </p:nvSpPr>
        <p:spPr>
          <a:xfrm>
            <a:off x="4937760" y="5008098"/>
            <a:ext cx="2785403" cy="39389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401993" y="4912658"/>
            <a:ext cx="2321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+mj-lt"/>
                <a:cs typeface="Times New Roman" panose="02020603050405020304" pitchFamily="18" charset="0"/>
              </a:rPr>
              <a:t>Paper Roll</a:t>
            </a:r>
            <a:endParaRPr lang="en-US" sz="2800" dirty="0">
              <a:latin typeface="+mj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1" action="ppaction://hlinksldjump"/>
          </p:cNvPr>
          <p:cNvPicPr>
            <a:picLocks noChangeAspect="1"/>
          </p:cNvPicPr>
          <p:nvPr/>
        </p:nvPicPr>
        <p:blipFill rotWithShape="1">
          <a:blip r:embed="rId2"/>
          <a:srcRect l="47543" t="33049" r="8761" b="11681"/>
          <a:stretch>
            <a:fillRect/>
          </a:stretch>
        </p:blipFill>
        <p:spPr bwMode="auto">
          <a:xfrm>
            <a:off x="2016919" y="885433"/>
            <a:ext cx="8158161" cy="58038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grpSp>
        <p:nvGrpSpPr>
          <p:cNvPr id="8" name="Group 7"/>
          <p:cNvGrpSpPr/>
          <p:nvPr/>
        </p:nvGrpSpPr>
        <p:grpSpPr>
          <a:xfrm>
            <a:off x="3886044" y="109786"/>
            <a:ext cx="5222749" cy="646331"/>
            <a:chOff x="4475324" y="1115626"/>
            <a:chExt cx="5222749" cy="646331"/>
          </a:xfrm>
        </p:grpSpPr>
        <p:grpSp>
          <p:nvGrpSpPr>
            <p:cNvPr id="9" name="Group 8"/>
            <p:cNvGrpSpPr/>
            <p:nvPr/>
          </p:nvGrpSpPr>
          <p:grpSpPr>
            <a:xfrm>
              <a:off x="4475324" y="1138220"/>
              <a:ext cx="3965975" cy="618175"/>
              <a:chOff x="3087855" y="133409"/>
              <a:chExt cx="6113120" cy="928634"/>
            </a:xfrm>
          </p:grpSpPr>
          <p:sp>
            <p:nvSpPr>
              <p:cNvPr id="16" name="Rectangle: Rounded Corners 18"/>
              <p:cNvSpPr/>
              <p:nvPr/>
            </p:nvSpPr>
            <p:spPr>
              <a:xfrm>
                <a:off x="3087855" y="133409"/>
                <a:ext cx="5760720" cy="922730"/>
              </a:xfrm>
              <a:prstGeom prst="roundRect">
                <a:avLst>
                  <a:gd name="adj" fmla="val 50000"/>
                </a:avLst>
              </a:prstGeom>
              <a:solidFill>
                <a:srgbClr val="BBA5E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445067" y="138713"/>
                <a:ext cx="57559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5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endPara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234061" y="188023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3234061" y="186361"/>
                <a:ext cx="813495" cy="813495"/>
              </a:xfrm>
              <a:prstGeom prst="ellipse">
                <a:avLst/>
              </a:prstGeom>
              <a:solidFill>
                <a:sysClr val="window" lastClr="FFFFFF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/>
                  <a:cs typeface="+mn-cs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5161601" y="1173754"/>
              <a:ext cx="4536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rPr>
                <a:t>Production Planning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89753" y="1115626"/>
              <a:ext cx="1017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anose="020B0A04020102020204" pitchFamily="34" charset="0"/>
                  <a:cs typeface="+mn-cs"/>
                </a:rPr>
                <a:t>2</a:t>
              </a:r>
              <a:endPara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cs typeface="+mn-cs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609597" y="296928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grpSp>
        <p:nvGrpSpPr>
          <p:cNvPr id="66" name="Group 65"/>
          <p:cNvGrpSpPr/>
          <p:nvPr/>
        </p:nvGrpSpPr>
        <p:grpSpPr>
          <a:xfrm>
            <a:off x="4226360" y="296783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1" name="Google Shape;3663;p39"/>
          <p:cNvSpPr txBox="1"/>
          <p:nvPr/>
        </p:nvSpPr>
        <p:spPr>
          <a:xfrm>
            <a:off x="3170166" y="5814761"/>
            <a:ext cx="759200" cy="3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17825" y="294762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 Black" panose="020B0A04020102020204" pitchFamily="34" charset="0"/>
              </a:rPr>
              <a:t>5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32968" y="270208"/>
            <a:ext cx="33277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Inventory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warehouses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47" y="1510786"/>
            <a:ext cx="10745700" cy="46583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609597" y="296928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grpSp>
        <p:nvGrpSpPr>
          <p:cNvPr id="66" name="Group 65"/>
          <p:cNvGrpSpPr/>
          <p:nvPr/>
        </p:nvGrpSpPr>
        <p:grpSpPr>
          <a:xfrm>
            <a:off x="4226360" y="296783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1" name="Google Shape;3663;p39"/>
          <p:cNvSpPr txBox="1"/>
          <p:nvPr/>
        </p:nvSpPr>
        <p:spPr>
          <a:xfrm>
            <a:off x="3170166" y="5814761"/>
            <a:ext cx="759200" cy="3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17825" y="294762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 Black" panose="020B0A04020102020204" pitchFamily="34" charset="0"/>
              </a:rPr>
              <a:t>5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32968" y="270208"/>
            <a:ext cx="33277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Inventory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warehouses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963" y="1714639"/>
            <a:ext cx="10698068" cy="42773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7" name="Google Shape;3637;p39"/>
          <p:cNvSpPr txBox="1">
            <a:spLocks noGrp="1"/>
          </p:cNvSpPr>
          <p:nvPr>
            <p:ph type="title"/>
          </p:nvPr>
        </p:nvSpPr>
        <p:spPr>
          <a:xfrm>
            <a:off x="609597" y="296928"/>
            <a:ext cx="10972800" cy="64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</a:rPr>
              <a:t> </a:t>
            </a:r>
            <a:endParaRPr dirty="0"/>
          </a:p>
        </p:txBody>
      </p:sp>
      <p:grpSp>
        <p:nvGrpSpPr>
          <p:cNvPr id="66" name="Group 65"/>
          <p:cNvGrpSpPr/>
          <p:nvPr/>
        </p:nvGrpSpPr>
        <p:grpSpPr>
          <a:xfrm>
            <a:off x="4226360" y="296783"/>
            <a:ext cx="3824291" cy="616249"/>
            <a:chOff x="3087855" y="133409"/>
            <a:chExt cx="6113120" cy="928634"/>
          </a:xfrm>
        </p:grpSpPr>
        <p:sp>
          <p:nvSpPr>
            <p:cNvPr id="67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ea typeface="+mn-ea"/>
                  <a:cs typeface="Arabic Typesetting" panose="03020402040406030203" pitchFamily="66" charset="-78"/>
                </a:rPr>
                <a:t> </a:t>
              </a:r>
              <a:endPara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1" name="Google Shape;3663;p39"/>
          <p:cNvSpPr txBox="1"/>
          <p:nvPr/>
        </p:nvSpPr>
        <p:spPr>
          <a:xfrm>
            <a:off x="3170166" y="5814761"/>
            <a:ext cx="759200" cy="3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17825" y="294762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 Black" panose="020B0A04020102020204" pitchFamily="34" charset="0"/>
              </a:rPr>
              <a:t>5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32968" y="270208"/>
            <a:ext cx="33277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Inventory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warehouses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910" y="1184847"/>
            <a:ext cx="10736173" cy="5372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p25"/>
          <p:cNvSpPr/>
          <p:nvPr/>
        </p:nvSpPr>
        <p:spPr>
          <a:xfrm>
            <a:off x="7258519" y="4924137"/>
            <a:ext cx="796636" cy="1329170"/>
          </a:xfrm>
          <a:custGeom>
            <a:avLst/>
            <a:gdLst/>
            <a:ahLst/>
            <a:cxnLst/>
            <a:rect l="l" t="t" r="r" b="b"/>
            <a:pathLst>
              <a:path w="126" h="210" extrusionOk="0">
                <a:moveTo>
                  <a:pt x="14" y="75"/>
                </a:moveTo>
                <a:cubicBezTo>
                  <a:pt x="1" y="95"/>
                  <a:pt x="0" y="121"/>
                  <a:pt x="13" y="143"/>
                </a:cubicBezTo>
                <a:cubicBezTo>
                  <a:pt x="13" y="143"/>
                  <a:pt x="13" y="143"/>
                  <a:pt x="13" y="143"/>
                </a:cubicBezTo>
                <a:cubicBezTo>
                  <a:pt x="51" y="210"/>
                  <a:pt x="51" y="210"/>
                  <a:pt x="51" y="210"/>
                </a:cubicBezTo>
                <a:cubicBezTo>
                  <a:pt x="108" y="173"/>
                  <a:pt x="126" y="98"/>
                  <a:pt x="92" y="39"/>
                </a:cubicBezTo>
                <a:cubicBezTo>
                  <a:pt x="83" y="23"/>
                  <a:pt x="71" y="10"/>
                  <a:pt x="57" y="0"/>
                </a:cubicBezTo>
                <a:cubicBezTo>
                  <a:pt x="14" y="75"/>
                  <a:pt x="14" y="75"/>
                  <a:pt x="14" y="75"/>
                </a:cubicBezTo>
                <a:cubicBezTo>
                  <a:pt x="14" y="75"/>
                  <a:pt x="14" y="75"/>
                  <a:pt x="14" y="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169640" y="4771159"/>
            <a:ext cx="1714500" cy="1759238"/>
            <a:chOff x="4169640" y="4346864"/>
            <a:chExt cx="1714500" cy="1759238"/>
          </a:xfrm>
        </p:grpSpPr>
        <p:sp>
          <p:nvSpPr>
            <p:cNvPr id="42" name="shp29"/>
            <p:cNvSpPr/>
            <p:nvPr/>
          </p:nvSpPr>
          <p:spPr>
            <a:xfrm>
              <a:off x="4676197" y="4346864"/>
              <a:ext cx="1207943" cy="848591"/>
            </a:xfrm>
            <a:custGeom>
              <a:avLst/>
              <a:gdLst/>
              <a:ahLst/>
              <a:cxnLst/>
              <a:rect l="l" t="t" r="r" b="b"/>
              <a:pathLst>
                <a:path w="191" h="134" extrusionOk="0">
                  <a:moveTo>
                    <a:pt x="97" y="134"/>
                  </a:moveTo>
                  <a:cubicBezTo>
                    <a:pt x="191" y="134"/>
                    <a:pt x="191" y="134"/>
                    <a:pt x="191" y="134"/>
                  </a:cubicBezTo>
                  <a:cubicBezTo>
                    <a:pt x="191" y="90"/>
                    <a:pt x="169" y="47"/>
                    <a:pt x="128" y="24"/>
                  </a:cubicBezTo>
                  <a:cubicBezTo>
                    <a:pt x="87" y="0"/>
                    <a:pt x="38" y="2"/>
                    <a:pt x="0" y="24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57" y="121"/>
                    <a:pt x="79" y="134"/>
                    <a:pt x="97" y="1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3" name="shp30"/>
            <p:cNvSpPr/>
            <p:nvPr/>
          </p:nvSpPr>
          <p:spPr>
            <a:xfrm>
              <a:off x="4713720" y="5277716"/>
              <a:ext cx="1170420" cy="828386"/>
            </a:xfrm>
            <a:custGeom>
              <a:avLst/>
              <a:gdLst/>
              <a:ahLst/>
              <a:cxnLst/>
              <a:rect l="l" t="t" r="r" b="b"/>
              <a:pathLst>
                <a:path w="185" h="131" extrusionOk="0">
                  <a:moveTo>
                    <a:pt x="98" y="0"/>
                  </a:moveTo>
                  <a:cubicBezTo>
                    <a:pt x="74" y="0"/>
                    <a:pt x="51" y="12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60" y="131"/>
                    <a:pt x="134" y="110"/>
                    <a:pt x="168" y="51"/>
                  </a:cubicBezTo>
                  <a:cubicBezTo>
                    <a:pt x="178" y="35"/>
                    <a:pt x="183" y="18"/>
                    <a:pt x="18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4" name="shp31"/>
            <p:cNvSpPr/>
            <p:nvPr/>
          </p:nvSpPr>
          <p:spPr>
            <a:xfrm>
              <a:off x="4169640" y="4543137"/>
              <a:ext cx="790864" cy="1329170"/>
            </a:xfrm>
            <a:custGeom>
              <a:avLst/>
              <a:gdLst/>
              <a:ahLst/>
              <a:cxnLst/>
              <a:rect l="l" t="t" r="r" b="b"/>
              <a:pathLst>
                <a:path w="125" h="210" extrusionOk="0">
                  <a:moveTo>
                    <a:pt x="112" y="146"/>
                  </a:moveTo>
                  <a:cubicBezTo>
                    <a:pt x="112" y="146"/>
                    <a:pt x="112" y="146"/>
                    <a:pt x="112" y="146"/>
                  </a:cubicBezTo>
                  <a:cubicBezTo>
                    <a:pt x="125" y="123"/>
                    <a:pt x="124" y="95"/>
                    <a:pt x="111" y="73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5" y="10"/>
                    <a:pt x="43" y="23"/>
                    <a:pt x="34" y="39"/>
                  </a:cubicBezTo>
                  <a:cubicBezTo>
                    <a:pt x="0" y="98"/>
                    <a:pt x="18" y="173"/>
                    <a:pt x="75" y="210"/>
                  </a:cubicBezTo>
                  <a:lnTo>
                    <a:pt x="112" y="14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6" name="shp32"/>
            <p:cNvSpPr txBox="1"/>
            <p:nvPr/>
          </p:nvSpPr>
          <p:spPr>
            <a:xfrm>
              <a:off x="5068743" y="4589319"/>
              <a:ext cx="518102" cy="4632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04</a:t>
              </a: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90697" y="4740131"/>
            <a:ext cx="5287916" cy="1759238"/>
            <a:chOff x="6314209" y="4346864"/>
            <a:chExt cx="5287916" cy="1759238"/>
          </a:xfrm>
        </p:grpSpPr>
        <p:sp>
          <p:nvSpPr>
            <p:cNvPr id="35" name="shp24"/>
            <p:cNvSpPr/>
            <p:nvPr/>
          </p:nvSpPr>
          <p:spPr>
            <a:xfrm>
              <a:off x="6314209" y="4346864"/>
              <a:ext cx="1207943" cy="848591"/>
            </a:xfrm>
            <a:custGeom>
              <a:avLst/>
              <a:gdLst/>
              <a:ahLst/>
              <a:cxnLst/>
              <a:rect l="l" t="t" r="r" b="b"/>
              <a:pathLst>
                <a:path w="191" h="134" extrusionOk="0">
                  <a:moveTo>
                    <a:pt x="144" y="105"/>
                  </a:moveTo>
                  <a:cubicBezTo>
                    <a:pt x="191" y="24"/>
                    <a:pt x="191" y="24"/>
                    <a:pt x="191" y="24"/>
                  </a:cubicBezTo>
                  <a:cubicBezTo>
                    <a:pt x="153" y="2"/>
                    <a:pt x="104" y="0"/>
                    <a:pt x="63" y="24"/>
                  </a:cubicBezTo>
                  <a:cubicBezTo>
                    <a:pt x="23" y="47"/>
                    <a:pt x="0" y="90"/>
                    <a:pt x="0" y="134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112" y="134"/>
                    <a:pt x="135" y="121"/>
                    <a:pt x="144" y="10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7" name="shp26"/>
            <p:cNvSpPr/>
            <p:nvPr/>
          </p:nvSpPr>
          <p:spPr>
            <a:xfrm>
              <a:off x="6314209" y="5277716"/>
              <a:ext cx="1170420" cy="828386"/>
            </a:xfrm>
            <a:custGeom>
              <a:avLst/>
              <a:gdLst/>
              <a:ahLst/>
              <a:cxnLst/>
              <a:rect l="l" t="t" r="r" b="b"/>
              <a:pathLst>
                <a:path w="185" h="131" extrusionOk="0">
                  <a:moveTo>
                    <a:pt x="148" y="36"/>
                  </a:moveTo>
                  <a:cubicBezTo>
                    <a:pt x="148" y="36"/>
                    <a:pt x="148" y="36"/>
                    <a:pt x="148" y="36"/>
                  </a:cubicBezTo>
                  <a:cubicBezTo>
                    <a:pt x="134" y="13"/>
                    <a:pt x="110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8"/>
                    <a:pt x="8" y="35"/>
                    <a:pt x="17" y="51"/>
                  </a:cubicBezTo>
                  <a:cubicBezTo>
                    <a:pt x="51" y="110"/>
                    <a:pt x="125" y="131"/>
                    <a:pt x="185" y="101"/>
                  </a:cubicBezTo>
                  <a:lnTo>
                    <a:pt x="148" y="3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9" name="shp27"/>
            <p:cNvSpPr txBox="1"/>
            <p:nvPr/>
          </p:nvSpPr>
          <p:spPr>
            <a:xfrm>
              <a:off x="6667789" y="4582102"/>
              <a:ext cx="665306" cy="632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03</a:t>
              </a: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8160927" y="5112120"/>
              <a:ext cx="3441198" cy="424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24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400" b="1" dirty="0">
                  <a:latin typeface="Times New Roman" panose="02020603050405020304" pitchFamily="18" charset="0"/>
                  <a:ea typeface="Calibri" panose="020F0502020204030204" pitchFamily="34" charset="0"/>
                </a:rPr>
                <a:t>Preventive Maintenance</a:t>
              </a:r>
              <a:endParaRPr lang="en-US" sz="2400" b="1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991176" y="5376356"/>
            <a:ext cx="330571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Safety and Ergonomics 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818279" y="3010526"/>
            <a:ext cx="11437237" cy="1865270"/>
            <a:chOff x="874857" y="2625147"/>
            <a:chExt cx="11437237" cy="1865270"/>
          </a:xfrm>
        </p:grpSpPr>
        <p:sp>
          <p:nvSpPr>
            <p:cNvPr id="28" name="shp19"/>
            <p:cNvSpPr/>
            <p:nvPr/>
          </p:nvSpPr>
          <p:spPr>
            <a:xfrm>
              <a:off x="7333095" y="2733386"/>
              <a:ext cx="759114" cy="1391227"/>
            </a:xfrm>
            <a:custGeom>
              <a:avLst/>
              <a:gdLst/>
              <a:ahLst/>
              <a:cxnLst/>
              <a:rect l="l" t="t" r="r" b="b"/>
              <a:pathLst>
                <a:path w="120" h="220" extrusionOk="0">
                  <a:moveTo>
                    <a:pt x="110" y="81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5" y="22"/>
                    <a:pt x="0" y="63"/>
                    <a:pt x="0" y="110"/>
                  </a:cubicBezTo>
                  <a:cubicBezTo>
                    <a:pt x="0" y="157"/>
                    <a:pt x="25" y="198"/>
                    <a:pt x="63" y="220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20" y="123"/>
                    <a:pt x="120" y="97"/>
                    <a:pt x="110" y="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9" name="shp20"/>
            <p:cNvSpPr/>
            <p:nvPr/>
          </p:nvSpPr>
          <p:spPr>
            <a:xfrm>
              <a:off x="7807902" y="2625147"/>
              <a:ext cx="1131455" cy="766329"/>
            </a:xfrm>
            <a:custGeom>
              <a:avLst/>
              <a:gdLst/>
              <a:ahLst/>
              <a:cxnLst/>
              <a:rect l="l" t="t" r="r" b="b"/>
              <a:pathLst>
                <a:path w="179" h="121" extrusionOk="0">
                  <a:moveTo>
                    <a:pt x="44" y="86"/>
                  </a:moveTo>
                  <a:cubicBezTo>
                    <a:pt x="55" y="106"/>
                    <a:pt x="77" y="120"/>
                    <a:pt x="102" y="121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76" y="53"/>
                    <a:pt x="120" y="0"/>
                    <a:pt x="52" y="0"/>
                  </a:cubicBezTo>
                  <a:cubicBezTo>
                    <a:pt x="34" y="0"/>
                    <a:pt x="16" y="4"/>
                    <a:pt x="0" y="11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44" y="86"/>
                    <a:pt x="44" y="8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0" name="shp21"/>
            <p:cNvSpPr/>
            <p:nvPr/>
          </p:nvSpPr>
          <p:spPr>
            <a:xfrm>
              <a:off x="7807902" y="3473738"/>
              <a:ext cx="1131455" cy="764886"/>
            </a:xfrm>
            <a:custGeom>
              <a:avLst/>
              <a:gdLst/>
              <a:ahLst/>
              <a:cxnLst/>
              <a:rect l="l" t="t" r="r" b="b"/>
              <a:pathLst>
                <a:path w="179" h="121" extrusionOk="0"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8" y="0"/>
                    <a:pt x="55" y="15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16" y="117"/>
                    <a:pt x="34" y="121"/>
                    <a:pt x="52" y="121"/>
                  </a:cubicBezTo>
                  <a:cubicBezTo>
                    <a:pt x="120" y="121"/>
                    <a:pt x="176" y="67"/>
                    <a:pt x="179" y="0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2" name="shp22"/>
            <p:cNvSpPr txBox="1"/>
            <p:nvPr/>
          </p:nvSpPr>
          <p:spPr>
            <a:xfrm>
              <a:off x="7474527" y="3196647"/>
              <a:ext cx="666750" cy="632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02</a:t>
              </a: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shp34"/>
            <p:cNvSpPr/>
            <p:nvPr/>
          </p:nvSpPr>
          <p:spPr>
            <a:xfrm>
              <a:off x="4106141" y="2733386"/>
              <a:ext cx="759114" cy="1391227"/>
            </a:xfrm>
            <a:custGeom>
              <a:avLst/>
              <a:gdLst/>
              <a:ahLst/>
              <a:cxnLst/>
              <a:rect l="l" t="t" r="r" b="b"/>
              <a:pathLst>
                <a:path w="120" h="220" extrusionOk="0">
                  <a:moveTo>
                    <a:pt x="10" y="139"/>
                  </a:moveTo>
                  <a:cubicBezTo>
                    <a:pt x="57" y="220"/>
                    <a:pt x="57" y="220"/>
                    <a:pt x="57" y="220"/>
                  </a:cubicBezTo>
                  <a:cubicBezTo>
                    <a:pt x="95" y="198"/>
                    <a:pt x="120" y="157"/>
                    <a:pt x="120" y="110"/>
                  </a:cubicBezTo>
                  <a:cubicBezTo>
                    <a:pt x="120" y="63"/>
                    <a:pt x="95" y="22"/>
                    <a:pt x="57" y="0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0" y="97"/>
                    <a:pt x="0" y="123"/>
                    <a:pt x="10" y="1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0" name="shp35"/>
            <p:cNvSpPr/>
            <p:nvPr/>
          </p:nvSpPr>
          <p:spPr>
            <a:xfrm>
              <a:off x="3258993" y="3473738"/>
              <a:ext cx="1132898" cy="764886"/>
            </a:xfrm>
            <a:custGeom>
              <a:avLst/>
              <a:gdLst/>
              <a:ahLst/>
              <a:cxnLst/>
              <a:rect l="l" t="t" r="r" b="b"/>
              <a:pathLst>
                <a:path w="179" h="121" extrusionOk="0">
                  <a:moveTo>
                    <a:pt x="135" y="34"/>
                  </a:moveTo>
                  <a:cubicBezTo>
                    <a:pt x="124" y="14"/>
                    <a:pt x="102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7"/>
                    <a:pt x="59" y="121"/>
                    <a:pt x="127" y="121"/>
                  </a:cubicBezTo>
                  <a:cubicBezTo>
                    <a:pt x="145" y="121"/>
                    <a:pt x="163" y="117"/>
                    <a:pt x="179" y="110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5" y="34"/>
                    <a:pt x="135" y="34"/>
                    <a:pt x="135" y="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1" name="shp36"/>
            <p:cNvSpPr/>
            <p:nvPr/>
          </p:nvSpPr>
          <p:spPr>
            <a:xfrm>
              <a:off x="3258993" y="2625147"/>
              <a:ext cx="1132898" cy="766329"/>
            </a:xfrm>
            <a:custGeom>
              <a:avLst/>
              <a:gdLst/>
              <a:ahLst/>
              <a:cxnLst/>
              <a:rect l="l" t="t" r="r" b="b"/>
              <a:pathLst>
                <a:path w="179" h="121" extrusionOk="0">
                  <a:moveTo>
                    <a:pt x="74" y="121"/>
                  </a:moveTo>
                  <a:cubicBezTo>
                    <a:pt x="74" y="121"/>
                    <a:pt x="74" y="121"/>
                    <a:pt x="74" y="121"/>
                  </a:cubicBezTo>
                  <a:cubicBezTo>
                    <a:pt x="101" y="120"/>
                    <a:pt x="124" y="106"/>
                    <a:pt x="136" y="84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63" y="4"/>
                    <a:pt x="145" y="0"/>
                    <a:pt x="127" y="0"/>
                  </a:cubicBezTo>
                  <a:cubicBezTo>
                    <a:pt x="59" y="0"/>
                    <a:pt x="3" y="53"/>
                    <a:pt x="0" y="121"/>
                  </a:cubicBezTo>
                  <a:lnTo>
                    <a:pt x="74" y="12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3" name="shp37"/>
            <p:cNvSpPr txBox="1"/>
            <p:nvPr/>
          </p:nvSpPr>
          <p:spPr>
            <a:xfrm>
              <a:off x="4283652" y="3213965"/>
              <a:ext cx="665307" cy="632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05</a:t>
              </a: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shp39"/>
            <p:cNvSpPr txBox="1"/>
            <p:nvPr/>
          </p:nvSpPr>
          <p:spPr>
            <a:xfrm>
              <a:off x="4697275" y="3157681"/>
              <a:ext cx="2732936" cy="1332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0C350"/>
                </a:buClr>
                <a:buSzPts val="3200"/>
                <a:buFont typeface="PT Sans"/>
                <a:buNone/>
                <a:defRPr/>
              </a:pPr>
              <a:r>
                <a:rPr lang="en-US" sz="2800" b="1" dirty="0">
                  <a:solidFill>
                    <a:prstClr val="black"/>
                  </a:solidFill>
                  <a:latin typeface="Rockwell" panose="02060603020205020403" pitchFamily="18" charset="0"/>
                  <a:cs typeface="Segoe UI Light" panose="020B0502040204020203" pitchFamily="34" charset="0"/>
                </a:rPr>
                <a:t>Problem Statement </a:t>
              </a:r>
              <a:endParaRPr kumimoji="0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  <a:cs typeface="Segoe UI Light" panose="020B0502040204020203" pitchFamily="34" charset="0"/>
              </a:endParaRPr>
            </a:p>
          </p:txBody>
        </p:sp>
        <p:sp>
          <p:nvSpPr>
            <p:cNvPr id="81" name="shp40"/>
            <p:cNvSpPr txBox="1"/>
            <p:nvPr/>
          </p:nvSpPr>
          <p:spPr>
            <a:xfrm flipH="1">
              <a:off x="9317048" y="3275770"/>
              <a:ext cx="2995046" cy="747183"/>
            </a:xfrm>
            <a:prstGeom prst="rect">
              <a:avLst/>
            </a:prstGeom>
          </p:spPr>
          <p:txBody>
            <a:bodyPr anchor="t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</a:pPr>
              <a:r>
                <a:rPr lang="en-US" sz="2400" b="1" dirty="0">
                  <a:latin typeface="Times New Roman" panose="02020603050405020304" pitchFamily="18" charset="0"/>
                  <a:ea typeface="Calibri" panose="020F0502020204030204" pitchFamily="34" charset="0"/>
                </a:rPr>
                <a:t>Production Planning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F50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74857" y="3121933"/>
              <a:ext cx="11753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Quality</a:t>
              </a:r>
              <a:endPara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78786" y="1170194"/>
            <a:ext cx="10458296" cy="1759239"/>
            <a:chOff x="577380" y="751897"/>
            <a:chExt cx="10458296" cy="1759239"/>
          </a:xfrm>
        </p:grpSpPr>
        <p:sp>
          <p:nvSpPr>
            <p:cNvPr id="14" name="shp9"/>
            <p:cNvSpPr/>
            <p:nvPr/>
          </p:nvSpPr>
          <p:spPr>
            <a:xfrm>
              <a:off x="4676197" y="1662545"/>
              <a:ext cx="1207943" cy="848591"/>
            </a:xfrm>
            <a:custGeom>
              <a:avLst/>
              <a:gdLst/>
              <a:ahLst/>
              <a:cxnLst/>
              <a:rect l="l" t="t" r="r" b="b"/>
              <a:pathLst>
                <a:path w="191" h="134" extrusionOk="0">
                  <a:moveTo>
                    <a:pt x="47" y="29"/>
                  </a:moveTo>
                  <a:cubicBezTo>
                    <a:pt x="0" y="111"/>
                    <a:pt x="0" y="111"/>
                    <a:pt x="0" y="111"/>
                  </a:cubicBezTo>
                  <a:cubicBezTo>
                    <a:pt x="38" y="133"/>
                    <a:pt x="87" y="134"/>
                    <a:pt x="128" y="111"/>
                  </a:cubicBezTo>
                  <a:cubicBezTo>
                    <a:pt x="169" y="87"/>
                    <a:pt x="191" y="44"/>
                    <a:pt x="191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79" y="0"/>
                    <a:pt x="57" y="13"/>
                    <a:pt x="47" y="2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5" name="shp10"/>
            <p:cNvSpPr/>
            <p:nvPr/>
          </p:nvSpPr>
          <p:spPr>
            <a:xfrm>
              <a:off x="4169640" y="985692"/>
              <a:ext cx="798079" cy="1329170"/>
            </a:xfrm>
            <a:custGeom>
              <a:avLst/>
              <a:gdLst/>
              <a:ahLst/>
              <a:cxnLst/>
              <a:rect l="l" t="t" r="r" b="b"/>
              <a:pathLst>
                <a:path w="126" h="210" extrusionOk="0">
                  <a:moveTo>
                    <a:pt x="112" y="135"/>
                  </a:moveTo>
                  <a:cubicBezTo>
                    <a:pt x="125" y="115"/>
                    <a:pt x="126" y="89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8" y="37"/>
                    <a:pt x="0" y="112"/>
                    <a:pt x="34" y="171"/>
                  </a:cubicBezTo>
                  <a:cubicBezTo>
                    <a:pt x="43" y="187"/>
                    <a:pt x="55" y="200"/>
                    <a:pt x="69" y="210"/>
                  </a:cubicBezTo>
                  <a:cubicBezTo>
                    <a:pt x="112" y="135"/>
                    <a:pt x="112" y="135"/>
                    <a:pt x="112" y="135"/>
                  </a:cubicBezTo>
                  <a:cubicBezTo>
                    <a:pt x="112" y="135"/>
                    <a:pt x="112" y="135"/>
                    <a:pt x="112" y="13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6" name="shp11"/>
            <p:cNvSpPr/>
            <p:nvPr/>
          </p:nvSpPr>
          <p:spPr>
            <a:xfrm>
              <a:off x="4713720" y="751897"/>
              <a:ext cx="1170420" cy="828386"/>
            </a:xfrm>
            <a:custGeom>
              <a:avLst/>
              <a:gdLst/>
              <a:ahLst/>
              <a:cxnLst/>
              <a:rect l="l" t="t" r="r" b="b"/>
              <a:pathLst>
                <a:path w="185" h="131" extrusionOk="0">
                  <a:moveTo>
                    <a:pt x="37" y="95"/>
                  </a:moveTo>
                  <a:cubicBezTo>
                    <a:pt x="37" y="95"/>
                    <a:pt x="37" y="95"/>
                    <a:pt x="37" y="95"/>
                  </a:cubicBezTo>
                  <a:cubicBezTo>
                    <a:pt x="51" y="118"/>
                    <a:pt x="75" y="131"/>
                    <a:pt x="100" y="131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3" y="114"/>
                    <a:pt x="178" y="97"/>
                    <a:pt x="168" y="81"/>
                  </a:cubicBezTo>
                  <a:cubicBezTo>
                    <a:pt x="134" y="22"/>
                    <a:pt x="60" y="0"/>
                    <a:pt x="0" y="31"/>
                  </a:cubicBezTo>
                  <a:lnTo>
                    <a:pt x="37" y="9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8" name="shp12"/>
            <p:cNvSpPr txBox="1"/>
            <p:nvPr/>
          </p:nvSpPr>
          <p:spPr>
            <a:xfrm>
              <a:off x="5078845" y="1818409"/>
              <a:ext cx="666750" cy="632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06</a:t>
              </a: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shp14"/>
            <p:cNvSpPr/>
            <p:nvPr/>
          </p:nvSpPr>
          <p:spPr>
            <a:xfrm>
              <a:off x="6314209" y="1662545"/>
              <a:ext cx="1207943" cy="848591"/>
            </a:xfrm>
            <a:custGeom>
              <a:avLst/>
              <a:gdLst/>
              <a:ahLst/>
              <a:cxnLst/>
              <a:rect l="l" t="t" r="r" b="b"/>
              <a:pathLst>
                <a:path w="191" h="134" extrusionOk="0">
                  <a:moveTo>
                    <a:pt x="9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"/>
                    <a:pt x="23" y="87"/>
                    <a:pt x="63" y="111"/>
                  </a:cubicBezTo>
                  <a:cubicBezTo>
                    <a:pt x="104" y="134"/>
                    <a:pt x="153" y="133"/>
                    <a:pt x="191" y="111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35" y="13"/>
                    <a:pt x="112" y="0"/>
                    <a:pt x="9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" name="shp15"/>
            <p:cNvSpPr/>
            <p:nvPr/>
          </p:nvSpPr>
          <p:spPr>
            <a:xfrm>
              <a:off x="6314209" y="751897"/>
              <a:ext cx="1170420" cy="828386"/>
            </a:xfrm>
            <a:custGeom>
              <a:avLst/>
              <a:gdLst/>
              <a:ahLst/>
              <a:cxnLst/>
              <a:rect l="l" t="t" r="r" b="b"/>
              <a:pathLst>
                <a:path w="185" h="131" extrusionOk="0">
                  <a:moveTo>
                    <a:pt x="87" y="131"/>
                  </a:moveTo>
                  <a:cubicBezTo>
                    <a:pt x="111" y="131"/>
                    <a:pt x="134" y="119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85" y="31"/>
                    <a:pt x="185" y="31"/>
                    <a:pt x="185" y="31"/>
                  </a:cubicBezTo>
                  <a:cubicBezTo>
                    <a:pt x="125" y="0"/>
                    <a:pt x="51" y="22"/>
                    <a:pt x="17" y="81"/>
                  </a:cubicBezTo>
                  <a:cubicBezTo>
                    <a:pt x="8" y="97"/>
                    <a:pt x="2" y="114"/>
                    <a:pt x="0" y="131"/>
                  </a:cubicBezTo>
                  <a:cubicBezTo>
                    <a:pt x="87" y="131"/>
                    <a:pt x="87" y="131"/>
                    <a:pt x="87" y="131"/>
                  </a:cubicBezTo>
                  <a:cubicBezTo>
                    <a:pt x="87" y="131"/>
                    <a:pt x="87" y="131"/>
                    <a:pt x="87" y="1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3" name="shp16"/>
            <p:cNvSpPr/>
            <p:nvPr/>
          </p:nvSpPr>
          <p:spPr>
            <a:xfrm>
              <a:off x="7237845" y="985692"/>
              <a:ext cx="790864" cy="1329170"/>
            </a:xfrm>
            <a:custGeom>
              <a:avLst/>
              <a:gdLst/>
              <a:ahLst/>
              <a:cxnLst/>
              <a:rect l="l" t="t" r="r" b="b"/>
              <a:pathLst>
                <a:path w="125" h="210" extrusionOk="0">
                  <a:moveTo>
                    <a:pt x="13" y="65"/>
                  </a:moveTo>
                  <a:cubicBezTo>
                    <a:pt x="13" y="65"/>
                    <a:pt x="13" y="65"/>
                    <a:pt x="13" y="65"/>
                  </a:cubicBezTo>
                  <a:cubicBezTo>
                    <a:pt x="0" y="88"/>
                    <a:pt x="1" y="115"/>
                    <a:pt x="14" y="137"/>
                  </a:cubicBezTo>
                  <a:cubicBezTo>
                    <a:pt x="14" y="137"/>
                    <a:pt x="14" y="137"/>
                    <a:pt x="14" y="137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70" y="200"/>
                    <a:pt x="82" y="187"/>
                    <a:pt x="91" y="171"/>
                  </a:cubicBezTo>
                  <a:cubicBezTo>
                    <a:pt x="125" y="112"/>
                    <a:pt x="107" y="37"/>
                    <a:pt x="50" y="0"/>
                  </a:cubicBezTo>
                  <a:lnTo>
                    <a:pt x="13" y="6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5" name="shp17"/>
            <p:cNvSpPr txBox="1"/>
            <p:nvPr/>
          </p:nvSpPr>
          <p:spPr>
            <a:xfrm>
              <a:off x="6689436" y="1803977"/>
              <a:ext cx="665306" cy="6321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300"/>
                <a:buFont typeface="Open Sans SemiBold"/>
                <a:buNone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SemiBold"/>
                  <a:ea typeface="Open Sans SemiBold"/>
                  <a:cs typeface="Open Sans SemiBold"/>
                  <a:sym typeface="Open Sans SemiBold"/>
                </a:rPr>
                <a:t>01</a:t>
              </a: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8577118" y="1337139"/>
              <a:ext cx="2458558" cy="424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2400" b="1" dirty="0">
                  <a:latin typeface="Times New Roman" panose="02020603050405020304" pitchFamily="18" charset="0"/>
                  <a:ea typeface="Calibri" panose="020F0502020204030204" pitchFamily="34" charset="0"/>
                </a:rPr>
                <a:t>Order Fulfilment</a:t>
              </a:r>
              <a:endParaRPr lang="en-US" sz="2400" b="1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77380" y="1318673"/>
              <a:ext cx="328808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  <a:ea typeface="Calibri" panose="020F0502020204030204" pitchFamily="34" charset="0"/>
                </a:rPr>
                <a:t>Inventory Management</a:t>
              </a:r>
              <a:endParaRPr lang="en-US" sz="2400" b="1" dirty="0"/>
            </a:p>
          </p:txBody>
        </p:sp>
      </p:grpSp>
      <p:pic>
        <p:nvPicPr>
          <p:cNvPr id="41" name="Picture 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36633" y="1810300"/>
            <a:ext cx="532749" cy="532749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6175" y="3169293"/>
            <a:ext cx="491856" cy="491856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1785" y="1345281"/>
            <a:ext cx="617466" cy="61746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3633" y="5345845"/>
            <a:ext cx="472094" cy="473016"/>
          </a:xfrm>
          <a:prstGeom prst="rect">
            <a:avLst/>
          </a:prstGeom>
        </p:spPr>
      </p:pic>
      <p:pic>
        <p:nvPicPr>
          <p:cNvPr id="1026" name="Picture 2" descr="https://cdn-icons-png.flaticon.com/512/4961/496153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535" y="3953111"/>
            <a:ext cx="556694" cy="55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7028" y="5699571"/>
            <a:ext cx="539817" cy="539817"/>
          </a:xfrm>
          <a:prstGeom prst="rect">
            <a:avLst/>
          </a:prstGeom>
        </p:spPr>
      </p:pic>
      <p:pic>
        <p:nvPicPr>
          <p:cNvPr id="57" name="Picture 5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61254" y="-81562"/>
            <a:ext cx="6108721" cy="178018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75702" y="343171"/>
            <a:ext cx="562527" cy="56252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297545" y="2488476"/>
            <a:ext cx="419949" cy="419949"/>
            <a:chOff x="2037500" y="3040187"/>
            <a:chExt cx="419949" cy="419949"/>
          </a:xfrm>
          <a:solidFill>
            <a:srgbClr val="FF5D91"/>
          </a:solidFill>
        </p:grpSpPr>
        <p:sp>
          <p:nvSpPr>
            <p:cNvPr id="3" name="Circle: Hollow 2"/>
            <p:cNvSpPr/>
            <p:nvPr/>
          </p:nvSpPr>
          <p:spPr>
            <a:xfrm>
              <a:off x="2037500" y="3040187"/>
              <a:ext cx="419949" cy="419949"/>
            </a:xfrm>
            <a:prstGeom prst="donut">
              <a:avLst>
                <a:gd name="adj" fmla="val 11391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2133174" y="3135861"/>
              <a:ext cx="228600" cy="228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1518285" y="2488476"/>
            <a:ext cx="9189720" cy="476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18285" y="2860800"/>
            <a:ext cx="9189720" cy="476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474506" y="2497225"/>
            <a:ext cx="419949" cy="419949"/>
            <a:chOff x="2037500" y="3040187"/>
            <a:chExt cx="419949" cy="419949"/>
          </a:xfrm>
          <a:solidFill>
            <a:srgbClr val="FF5D91"/>
          </a:solidFill>
        </p:grpSpPr>
        <p:sp>
          <p:nvSpPr>
            <p:cNvPr id="10" name="Circle: Hollow 9"/>
            <p:cNvSpPr/>
            <p:nvPr/>
          </p:nvSpPr>
          <p:spPr>
            <a:xfrm>
              <a:off x="2037500" y="3040187"/>
              <a:ext cx="419949" cy="419949"/>
            </a:xfrm>
            <a:prstGeom prst="donut">
              <a:avLst>
                <a:gd name="adj" fmla="val 11391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2133174" y="3135861"/>
              <a:ext cx="228600" cy="228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sp>
        <p:nvSpPr>
          <p:cNvPr id="12" name="Oval 7"/>
          <p:cNvSpPr/>
          <p:nvPr/>
        </p:nvSpPr>
        <p:spPr>
          <a:xfrm>
            <a:off x="5946532" y="2539078"/>
            <a:ext cx="288000" cy="288032"/>
          </a:xfrm>
          <a:prstGeom prst="ellipse">
            <a:avLst/>
          </a:prstGeom>
          <a:solidFill>
            <a:srgbClr val="FDA6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4" name="Oval 9"/>
          <p:cNvSpPr/>
          <p:nvPr/>
        </p:nvSpPr>
        <p:spPr>
          <a:xfrm>
            <a:off x="8210519" y="2539078"/>
            <a:ext cx="288000" cy="288032"/>
          </a:xfrm>
          <a:prstGeom prst="ellipse">
            <a:avLst/>
          </a:prstGeom>
          <a:solidFill>
            <a:srgbClr val="21A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6" name="Oval 12"/>
          <p:cNvSpPr/>
          <p:nvPr/>
        </p:nvSpPr>
        <p:spPr>
          <a:xfrm>
            <a:off x="3719550" y="2551887"/>
            <a:ext cx="288000" cy="288032"/>
          </a:xfrm>
          <a:prstGeom prst="ellipse">
            <a:avLst/>
          </a:prstGeom>
          <a:solidFill>
            <a:srgbClr val="21A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28" name="Oval 125"/>
          <p:cNvSpPr/>
          <p:nvPr/>
        </p:nvSpPr>
        <p:spPr>
          <a:xfrm>
            <a:off x="10318282" y="3214838"/>
            <a:ext cx="717204" cy="707085"/>
          </a:xfrm>
          <a:prstGeom prst="ellipse">
            <a:avLst/>
          </a:prstGeom>
          <a:solidFill>
            <a:srgbClr val="FF5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cxnSp>
        <p:nvCxnSpPr>
          <p:cNvPr id="32" name="Straight Arrow Connector 127"/>
          <p:cNvCxnSpPr/>
          <p:nvPr/>
        </p:nvCxnSpPr>
        <p:spPr>
          <a:xfrm flipH="1" flipV="1">
            <a:off x="10691196" y="2956813"/>
            <a:ext cx="4580" cy="281110"/>
          </a:xfrm>
          <a:prstGeom prst="straightConnector1">
            <a:avLst/>
          </a:prstGeom>
          <a:ln w="25400">
            <a:solidFill>
              <a:srgbClr val="FF5D9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131"/>
          <p:cNvSpPr/>
          <p:nvPr/>
        </p:nvSpPr>
        <p:spPr>
          <a:xfrm>
            <a:off x="3498278" y="4288199"/>
            <a:ext cx="684000" cy="684000"/>
          </a:xfrm>
          <a:prstGeom prst="ellipse">
            <a:avLst/>
          </a:prstGeom>
          <a:solidFill>
            <a:srgbClr val="21A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cxnSp>
        <p:nvCxnSpPr>
          <p:cNvPr id="37" name="Straight Arrow Connector 133"/>
          <p:cNvCxnSpPr/>
          <p:nvPr/>
        </p:nvCxnSpPr>
        <p:spPr>
          <a:xfrm flipV="1">
            <a:off x="3846822" y="2941709"/>
            <a:ext cx="0" cy="1371600"/>
          </a:xfrm>
          <a:prstGeom prst="straightConnector1">
            <a:avLst/>
          </a:prstGeom>
          <a:ln w="25400">
            <a:solidFill>
              <a:srgbClr val="21AC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150"/>
          <p:cNvSpPr/>
          <p:nvPr/>
        </p:nvSpPr>
        <p:spPr>
          <a:xfrm>
            <a:off x="5735201" y="3233124"/>
            <a:ext cx="684000" cy="684000"/>
          </a:xfrm>
          <a:prstGeom prst="ellipse">
            <a:avLst/>
          </a:prstGeom>
          <a:solidFill>
            <a:srgbClr val="FDA6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cxnSp>
        <p:nvCxnSpPr>
          <p:cNvPr id="42" name="Straight Arrow Connector 152"/>
          <p:cNvCxnSpPr/>
          <p:nvPr/>
        </p:nvCxnSpPr>
        <p:spPr>
          <a:xfrm flipV="1">
            <a:off x="6090532" y="2916599"/>
            <a:ext cx="5252" cy="655220"/>
          </a:xfrm>
          <a:prstGeom prst="straightConnector1">
            <a:avLst/>
          </a:prstGeom>
          <a:ln w="25400">
            <a:solidFill>
              <a:srgbClr val="FDA60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156"/>
          <p:cNvSpPr/>
          <p:nvPr/>
        </p:nvSpPr>
        <p:spPr>
          <a:xfrm>
            <a:off x="7984162" y="4307625"/>
            <a:ext cx="684000" cy="684000"/>
          </a:xfrm>
          <a:prstGeom prst="ellipse">
            <a:avLst/>
          </a:prstGeom>
          <a:solidFill>
            <a:srgbClr val="21A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cxnSp>
        <p:nvCxnSpPr>
          <p:cNvPr id="47" name="Straight Arrow Connector 158"/>
          <p:cNvCxnSpPr/>
          <p:nvPr/>
        </p:nvCxnSpPr>
        <p:spPr>
          <a:xfrm flipH="1" flipV="1">
            <a:off x="8326162" y="2921447"/>
            <a:ext cx="2288" cy="1371600"/>
          </a:xfrm>
          <a:prstGeom prst="straightConnector1">
            <a:avLst/>
          </a:prstGeom>
          <a:ln w="25400">
            <a:solidFill>
              <a:srgbClr val="21AC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0165498" y="2001440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5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88180" y="2001855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4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610862" y="2001855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3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97211" y="2001855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2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62" name="Oval 113"/>
          <p:cNvSpPr/>
          <p:nvPr/>
        </p:nvSpPr>
        <p:spPr>
          <a:xfrm>
            <a:off x="1145574" y="3235606"/>
            <a:ext cx="684000" cy="684000"/>
          </a:xfrm>
          <a:prstGeom prst="ellipse">
            <a:avLst/>
          </a:prstGeom>
          <a:solidFill>
            <a:srgbClr val="FF5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cxnSp>
        <p:nvCxnSpPr>
          <p:cNvPr id="66" name="Straight Arrow Connector 115"/>
          <p:cNvCxnSpPr/>
          <p:nvPr/>
        </p:nvCxnSpPr>
        <p:spPr>
          <a:xfrm flipV="1">
            <a:off x="1487574" y="2941709"/>
            <a:ext cx="0" cy="293898"/>
          </a:xfrm>
          <a:prstGeom prst="straightConnector1">
            <a:avLst/>
          </a:prstGeom>
          <a:ln w="25400">
            <a:solidFill>
              <a:srgbClr val="FF5D9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041180" y="1987233"/>
            <a:ext cx="93267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1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997739" y="5098142"/>
            <a:ext cx="2153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Improve safety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744921" y="3938293"/>
            <a:ext cx="3059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maintenance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954666" y="5070965"/>
            <a:ext cx="32744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quality system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541798" y="3936871"/>
            <a:ext cx="26725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Enhance inventory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management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16942" y="3921852"/>
            <a:ext cx="30458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400" b="1" noProof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communication between departments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087855" y="133409"/>
            <a:ext cx="5760720" cy="922730"/>
            <a:chOff x="3087855" y="133409"/>
            <a:chExt cx="5760720" cy="922730"/>
          </a:xfrm>
        </p:grpSpPr>
        <p:sp>
          <p:nvSpPr>
            <p:cNvPr id="36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87855" y="203454"/>
              <a:ext cx="57559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Objectives</a:t>
              </a:r>
              <a:endPara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564" y="298759"/>
            <a:ext cx="584128" cy="584128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Up 2"/>
          <p:cNvSpPr/>
          <p:nvPr/>
        </p:nvSpPr>
        <p:spPr>
          <a:xfrm>
            <a:off x="10795086" y="507455"/>
            <a:ext cx="285185" cy="1069063"/>
          </a:xfrm>
          <a:prstGeom prst="upArrow">
            <a:avLst>
              <a:gd name="adj1" fmla="val 63645"/>
              <a:gd name="adj2" fmla="val 9823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4" name="Arrow: Bent 3"/>
          <p:cNvSpPr/>
          <p:nvPr/>
        </p:nvSpPr>
        <p:spPr>
          <a:xfrm rot="5400000" flipH="1">
            <a:off x="9839360" y="1702864"/>
            <a:ext cx="756538" cy="1765259"/>
          </a:xfrm>
          <a:prstGeom prst="bentArrow">
            <a:avLst>
              <a:gd name="adj1" fmla="val 23976"/>
              <a:gd name="adj2" fmla="val 21162"/>
              <a:gd name="adj3" fmla="val 36717"/>
              <a:gd name="adj4" fmla="val 47981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5" name="Arrow: Bent 4"/>
          <p:cNvSpPr/>
          <p:nvPr/>
        </p:nvSpPr>
        <p:spPr>
          <a:xfrm rot="10800000" flipH="1" flipV="1">
            <a:off x="7317255" y="2672058"/>
            <a:ext cx="1762352" cy="756942"/>
          </a:xfrm>
          <a:prstGeom prst="bentArrow">
            <a:avLst>
              <a:gd name="adj1" fmla="val 23976"/>
              <a:gd name="adj2" fmla="val 21162"/>
              <a:gd name="adj3" fmla="val 36717"/>
              <a:gd name="adj4" fmla="val 47981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6" name="Arrow: Bent 5"/>
          <p:cNvSpPr/>
          <p:nvPr/>
        </p:nvSpPr>
        <p:spPr>
          <a:xfrm rot="5400000" flipH="1">
            <a:off x="6297077" y="3554817"/>
            <a:ext cx="756538" cy="1765259"/>
          </a:xfrm>
          <a:prstGeom prst="bentArrow">
            <a:avLst>
              <a:gd name="adj1" fmla="val 23976"/>
              <a:gd name="adj2" fmla="val 21162"/>
              <a:gd name="adj3" fmla="val 36717"/>
              <a:gd name="adj4" fmla="val 47981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7" name="Arrow: Bent 6"/>
          <p:cNvSpPr/>
          <p:nvPr/>
        </p:nvSpPr>
        <p:spPr>
          <a:xfrm rot="10800000" flipH="1" flipV="1">
            <a:off x="3406695" y="4542574"/>
            <a:ext cx="1762352" cy="756942"/>
          </a:xfrm>
          <a:prstGeom prst="bentArrow">
            <a:avLst>
              <a:gd name="adj1" fmla="val 23976"/>
              <a:gd name="adj2" fmla="val 21162"/>
              <a:gd name="adj3" fmla="val 36717"/>
              <a:gd name="adj4" fmla="val 47981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6644" y="3451843"/>
            <a:ext cx="1100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 w="12700">
                  <a:noFill/>
                </a:ln>
                <a:solidFill>
                  <a:srgbClr val="B982D5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3</a:t>
            </a:r>
            <a:endParaRPr kumimoji="0" lang="ko-KR" altLang="en-US" sz="2400" b="1" i="0" u="none" strike="noStrike" kern="1200" cap="none" spc="0" normalizeH="0" baseline="0" noProof="0" dirty="0">
              <a:ln w="12700">
                <a:noFill/>
              </a:ln>
              <a:solidFill>
                <a:srgbClr val="B982D5"/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4268" y="5029523"/>
            <a:ext cx="1100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 w="12700">
                  <a:noFill/>
                </a:ln>
                <a:solidFill>
                  <a:srgbClr val="EE6CC1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2</a:t>
            </a:r>
            <a:endParaRPr kumimoji="0" lang="ko-KR" altLang="en-US" sz="2400" b="1" i="0" u="none" strike="noStrike" kern="1200" cap="none" spc="0" normalizeH="0" baseline="0" noProof="0" dirty="0">
              <a:ln w="12700">
                <a:noFill/>
              </a:ln>
              <a:solidFill>
                <a:srgbClr val="EE6CC1"/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3161" y="3305965"/>
            <a:ext cx="1100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 w="12700">
                  <a:noFill/>
                </a:ln>
                <a:solidFill>
                  <a:srgbClr val="6DB0E4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4</a:t>
            </a:r>
            <a:endParaRPr kumimoji="0" lang="ko-KR" altLang="en-US" sz="2400" b="1" i="0" u="none" strike="noStrike" kern="1200" cap="none" spc="0" normalizeH="0" baseline="0" noProof="0" dirty="0">
              <a:ln w="12700">
                <a:noFill/>
              </a:ln>
              <a:solidFill>
                <a:srgbClr val="6DB0E4"/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37066" y="1580978"/>
            <a:ext cx="1100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ko-KR" sz="3200" b="1" dirty="0">
                <a:ln w="12700">
                  <a:noFill/>
                </a:ln>
                <a:solidFill>
                  <a:srgbClr val="47D3DC"/>
                </a:solidFill>
                <a:latin typeface="Arial" panose="020B0604020202020204"/>
                <a:cs typeface="Arial" panose="020B0604020202020204" pitchFamily="34" charset="0"/>
              </a:rPr>
              <a:t>5</a:t>
            </a:r>
            <a:endParaRPr kumimoji="0" lang="ko-KR" altLang="en-US" sz="2400" b="1" i="0" u="none" strike="noStrike" kern="1200" cap="none" spc="0" normalizeH="0" baseline="0" noProof="0" dirty="0">
              <a:ln w="12700">
                <a:noFill/>
              </a:ln>
              <a:solidFill>
                <a:srgbClr val="47D3DC"/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061863" y="3391741"/>
            <a:ext cx="667720" cy="667720"/>
          </a:xfrm>
          <a:prstGeom prst="ellipse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9079606" y="2556272"/>
            <a:ext cx="667720" cy="667720"/>
          </a:xfrm>
          <a:prstGeom prst="ellipse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0603819" y="1539506"/>
            <a:ext cx="667720" cy="667720"/>
          </a:xfrm>
          <a:prstGeom prst="ellipse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172382" y="4356684"/>
            <a:ext cx="667720" cy="667720"/>
          </a:xfrm>
          <a:prstGeom prst="ellipse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157927" y="5213433"/>
            <a:ext cx="667720" cy="667720"/>
          </a:xfrm>
          <a:prstGeom prst="ellipse">
            <a:avLst/>
          </a:prstGeom>
          <a:solidFill>
            <a:schemeClr val="accent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22" name="Arrow: Bent 21"/>
          <p:cNvSpPr/>
          <p:nvPr/>
        </p:nvSpPr>
        <p:spPr>
          <a:xfrm rot="10800000" flipH="1" flipV="1">
            <a:off x="1403719" y="5400954"/>
            <a:ext cx="1762352" cy="1457046"/>
          </a:xfrm>
          <a:prstGeom prst="bentArrow">
            <a:avLst>
              <a:gd name="adj1" fmla="val 12626"/>
              <a:gd name="adj2" fmla="val 10146"/>
              <a:gd name="adj3" fmla="val 18691"/>
              <a:gd name="adj4" fmla="val 266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99693" y="4858231"/>
            <a:ext cx="1100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 w="12700">
                  <a:noFill/>
                </a:ln>
                <a:solidFill>
                  <a:srgbClr val="5A28C8"/>
                </a:solidFill>
                <a:effectLst/>
                <a:uLnTx/>
                <a:uFillTx/>
                <a:latin typeface="Arial" panose="020B0604020202020204"/>
                <a:cs typeface="Arial" panose="020B0604020202020204" pitchFamily="34" charset="0"/>
              </a:rPr>
              <a:t>1</a:t>
            </a:r>
            <a:endParaRPr kumimoji="0" lang="ko-KR" altLang="en-US" sz="2400" b="1" i="0" u="none" strike="noStrike" kern="1200" cap="none" spc="0" normalizeH="0" baseline="0" noProof="0" dirty="0">
              <a:ln w="12700">
                <a:noFill/>
              </a:ln>
              <a:solidFill>
                <a:srgbClr val="5A28C8"/>
              </a:solidFill>
              <a:effectLst/>
              <a:uLnTx/>
              <a:uFillTx/>
              <a:latin typeface="Arial" panose="020B0604020202020204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73352" y="1395713"/>
            <a:ext cx="4000562" cy="120032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Apply what </a:t>
            </a:r>
            <a:r>
              <a:rPr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altLang="ko-KR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studied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previous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courses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altLang="ko-KR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AECO problems 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863161" y="3365553"/>
            <a:ext cx="2428978" cy="83099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Identify  </a:t>
            </a:r>
            <a:r>
              <a:rPr lang="en-US" altLang="ko-KR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52299" y="3207103"/>
            <a:ext cx="4003937" cy="120032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Search on theoretical</a:t>
            </a:r>
            <a:r>
              <a:rPr kumimoji="0" lang="en-US" altLang="ko-KR" sz="24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&amp; previous </a:t>
            </a:r>
            <a:r>
              <a:rPr lang="en-US" altLang="ko-KR" sz="2400" b="1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4708" y="4297335"/>
            <a:ext cx="2741933" cy="120032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and studying the current situation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54512" y="5075153"/>
            <a:ext cx="2428978" cy="83099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main </a:t>
            </a:r>
            <a:r>
              <a:rPr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problems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3049998" y="184622"/>
            <a:ext cx="5760720" cy="922730"/>
            <a:chOff x="3087855" y="133409"/>
            <a:chExt cx="5760720" cy="922730"/>
          </a:xfrm>
        </p:grpSpPr>
        <p:sp>
          <p:nvSpPr>
            <p:cNvPr id="42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087855" y="198091"/>
              <a:ext cx="57559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4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Methodology</a:t>
              </a:r>
              <a:endParaRPr kumimoji="0" lang="en-US" sz="4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cs typeface="+mn-cs"/>
              </a:endParaRPr>
            </a:p>
          </p:txBody>
        </p:sp>
      </p:grpSp>
      <p:pic>
        <p:nvPicPr>
          <p:cNvPr id="1026" name="Picture 2" descr="https://cdn-icons.flaticon.com/png/512/998/premium/998433.png?token=exp=1653305512~hmac=40b8b8be4c3f41df2c965c728246841e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872" y="5337149"/>
            <a:ext cx="421514" cy="42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-icons.flaticon.com/png/512/1321/premium/1321070.png?token=exp=1653305629~hmac=d1a9e528204368b7456f11d3e339bf7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528" y="3489102"/>
            <a:ext cx="452389" cy="45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-icons.flaticon.com/png/512/3262/premium/3262128.png?token=exp=1653305808~hmac=1e78a6681103286edab28ca39cf0a7f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34472" y="4458181"/>
            <a:ext cx="408200" cy="40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o.remove.bg/downloads/512c5f20-119d-4b69-b709-646fcb348b4f/image-removebg-preview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94" t="34312" r="26161" b="37077"/>
          <a:stretch>
            <a:fillRect/>
          </a:stretch>
        </p:blipFill>
        <p:spPr bwMode="auto">
          <a:xfrm>
            <a:off x="9114421" y="2619673"/>
            <a:ext cx="557058" cy="569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dn-icons.flaticon.com/png/512/2702/premium/2702134.png?token=exp=1653306218~hmac=48d25a4bec193e782b5da242d1c5637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7776" y="1618971"/>
            <a:ext cx="459803" cy="45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398" y="342415"/>
            <a:ext cx="603811" cy="603811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7987" y="1290708"/>
            <a:ext cx="9228941" cy="5624453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444240" y="1866454"/>
            <a:ext cx="4937760" cy="4585146"/>
            <a:chOff x="3464560" y="1815654"/>
            <a:chExt cx="4937760" cy="4585146"/>
          </a:xfrm>
        </p:grpSpPr>
        <p:sp>
          <p:nvSpPr>
            <p:cNvPr id="8" name="Rectangle 7"/>
            <p:cNvSpPr/>
            <p:nvPr/>
          </p:nvSpPr>
          <p:spPr>
            <a:xfrm>
              <a:off x="4734560" y="1849120"/>
              <a:ext cx="1076960" cy="751840"/>
            </a:xfrm>
            <a:prstGeom prst="rect">
              <a:avLst/>
            </a:prstGeom>
            <a:solidFill>
              <a:srgbClr val="297F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627120" y="2600960"/>
              <a:ext cx="1300480" cy="995680"/>
            </a:xfrm>
            <a:prstGeom prst="ellipse">
              <a:avLst/>
            </a:prstGeom>
            <a:solidFill>
              <a:srgbClr val="C139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464560" y="3947160"/>
              <a:ext cx="1168400" cy="853440"/>
            </a:xfrm>
            <a:prstGeom prst="ellipse">
              <a:avLst/>
            </a:prstGeom>
            <a:solidFill>
              <a:srgbClr val="F8C4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028440" y="5151120"/>
              <a:ext cx="1209040" cy="751840"/>
            </a:xfrm>
            <a:prstGeom prst="ellipse">
              <a:avLst/>
            </a:prstGeom>
            <a:solidFill>
              <a:srgbClr val="F39C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273040" y="5648960"/>
              <a:ext cx="1209040" cy="751840"/>
            </a:xfrm>
            <a:prstGeom prst="ellipse">
              <a:avLst/>
            </a:prstGeom>
            <a:solidFill>
              <a:srgbClr val="C3D7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627981" y="5151120"/>
              <a:ext cx="1209040" cy="751840"/>
            </a:xfrm>
            <a:prstGeom prst="ellipse">
              <a:avLst/>
            </a:prstGeom>
            <a:solidFill>
              <a:srgbClr val="9BBB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232501" y="3947160"/>
              <a:ext cx="1169819" cy="751840"/>
            </a:xfrm>
            <a:prstGeom prst="ellipse">
              <a:avLst/>
            </a:prstGeom>
            <a:solidFill>
              <a:srgbClr val="52E7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985000" y="2743200"/>
              <a:ext cx="1209040" cy="751840"/>
            </a:xfrm>
            <a:prstGeom prst="ellipse">
              <a:avLst/>
            </a:prstGeom>
            <a:solidFill>
              <a:srgbClr val="16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023461" y="1815654"/>
              <a:ext cx="1209040" cy="751840"/>
            </a:xfrm>
            <a:prstGeom prst="ellipse">
              <a:avLst/>
            </a:prstGeom>
            <a:solidFill>
              <a:srgbClr val="76B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217160" y="3486248"/>
            <a:ext cx="1381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Current Situation Study</a:t>
            </a:r>
            <a:endParaRPr lang="en-US" sz="2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3191082" y="190480"/>
            <a:ext cx="6113120" cy="928634"/>
            <a:chOff x="3087855" y="133409"/>
            <a:chExt cx="6113120" cy="928634"/>
          </a:xfrm>
        </p:grpSpPr>
        <p:sp>
          <p:nvSpPr>
            <p:cNvPr id="21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4175316" y="266293"/>
            <a:ext cx="42937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Analysis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38520" y="2059816"/>
            <a:ext cx="1229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Products list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852920" y="2706147"/>
            <a:ext cx="143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Order fulfillment process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051749" y="3963015"/>
            <a:ext cx="1490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Flow operation chart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350909" y="5143512"/>
            <a:ext cx="1722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Factory departments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968240" y="5554281"/>
            <a:ext cx="19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Production planning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744035" y="5211522"/>
            <a:ext cx="1846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Communication between departments 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3251200" y="4066487"/>
            <a:ext cx="1656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Inventory Management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854232" y="2964934"/>
            <a:ext cx="1127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Safety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366260" y="2069526"/>
            <a:ext cx="1971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Quality </a:t>
            </a:r>
            <a:endParaRPr lang="en-US" dirty="0"/>
          </a:p>
          <a:p>
            <a:pPr algn="ctr"/>
            <a:r>
              <a:rPr lang="en-US" dirty="0"/>
              <a:t>Control</a:t>
            </a:r>
            <a:endParaRPr lang="en-US" dirty="0"/>
          </a:p>
        </p:txBody>
      </p:sp>
      <p:pic>
        <p:nvPicPr>
          <p:cNvPr id="1026" name="Picture 2" descr="https://cdn-icons.flaticon.com/png/512/424/premium/424990.png?token=exp=1653314769~hmac=7ddf725f62dd7d62e9153fa2a05b3f6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783" y="6363334"/>
            <a:ext cx="504825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06057" y="5788256"/>
            <a:ext cx="549997" cy="549997"/>
          </a:xfrm>
          <a:prstGeom prst="rect">
            <a:avLst/>
          </a:prstGeom>
        </p:spPr>
      </p:pic>
      <p:pic>
        <p:nvPicPr>
          <p:cNvPr id="1028" name="Picture 4" descr="https://cdn-icons-png.flaticon.com/512/794/79456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70" y="6424295"/>
            <a:ext cx="484505" cy="48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-icons.flaticon.com/png/512/2827/premium/2827685.png?token=exp=1653314889~hmac=f4050fc995434072b0d5b32f72f1d70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294" y="6413155"/>
            <a:ext cx="405181" cy="40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484" y="5788256"/>
            <a:ext cx="471073" cy="471073"/>
          </a:xfrm>
          <a:prstGeom prst="rect">
            <a:avLst/>
          </a:prstGeom>
        </p:spPr>
      </p:pic>
      <p:pic>
        <p:nvPicPr>
          <p:cNvPr id="1032" name="Picture 8" descr="https://cdn-icons.flaticon.com/png/512/4788/premium/4788225.png?token=exp=1653315042~hmac=71abd4eb21c13a5637b859e54956c13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09" y="5053087"/>
            <a:ext cx="735169" cy="73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8" descr="https://cdn-icons.flaticon.com/png/512/4788/premium/4788225.png?token=exp=1653315042~hmac=71abd4eb21c13a5637b859e54956c13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2097" y="1019517"/>
            <a:ext cx="735169" cy="73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1558219" y="540374"/>
            <a:ext cx="549997" cy="549997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01833" y="594426"/>
            <a:ext cx="471073" cy="471073"/>
          </a:xfrm>
          <a:prstGeom prst="rect">
            <a:avLst/>
          </a:prstGeom>
        </p:spPr>
      </p:pic>
      <p:pic>
        <p:nvPicPr>
          <p:cNvPr id="63" name="Picture 4" descr="https://cdn-icons-png.flaticon.com/512/794/79456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8219" y="13755"/>
            <a:ext cx="484505" cy="48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https://cdn-icons.flaticon.com/png/512/424/premium/424990.png?token=exp=1653314769~hmac=7ddf725f62dd7d62e9153fa2a05b3f6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4958" y="3596"/>
            <a:ext cx="504825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6" descr="https://cdn-icons.flaticon.com/png/512/2827/premium/2827685.png?token=exp=1653314889~hmac=f4050fc995434072b0d5b32f72f1d70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995" y="103240"/>
            <a:ext cx="405181" cy="40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722" y="411707"/>
            <a:ext cx="489812" cy="489812"/>
          </a:xfrm>
          <a:prstGeom prst="rect">
            <a:avLst/>
          </a:prstGeom>
        </p:spPr>
      </p:pic>
      <p:sp>
        <p:nvSpPr>
          <p:cNvPr id="2" name="Oval 1">
            <a:hlinkClick r:id="rId9" action="ppaction://hlinksldjump"/>
          </p:cNvPr>
          <p:cNvSpPr/>
          <p:nvPr/>
        </p:nvSpPr>
        <p:spPr>
          <a:xfrm>
            <a:off x="6059644" y="1917813"/>
            <a:ext cx="947440" cy="85527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hlinkClick r:id="rId10" action="ppaction://hlinksldjump"/>
          </p:cNvPr>
          <p:cNvSpPr/>
          <p:nvPr/>
        </p:nvSpPr>
        <p:spPr>
          <a:xfrm>
            <a:off x="7036302" y="2670943"/>
            <a:ext cx="1007926" cy="95631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hlinkClick r:id="rId11" action="ppaction://hlinksldjump"/>
          </p:cNvPr>
          <p:cNvSpPr/>
          <p:nvPr/>
        </p:nvSpPr>
        <p:spPr>
          <a:xfrm>
            <a:off x="7331776" y="3977672"/>
            <a:ext cx="930627" cy="86784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hlinkClick r:id="rId12" action="ppaction://hlinksldjump"/>
          </p:cNvPr>
          <p:cNvSpPr/>
          <p:nvPr/>
        </p:nvSpPr>
        <p:spPr>
          <a:xfrm>
            <a:off x="6506982" y="5053246"/>
            <a:ext cx="1213421" cy="9167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hlinkClick r:id="rId13" action="ppaction://hlinksldjump"/>
          </p:cNvPr>
          <p:cNvSpPr/>
          <p:nvPr/>
        </p:nvSpPr>
        <p:spPr>
          <a:xfrm>
            <a:off x="5353753" y="5517760"/>
            <a:ext cx="1030680" cy="69479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hlinkClick r:id="rId14" action="ppaction://hlinksldjump"/>
          </p:cNvPr>
          <p:cNvSpPr/>
          <p:nvPr/>
        </p:nvSpPr>
        <p:spPr>
          <a:xfrm>
            <a:off x="3814082" y="5067125"/>
            <a:ext cx="1501082" cy="97539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hlinkClick r:id="rId15" action="ppaction://hlinksldjump"/>
          </p:cNvPr>
          <p:cNvSpPr/>
          <p:nvPr/>
        </p:nvSpPr>
        <p:spPr>
          <a:xfrm>
            <a:off x="3444240" y="3927905"/>
            <a:ext cx="1270000" cy="10504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hlinkClick r:id="rId16" action="ppaction://hlinksldjump"/>
          </p:cNvPr>
          <p:cNvSpPr/>
          <p:nvPr/>
        </p:nvSpPr>
        <p:spPr>
          <a:xfrm>
            <a:off x="3522324" y="2586098"/>
            <a:ext cx="1397760" cy="107012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hlinkClick r:id="rId17" action="ppaction://hlinksldjump"/>
          </p:cNvPr>
          <p:cNvSpPr/>
          <p:nvPr/>
        </p:nvSpPr>
        <p:spPr>
          <a:xfrm>
            <a:off x="4752747" y="2013628"/>
            <a:ext cx="1081082" cy="80793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35060" y="1658509"/>
            <a:ext cx="6725433" cy="4191746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3191082" y="190480"/>
            <a:ext cx="6113120" cy="928634"/>
            <a:chOff x="3087855" y="133409"/>
            <a:chExt cx="6113120" cy="928634"/>
          </a:xfrm>
        </p:grpSpPr>
        <p:sp>
          <p:nvSpPr>
            <p:cNvPr id="21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4150783" y="145466"/>
            <a:ext cx="46506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6600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Results &amp; Analysis</a:t>
            </a:r>
            <a:endParaRPr lang="en-US" sz="6600" dirty="0">
              <a:solidFill>
                <a:prstClr val="black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722" y="411707"/>
            <a:ext cx="489812" cy="489812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332050" y="3299944"/>
            <a:ext cx="1801550" cy="1413684"/>
            <a:chOff x="1952345" y="3341447"/>
            <a:chExt cx="2283968" cy="1969178"/>
          </a:xfrm>
          <a:solidFill>
            <a:srgbClr val="FFCC4C"/>
          </a:solidFill>
        </p:grpSpPr>
        <p:sp>
          <p:nvSpPr>
            <p:cNvPr id="34" name="Hexagon 33"/>
            <p:cNvSpPr/>
            <p:nvPr/>
          </p:nvSpPr>
          <p:spPr>
            <a:xfrm>
              <a:off x="1952345" y="3341447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Hexagon 4"/>
            <p:cNvSpPr txBox="1"/>
            <p:nvPr/>
          </p:nvSpPr>
          <p:spPr>
            <a:xfrm>
              <a:off x="2306774" y="3647026"/>
              <a:ext cx="1575110" cy="135802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36830" rIns="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9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8056" y="1872613"/>
            <a:ext cx="1769538" cy="1328817"/>
            <a:chOff x="1952345" y="1183935"/>
            <a:chExt cx="2283968" cy="1969178"/>
          </a:xfrm>
          <a:solidFill>
            <a:srgbClr val="F16077"/>
          </a:solidFill>
        </p:grpSpPr>
        <p:sp>
          <p:nvSpPr>
            <p:cNvPr id="30" name="Hexagon 29"/>
            <p:cNvSpPr/>
            <p:nvPr/>
          </p:nvSpPr>
          <p:spPr>
            <a:xfrm>
              <a:off x="1952345" y="1183935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Hexagon 8"/>
            <p:cNvSpPr txBox="1"/>
            <p:nvPr/>
          </p:nvSpPr>
          <p:spPr>
            <a:xfrm>
              <a:off x="2306774" y="1489514"/>
              <a:ext cx="1575110" cy="135802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36830" rIns="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9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611617" y="3796941"/>
            <a:ext cx="22281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Linda extra 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90713" y="229213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Julia Premium 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842995" y="2481174"/>
            <a:ext cx="1769538" cy="1507077"/>
            <a:chOff x="3898188" y="2260350"/>
            <a:chExt cx="2283968" cy="1969178"/>
          </a:xfrm>
          <a:solidFill>
            <a:srgbClr val="A2B969"/>
          </a:solidFill>
        </p:grpSpPr>
        <p:sp>
          <p:nvSpPr>
            <p:cNvPr id="32" name="Hexagon 31"/>
            <p:cNvSpPr/>
            <p:nvPr/>
          </p:nvSpPr>
          <p:spPr>
            <a:xfrm>
              <a:off x="3898188" y="2260350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Hexagon 6"/>
            <p:cNvSpPr txBox="1"/>
            <p:nvPr/>
          </p:nvSpPr>
          <p:spPr>
            <a:xfrm>
              <a:off x="4252617" y="2565929"/>
              <a:ext cx="1575110" cy="135802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36830" rIns="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9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907234" y="305200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Extra lucky soft 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449776" y="5648606"/>
            <a:ext cx="6096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1" cap="all">
                <a:solidFill>
                  <a:srgbClr val="4CC1EF"/>
                </a:solidFill>
                <a:latin typeface="Calibri" panose="020F0502020204030204"/>
              </a:defRPr>
            </a:lvl1pPr>
          </a:lstStyle>
          <a:p>
            <a:pPr algn="ctr"/>
            <a:r>
              <a:rPr lang="en-US" sz="2800" dirty="0">
                <a:solidFill>
                  <a:srgbClr val="0070C0"/>
                </a:solidFill>
              </a:rPr>
              <a:t>Our Goal is:</a:t>
            </a:r>
            <a:endParaRPr lang="en-US" sz="2800" dirty="0">
              <a:solidFill>
                <a:srgbClr val="0070C0"/>
              </a:solidFill>
            </a:endParaRPr>
          </a:p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Minimum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Mean Absolute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Deviation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Minimum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Mean Squared Deviation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517013" y="1153323"/>
            <a:ext cx="3818469" cy="618175"/>
            <a:chOff x="3087855" y="133409"/>
            <a:chExt cx="6113120" cy="928634"/>
          </a:xfrm>
        </p:grpSpPr>
        <p:sp>
          <p:nvSpPr>
            <p:cNvPr id="40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170630" y="1168375"/>
            <a:ext cx="4536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</a:t>
            </a:r>
            <a:r>
              <a:rPr lang="en-US" sz="2600" b="1" cap="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forecasting</a:t>
            </a:r>
            <a:endParaRPr lang="en-US" sz="2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589753" y="1158793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1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3191082" y="186598"/>
            <a:ext cx="6113120" cy="928634"/>
            <a:chOff x="3087855" y="133409"/>
            <a:chExt cx="6113120" cy="928634"/>
          </a:xfrm>
        </p:grpSpPr>
        <p:sp>
          <p:nvSpPr>
            <p:cNvPr id="52" name="Rectangle: Rounded Corners 18"/>
            <p:cNvSpPr/>
            <p:nvPr/>
          </p:nvSpPr>
          <p:spPr>
            <a:xfrm>
              <a:off x="3087855" y="133409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rgbClr val="BBA5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445067" y="138713"/>
              <a:ext cx="5755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 </a:t>
              </a:r>
              <a:endParaRPr kumimoji="0" lang="en-US" sz="5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3234061" y="188023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3234061" y="186361"/>
              <a:ext cx="813495" cy="81349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7" name="Rectangle 66"/>
          <p:cNvSpPr/>
          <p:nvPr/>
        </p:nvSpPr>
        <p:spPr>
          <a:xfrm>
            <a:off x="4150783" y="252151"/>
            <a:ext cx="42937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&amp; Analysis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722" y="407825"/>
            <a:ext cx="489812" cy="489812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4662493" y="926414"/>
            <a:ext cx="101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2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E6CC1"/>
      </a:accent1>
      <a:accent2>
        <a:srgbClr val="B982D5"/>
      </a:accent2>
      <a:accent3>
        <a:srgbClr val="6DB0E4"/>
      </a:accent3>
      <a:accent4>
        <a:srgbClr val="47D3DC"/>
      </a:accent4>
      <a:accent5>
        <a:srgbClr val="476ADD"/>
      </a:accent5>
      <a:accent6>
        <a:srgbClr val="5A28C8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Star Shape">
      <a:dk1>
        <a:sysClr val="windowText" lastClr="000000"/>
      </a:dk1>
      <a:lt1>
        <a:sysClr val="window" lastClr="FFFFFF"/>
      </a:lt1>
      <a:dk2>
        <a:srgbClr val="FF6295"/>
      </a:dk2>
      <a:lt2>
        <a:srgbClr val="E7E6E6"/>
      </a:lt2>
      <a:accent1>
        <a:srgbClr val="52C6BB"/>
      </a:accent1>
      <a:accent2>
        <a:srgbClr val="21ACCC"/>
      </a:accent2>
      <a:accent3>
        <a:srgbClr val="D4CAB7"/>
      </a:accent3>
      <a:accent4>
        <a:srgbClr val="FEC55A"/>
      </a:accent4>
      <a:accent5>
        <a:srgbClr val="76BE39"/>
      </a:accent5>
      <a:accent6>
        <a:srgbClr val="333F50"/>
      </a:accent6>
      <a:hlink>
        <a:srgbClr val="D9D9D9"/>
      </a:hlink>
      <a:folHlink>
        <a:srgbClr val="FF6295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ontents Slide Master">
  <a:themeElements>
    <a:clrScheme name="ALLPPT-COLOR-A38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680C3"/>
      </a:accent1>
      <a:accent2>
        <a:srgbClr val="07A398"/>
      </a:accent2>
      <a:accent3>
        <a:srgbClr val="90C221"/>
      </a:accent3>
      <a:accent4>
        <a:srgbClr val="FBA200"/>
      </a:accent4>
      <a:accent5>
        <a:srgbClr val="E62601"/>
      </a:accent5>
      <a:accent6>
        <a:srgbClr val="2C2F45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tents Slide Master">
  <a:themeElements>
    <a:clrScheme name="ALLPPT-2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E6CC1"/>
      </a:accent1>
      <a:accent2>
        <a:srgbClr val="B982D5"/>
      </a:accent2>
      <a:accent3>
        <a:srgbClr val="6DB0E4"/>
      </a:accent3>
      <a:accent4>
        <a:srgbClr val="47D3DC"/>
      </a:accent4>
      <a:accent5>
        <a:srgbClr val="476ADD"/>
      </a:accent5>
      <a:accent6>
        <a:srgbClr val="5A28C8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Industrial Production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749096"/>
      </a:accent1>
      <a:accent2>
        <a:srgbClr val="FDC47D"/>
      </a:accent2>
      <a:accent3>
        <a:srgbClr val="FA8838"/>
      </a:accent3>
      <a:accent4>
        <a:srgbClr val="F25050"/>
      </a:accent4>
      <a:accent5>
        <a:srgbClr val="4AA2D9"/>
      </a:accent5>
      <a:accent6>
        <a:srgbClr val="2741CA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plate PresentationGO">
  <a:themeElements>
    <a:clrScheme name="PGO2">
      <a:dk1>
        <a:sysClr val="windowText" lastClr="000000"/>
      </a:dk1>
      <a:lt1>
        <a:sysClr val="window" lastClr="FFFFFF"/>
      </a:lt1>
      <a:dk2>
        <a:srgbClr val="063951"/>
      </a:dk2>
      <a:lt2>
        <a:srgbClr val="D3D3D3"/>
      </a:lt2>
      <a:accent1>
        <a:srgbClr val="3A5C84"/>
      </a:accent1>
      <a:accent2>
        <a:srgbClr val="F7931F"/>
      </a:accent2>
      <a:accent3>
        <a:srgbClr val="4CC1EF"/>
      </a:accent3>
      <a:accent4>
        <a:srgbClr val="FFCC4C"/>
      </a:accent4>
      <a:accent5>
        <a:srgbClr val="C13018"/>
      </a:accent5>
      <a:accent6>
        <a:srgbClr val="A2B969"/>
      </a:accent6>
      <a:hlink>
        <a:srgbClr val="6C2B43"/>
      </a:hlink>
      <a:folHlink>
        <a:srgbClr val="6C2B4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Industrial Production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749096"/>
      </a:accent1>
      <a:accent2>
        <a:srgbClr val="FDC47D"/>
      </a:accent2>
      <a:accent3>
        <a:srgbClr val="FA8838"/>
      </a:accent3>
      <a:accent4>
        <a:srgbClr val="F25050"/>
      </a:accent4>
      <a:accent5>
        <a:srgbClr val="4AA2D9"/>
      </a:accent5>
      <a:accent6>
        <a:srgbClr val="2741CA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Office Theme">
  <a:themeElements>
    <a:clrScheme name="Contoso v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5078"/>
      </a:accent1>
      <a:accent2>
        <a:srgbClr val="0F3955"/>
      </a:accent2>
      <a:accent3>
        <a:srgbClr val="BF678E"/>
      </a:accent3>
      <a:accent4>
        <a:srgbClr val="B2606E"/>
      </a:accent4>
      <a:accent5>
        <a:srgbClr val="731F1C"/>
      </a:accent5>
      <a:accent6>
        <a:srgbClr val="666666"/>
      </a:accent6>
      <a:hlink>
        <a:srgbClr val="BF678E"/>
      </a:hlink>
      <a:folHlink>
        <a:srgbClr val="731F1C"/>
      </a:folHlink>
    </a:clrScheme>
    <a:fontScheme name="Contoso v2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7077</Words>
  <Application>WPS Presentation</Application>
  <PresentationFormat>Widescreen</PresentationFormat>
  <Paragraphs>891</Paragraphs>
  <Slides>49</Slides>
  <Notes>19</Notes>
  <HiddenSlides>0</HiddenSlides>
  <MMClips>1</MMClips>
  <ScaleCrop>false</ScaleCrop>
  <HeadingPairs>
    <vt:vector size="6" baseType="variant">
      <vt:variant>
        <vt:lpstr>已用的字体</vt:lpstr>
      </vt:variant>
      <vt:variant>
        <vt:i4>28</vt:i4>
      </vt:variant>
      <vt:variant>
        <vt:lpstr>主题</vt:lpstr>
      </vt:variant>
      <vt:variant>
        <vt:i4>9</vt:i4>
      </vt:variant>
      <vt:variant>
        <vt:lpstr>幻灯片标题</vt:lpstr>
      </vt:variant>
      <vt:variant>
        <vt:i4>49</vt:i4>
      </vt:variant>
    </vt:vector>
  </HeadingPairs>
  <TitlesOfParts>
    <vt:vector size="86" baseType="lpstr">
      <vt:lpstr>Arial</vt:lpstr>
      <vt:lpstr>SimSun</vt:lpstr>
      <vt:lpstr>Wingdings</vt:lpstr>
      <vt:lpstr>Arial</vt:lpstr>
      <vt:lpstr>Calibri</vt:lpstr>
      <vt:lpstr>Open Sans</vt:lpstr>
      <vt:lpstr>Segoe Print</vt:lpstr>
      <vt:lpstr>Aharoni</vt:lpstr>
      <vt:lpstr>Nunito Sans ExtraBold</vt:lpstr>
      <vt:lpstr>Fira Sans</vt:lpstr>
      <vt:lpstr>Roboto</vt:lpstr>
      <vt:lpstr>Helvetica</vt:lpstr>
      <vt:lpstr>Times New Roman</vt:lpstr>
      <vt:lpstr>Calibri</vt:lpstr>
      <vt:lpstr>Open Sans SemiBold</vt:lpstr>
      <vt:lpstr>PT Sans</vt:lpstr>
      <vt:lpstr>Rockwell</vt:lpstr>
      <vt:lpstr>Segoe UI Light</vt:lpstr>
      <vt:lpstr>Arabic Typesetting</vt:lpstr>
      <vt:lpstr>Arial Black</vt:lpstr>
      <vt:lpstr>Microsoft YaHei</vt:lpstr>
      <vt:lpstr>Arial Unicode MS</vt:lpstr>
      <vt:lpstr>Corbel</vt:lpstr>
      <vt:lpstr>Tahoma</vt:lpstr>
      <vt:lpstr>Malgun Gothic</vt:lpstr>
      <vt:lpstr>Algerian</vt:lpstr>
      <vt:lpstr>Bahnschrift Condensed</vt:lpstr>
      <vt:lpstr>Yu Gothic UI Semibold</vt:lpstr>
      <vt:lpstr>Office Theme</vt:lpstr>
      <vt:lpstr>Contents Slide Master</vt:lpstr>
      <vt:lpstr>2_Office Theme</vt:lpstr>
      <vt:lpstr>1_Contents Slide Master</vt:lpstr>
      <vt:lpstr>2_Contents Slide Master</vt:lpstr>
      <vt:lpstr>Industrial Production Infographics by Slidesgo</vt:lpstr>
      <vt:lpstr>Template PresentationGO</vt:lpstr>
      <vt:lpstr>1_Industrial Production Infographics by Slidesgo</vt:lpstr>
      <vt:lpstr>1_Office Theme</vt:lpstr>
      <vt:lpstr>Operations improvement at aeco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Randomly Vs. Calculated Sample size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WELCOME!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improvement at aeco</dc:title>
  <dc:creator>rand ghannam</dc:creator>
  <cp:lastModifiedBy>Al-by_vjopbpt</cp:lastModifiedBy>
  <cp:revision>166</cp:revision>
  <dcterms:created xsi:type="dcterms:W3CDTF">2022-05-22T12:11:00Z</dcterms:created>
  <dcterms:modified xsi:type="dcterms:W3CDTF">2023-01-23T08:10:54Z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1484C18F678945FAA412F8D74973E307</vt:lpwstr>
  </property>
  <property fmtid="{D5CDD505-2E9C-101B-9397-08002B2CF9AE}" pid="3" name="KSOProductBuildVer">
    <vt:lpwstr>1033-11.2.0.11440</vt:lpwstr>
  </property>
</Properties>
</file>