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5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4630400" cy="8229600"/>
  <p:notesSz cx="8229600" cy="14630400"/>
  <p:embeddedFontLst>
    <p:embeddedFont>
      <p:font typeface="Outfit" charset="0"/>
      <p:regular r:id="rId22"/>
    </p:embeddedFont>
    <p:embeddedFont>
      <p:font typeface="Arimo" charset="0"/>
      <p:regular r:id="rId23"/>
    </p:embeddedFont>
    <p:embeddedFont>
      <p:font typeface="Calibri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60" d="100"/>
          <a:sy n="60" d="100"/>
        </p:scale>
        <p:origin x="-1061" y="-403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AF3CE-044F-49D8-B825-3CD9DE1562FE}" type="datetimeFigureOut">
              <a:rPr lang="en-US" smtClean="0"/>
              <a:t>9/11/2024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3FCD7-7DCE-4DCE-B32D-8A170363F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93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CCCCCC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75000"/>
            </a:srgbClr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jpe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8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4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0.jpg"/><Relationship Id="rId5" Type="http://schemas.openxmlformats.org/officeDocument/2006/relationships/image" Target="../media/image19.jpeg"/><Relationship Id="rId4" Type="http://schemas.openxmlformats.org/officeDocument/2006/relationships/image" Target="../media/image39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jpe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88" y="1597267"/>
            <a:ext cx="7556421" cy="978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7700"/>
              </a:lnSpc>
              <a:buNone/>
            </a:pPr>
            <a:r>
              <a:rPr lang="en-US" sz="880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Ping Pong Hitter</a:t>
            </a:r>
            <a:endParaRPr lang="en-US" sz="8800" dirty="0"/>
          </a:p>
        </p:txBody>
      </p:sp>
      <p:sp>
        <p:nvSpPr>
          <p:cNvPr id="4" name="Text 1"/>
          <p:cNvSpPr/>
          <p:nvPr/>
        </p:nvSpPr>
        <p:spPr>
          <a:xfrm>
            <a:off x="6280190" y="495620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457200" indent="-457200" algn="ctr">
              <a:lnSpc>
                <a:spcPts val="2850"/>
              </a:lnSpc>
              <a:buFont typeface="Arial" pitchFamily="34" charset="0"/>
              <a:buChar char="•"/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By : Manar Sadaqa</a:t>
            </a:r>
            <a:endParaRPr lang="en-US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Text 2"/>
          <p:cNvSpPr/>
          <p:nvPr/>
        </p:nvSpPr>
        <p:spPr>
          <a:xfrm>
            <a:off x="6280189" y="557343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      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Sama</a:t>
            </a: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Shawa</a:t>
            </a:r>
          </a:p>
        </p:txBody>
      </p:sp>
      <p:sp>
        <p:nvSpPr>
          <p:cNvPr id="6" name="Text 3"/>
          <p:cNvSpPr/>
          <p:nvPr/>
        </p:nvSpPr>
        <p:spPr>
          <a:xfrm>
            <a:off x="6280190" y="521053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0890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1724620"/>
            <a:ext cx="64318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39672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501622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610" y="1493520"/>
            <a:ext cx="5173980" cy="52425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65" y="2034003"/>
            <a:ext cx="4347215" cy="369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75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4319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250831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43222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27708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599" y="1381918"/>
            <a:ext cx="3428963" cy="50800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1381918"/>
            <a:ext cx="3375025" cy="50358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7949" y="2865795"/>
            <a:ext cx="2411293" cy="241129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90" y="2865795"/>
            <a:ext cx="2316669" cy="24112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50756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21634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68379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452866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793790" y="552664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93790" y="602563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301" y="507562"/>
            <a:ext cx="4933086" cy="748899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57475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42049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1827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02765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552664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4"/>
          <a:stretch/>
        </p:blipFill>
        <p:spPr>
          <a:xfrm>
            <a:off x="8102600" y="1449168"/>
            <a:ext cx="5334000" cy="576199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599" y="2205771"/>
            <a:ext cx="4662805" cy="46628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8585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230828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182785"/>
            <a:ext cx="608826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02765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552664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051" y="840242"/>
            <a:ext cx="3686432" cy="55266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499" y="840243"/>
            <a:ext cx="3509983" cy="552664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278" y="1992074"/>
            <a:ext cx="2343870" cy="23386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3" r="16166" b="9402"/>
          <a:stretch/>
        </p:blipFill>
        <p:spPr>
          <a:xfrm>
            <a:off x="3703738" y="1992075"/>
            <a:ext cx="2760642" cy="233862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01" r="16533"/>
          <a:stretch/>
        </p:blipFill>
        <p:spPr>
          <a:xfrm>
            <a:off x="2572309" y="4850546"/>
            <a:ext cx="2113551" cy="17150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4775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26809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1827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02765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552664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716" b="5563"/>
          <a:stretch/>
        </p:blipFill>
        <p:spPr>
          <a:xfrm>
            <a:off x="10795001" y="1005343"/>
            <a:ext cx="3479800" cy="53905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57" r="18724"/>
          <a:stretch/>
        </p:blipFill>
        <p:spPr>
          <a:xfrm>
            <a:off x="6908800" y="1005343"/>
            <a:ext cx="3568700" cy="539055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46" t="5760" r="27614"/>
          <a:stretch/>
        </p:blipFill>
        <p:spPr>
          <a:xfrm>
            <a:off x="793790" y="1958600"/>
            <a:ext cx="2628900" cy="356804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1" y="1958600"/>
            <a:ext cx="2628899" cy="35680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37155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280795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418278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2"/>
          <p:cNvSpPr/>
          <p:nvPr/>
        </p:nvSpPr>
        <p:spPr>
          <a:xfrm>
            <a:off x="793790" y="502765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552664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106" y="439539"/>
            <a:ext cx="3386094" cy="622796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71" y="2850595"/>
            <a:ext cx="2482830" cy="235850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890" y="2828469"/>
            <a:ext cx="2339777" cy="23397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08" b="19136"/>
          <a:stretch/>
        </p:blipFill>
        <p:spPr>
          <a:xfrm>
            <a:off x="6578600" y="558800"/>
            <a:ext cx="3208623" cy="59435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4911"/>
            <a:ext cx="62588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Constraint &amp; challenges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2470666"/>
            <a:ext cx="300549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4" name="Text 2"/>
          <p:cNvSpPr/>
          <p:nvPr/>
        </p:nvSpPr>
        <p:spPr>
          <a:xfrm>
            <a:off x="793790" y="350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magnetic sensor 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139446" y="2470666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6" name="Text 4"/>
          <p:cNvSpPr/>
          <p:nvPr/>
        </p:nvSpPr>
        <p:spPr>
          <a:xfrm>
            <a:off x="4139446" y="3502462"/>
            <a:ext cx="298823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load of  stepper motor 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7485221" y="2470666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8" name="Text 6"/>
          <p:cNvSpPr/>
          <p:nvPr/>
        </p:nvSpPr>
        <p:spPr>
          <a:xfrm>
            <a:off x="7485221" y="350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laser calibration 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0830997" y="2470666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10" name="Text 8"/>
          <p:cNvSpPr/>
          <p:nvPr/>
        </p:nvSpPr>
        <p:spPr>
          <a:xfrm>
            <a:off x="10830997" y="350246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detection  of camera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10830997" y="3992880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93790" y="5149572"/>
            <a:ext cx="3005495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13" name="Text 11"/>
          <p:cNvSpPr/>
          <p:nvPr/>
        </p:nvSpPr>
        <p:spPr>
          <a:xfrm>
            <a:off x="793790" y="61813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accuracy 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793790" y="6671786"/>
            <a:ext cx="300549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4139446" y="5149572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16" name="Text 14"/>
          <p:cNvSpPr/>
          <p:nvPr/>
        </p:nvSpPr>
        <p:spPr>
          <a:xfrm>
            <a:off x="4139446" y="61813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tool damage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4139446" y="6671786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7485221" y="5149572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19" name="Text 17"/>
          <p:cNvSpPr/>
          <p:nvPr/>
        </p:nvSpPr>
        <p:spPr>
          <a:xfrm>
            <a:off x="7485221" y="61813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project design 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7485221" y="6671786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21" name="Text 19"/>
          <p:cNvSpPr/>
          <p:nvPr/>
        </p:nvSpPr>
        <p:spPr>
          <a:xfrm>
            <a:off x="10830997" y="5149572"/>
            <a:ext cx="3005614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—</a:t>
            </a:r>
            <a:endParaRPr lang="en-US" sz="5850" dirty="0"/>
          </a:p>
        </p:txBody>
      </p:sp>
      <p:sp>
        <p:nvSpPr>
          <p:cNvPr id="22" name="Text 20"/>
          <p:cNvSpPr/>
          <p:nvPr/>
        </p:nvSpPr>
        <p:spPr>
          <a:xfrm>
            <a:off x="10830997" y="618136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cost 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0830997" y="6671786"/>
            <a:ext cx="30056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1628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Future Work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4639270"/>
            <a:ext cx="13042821" cy="3048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4" name="Shape 2"/>
          <p:cNvSpPr/>
          <p:nvPr/>
        </p:nvSpPr>
        <p:spPr>
          <a:xfrm>
            <a:off x="3982522" y="3845481"/>
            <a:ext cx="30480" cy="79379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5" name="Shape 3"/>
          <p:cNvSpPr/>
          <p:nvPr/>
        </p:nvSpPr>
        <p:spPr>
          <a:xfrm>
            <a:off x="3742611" y="438411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931325" y="4469130"/>
            <a:ext cx="13275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5"/>
          <p:cNvSpPr/>
          <p:nvPr/>
        </p:nvSpPr>
        <p:spPr>
          <a:xfrm>
            <a:off x="2580084" y="276522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Top Spin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20604" y="3255645"/>
            <a:ext cx="59543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Shape 7"/>
          <p:cNvSpPr/>
          <p:nvPr/>
        </p:nvSpPr>
        <p:spPr>
          <a:xfrm>
            <a:off x="7299841" y="4639270"/>
            <a:ext cx="30480" cy="79379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10" name="Shape 8"/>
          <p:cNvSpPr/>
          <p:nvPr/>
        </p:nvSpPr>
        <p:spPr>
          <a:xfrm>
            <a:off x="7059930" y="438411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217093" y="4469130"/>
            <a:ext cx="195977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650" dirty="0"/>
          </a:p>
        </p:txBody>
      </p:sp>
      <p:sp>
        <p:nvSpPr>
          <p:cNvPr id="12" name="Text 10"/>
          <p:cNvSpPr/>
          <p:nvPr/>
        </p:nvSpPr>
        <p:spPr>
          <a:xfrm>
            <a:off x="5897523" y="56599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Accuracy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4337923" y="6150412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4" name="Shape 12"/>
          <p:cNvSpPr/>
          <p:nvPr/>
        </p:nvSpPr>
        <p:spPr>
          <a:xfrm>
            <a:off x="10617279" y="3845481"/>
            <a:ext cx="30480" cy="793790"/>
          </a:xfrm>
          <a:prstGeom prst="roundRect">
            <a:avLst>
              <a:gd name="adj" fmla="val 312558"/>
            </a:avLst>
          </a:prstGeom>
          <a:solidFill>
            <a:srgbClr val="BDB8DF"/>
          </a:solidFill>
          <a:ln/>
        </p:spPr>
      </p:sp>
      <p:sp>
        <p:nvSpPr>
          <p:cNvPr id="15" name="Shape 13"/>
          <p:cNvSpPr/>
          <p:nvPr/>
        </p:nvSpPr>
        <p:spPr>
          <a:xfrm>
            <a:off x="10377368" y="438411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535722" y="4469130"/>
            <a:ext cx="193596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8239839" y="2765227"/>
            <a:ext cx="47853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Data-Driven Performance Analytics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7655362" y="3255645"/>
            <a:ext cx="59544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857790" y="269041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9600" b="1" dirty="0" smtClean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Thanks </a:t>
            </a:r>
            <a:r>
              <a:rPr lang="ar-SA" sz="9600" b="1" dirty="0" smtClean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</a:t>
            </a:r>
            <a:r>
              <a:rPr lang="en-US" sz="9600" b="1" dirty="0" smtClean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! </a:t>
            </a:r>
            <a:endParaRPr lang="en-US" sz="9600" dirty="0"/>
          </a:p>
        </p:txBody>
      </p:sp>
      <p:sp>
        <p:nvSpPr>
          <p:cNvPr id="4" name="Text 1"/>
          <p:cNvSpPr/>
          <p:nvPr/>
        </p:nvSpPr>
        <p:spPr>
          <a:xfrm>
            <a:off x="793790" y="5875377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957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957"/>
          </a:xfrm>
          <a:prstGeom prst="rect">
            <a:avLst/>
          </a:prstGeom>
          <a:solidFill>
            <a:srgbClr val="CCCCCC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700445" y="550307"/>
            <a:ext cx="5003483" cy="625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Outline </a:t>
            </a:r>
            <a:endParaRPr lang="en-US" sz="3900" dirty="0"/>
          </a:p>
        </p:txBody>
      </p:sp>
      <p:sp>
        <p:nvSpPr>
          <p:cNvPr id="5" name="Shape 2"/>
          <p:cNvSpPr/>
          <p:nvPr/>
        </p:nvSpPr>
        <p:spPr>
          <a:xfrm>
            <a:off x="7303770" y="1475780"/>
            <a:ext cx="22860" cy="6203871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6" name="Shape 3"/>
          <p:cNvSpPr/>
          <p:nvPr/>
        </p:nvSpPr>
        <p:spPr>
          <a:xfrm>
            <a:off x="6412468" y="1914644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7" name="Shape 4"/>
          <p:cNvSpPr/>
          <p:nvPr/>
        </p:nvSpPr>
        <p:spPr>
          <a:xfrm>
            <a:off x="7090053" y="1700927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256621" y="1775936"/>
            <a:ext cx="117038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350" dirty="0"/>
          </a:p>
        </p:txBody>
      </p:sp>
      <p:sp>
        <p:nvSpPr>
          <p:cNvPr id="9" name="Text 6"/>
          <p:cNvSpPr/>
          <p:nvPr/>
        </p:nvSpPr>
        <p:spPr>
          <a:xfrm>
            <a:off x="3712726" y="1675805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Introduction 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700445" y="2108478"/>
            <a:ext cx="5514023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7517487" y="2915126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12" name="Shape 9"/>
          <p:cNvSpPr/>
          <p:nvPr/>
        </p:nvSpPr>
        <p:spPr>
          <a:xfrm>
            <a:off x="7090053" y="2701409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7228761" y="2776418"/>
            <a:ext cx="172879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350" dirty="0"/>
          </a:p>
        </p:txBody>
      </p:sp>
      <p:sp>
        <p:nvSpPr>
          <p:cNvPr id="14" name="Text 11"/>
          <p:cNvSpPr/>
          <p:nvPr/>
        </p:nvSpPr>
        <p:spPr>
          <a:xfrm>
            <a:off x="8415933" y="2676287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Objective 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8415933" y="3108960"/>
            <a:ext cx="5514023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412468" y="3815596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17" name="Shape 14"/>
          <p:cNvSpPr/>
          <p:nvPr/>
        </p:nvSpPr>
        <p:spPr>
          <a:xfrm>
            <a:off x="7090053" y="3601879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229832" y="3676888"/>
            <a:ext cx="170736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350" dirty="0"/>
          </a:p>
        </p:txBody>
      </p:sp>
      <p:sp>
        <p:nvSpPr>
          <p:cNvPr id="19" name="Text 16"/>
          <p:cNvSpPr/>
          <p:nvPr/>
        </p:nvSpPr>
        <p:spPr>
          <a:xfrm>
            <a:off x="3712726" y="3576757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Features</a:t>
            </a:r>
            <a:endParaRPr lang="en-US" sz="1950" dirty="0"/>
          </a:p>
        </p:txBody>
      </p:sp>
      <p:sp>
        <p:nvSpPr>
          <p:cNvPr id="20" name="Text 17"/>
          <p:cNvSpPr/>
          <p:nvPr/>
        </p:nvSpPr>
        <p:spPr>
          <a:xfrm>
            <a:off x="700445" y="4009430"/>
            <a:ext cx="5514023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7517487" y="4716185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22" name="Shape 19"/>
          <p:cNvSpPr/>
          <p:nvPr/>
        </p:nvSpPr>
        <p:spPr>
          <a:xfrm>
            <a:off x="7090053" y="4502468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7223165" y="4577477"/>
            <a:ext cx="183952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350" dirty="0"/>
          </a:p>
        </p:txBody>
      </p:sp>
      <p:sp>
        <p:nvSpPr>
          <p:cNvPr id="24" name="Text 21"/>
          <p:cNvSpPr/>
          <p:nvPr/>
        </p:nvSpPr>
        <p:spPr>
          <a:xfrm>
            <a:off x="8415933" y="4477345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</a:t>
            </a:r>
            <a:endParaRPr lang="en-US" sz="1950" dirty="0"/>
          </a:p>
        </p:txBody>
      </p:sp>
      <p:sp>
        <p:nvSpPr>
          <p:cNvPr id="25" name="Text 22"/>
          <p:cNvSpPr/>
          <p:nvPr/>
        </p:nvSpPr>
        <p:spPr>
          <a:xfrm>
            <a:off x="8415933" y="4910018"/>
            <a:ext cx="5514023" cy="3201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26" name="Shape 23"/>
          <p:cNvSpPr/>
          <p:nvPr/>
        </p:nvSpPr>
        <p:spPr>
          <a:xfrm>
            <a:off x="6412468" y="5616773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27" name="Shape 24"/>
          <p:cNvSpPr/>
          <p:nvPr/>
        </p:nvSpPr>
        <p:spPr>
          <a:xfrm>
            <a:off x="7090053" y="5403056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229951" y="5478066"/>
            <a:ext cx="170497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2350" dirty="0"/>
          </a:p>
        </p:txBody>
      </p:sp>
      <p:sp>
        <p:nvSpPr>
          <p:cNvPr id="29" name="Text 26"/>
          <p:cNvSpPr/>
          <p:nvPr/>
        </p:nvSpPr>
        <p:spPr>
          <a:xfrm>
            <a:off x="3464719" y="5377934"/>
            <a:ext cx="2749748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Constants &amp; Challenges </a:t>
            </a:r>
            <a:endParaRPr lang="en-US" sz="1950" dirty="0"/>
          </a:p>
        </p:txBody>
      </p:sp>
      <p:sp>
        <p:nvSpPr>
          <p:cNvPr id="30" name="Shape 27"/>
          <p:cNvSpPr/>
          <p:nvPr/>
        </p:nvSpPr>
        <p:spPr>
          <a:xfrm>
            <a:off x="7517487" y="6517362"/>
            <a:ext cx="700445" cy="22860"/>
          </a:xfrm>
          <a:prstGeom prst="roundRect">
            <a:avLst>
              <a:gd name="adj" fmla="val 367716"/>
            </a:avLst>
          </a:prstGeom>
          <a:solidFill>
            <a:srgbClr val="BDB8DF"/>
          </a:solidFill>
          <a:ln/>
        </p:spPr>
      </p:sp>
      <p:sp>
        <p:nvSpPr>
          <p:cNvPr id="31" name="Shape 28"/>
          <p:cNvSpPr/>
          <p:nvPr/>
        </p:nvSpPr>
        <p:spPr>
          <a:xfrm>
            <a:off x="7090053" y="6303645"/>
            <a:ext cx="450294" cy="450294"/>
          </a:xfrm>
          <a:prstGeom prst="roundRect">
            <a:avLst>
              <a:gd name="adj" fmla="val 18668"/>
            </a:avLst>
          </a:prstGeom>
          <a:solidFill>
            <a:srgbClr val="D2CFE3"/>
          </a:solidFill>
          <a:ln w="7620">
            <a:solidFill>
              <a:srgbClr val="BDB8DF"/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7228284" y="6378654"/>
            <a:ext cx="173831" cy="300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50"/>
              </a:lnSpc>
              <a:buNone/>
            </a:pPr>
            <a:r>
              <a:rPr lang="en-US" sz="23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2350" dirty="0"/>
          </a:p>
        </p:txBody>
      </p:sp>
      <p:sp>
        <p:nvSpPr>
          <p:cNvPr id="33" name="Text 30"/>
          <p:cNvSpPr/>
          <p:nvPr/>
        </p:nvSpPr>
        <p:spPr>
          <a:xfrm>
            <a:off x="8415933" y="6278523"/>
            <a:ext cx="2501741" cy="3126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Future Work</a:t>
            </a:r>
            <a:endParaRPr lang="en-US" sz="19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619488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introduction 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Problem 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215408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A problem is the difficulty of finding a coach with excellent qualifications who can spend a long time training the player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63426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Solution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215408"/>
            <a:ext cx="6244709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The solution was that the hitter was a substitute for the player's partner, and the sensors were a substitute for the coach monitoring the player's scores and the camera was used to show whether the player hit the ball or not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227427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objective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276368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The objective of our project is to introduce robotics into the sports field and implement automation to replace players in ping pong.</a:t>
            </a: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76677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Features 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815715"/>
            <a:ext cx="566976" cy="5669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4609505"/>
            <a:ext cx="337899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Automated Ball Throwing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099923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3815715"/>
            <a:ext cx="566976" cy="56697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46095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Camera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099923"/>
            <a:ext cx="41208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3815715"/>
            <a:ext cx="566976" cy="56697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4609505"/>
            <a:ext cx="320218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Sensor-Based Feedback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099923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4799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988" y="115677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6115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410194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460093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793790" y="50999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93790" y="559891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793790" y="609790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5699" y="1440259"/>
            <a:ext cx="3200361" cy="454010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8"/>
          <a:stretch/>
        </p:blipFill>
        <p:spPr>
          <a:xfrm>
            <a:off x="11163300" y="1440259"/>
            <a:ext cx="3070859" cy="46576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88" y="2170074"/>
            <a:ext cx="2366758" cy="261230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5" t="13846" r="14609" b="11241"/>
          <a:stretch/>
        </p:blipFill>
        <p:spPr>
          <a:xfrm>
            <a:off x="3438065" y="2170074"/>
            <a:ext cx="3026315" cy="243085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5" r="16629"/>
          <a:stretch/>
        </p:blipFill>
        <p:spPr>
          <a:xfrm>
            <a:off x="2211407" y="5462826"/>
            <a:ext cx="2012870" cy="12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14390" y="55154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90" y="136624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93790" y="3112532"/>
            <a:ext cx="345186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93790" y="3602950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793790" y="410194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793790" y="4600932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793790" y="509992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793790" y="5598914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793790" y="609790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412" y="919032"/>
            <a:ext cx="3298588" cy="536032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0174" y="905934"/>
            <a:ext cx="3517149" cy="537342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878" y="2175142"/>
            <a:ext cx="2181529" cy="235300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3" t="12912" r="14000" b="9707"/>
          <a:stretch/>
        </p:blipFill>
        <p:spPr>
          <a:xfrm>
            <a:off x="3349685" y="2175142"/>
            <a:ext cx="3063815" cy="2495348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3" r="12295"/>
          <a:stretch/>
        </p:blipFill>
        <p:spPr>
          <a:xfrm>
            <a:off x="2247900" y="5151715"/>
            <a:ext cx="1778000" cy="1257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30" y="451604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30" y="1360845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Select table width  </a:t>
            </a:r>
            <a:endParaRPr lang="en-US" sz="44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270085"/>
            <a:ext cx="566976" cy="56697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51339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93790" y="562439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48" r="12517"/>
          <a:stretch/>
        </p:blipFill>
        <p:spPr>
          <a:xfrm>
            <a:off x="3149600" y="2837061"/>
            <a:ext cx="1534743" cy="254952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320" y="909994"/>
            <a:ext cx="3444961" cy="611822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30" y="3208536"/>
            <a:ext cx="1917700" cy="19177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48"/>
          <a:stretch/>
        </p:blipFill>
        <p:spPr>
          <a:xfrm>
            <a:off x="10680700" y="909994"/>
            <a:ext cx="3582948" cy="5676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40890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Process Cont. 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1724620"/>
            <a:ext cx="64318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 Select ball </a:t>
            </a:r>
            <a:endParaRPr lang="ar-SA" sz="4450" b="1" dirty="0" smtClean="0">
              <a:solidFill>
                <a:srgbClr val="231971"/>
              </a:solidFill>
              <a:latin typeface="Outfit" pitchFamily="34" charset="0"/>
              <a:ea typeface="Outfit" pitchFamily="34" charset="-122"/>
              <a:cs typeface="Outfit" pitchFamily="34" charset="-120"/>
            </a:endParaRPr>
          </a:p>
          <a:p>
            <a:pPr marL="0" indent="0">
              <a:lnSpc>
                <a:spcPts val="5550"/>
              </a:lnSpc>
              <a:buNone/>
            </a:pPr>
            <a:r>
              <a:rPr lang="en-US" sz="4450" b="1" dirty="0" smtClean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hitting </a:t>
            </a:r>
            <a:r>
              <a:rPr lang="en-US" sz="4450" b="1" dirty="0">
                <a:solidFill>
                  <a:srgbClr val="231971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force  </a:t>
            </a:r>
            <a:endParaRPr lang="en-US" sz="4450" dirty="0"/>
          </a:p>
        </p:txBody>
      </p:sp>
      <p:sp>
        <p:nvSpPr>
          <p:cNvPr id="5" name="Text 2"/>
          <p:cNvSpPr/>
          <p:nvPr/>
        </p:nvSpPr>
        <p:spPr>
          <a:xfrm>
            <a:off x="793790" y="39672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endParaRPr lang="en-US" sz="4450" dirty="0"/>
          </a:p>
        </p:txBody>
      </p:sp>
      <p:sp>
        <p:nvSpPr>
          <p:cNvPr id="6" name="Text 3"/>
          <p:cNvSpPr/>
          <p:nvPr/>
        </p:nvSpPr>
        <p:spPr>
          <a:xfrm>
            <a:off x="793790" y="501622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endParaRPr lang="en-US" sz="175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201" y="324395"/>
            <a:ext cx="3674418" cy="66753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0"/>
          <a:stretch/>
        </p:blipFill>
        <p:spPr>
          <a:xfrm>
            <a:off x="10287000" y="408900"/>
            <a:ext cx="3661719" cy="65063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223</Words>
  <Application>Microsoft Office PowerPoint</Application>
  <PresentationFormat>Custom</PresentationFormat>
  <Paragraphs>86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Outfit</vt:lpstr>
      <vt:lpstr>Arimo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lenovo</cp:lastModifiedBy>
  <cp:revision>11</cp:revision>
  <dcterms:created xsi:type="dcterms:W3CDTF">2024-09-10T22:32:07Z</dcterms:created>
  <dcterms:modified xsi:type="dcterms:W3CDTF">2024-09-11T03:48:52Z</dcterms:modified>
</cp:coreProperties>
</file>