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1"/>
      <p:bold r:id="rId22"/>
      <p:italic r:id="rId23"/>
      <p:boldItalic r:id="rId24"/>
    </p:embeddedFont>
    <p:embeddedFont>
      <p:font typeface="Merriweather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aa9cc62af2_0_6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aa9cc62af2_0_6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aa9cc62af2_0_6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aa9cc62af2_0_6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a9cc62af2_0_6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aa9cc62af2_0_6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aa9cc62af2_0_7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aa9cc62af2_0_7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aa9cc62af2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aa9cc62af2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aa9cc62af2_0_6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aa9cc62af2_0_6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aa9cc62af2_0_6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aa9cc62af2_0_6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aa9cc62af2_0_6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aa9cc62af2_0_6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b27b160cc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b27b160cc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aa9cc62af2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aa9cc62af2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aa9cc62af2_0_6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aa9cc62af2_0_6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aa9cc62af2_0_6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aa9cc62af2_0_6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aa9cc62af2_0_6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aa9cc62af2_0_6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aa9cc62af2_0_6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aa9cc62af2_0_6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aa9cc62af2_0_6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aa9cc62af2_0_6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aa9cc62af2_0_6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aa9cc62af2_0_6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aa9cc62af2_0_7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aa9cc62af2_0_7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avLst/>
            <a:gdLst/>
            <a:ahLst/>
            <a:cxnLst/>
            <a:rect l="l" t="t" r="r" b="b"/>
            <a:pathLst>
              <a:path w="172545" h="175975" extrusionOk="0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100" b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GB" sz="5100" b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5100" b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Uninfected </a:t>
            </a:r>
            <a:r>
              <a:rPr lang="en-GB" sz="51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GB" sz="5100" b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orona </a:t>
            </a:r>
            <a:r>
              <a:rPr lang="en-GB" sz="5100" b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Nurse</a:t>
            </a:r>
            <a:endParaRPr sz="3300" dirty="0"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1"/>
          </p:nvPr>
        </p:nvSpPr>
        <p:spPr>
          <a:xfrm>
            <a:off x="1227300" y="4033947"/>
            <a:ext cx="7688100" cy="9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rgbClr val="FFFFFF"/>
                </a:solidFill>
              </a:rPr>
              <a:t>Prepared By:</a:t>
            </a:r>
            <a:r>
              <a:rPr lang="en-GB" sz="1700" dirty="0">
                <a:solidFill>
                  <a:srgbClr val="FFFFFF"/>
                </a:solidFill>
              </a:rPr>
              <a:t>	</a:t>
            </a:r>
            <a:r>
              <a:rPr lang="en-GB" dirty="0">
                <a:solidFill>
                  <a:srgbClr val="FFFFFF"/>
                </a:solidFill>
              </a:rPr>
              <a:t>			</a:t>
            </a:r>
            <a:r>
              <a:rPr lang="en-GB" sz="2000" dirty="0" smtClean="0">
                <a:solidFill>
                  <a:srgbClr val="FFFFFF"/>
                </a:solidFill>
              </a:rPr>
              <a:t>Supervisors </a:t>
            </a:r>
            <a:r>
              <a:rPr lang="en-GB" sz="2000" dirty="0">
                <a:solidFill>
                  <a:srgbClr val="FFFFFF"/>
                </a:solidFill>
              </a:rPr>
              <a:t>:</a:t>
            </a:r>
            <a:endParaRPr sz="2000" dirty="0">
              <a:solidFill>
                <a:srgbClr val="FFFFFF"/>
              </a:solidFill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</a:rPr>
              <a:t>Badawi Wawi				</a:t>
            </a:r>
            <a:r>
              <a:rPr lang="en-GB" dirty="0" err="1" smtClean="0">
                <a:solidFill>
                  <a:srgbClr val="FFFFFF"/>
                </a:solidFill>
              </a:rPr>
              <a:t>Hanal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Abuzanat</a:t>
            </a:r>
            <a:endParaRPr dirty="0">
              <a:solidFill>
                <a:srgbClr val="FFFFFF"/>
              </a:solidFill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</a:rPr>
              <a:t>Mohammed </a:t>
            </a:r>
            <a:r>
              <a:rPr lang="en-GB" dirty="0" err="1">
                <a:solidFill>
                  <a:srgbClr val="FFFFFF"/>
                </a:solidFill>
              </a:rPr>
              <a:t>Issam</a:t>
            </a:r>
            <a:r>
              <a:rPr lang="en-GB" dirty="0">
                <a:solidFill>
                  <a:srgbClr val="FFFFFF"/>
                </a:solidFill>
              </a:rPr>
              <a:t>				</a:t>
            </a:r>
            <a:r>
              <a:rPr lang="en-GB" dirty="0" err="1" smtClean="0">
                <a:solidFill>
                  <a:srgbClr val="FFFFFF"/>
                </a:solidFill>
              </a:rPr>
              <a:t>Muhannad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n-GB" dirty="0">
                <a:solidFill>
                  <a:srgbClr val="FFFFFF"/>
                </a:solidFill>
              </a:rPr>
              <a:t>Al-</a:t>
            </a:r>
            <a:r>
              <a:rPr lang="en-GB" dirty="0" err="1">
                <a:solidFill>
                  <a:srgbClr val="FFFFFF"/>
                </a:solidFill>
              </a:rPr>
              <a:t>Jabie</a:t>
            </a:r>
            <a:endParaRPr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Programming Languages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224725"/>
            <a:ext cx="2226250" cy="171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3937" y="3220267"/>
            <a:ext cx="2143125" cy="171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93938" y="351625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52288" y="351625"/>
            <a:ext cx="1914525" cy="238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ctrTitle"/>
          </p:nvPr>
        </p:nvSpPr>
        <p:spPr>
          <a:xfrm>
            <a:off x="803925" y="2668650"/>
            <a:ext cx="7383600" cy="187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Constraints</a:t>
            </a:r>
            <a:endParaRPr sz="2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Robot Design</a:t>
            </a:r>
            <a:endParaRPr/>
          </a:p>
        </p:txBody>
      </p:sp>
      <p:pic>
        <p:nvPicPr>
          <p:cNvPr id="142" name="Google Shape;14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8225" y="0"/>
            <a:ext cx="512577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Coronavirus</a:t>
            </a:r>
            <a:endParaRPr/>
          </a:p>
        </p:txBody>
      </p:sp>
      <p:pic>
        <p:nvPicPr>
          <p:cNvPr id="148" name="Google Shape;14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8800" y="1727250"/>
            <a:ext cx="4848900" cy="255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Price</a:t>
            </a:r>
            <a:endParaRPr/>
          </a:p>
        </p:txBody>
      </p:sp>
      <p:pic>
        <p:nvPicPr>
          <p:cNvPr id="154" name="Google Shape;15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5850" y="1855975"/>
            <a:ext cx="4768150" cy="219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 txBox="1">
            <a:spLocks noGrp="1"/>
          </p:cNvSpPr>
          <p:nvPr>
            <p:ph type="ctrTitle"/>
          </p:nvPr>
        </p:nvSpPr>
        <p:spPr>
          <a:xfrm>
            <a:off x="1195700" y="2571738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Demo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160830720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30563" y="133350"/>
            <a:ext cx="2682875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Future Work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1" name="Google Shape;171;p29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 dirty="0"/>
              <a:t>temperature sensor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 dirty="0"/>
              <a:t>better and more accurate </a:t>
            </a:r>
            <a:r>
              <a:rPr lang="en-GB" sz="2000" dirty="0" smtClean="0"/>
              <a:t>sensors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 dirty="0"/>
              <a:t>Less Weight Design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 dirty="0"/>
              <a:t>Dynamic start </a:t>
            </a:r>
            <a:r>
              <a:rPr lang="en-GB" sz="2000" dirty="0" smtClean="0"/>
              <a:t>point with AI.</a:t>
            </a:r>
          </a:p>
          <a:p>
            <a:pPr lvl="0" indent="-355600">
              <a:buSzPts val="2000"/>
              <a:buAutoNum type="arabicPeriod"/>
            </a:pPr>
            <a:r>
              <a:rPr lang="en-US" sz="2000" dirty="0"/>
              <a:t>enhance the line follower method by using line mapping</a:t>
            </a:r>
            <a:endParaRPr sz="2000" dirty="0"/>
          </a:p>
          <a:p>
            <a:pPr lvl="0" indent="-355600">
              <a:buSzPts val="2000"/>
              <a:buAutoNum type="arabicPeriod"/>
            </a:pPr>
            <a:r>
              <a:rPr lang="en-GB" sz="2000" dirty="0"/>
              <a:t>Replace line follower with </a:t>
            </a:r>
            <a:r>
              <a:rPr lang="en-US" sz="2000" dirty="0"/>
              <a:t>dynamic </a:t>
            </a:r>
            <a:r>
              <a:rPr lang="en-US" sz="2000" dirty="0" smtClean="0"/>
              <a:t>navigation</a:t>
            </a:r>
            <a:r>
              <a:rPr lang="en-GB" sz="2000" dirty="0" smtClean="0"/>
              <a:t>.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9144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Introduction</a:t>
            </a:r>
            <a:endParaRPr sz="2000"/>
          </a:p>
          <a:p>
            <a:pPr marL="9144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Methods and Techniques</a:t>
            </a:r>
            <a:endParaRPr sz="2000"/>
          </a:p>
          <a:p>
            <a:pPr marL="9144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Constraints</a:t>
            </a:r>
            <a:endParaRPr sz="2000"/>
          </a:p>
          <a:p>
            <a:pPr marL="9144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Demo</a:t>
            </a:r>
            <a:endParaRPr sz="2000"/>
          </a:p>
          <a:p>
            <a:pPr marL="9144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Future Work</a:t>
            </a: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ctrTitle"/>
          </p:nvPr>
        </p:nvSpPr>
        <p:spPr>
          <a:xfrm>
            <a:off x="1080450" y="2642238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Problem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000"/>
          </a:p>
          <a:p>
            <a:pPr marL="914400" lvl="0" indent="-419100" algn="l" rtl="0">
              <a:spcBef>
                <a:spcPts val="1600"/>
              </a:spcBef>
              <a:spcAft>
                <a:spcPts val="0"/>
              </a:spcAft>
              <a:buSzPts val="3000"/>
              <a:buChar char="●"/>
            </a:pPr>
            <a:r>
              <a:rPr lang="en-GB" sz="3000"/>
              <a:t>CoronaVirus</a:t>
            </a:r>
            <a:endParaRPr sz="3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Objectives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Save Nurse’s efforts in Deliver things to some destination.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Infection</a:t>
            </a:r>
            <a:endParaRPr sz="2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ctrTitle"/>
          </p:nvPr>
        </p:nvSpPr>
        <p:spPr>
          <a:xfrm>
            <a:off x="803925" y="2668650"/>
            <a:ext cx="7383600" cy="187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7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Methods and T</a:t>
            </a:r>
            <a:r>
              <a:rPr lang="en-GB" sz="47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echniques</a:t>
            </a:r>
            <a:endParaRPr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Line follower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	</a:t>
            </a:r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1500" y="1358174"/>
            <a:ext cx="4762500" cy="300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4830" y="54975"/>
            <a:ext cx="1895475" cy="122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4878" y="1287750"/>
            <a:ext cx="1538450" cy="117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82950" y="1335553"/>
            <a:ext cx="1674250" cy="122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94878" y="2461250"/>
            <a:ext cx="2047488" cy="161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68038" y="2461250"/>
            <a:ext cx="2247900" cy="179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54983" y="3984725"/>
            <a:ext cx="1538450" cy="115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502984" y="3984724"/>
            <a:ext cx="1389004" cy="115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917350" y="0"/>
            <a:ext cx="2205400" cy="133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6325" y="0"/>
            <a:ext cx="2617675" cy="247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6675" y="1548025"/>
            <a:ext cx="1611200" cy="154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56300" y="2813800"/>
            <a:ext cx="1446600" cy="125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68034" y="3567275"/>
            <a:ext cx="1558516" cy="125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105</Words>
  <Application>Microsoft Office PowerPoint</Application>
  <PresentationFormat>On-screen Show (16:9)</PresentationFormat>
  <Paragraphs>43</Paragraphs>
  <Slides>18</Slides>
  <Notes>18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Roboto</vt:lpstr>
      <vt:lpstr>Arial</vt:lpstr>
      <vt:lpstr>Merriweather</vt:lpstr>
      <vt:lpstr>Paradigm</vt:lpstr>
      <vt:lpstr> Uninfected Corona Nurse</vt:lpstr>
      <vt:lpstr>Outline</vt:lpstr>
      <vt:lpstr>Introduction</vt:lpstr>
      <vt:lpstr>Problem</vt:lpstr>
      <vt:lpstr>Objectives</vt:lpstr>
      <vt:lpstr>Methods and Techniques</vt:lpstr>
      <vt:lpstr>Line follower</vt:lpstr>
      <vt:lpstr>Hardware Components</vt:lpstr>
      <vt:lpstr>Hardware Components </vt:lpstr>
      <vt:lpstr>Programming Languages</vt:lpstr>
      <vt:lpstr>Constraints</vt:lpstr>
      <vt:lpstr>Robot Design</vt:lpstr>
      <vt:lpstr>Coronavirus</vt:lpstr>
      <vt:lpstr>Price</vt:lpstr>
      <vt:lpstr>Demo</vt:lpstr>
      <vt:lpstr>PowerPoint Presentation</vt:lpstr>
      <vt:lpstr>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Uninfected corona Nurse</dc:title>
  <cp:lastModifiedBy>badawi wawi</cp:lastModifiedBy>
  <cp:revision>6</cp:revision>
  <dcterms:modified xsi:type="dcterms:W3CDTF">2020-12-28T20:09:51Z</dcterms:modified>
</cp:coreProperties>
</file>