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69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slide+xml" PartName="/ppt/slides/slide60.xml"/>
  <Override ContentType="application/vnd.openxmlformats-officedocument.presentationml.slide+xml" PartName="/ppt/slides/slide61.xml"/>
  <Override ContentType="application/vnd.openxmlformats-officedocument.presentationml.slide+xml" PartName="/ppt/slides/slide62.xml"/>
  <Override ContentType="application/vnd.openxmlformats-officedocument.presentationml.slide+xml" PartName="/ppt/slides/slide63.xml"/>
  <Override ContentType="application/vnd.openxmlformats-officedocument.presentationml.slide+xml" PartName="/ppt/slides/slide64.xml"/>
  <Override ContentType="application/vnd.openxmlformats-officedocument.presentationml.slide+xml" PartName="/ppt/slides/slide65.xml"/>
  <Override ContentType="application/vnd.openxmlformats-officedocument.presentationml.slide+xml" PartName="/ppt/slides/slide66.xml"/>
  <Override ContentType="application/vnd.openxmlformats-officedocument.presentationml.slide+xml" PartName="/ppt/slides/slide67.xml"/>
  <Override ContentType="application/vnd.openxmlformats-officedocument.presentationml.slide+xml" PartName="/ppt/slides/slide68.xml"/>
  <Override ContentType="application/vnd.openxmlformats-officedocument.presentationml.slide+xml" PartName="/ppt/slides/slide6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notesMasterIdLst>
    <p:notesMasterId r:id="rId7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</p:sldIdLst>
  <p:sldSz cx="18288000" cy="10287000"/>
  <p:notesSz cx="6858000" cy="9144000"/>
  <p:embeddedFontLst>
    <p:embeddedFont>
      <p:font typeface="Lobster Two" charset="1" panose="02000506000000020003"/>
      <p:regular r:id="rId78"/>
    </p:embeddedFont>
    <p:embeddedFont>
      <p:font typeface="Catamaran Bold" charset="1" panose="00000800000000000000"/>
      <p:regular r:id="rId79"/>
    </p:embeddedFont>
    <p:embeddedFont>
      <p:font typeface="Canva Sans" charset="1" panose="020B0503030501040103"/>
      <p:regular r:id="rId81"/>
    </p:embeddedFont>
    <p:embeddedFont>
      <p:font typeface="Canva Sans Bold" charset="1" panose="020B0803030501040103"/>
      <p:regular r:id="rId8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00" Target="notesSlides/notesSlide20.xml" Type="http://schemas.openxmlformats.org/officeDocument/2006/relationships/notesSlide"/><Relationship Id="rId101" Target="notesSlides/notesSlide21.xml" Type="http://schemas.openxmlformats.org/officeDocument/2006/relationships/notesSlide"/><Relationship Id="rId102" Target="notesSlides/notesSlide22.xml" Type="http://schemas.openxmlformats.org/officeDocument/2006/relationships/notesSlide"/><Relationship Id="rId103" Target="notesSlides/notesSlide23.xml" Type="http://schemas.openxmlformats.org/officeDocument/2006/relationships/notesSlide"/><Relationship Id="rId104" Target="notesSlides/notesSlide24.xml" Type="http://schemas.openxmlformats.org/officeDocument/2006/relationships/notesSlide"/><Relationship Id="rId105" Target="notesSlides/notesSlide25.xml" Type="http://schemas.openxmlformats.org/officeDocument/2006/relationships/notesSlide"/><Relationship Id="rId106" Target="notesSlides/notesSlide26.xml" Type="http://schemas.openxmlformats.org/officeDocument/2006/relationships/notesSlide"/><Relationship Id="rId107" Target="notesSlides/notesSlide27.xml" Type="http://schemas.openxmlformats.org/officeDocument/2006/relationships/notesSlide"/><Relationship Id="rId108" Target="notesSlides/notesSlide28.xml" Type="http://schemas.openxmlformats.org/officeDocument/2006/relationships/notesSlide"/><Relationship Id="rId109" Target="notesSlides/notesSlide29.xml" Type="http://schemas.openxmlformats.org/officeDocument/2006/relationships/notesSlide"/><Relationship Id="rId11" Target="slides/slide6.xml" Type="http://schemas.openxmlformats.org/officeDocument/2006/relationships/slide"/><Relationship Id="rId110" Target="notesSlides/notesSlide30.xml" Type="http://schemas.openxmlformats.org/officeDocument/2006/relationships/notesSlide"/><Relationship Id="rId111" Target="notesSlides/notesSlide31.xml" Type="http://schemas.openxmlformats.org/officeDocument/2006/relationships/notesSlide"/><Relationship Id="rId112" Target="notesSlides/notesSlide32.xml" Type="http://schemas.openxmlformats.org/officeDocument/2006/relationships/notesSlide"/><Relationship Id="rId113" Target="notesSlides/notesSlide33.xml" Type="http://schemas.openxmlformats.org/officeDocument/2006/relationships/notesSlide"/><Relationship Id="rId114" Target="notesSlides/notesSlide34.xml" Type="http://schemas.openxmlformats.org/officeDocument/2006/relationships/notesSlide"/><Relationship Id="rId115" Target="notesSlides/notesSlide35.xml" Type="http://schemas.openxmlformats.org/officeDocument/2006/relationships/notesSlide"/><Relationship Id="rId116" Target="notesSlides/notesSlide36.xml" Type="http://schemas.openxmlformats.org/officeDocument/2006/relationships/notesSlide"/><Relationship Id="rId117" Target="notesSlides/notesSlide37.xml" Type="http://schemas.openxmlformats.org/officeDocument/2006/relationships/notesSlide"/><Relationship Id="rId118" Target="notesSlides/notesSlide38.xml" Type="http://schemas.openxmlformats.org/officeDocument/2006/relationships/notesSlide"/><Relationship Id="rId119" Target="notesSlides/notesSlide39.xml" Type="http://schemas.openxmlformats.org/officeDocument/2006/relationships/notesSlide"/><Relationship Id="rId12" Target="slides/slide7.xml" Type="http://schemas.openxmlformats.org/officeDocument/2006/relationships/slide"/><Relationship Id="rId120" Target="notesSlides/notesSlide40.xml" Type="http://schemas.openxmlformats.org/officeDocument/2006/relationships/notesSlide"/><Relationship Id="rId121" Target="notesSlides/notesSlide41.xml" Type="http://schemas.openxmlformats.org/officeDocument/2006/relationships/notesSlide"/><Relationship Id="rId122" Target="notesSlides/notesSlide42.xml" Type="http://schemas.openxmlformats.org/officeDocument/2006/relationships/notesSlide"/><Relationship Id="rId123" Target="notesSlides/notesSlide43.xml" Type="http://schemas.openxmlformats.org/officeDocument/2006/relationships/notesSlide"/><Relationship Id="rId124" Target="notesSlides/notesSlide44.xml" Type="http://schemas.openxmlformats.org/officeDocument/2006/relationships/notesSlide"/><Relationship Id="rId125" Target="notesSlides/notesSlide45.xml" Type="http://schemas.openxmlformats.org/officeDocument/2006/relationships/notesSlide"/><Relationship Id="rId126" Target="notesSlides/notesSlide46.xml" Type="http://schemas.openxmlformats.org/officeDocument/2006/relationships/notesSlide"/><Relationship Id="rId127" Target="notesSlides/notesSlide47.xml" Type="http://schemas.openxmlformats.org/officeDocument/2006/relationships/notesSlide"/><Relationship Id="rId128" Target="notesSlides/notesSlide48.xml" Type="http://schemas.openxmlformats.org/officeDocument/2006/relationships/notesSlide"/><Relationship Id="rId129" Target="notesSlides/notesSlide49.xml" Type="http://schemas.openxmlformats.org/officeDocument/2006/relationships/notesSlide"/><Relationship Id="rId13" Target="slides/slide8.xml" Type="http://schemas.openxmlformats.org/officeDocument/2006/relationships/slide"/><Relationship Id="rId130" Target="notesSlides/notesSlide50.xml" Type="http://schemas.openxmlformats.org/officeDocument/2006/relationships/notesSlide"/><Relationship Id="rId131" Target="notesSlides/notesSlide51.xml" Type="http://schemas.openxmlformats.org/officeDocument/2006/relationships/notesSlide"/><Relationship Id="rId132" Target="notesSlides/notesSlide52.xml" Type="http://schemas.openxmlformats.org/officeDocument/2006/relationships/notesSlide"/><Relationship Id="rId133" Target="notesSlides/notesSlide53.xml" Type="http://schemas.openxmlformats.org/officeDocument/2006/relationships/notesSlide"/><Relationship Id="rId134" Target="notesSlides/notesSlide54.xml" Type="http://schemas.openxmlformats.org/officeDocument/2006/relationships/notesSlide"/><Relationship Id="rId135" Target="notesSlides/notesSlide55.xml" Type="http://schemas.openxmlformats.org/officeDocument/2006/relationships/notesSlide"/><Relationship Id="rId136" Target="notesSlides/notesSlide56.xml" Type="http://schemas.openxmlformats.org/officeDocument/2006/relationships/notesSlide"/><Relationship Id="rId137" Target="notesSlides/notesSlide57.xml" Type="http://schemas.openxmlformats.org/officeDocument/2006/relationships/notesSlide"/><Relationship Id="rId138" Target="notesSlides/notesSlide58.xml" Type="http://schemas.openxmlformats.org/officeDocument/2006/relationships/notesSlide"/><Relationship Id="rId139" Target="notesSlides/notesSlide59.xml" Type="http://schemas.openxmlformats.org/officeDocument/2006/relationships/notesSlide"/><Relationship Id="rId14" Target="slides/slide9.xml" Type="http://schemas.openxmlformats.org/officeDocument/2006/relationships/slide"/><Relationship Id="rId140" Target="notesSlides/notesSlide60.xml" Type="http://schemas.openxmlformats.org/officeDocument/2006/relationships/notesSlide"/><Relationship Id="rId141" Target="notesSlides/notesSlide61.xml" Type="http://schemas.openxmlformats.org/officeDocument/2006/relationships/notesSlide"/><Relationship Id="rId142" Target="notesSlides/notesSlide62.xml" Type="http://schemas.openxmlformats.org/officeDocument/2006/relationships/notesSlide"/><Relationship Id="rId143" Target="notesSlides/notesSlide63.xml" Type="http://schemas.openxmlformats.org/officeDocument/2006/relationships/notesSlide"/><Relationship Id="rId144" Target="notesSlides/notesSlide64.xml" Type="http://schemas.openxmlformats.org/officeDocument/2006/relationships/notesSlide"/><Relationship Id="rId145" Target="notesSlides/notesSlide65.xml" Type="http://schemas.openxmlformats.org/officeDocument/2006/relationships/notesSlide"/><Relationship Id="rId146" Target="notesSlides/notesSlide66.xml" Type="http://schemas.openxmlformats.org/officeDocument/2006/relationships/notesSlide"/><Relationship Id="rId147" Target="notesSlides/notesSlide67.xml" Type="http://schemas.openxmlformats.org/officeDocument/2006/relationships/notesSlide"/><Relationship Id="rId148" Target="notesSlides/notesSlide68.xml" Type="http://schemas.openxmlformats.org/officeDocument/2006/relationships/notesSlide"/><Relationship Id="rId149" Target="notesSlides/notesSlide69.xml" Type="http://schemas.openxmlformats.org/officeDocument/2006/relationships/notes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slides/slide47.xml" Type="http://schemas.openxmlformats.org/officeDocument/2006/relationships/slide"/><Relationship Id="rId53" Target="slides/slide48.xml" Type="http://schemas.openxmlformats.org/officeDocument/2006/relationships/slide"/><Relationship Id="rId54" Target="slides/slide49.xml" Type="http://schemas.openxmlformats.org/officeDocument/2006/relationships/slide"/><Relationship Id="rId55" Target="slides/slide50.xml" Type="http://schemas.openxmlformats.org/officeDocument/2006/relationships/slide"/><Relationship Id="rId56" Target="slides/slide51.xml" Type="http://schemas.openxmlformats.org/officeDocument/2006/relationships/slide"/><Relationship Id="rId57" Target="slides/slide52.xml" Type="http://schemas.openxmlformats.org/officeDocument/2006/relationships/slide"/><Relationship Id="rId58" Target="slides/slide53.xml" Type="http://schemas.openxmlformats.org/officeDocument/2006/relationships/slide"/><Relationship Id="rId59" Target="slides/slide54.xml" Type="http://schemas.openxmlformats.org/officeDocument/2006/relationships/slide"/><Relationship Id="rId6" Target="slides/slide1.xml" Type="http://schemas.openxmlformats.org/officeDocument/2006/relationships/slide"/><Relationship Id="rId60" Target="slides/slide55.xml" Type="http://schemas.openxmlformats.org/officeDocument/2006/relationships/slide"/><Relationship Id="rId61" Target="slides/slide56.xml" Type="http://schemas.openxmlformats.org/officeDocument/2006/relationships/slide"/><Relationship Id="rId62" Target="slides/slide57.xml" Type="http://schemas.openxmlformats.org/officeDocument/2006/relationships/slide"/><Relationship Id="rId63" Target="slides/slide58.xml" Type="http://schemas.openxmlformats.org/officeDocument/2006/relationships/slide"/><Relationship Id="rId64" Target="slides/slide59.xml" Type="http://schemas.openxmlformats.org/officeDocument/2006/relationships/slide"/><Relationship Id="rId65" Target="slides/slide60.xml" Type="http://schemas.openxmlformats.org/officeDocument/2006/relationships/slide"/><Relationship Id="rId66" Target="slides/slide61.xml" Type="http://schemas.openxmlformats.org/officeDocument/2006/relationships/slide"/><Relationship Id="rId67" Target="slides/slide62.xml" Type="http://schemas.openxmlformats.org/officeDocument/2006/relationships/slide"/><Relationship Id="rId68" Target="slides/slide63.xml" Type="http://schemas.openxmlformats.org/officeDocument/2006/relationships/slide"/><Relationship Id="rId69" Target="slides/slide64.xml" Type="http://schemas.openxmlformats.org/officeDocument/2006/relationships/slide"/><Relationship Id="rId7" Target="slides/slide2.xml" Type="http://schemas.openxmlformats.org/officeDocument/2006/relationships/slide"/><Relationship Id="rId70" Target="slides/slide65.xml" Type="http://schemas.openxmlformats.org/officeDocument/2006/relationships/slide"/><Relationship Id="rId71" Target="slides/slide66.xml" Type="http://schemas.openxmlformats.org/officeDocument/2006/relationships/slide"/><Relationship Id="rId72" Target="slides/slide67.xml" Type="http://schemas.openxmlformats.org/officeDocument/2006/relationships/slide"/><Relationship Id="rId73" Target="slides/slide68.xml" Type="http://schemas.openxmlformats.org/officeDocument/2006/relationships/slide"/><Relationship Id="rId74" Target="slides/slide69.xml" Type="http://schemas.openxmlformats.org/officeDocument/2006/relationships/slide"/><Relationship Id="rId75" Target="notesMasters/notesMaster1.xml" Type="http://schemas.openxmlformats.org/officeDocument/2006/relationships/notesMaster"/><Relationship Id="rId76" Target="theme/theme2.xml" Type="http://schemas.openxmlformats.org/officeDocument/2006/relationships/theme"/><Relationship Id="rId77" Target="notesSlides/notesSlide1.xml" Type="http://schemas.openxmlformats.org/officeDocument/2006/relationships/notesSlide"/><Relationship Id="rId78" Target="fonts/font78.fntdata" Type="http://schemas.openxmlformats.org/officeDocument/2006/relationships/font"/><Relationship Id="rId79" Target="fonts/font79.fntdata" Type="http://schemas.openxmlformats.org/officeDocument/2006/relationships/font"/><Relationship Id="rId8" Target="slides/slide3.xml" Type="http://schemas.openxmlformats.org/officeDocument/2006/relationships/slide"/><Relationship Id="rId80" Target="notesSlides/notesSlide2.xml" Type="http://schemas.openxmlformats.org/officeDocument/2006/relationships/notesSlide"/><Relationship Id="rId81" Target="fonts/font81.fntdata" Type="http://schemas.openxmlformats.org/officeDocument/2006/relationships/font"/><Relationship Id="rId82" Target="notesSlides/notesSlide3.xml" Type="http://schemas.openxmlformats.org/officeDocument/2006/relationships/notesSlide"/><Relationship Id="rId83" Target="notesSlides/notesSlide4.xml" Type="http://schemas.openxmlformats.org/officeDocument/2006/relationships/notesSlide"/><Relationship Id="rId84" Target="notesSlides/notesSlide5.xml" Type="http://schemas.openxmlformats.org/officeDocument/2006/relationships/notesSlide"/><Relationship Id="rId85" Target="fonts/font85.fntdata" Type="http://schemas.openxmlformats.org/officeDocument/2006/relationships/font"/><Relationship Id="rId86" Target="notesSlides/notesSlide6.xml" Type="http://schemas.openxmlformats.org/officeDocument/2006/relationships/notesSlide"/><Relationship Id="rId87" Target="notesSlides/notesSlide7.xml" Type="http://schemas.openxmlformats.org/officeDocument/2006/relationships/notesSlide"/><Relationship Id="rId88" Target="notesSlides/notesSlide8.xml" Type="http://schemas.openxmlformats.org/officeDocument/2006/relationships/notesSlide"/><Relationship Id="rId89" Target="notesSlides/notesSlide9.xml" Type="http://schemas.openxmlformats.org/officeDocument/2006/relationships/notesSlide"/><Relationship Id="rId9" Target="slides/slide4.xml" Type="http://schemas.openxmlformats.org/officeDocument/2006/relationships/slide"/><Relationship Id="rId90" Target="notesSlides/notesSlide10.xml" Type="http://schemas.openxmlformats.org/officeDocument/2006/relationships/notesSlide"/><Relationship Id="rId91" Target="notesSlides/notesSlide11.xml" Type="http://schemas.openxmlformats.org/officeDocument/2006/relationships/notesSlide"/><Relationship Id="rId92" Target="notesSlides/notesSlide12.xml" Type="http://schemas.openxmlformats.org/officeDocument/2006/relationships/notesSlide"/><Relationship Id="rId93" Target="notesSlides/notesSlide13.xml" Type="http://schemas.openxmlformats.org/officeDocument/2006/relationships/notesSlide"/><Relationship Id="rId94" Target="notesSlides/notesSlide14.xml" Type="http://schemas.openxmlformats.org/officeDocument/2006/relationships/notesSlide"/><Relationship Id="rId95" Target="notesSlides/notesSlide15.xml" Type="http://schemas.openxmlformats.org/officeDocument/2006/relationships/notesSlide"/><Relationship Id="rId96" Target="notesSlides/notesSlide16.xml" Type="http://schemas.openxmlformats.org/officeDocument/2006/relationships/notesSlide"/><Relationship Id="rId97" Target="notesSlides/notesSlide17.xml" Type="http://schemas.openxmlformats.org/officeDocument/2006/relationships/notesSlide"/><Relationship Id="rId98" Target="notesSlides/notesSlide18.xml" Type="http://schemas.openxmlformats.org/officeDocument/2006/relationships/notesSlide"/><Relationship Id="rId99" Target="notesSlides/notesSlide19.xml" Type="http://schemas.openxmlformats.org/officeDocument/2006/relationships/notesSlide"/></Relationships>
</file>

<file path=ppt/notesMasters/_rels/notesMaster1.xml.rels><?xml version="1.0" encoding="UTF-8" standalone="yes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.xml" Type="http://schemas.openxmlformats.org/officeDocument/2006/relationships/slide"/></Relationships>
</file>

<file path=ppt/notesSlides/_rels/notesSlide10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0.xml" Type="http://schemas.openxmlformats.org/officeDocument/2006/relationships/slide"/></Relationships>
</file>

<file path=ppt/notesSlides/_rels/notesSlide1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1.xml" Type="http://schemas.openxmlformats.org/officeDocument/2006/relationships/slide"/></Relationships>
</file>

<file path=ppt/notesSlides/_rels/notesSlide1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2.xml" Type="http://schemas.openxmlformats.org/officeDocument/2006/relationships/slide"/></Relationships>
</file>

<file path=ppt/notesSlides/_rels/notesSlide1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3.xml" Type="http://schemas.openxmlformats.org/officeDocument/2006/relationships/slide"/></Relationships>
</file>

<file path=ppt/notesSlides/_rels/notesSlide1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4.xml" Type="http://schemas.openxmlformats.org/officeDocument/2006/relationships/slide"/></Relationships>
</file>

<file path=ppt/notesSlides/_rels/notesSlide1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5.xml" Type="http://schemas.openxmlformats.org/officeDocument/2006/relationships/slide"/></Relationships>
</file>

<file path=ppt/notesSlides/_rels/notesSlide1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6.xml" Type="http://schemas.openxmlformats.org/officeDocument/2006/relationships/slide"/></Relationships>
</file>

<file path=ppt/notesSlides/_rels/notesSlide17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7.xml" Type="http://schemas.openxmlformats.org/officeDocument/2006/relationships/slide"/></Relationships>
</file>

<file path=ppt/notesSlides/_rels/notesSlide18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8.xml" Type="http://schemas.openxmlformats.org/officeDocument/2006/relationships/slide"/></Relationships>
</file>

<file path=ppt/notesSlides/_rels/notesSlide19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9.xml" Type="http://schemas.openxmlformats.org/officeDocument/2006/relationships/slide"/></Relationships>
</file>

<file path=ppt/notesSlides/_rels/notesSlide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.xml" Type="http://schemas.openxmlformats.org/officeDocument/2006/relationships/slide"/></Relationships>
</file>

<file path=ppt/notesSlides/_rels/notesSlide20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0.xml" Type="http://schemas.openxmlformats.org/officeDocument/2006/relationships/slide"/></Relationships>
</file>

<file path=ppt/notesSlides/_rels/notesSlide2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1.xml" Type="http://schemas.openxmlformats.org/officeDocument/2006/relationships/slide"/></Relationships>
</file>

<file path=ppt/notesSlides/_rels/notesSlide2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2.xml" Type="http://schemas.openxmlformats.org/officeDocument/2006/relationships/slide"/></Relationships>
</file>

<file path=ppt/notesSlides/_rels/notesSlide2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3.xml" Type="http://schemas.openxmlformats.org/officeDocument/2006/relationships/slide"/></Relationships>
</file>

<file path=ppt/notesSlides/_rels/notesSlide2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4.xml" Type="http://schemas.openxmlformats.org/officeDocument/2006/relationships/slide"/></Relationships>
</file>

<file path=ppt/notesSlides/_rels/notesSlide2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5.xml" Type="http://schemas.openxmlformats.org/officeDocument/2006/relationships/slide"/></Relationships>
</file>

<file path=ppt/notesSlides/_rels/notesSlide2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6.xml" Type="http://schemas.openxmlformats.org/officeDocument/2006/relationships/slide"/></Relationships>
</file>

<file path=ppt/notesSlides/_rels/notesSlide27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7.xml" Type="http://schemas.openxmlformats.org/officeDocument/2006/relationships/slide"/></Relationships>
</file>

<file path=ppt/notesSlides/_rels/notesSlide28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8.xml" Type="http://schemas.openxmlformats.org/officeDocument/2006/relationships/slide"/></Relationships>
</file>

<file path=ppt/notesSlides/_rels/notesSlide29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9.xml" Type="http://schemas.openxmlformats.org/officeDocument/2006/relationships/slide"/></Relationships>
</file>

<file path=ppt/notesSlides/_rels/notesSlide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.xml" Type="http://schemas.openxmlformats.org/officeDocument/2006/relationships/slide"/></Relationships>
</file>

<file path=ppt/notesSlides/_rels/notesSlide30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0.xml" Type="http://schemas.openxmlformats.org/officeDocument/2006/relationships/slide"/></Relationships>
</file>

<file path=ppt/notesSlides/_rels/notesSlide3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1.xml" Type="http://schemas.openxmlformats.org/officeDocument/2006/relationships/slide"/></Relationships>
</file>

<file path=ppt/notesSlides/_rels/notesSlide3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2.xml" Type="http://schemas.openxmlformats.org/officeDocument/2006/relationships/slide"/></Relationships>
</file>

<file path=ppt/notesSlides/_rels/notesSlide3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3.xml" Type="http://schemas.openxmlformats.org/officeDocument/2006/relationships/slide"/></Relationships>
</file>

<file path=ppt/notesSlides/_rels/notesSlide3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4.xml" Type="http://schemas.openxmlformats.org/officeDocument/2006/relationships/slide"/></Relationships>
</file>

<file path=ppt/notesSlides/_rels/notesSlide3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5.xml" Type="http://schemas.openxmlformats.org/officeDocument/2006/relationships/slide"/></Relationships>
</file>

<file path=ppt/notesSlides/_rels/notesSlide3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6.xml" Type="http://schemas.openxmlformats.org/officeDocument/2006/relationships/slide"/></Relationships>
</file>

<file path=ppt/notesSlides/_rels/notesSlide37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7.xml" Type="http://schemas.openxmlformats.org/officeDocument/2006/relationships/slide"/></Relationships>
</file>

<file path=ppt/notesSlides/_rels/notesSlide38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8.xml" Type="http://schemas.openxmlformats.org/officeDocument/2006/relationships/slide"/></Relationships>
</file>

<file path=ppt/notesSlides/_rels/notesSlide39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9.xml" Type="http://schemas.openxmlformats.org/officeDocument/2006/relationships/slide"/></Relationships>
</file>

<file path=ppt/notesSlides/_rels/notesSlide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.xml" Type="http://schemas.openxmlformats.org/officeDocument/2006/relationships/slide"/></Relationships>
</file>

<file path=ppt/notesSlides/_rels/notesSlide40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0.xml" Type="http://schemas.openxmlformats.org/officeDocument/2006/relationships/slide"/></Relationships>
</file>

<file path=ppt/notesSlides/_rels/notesSlide4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1.xml" Type="http://schemas.openxmlformats.org/officeDocument/2006/relationships/slide"/></Relationships>
</file>

<file path=ppt/notesSlides/_rels/notesSlide4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2.xml" Type="http://schemas.openxmlformats.org/officeDocument/2006/relationships/slide"/></Relationships>
</file>

<file path=ppt/notesSlides/_rels/notesSlide4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3.xml" Type="http://schemas.openxmlformats.org/officeDocument/2006/relationships/slide"/></Relationships>
</file>

<file path=ppt/notesSlides/_rels/notesSlide4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4.xml" Type="http://schemas.openxmlformats.org/officeDocument/2006/relationships/slide"/></Relationships>
</file>

<file path=ppt/notesSlides/_rels/notesSlide4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5.xml" Type="http://schemas.openxmlformats.org/officeDocument/2006/relationships/slide"/></Relationships>
</file>

<file path=ppt/notesSlides/_rels/notesSlide4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6.xml" Type="http://schemas.openxmlformats.org/officeDocument/2006/relationships/slide"/></Relationships>
</file>

<file path=ppt/notesSlides/_rels/notesSlide47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7.xml" Type="http://schemas.openxmlformats.org/officeDocument/2006/relationships/slide"/></Relationships>
</file>

<file path=ppt/notesSlides/_rels/notesSlide48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8.xml" Type="http://schemas.openxmlformats.org/officeDocument/2006/relationships/slide"/></Relationships>
</file>

<file path=ppt/notesSlides/_rels/notesSlide49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9.xml" Type="http://schemas.openxmlformats.org/officeDocument/2006/relationships/slide"/></Relationships>
</file>

<file path=ppt/notesSlides/_rels/notesSlide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.xml" Type="http://schemas.openxmlformats.org/officeDocument/2006/relationships/slide"/></Relationships>
</file>

<file path=ppt/notesSlides/_rels/notesSlide50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0.xml" Type="http://schemas.openxmlformats.org/officeDocument/2006/relationships/slide"/></Relationships>
</file>

<file path=ppt/notesSlides/_rels/notesSlide5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1.xml" Type="http://schemas.openxmlformats.org/officeDocument/2006/relationships/slide"/></Relationships>
</file>

<file path=ppt/notesSlides/_rels/notesSlide5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2.xml" Type="http://schemas.openxmlformats.org/officeDocument/2006/relationships/slide"/></Relationships>
</file>

<file path=ppt/notesSlides/_rels/notesSlide5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3.xml" Type="http://schemas.openxmlformats.org/officeDocument/2006/relationships/slide"/></Relationships>
</file>

<file path=ppt/notesSlides/_rels/notesSlide5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4.xml" Type="http://schemas.openxmlformats.org/officeDocument/2006/relationships/slide"/></Relationships>
</file>

<file path=ppt/notesSlides/_rels/notesSlide5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5.xml" Type="http://schemas.openxmlformats.org/officeDocument/2006/relationships/slide"/></Relationships>
</file>

<file path=ppt/notesSlides/_rels/notesSlide5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6.xml" Type="http://schemas.openxmlformats.org/officeDocument/2006/relationships/slide"/></Relationships>
</file>

<file path=ppt/notesSlides/_rels/notesSlide57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7.xml" Type="http://schemas.openxmlformats.org/officeDocument/2006/relationships/slide"/></Relationships>
</file>

<file path=ppt/notesSlides/_rels/notesSlide58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8.xml" Type="http://schemas.openxmlformats.org/officeDocument/2006/relationships/slide"/></Relationships>
</file>

<file path=ppt/notesSlides/_rels/notesSlide59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9.xml" Type="http://schemas.openxmlformats.org/officeDocument/2006/relationships/slide"/></Relationships>
</file>

<file path=ppt/notesSlides/_rels/notesSlide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6.xml" Type="http://schemas.openxmlformats.org/officeDocument/2006/relationships/slide"/></Relationships>
</file>

<file path=ppt/notesSlides/_rels/notesSlide60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60.xml" Type="http://schemas.openxmlformats.org/officeDocument/2006/relationships/slide"/></Relationships>
</file>

<file path=ppt/notesSlides/_rels/notesSlide6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61.xml" Type="http://schemas.openxmlformats.org/officeDocument/2006/relationships/slide"/></Relationships>
</file>

<file path=ppt/notesSlides/_rels/notesSlide6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62.xml" Type="http://schemas.openxmlformats.org/officeDocument/2006/relationships/slide"/></Relationships>
</file>

<file path=ppt/notesSlides/_rels/notesSlide6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63.xml" Type="http://schemas.openxmlformats.org/officeDocument/2006/relationships/slide"/></Relationships>
</file>

<file path=ppt/notesSlides/_rels/notesSlide6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64.xml" Type="http://schemas.openxmlformats.org/officeDocument/2006/relationships/slide"/></Relationships>
</file>

<file path=ppt/notesSlides/_rels/notesSlide6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65.xml" Type="http://schemas.openxmlformats.org/officeDocument/2006/relationships/slide"/></Relationships>
</file>

<file path=ppt/notesSlides/_rels/notesSlide6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66.xml" Type="http://schemas.openxmlformats.org/officeDocument/2006/relationships/slide"/></Relationships>
</file>

<file path=ppt/notesSlides/_rels/notesSlide67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67.xml" Type="http://schemas.openxmlformats.org/officeDocument/2006/relationships/slide"/></Relationships>
</file>

<file path=ppt/notesSlides/_rels/notesSlide68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68.xml" Type="http://schemas.openxmlformats.org/officeDocument/2006/relationships/slide"/></Relationships>
</file>

<file path=ppt/notesSlides/_rels/notesSlide69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69.xml" Type="http://schemas.openxmlformats.org/officeDocument/2006/relationships/slide"/></Relationships>
</file>

<file path=ppt/notesSlides/_rels/notesSlide7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7.xml" Type="http://schemas.openxmlformats.org/officeDocument/2006/relationships/slide"/></Relationships>
</file>

<file path=ppt/notesSlides/_rels/notesSlide8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8.xml" Type="http://schemas.openxmlformats.org/officeDocument/2006/relationships/slide"/></Relationships>
</file>

<file path=ppt/notesSlides/_rels/notesSlide9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9.xml" Type="http://schemas.openxmlformats.org/officeDocument/2006/relationships/slide"/></Relationships>
</file>

<file path=ppt/notesSlides/notesSlide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7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0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6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7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8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9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0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6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7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8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9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60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6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6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6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6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6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66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67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68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69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9.png" Type="http://schemas.openxmlformats.org/officeDocument/2006/relationships/image"/><Relationship Id="rId12" Target="../media/image10.svg" Type="http://schemas.openxmlformats.org/officeDocument/2006/relationships/image"/><Relationship Id="rId13" Target="../media/image11.png" Type="http://schemas.openxmlformats.org/officeDocument/2006/relationships/image"/><Relationship Id="rId14" Target="../media/image12.svg" Type="http://schemas.openxmlformats.org/officeDocument/2006/relationships/image"/><Relationship Id="rId15" Target="../media/image13.png" Type="http://schemas.openxmlformats.org/officeDocument/2006/relationships/image"/><Relationship Id="rId16" Target="../media/image14.svg" Type="http://schemas.openxmlformats.org/officeDocument/2006/relationships/image"/><Relationship Id="rId2" Target="../notesSlides/notesSlide1.xml" Type="http://schemas.openxmlformats.org/officeDocument/2006/relationships/notesSlide"/><Relationship Id="rId3" Target="../media/image1.png" Type="http://schemas.openxmlformats.org/officeDocument/2006/relationships/image"/><Relationship Id="rId4" Target="../media/image2.sv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0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60.png" Type="http://schemas.openxmlformats.org/officeDocument/2006/relationships/image"/><Relationship Id="rId6" Target="../media/image61.png" Type="http://schemas.openxmlformats.org/officeDocument/2006/relationships/image"/><Relationship Id="rId7" Target="../media/image62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1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63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2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64.png" Type="http://schemas.openxmlformats.org/officeDocument/2006/relationships/image"/><Relationship Id="rId6" Target="../media/image65.png" Type="http://schemas.openxmlformats.org/officeDocument/2006/relationships/image"/><Relationship Id="rId7" Target="../media/image66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3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67.png" Type="http://schemas.openxmlformats.org/officeDocument/2006/relationships/image"/><Relationship Id="rId6" Target="../media/image68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4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69.png" Type="http://schemas.openxmlformats.org/officeDocument/2006/relationships/image"/><Relationship Id="rId6" Target="../media/image70.png" Type="http://schemas.openxmlformats.org/officeDocument/2006/relationships/image"/><Relationship Id="rId7" Target="../media/image71.png" Type="http://schemas.openxmlformats.org/officeDocument/2006/relationships/image"/><Relationship Id="rId8" Target="../media/image72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5.xml" Type="http://schemas.openxmlformats.org/officeDocument/2006/relationships/notesSlide"/><Relationship Id="rId3" Target="../media/image73.png" Type="http://schemas.openxmlformats.org/officeDocument/2006/relationships/image"/><Relationship Id="rId4" Target="../media/image74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6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75.png" Type="http://schemas.openxmlformats.org/officeDocument/2006/relationships/image"/><Relationship Id="rId6" Target="../media/image76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7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77.png" Type="http://schemas.openxmlformats.org/officeDocument/2006/relationships/image"/><Relationship Id="rId6" Target="../media/image78.png" Type="http://schemas.openxmlformats.org/officeDocument/2006/relationships/image"/><Relationship Id="rId7" Target="../media/image79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8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80.png" Type="http://schemas.openxmlformats.org/officeDocument/2006/relationships/image"/><Relationship Id="rId6" Target="../media/image81.png" Type="http://schemas.openxmlformats.org/officeDocument/2006/relationships/image"/><Relationship Id="rId7" Target="../media/image82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9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83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.xml" Type="http://schemas.openxmlformats.org/officeDocument/2006/relationships/notesSlide"/><Relationship Id="rId3" Target="../media/image1.png" Type="http://schemas.openxmlformats.org/officeDocument/2006/relationships/image"/><Relationship Id="rId4" Target="../media/image2.svg" Type="http://schemas.openxmlformats.org/officeDocument/2006/relationships/image"/><Relationship Id="rId5" Target="../media/image15.png" Type="http://schemas.openxmlformats.org/officeDocument/2006/relationships/image"/><Relationship Id="rId6" Target="../media/image16.svg" Type="http://schemas.openxmlformats.org/officeDocument/2006/relationships/image"/><Relationship Id="rId7" Target="../media/image17.png" Type="http://schemas.openxmlformats.org/officeDocument/2006/relationships/image"/><Relationship Id="rId8" Target="../media/image18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0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1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2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84.png" Type="http://schemas.openxmlformats.org/officeDocument/2006/relationships/image"/><Relationship Id="rId6" Target="../media/image85.png" Type="http://schemas.openxmlformats.org/officeDocument/2006/relationships/image"/><Relationship Id="rId7" Target="../media/image86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3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87.png" Type="http://schemas.openxmlformats.org/officeDocument/2006/relationships/image"/><Relationship Id="rId6" Target="../media/image88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4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89.png" Type="http://schemas.openxmlformats.org/officeDocument/2006/relationships/image"/><Relationship Id="rId6" Target="../media/image90.png" Type="http://schemas.openxmlformats.org/officeDocument/2006/relationships/image"/><Relationship Id="rId7" Target="../media/image91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5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92.png" Type="http://schemas.openxmlformats.org/officeDocument/2006/relationships/image"/><Relationship Id="rId6" Target="../media/image93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6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94.png" Type="http://schemas.openxmlformats.org/officeDocument/2006/relationships/image"/><Relationship Id="rId6" Target="../media/image95.png" Type="http://schemas.openxmlformats.org/officeDocument/2006/relationships/image"/><Relationship Id="rId7" Target="../media/image96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7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97.png" Type="http://schemas.openxmlformats.org/officeDocument/2006/relationships/image"/><Relationship Id="rId6" Target="../media/image98.png" Type="http://schemas.openxmlformats.org/officeDocument/2006/relationships/image"/><Relationship Id="rId7" Target="../media/image99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8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00.png" Type="http://schemas.openxmlformats.org/officeDocument/2006/relationships/image"/><Relationship Id="rId6" Target="../media/image101.png" Type="http://schemas.openxmlformats.org/officeDocument/2006/relationships/image"/><Relationship Id="rId7" Target="../media/image102.pn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9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03.png" Type="http://schemas.openxmlformats.org/officeDocument/2006/relationships/image"/><Relationship Id="rId6" Target="../media/image104.png" Type="http://schemas.openxmlformats.org/officeDocument/2006/relationships/image"/><Relationship Id="rId7" Target="../media/image105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.xml" Type="http://schemas.openxmlformats.org/officeDocument/2006/relationships/notesSlide"/><Relationship Id="rId3" Target="../media/image19.png" Type="http://schemas.openxmlformats.org/officeDocument/2006/relationships/image"/><Relationship Id="rId4" Target="../media/image20.svg" Type="http://schemas.openxmlformats.org/officeDocument/2006/relationships/image"/><Relationship Id="rId5" Target="../media/image21.png" Type="http://schemas.openxmlformats.org/officeDocument/2006/relationships/image"/><Relationship Id="rId6" Target="../media/image22.svg" Type="http://schemas.openxmlformats.org/officeDocument/2006/relationships/image"/><Relationship Id="rId7" Target="../media/image23.png" Type="http://schemas.openxmlformats.org/officeDocument/2006/relationships/image"/><Relationship Id="rId8" Target="../media/image24.sv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0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06.png" Type="http://schemas.openxmlformats.org/officeDocument/2006/relationships/image"/><Relationship Id="rId6" Target="../media/image107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1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08.png" Type="http://schemas.openxmlformats.org/officeDocument/2006/relationships/image"/><Relationship Id="rId6" Target="../media/image109.pn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2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10.png" Type="http://schemas.openxmlformats.org/officeDocument/2006/relationships/image"/><Relationship Id="rId6" Target="../media/image111.pn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3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12.png" Type="http://schemas.openxmlformats.org/officeDocument/2006/relationships/image"/><Relationship Id="rId6" Target="../media/image113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4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14.png" Type="http://schemas.openxmlformats.org/officeDocument/2006/relationships/image"/><Relationship Id="rId6" Target="../media/image115.png" Type="http://schemas.openxmlformats.org/officeDocument/2006/relationships/image"/><Relationship Id="rId7" Target="../media/image116.pn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5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17.png" Type="http://schemas.openxmlformats.org/officeDocument/2006/relationships/image"/><Relationship Id="rId6" Target="../media/image118.pn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6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19.png" Type="http://schemas.openxmlformats.org/officeDocument/2006/relationships/image"/><Relationship Id="rId6" Target="../media/image120.png" Type="http://schemas.openxmlformats.org/officeDocument/2006/relationships/image"/><Relationship Id="rId7" Target="../media/image121.png" Type="http://schemas.openxmlformats.org/officeDocument/2006/relationships/image"/><Relationship Id="rId8" Target="../media/image122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7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23.png" Type="http://schemas.openxmlformats.org/officeDocument/2006/relationships/image"/><Relationship Id="rId6" Target="../media/image124.png" Type="http://schemas.openxmlformats.org/officeDocument/2006/relationships/image"/><Relationship Id="rId7" Target="../media/image125.pn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29.svg" Type="http://schemas.openxmlformats.org/officeDocument/2006/relationships/image"/><Relationship Id="rId11" Target="../media/image130.png" Type="http://schemas.openxmlformats.org/officeDocument/2006/relationships/image"/><Relationship Id="rId12" Target="../media/image131.svg" Type="http://schemas.openxmlformats.org/officeDocument/2006/relationships/image"/><Relationship Id="rId2" Target="../notesSlides/notesSlide38.xml" Type="http://schemas.openxmlformats.org/officeDocument/2006/relationships/notesSlide"/><Relationship Id="rId3" Target="../media/image19.png" Type="http://schemas.openxmlformats.org/officeDocument/2006/relationships/image"/><Relationship Id="rId4" Target="../media/image20.svg" Type="http://schemas.openxmlformats.org/officeDocument/2006/relationships/image"/><Relationship Id="rId5" Target="../media/image33.png" Type="http://schemas.openxmlformats.org/officeDocument/2006/relationships/image"/><Relationship Id="rId6" Target="../media/image34.svg" Type="http://schemas.openxmlformats.org/officeDocument/2006/relationships/image"/><Relationship Id="rId7" Target="../media/image126.png" Type="http://schemas.openxmlformats.org/officeDocument/2006/relationships/image"/><Relationship Id="rId8" Target="../media/image127.svg" Type="http://schemas.openxmlformats.org/officeDocument/2006/relationships/image"/><Relationship Id="rId9" Target="../media/image128.pn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9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32.png" Type="http://schemas.openxmlformats.org/officeDocument/2006/relationships/image"/><Relationship Id="rId6" Target="../media/image133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.xml" Type="http://schemas.openxmlformats.org/officeDocument/2006/relationships/notesSlide"/><Relationship Id="rId3" Target="../media/image19.png" Type="http://schemas.openxmlformats.org/officeDocument/2006/relationships/image"/><Relationship Id="rId4" Target="../media/image20.svg" Type="http://schemas.openxmlformats.org/officeDocument/2006/relationships/image"/><Relationship Id="rId5" Target="../media/image25.png" Type="http://schemas.openxmlformats.org/officeDocument/2006/relationships/image"/><Relationship Id="rId6" Target="../media/image26.sv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0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34.png" Type="http://schemas.openxmlformats.org/officeDocument/2006/relationships/image"/><Relationship Id="rId6" Target="../media/image135.png" Type="http://schemas.openxmlformats.org/officeDocument/2006/relationships/image"/><Relationship Id="rId7" Target="../media/image136.pn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1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37.png" Type="http://schemas.openxmlformats.org/officeDocument/2006/relationships/image"/><Relationship Id="rId6" Target="../media/image138.png" Type="http://schemas.openxmlformats.org/officeDocument/2006/relationships/image"/><Relationship Id="rId7" Target="../media/image139.pn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2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40.png" Type="http://schemas.openxmlformats.org/officeDocument/2006/relationships/image"/><Relationship Id="rId6" Target="../media/image141.png" Type="http://schemas.openxmlformats.org/officeDocument/2006/relationships/image"/><Relationship Id="rId7" Target="../media/image142.pn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3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43.png" Type="http://schemas.openxmlformats.org/officeDocument/2006/relationships/image"/><Relationship Id="rId6" Target="../media/image144.pn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4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45.png" Type="http://schemas.openxmlformats.org/officeDocument/2006/relationships/image"/><Relationship Id="rId6" Target="../media/image146.png" Type="http://schemas.openxmlformats.org/officeDocument/2006/relationships/image"/><Relationship Id="rId7" Target="../media/image147.pn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5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48.png" Type="http://schemas.openxmlformats.org/officeDocument/2006/relationships/image"/><Relationship Id="rId6" Target="../media/image149.pn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6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50.png" Type="http://schemas.openxmlformats.org/officeDocument/2006/relationships/image"/><Relationship Id="rId6" Target="../media/image151.png" Type="http://schemas.openxmlformats.org/officeDocument/2006/relationships/image"/><Relationship Id="rId7" Target="../media/image152.png" Type="http://schemas.openxmlformats.org/officeDocument/2006/relationships/image"/><Relationship Id="rId8" Target="../media/image153.png" Type="http://schemas.openxmlformats.org/officeDocument/2006/relationships/image"/></Relationships>
</file>

<file path=ppt/slides/_rels/slide4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7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54.png" Type="http://schemas.openxmlformats.org/officeDocument/2006/relationships/image"/></Relationships>
</file>

<file path=ppt/slides/_rels/slide4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8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55.png" Type="http://schemas.openxmlformats.org/officeDocument/2006/relationships/image"/><Relationship Id="rId6" Target="../media/image156.png" Type="http://schemas.openxmlformats.org/officeDocument/2006/relationships/image"/><Relationship Id="rId7" Target="../media/image157.png" Type="http://schemas.openxmlformats.org/officeDocument/2006/relationships/image"/><Relationship Id="rId8" Target="../media/image158.png" Type="http://schemas.openxmlformats.org/officeDocument/2006/relationships/image"/></Relationships>
</file>

<file path=ppt/slides/_rels/slide4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9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59.png" Type="http://schemas.openxmlformats.org/officeDocument/2006/relationships/image"/><Relationship Id="rId6" Target="../media/image160.png" Type="http://schemas.openxmlformats.org/officeDocument/2006/relationships/image"/><Relationship Id="rId7" Target="../media/image161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2.svg" Type="http://schemas.openxmlformats.org/officeDocument/2006/relationships/image"/><Relationship Id="rId2" Target="../notesSlides/notesSlide5.xml" Type="http://schemas.openxmlformats.org/officeDocument/2006/relationships/notesSlide"/><Relationship Id="rId3" Target="../media/image27.png" Type="http://schemas.openxmlformats.org/officeDocument/2006/relationships/image"/><Relationship Id="rId4" Target="../media/image28.svg" Type="http://schemas.openxmlformats.org/officeDocument/2006/relationships/image"/><Relationship Id="rId5" Target="../media/image19.png" Type="http://schemas.openxmlformats.org/officeDocument/2006/relationships/image"/><Relationship Id="rId6" Target="../media/image20.svg" Type="http://schemas.openxmlformats.org/officeDocument/2006/relationships/image"/><Relationship Id="rId7" Target="../media/image29.png" Type="http://schemas.openxmlformats.org/officeDocument/2006/relationships/image"/><Relationship Id="rId8" Target="../media/image30.svg" Type="http://schemas.openxmlformats.org/officeDocument/2006/relationships/image"/><Relationship Id="rId9" Target="../media/image31.png" Type="http://schemas.openxmlformats.org/officeDocument/2006/relationships/image"/></Relationships>
</file>

<file path=ppt/slides/_rels/slide5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0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62.png" Type="http://schemas.openxmlformats.org/officeDocument/2006/relationships/image"/><Relationship Id="rId6" Target="../media/image163.png" Type="http://schemas.openxmlformats.org/officeDocument/2006/relationships/image"/></Relationships>
</file>

<file path=ppt/slides/_rels/slide5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1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64.png" Type="http://schemas.openxmlformats.org/officeDocument/2006/relationships/image"/><Relationship Id="rId6" Target="../media/image165.png" Type="http://schemas.openxmlformats.org/officeDocument/2006/relationships/image"/><Relationship Id="rId7" Target="../media/image166.png" Type="http://schemas.openxmlformats.org/officeDocument/2006/relationships/image"/></Relationships>
</file>

<file path=ppt/slides/_rels/slide5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3.svg" Type="http://schemas.openxmlformats.org/officeDocument/2006/relationships/image"/><Relationship Id="rId11" Target="../media/image169.png" Type="http://schemas.openxmlformats.org/officeDocument/2006/relationships/image"/><Relationship Id="rId12" Target="../media/image170.svg" Type="http://schemas.openxmlformats.org/officeDocument/2006/relationships/image"/><Relationship Id="rId2" Target="../notesSlides/notesSlide52.xml" Type="http://schemas.openxmlformats.org/officeDocument/2006/relationships/notesSlide"/><Relationship Id="rId3" Target="../media/image48.png" Type="http://schemas.openxmlformats.org/officeDocument/2006/relationships/image"/><Relationship Id="rId4" Target="../media/image49.svg" Type="http://schemas.openxmlformats.org/officeDocument/2006/relationships/image"/><Relationship Id="rId5" Target="../media/image50.png" Type="http://schemas.openxmlformats.org/officeDocument/2006/relationships/image"/><Relationship Id="rId6" Target="../media/image51.svg" Type="http://schemas.openxmlformats.org/officeDocument/2006/relationships/image"/><Relationship Id="rId7" Target="../media/image167.png" Type="http://schemas.openxmlformats.org/officeDocument/2006/relationships/image"/><Relationship Id="rId8" Target="../media/image168.svg" Type="http://schemas.openxmlformats.org/officeDocument/2006/relationships/image"/><Relationship Id="rId9" Target="../media/image52.png" Type="http://schemas.openxmlformats.org/officeDocument/2006/relationships/image"/></Relationships>
</file>

<file path=ppt/slides/_rels/slide5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3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71.png" Type="http://schemas.openxmlformats.org/officeDocument/2006/relationships/image"/><Relationship Id="rId6" Target="../media/image172.png" Type="http://schemas.openxmlformats.org/officeDocument/2006/relationships/image"/></Relationships>
</file>

<file path=ppt/slides/_rels/slide5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4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73.png" Type="http://schemas.openxmlformats.org/officeDocument/2006/relationships/image"/></Relationships>
</file>

<file path=ppt/slides/_rels/slide5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5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74.png" Type="http://schemas.openxmlformats.org/officeDocument/2006/relationships/image"/></Relationships>
</file>

<file path=ppt/slides/_rels/slide5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6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75.png" Type="http://schemas.openxmlformats.org/officeDocument/2006/relationships/image"/></Relationships>
</file>

<file path=ppt/slides/_rels/slide5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7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76.png" Type="http://schemas.openxmlformats.org/officeDocument/2006/relationships/image"/></Relationships>
</file>

<file path=ppt/slides/_rels/slide5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8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77.png" Type="http://schemas.openxmlformats.org/officeDocument/2006/relationships/image"/></Relationships>
</file>

<file path=ppt/slides/_rels/slide5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9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78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6.xml" Type="http://schemas.openxmlformats.org/officeDocument/2006/relationships/notesSlide"/><Relationship Id="rId3" Target="../media/image19.png" Type="http://schemas.openxmlformats.org/officeDocument/2006/relationships/image"/><Relationship Id="rId4" Target="../media/image20.svg" Type="http://schemas.openxmlformats.org/officeDocument/2006/relationships/image"/><Relationship Id="rId5" Target="../media/image33.png" Type="http://schemas.openxmlformats.org/officeDocument/2006/relationships/image"/><Relationship Id="rId6" Target="../media/image34.svg" Type="http://schemas.openxmlformats.org/officeDocument/2006/relationships/image"/><Relationship Id="rId7" Target="../media/image35.png" Type="http://schemas.openxmlformats.org/officeDocument/2006/relationships/image"/><Relationship Id="rId8" Target="../media/image36.svg" Type="http://schemas.openxmlformats.org/officeDocument/2006/relationships/image"/><Relationship Id="rId9" Target="../media/image37.png" Type="http://schemas.openxmlformats.org/officeDocument/2006/relationships/image"/></Relationships>
</file>

<file path=ppt/slides/_rels/slide6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60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79.png" Type="http://schemas.openxmlformats.org/officeDocument/2006/relationships/image"/><Relationship Id="rId6" Target="../media/image180.png" Type="http://schemas.openxmlformats.org/officeDocument/2006/relationships/image"/><Relationship Id="rId7" Target="../media/image181.svg" Type="http://schemas.openxmlformats.org/officeDocument/2006/relationships/image"/></Relationships>
</file>

<file path=ppt/slides/_rels/slide6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61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82.png" Type="http://schemas.openxmlformats.org/officeDocument/2006/relationships/image"/></Relationships>
</file>

<file path=ppt/slides/_rels/slide6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62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83.png" Type="http://schemas.openxmlformats.org/officeDocument/2006/relationships/image"/></Relationships>
</file>

<file path=ppt/slides/_rels/slide6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63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84.png" Type="http://schemas.openxmlformats.org/officeDocument/2006/relationships/image"/></Relationships>
</file>

<file path=ppt/slides/_rels/slide6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64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85.png" Type="http://schemas.openxmlformats.org/officeDocument/2006/relationships/image"/></Relationships>
</file>

<file path=ppt/slides/_rels/slide6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65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86.png" Type="http://schemas.openxmlformats.org/officeDocument/2006/relationships/image"/></Relationships>
</file>

<file path=ppt/slides/_rels/slide6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66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87.png" Type="http://schemas.openxmlformats.org/officeDocument/2006/relationships/image"/></Relationships>
</file>

<file path=ppt/slides/_rels/slide6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67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88.png" Type="http://schemas.openxmlformats.org/officeDocument/2006/relationships/image"/></Relationships>
</file>

<file path=ppt/slides/_rels/slide6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68.xml" Type="http://schemas.openxmlformats.org/officeDocument/2006/relationships/notesSlide"/><Relationship Id="rId3" Target="../media/image58.png" Type="http://schemas.openxmlformats.org/officeDocument/2006/relationships/image"/><Relationship Id="rId4" Target="../media/image59.svg" Type="http://schemas.openxmlformats.org/officeDocument/2006/relationships/image"/><Relationship Id="rId5" Target="../media/image189.png" Type="http://schemas.openxmlformats.org/officeDocument/2006/relationships/image"/></Relationships>
</file>

<file path=ppt/slides/_rels/slide6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69.xml" Type="http://schemas.openxmlformats.org/officeDocument/2006/relationships/notesSlide"/><Relationship Id="rId3" Target="../media/image52.png" Type="http://schemas.openxmlformats.org/officeDocument/2006/relationships/image"/><Relationship Id="rId4" Target="../media/image53.svg" Type="http://schemas.openxmlformats.org/officeDocument/2006/relationships/image"/><Relationship Id="rId5" Target="../media/image56.png" Type="http://schemas.openxmlformats.org/officeDocument/2006/relationships/image"/><Relationship Id="rId6" Target="../media/image57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5.png" Type="http://schemas.openxmlformats.org/officeDocument/2006/relationships/image"/><Relationship Id="rId2" Target="../notesSlides/notesSlide7.xml" Type="http://schemas.openxmlformats.org/officeDocument/2006/relationships/notesSlide"/><Relationship Id="rId3" Target="../media/image38.png" Type="http://schemas.openxmlformats.org/officeDocument/2006/relationships/image"/><Relationship Id="rId4" Target="../media/image39.png" Type="http://schemas.openxmlformats.org/officeDocument/2006/relationships/image"/><Relationship Id="rId5" Target="../media/image40.png" Type="http://schemas.openxmlformats.org/officeDocument/2006/relationships/image"/><Relationship Id="rId6" Target="../media/image41.png" Type="http://schemas.openxmlformats.org/officeDocument/2006/relationships/image"/><Relationship Id="rId7" Target="../media/image42.png" Type="http://schemas.openxmlformats.org/officeDocument/2006/relationships/image"/><Relationship Id="rId8" Target="../media/image43.png" Type="http://schemas.openxmlformats.org/officeDocument/2006/relationships/image"/><Relationship Id="rId9" Target="../media/image44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8.xml" Type="http://schemas.openxmlformats.org/officeDocument/2006/relationships/notesSlide"/><Relationship Id="rId3" Target="../media/image19.png" Type="http://schemas.openxmlformats.org/officeDocument/2006/relationships/image"/><Relationship Id="rId4" Target="../media/image20.svg" Type="http://schemas.openxmlformats.org/officeDocument/2006/relationships/image"/><Relationship Id="rId5" Target="../media/image46.png" Type="http://schemas.openxmlformats.org/officeDocument/2006/relationships/image"/><Relationship Id="rId6" Target="../media/image47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5.svg" Type="http://schemas.openxmlformats.org/officeDocument/2006/relationships/image"/><Relationship Id="rId11" Target="../media/image56.png" Type="http://schemas.openxmlformats.org/officeDocument/2006/relationships/image"/><Relationship Id="rId12" Target="../media/image57.svg" Type="http://schemas.openxmlformats.org/officeDocument/2006/relationships/image"/><Relationship Id="rId2" Target="../notesSlides/notesSlide9.xml" Type="http://schemas.openxmlformats.org/officeDocument/2006/relationships/notesSlide"/><Relationship Id="rId3" Target="../media/image48.png" Type="http://schemas.openxmlformats.org/officeDocument/2006/relationships/image"/><Relationship Id="rId4" Target="../media/image49.svg" Type="http://schemas.openxmlformats.org/officeDocument/2006/relationships/image"/><Relationship Id="rId5" Target="../media/image50.png" Type="http://schemas.openxmlformats.org/officeDocument/2006/relationships/image"/><Relationship Id="rId6" Target="../media/image51.svg" Type="http://schemas.openxmlformats.org/officeDocument/2006/relationships/image"/><Relationship Id="rId7" Target="../media/image52.png" Type="http://schemas.openxmlformats.org/officeDocument/2006/relationships/image"/><Relationship Id="rId8" Target="../media/image53.svg" Type="http://schemas.openxmlformats.org/officeDocument/2006/relationships/image"/><Relationship Id="rId9" Target="../media/image54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55398" y="9032533"/>
            <a:ext cx="18683166" cy="1254469"/>
            <a:chOff x="0" y="0"/>
            <a:chExt cx="24910888" cy="167262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104"/>
              <a:ext cx="24910796" cy="1672511"/>
            </a:xfrm>
            <a:custGeom>
              <a:avLst/>
              <a:gdLst/>
              <a:ahLst/>
              <a:cxnLst/>
              <a:rect r="r" b="b" t="t" l="l"/>
              <a:pathLst>
                <a:path h="1672511" w="24910796">
                  <a:moveTo>
                    <a:pt x="0" y="0"/>
                  </a:moveTo>
                  <a:lnTo>
                    <a:pt x="0" y="1672511"/>
                  </a:lnTo>
                  <a:lnTo>
                    <a:pt x="24910796" y="1672511"/>
                  </a:lnTo>
                  <a:lnTo>
                    <a:pt x="24910796" y="0"/>
                  </a:lnTo>
                  <a:close/>
                </a:path>
              </a:pathLst>
            </a:custGeom>
            <a:solidFill>
              <a:srgbClr val="434343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6299308" y="750732"/>
            <a:ext cx="1770172" cy="462700"/>
          </a:xfrm>
          <a:custGeom>
            <a:avLst/>
            <a:gdLst/>
            <a:ahLst/>
            <a:cxnLst/>
            <a:rect r="r" b="b" t="t" l="l"/>
            <a:pathLst>
              <a:path h="462700" w="1770172">
                <a:moveTo>
                  <a:pt x="0" y="0"/>
                </a:moveTo>
                <a:lnTo>
                  <a:pt x="1770172" y="0"/>
                </a:lnTo>
                <a:lnTo>
                  <a:pt x="1770172" y="462700"/>
                </a:lnTo>
                <a:lnTo>
                  <a:pt x="0" y="4627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686" y="3024932"/>
            <a:ext cx="1127388" cy="294778"/>
          </a:xfrm>
          <a:custGeom>
            <a:avLst/>
            <a:gdLst/>
            <a:ahLst/>
            <a:cxnLst/>
            <a:rect r="r" b="b" t="t" l="l"/>
            <a:pathLst>
              <a:path h="294778" w="1127388">
                <a:moveTo>
                  <a:pt x="0" y="0"/>
                </a:moveTo>
                <a:lnTo>
                  <a:pt x="1127388" y="0"/>
                </a:lnTo>
                <a:lnTo>
                  <a:pt x="1127388" y="294778"/>
                </a:lnTo>
                <a:lnTo>
                  <a:pt x="0" y="29477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5062876" y="3024932"/>
            <a:ext cx="1127388" cy="294778"/>
          </a:xfrm>
          <a:custGeom>
            <a:avLst/>
            <a:gdLst/>
            <a:ahLst/>
            <a:cxnLst/>
            <a:rect r="r" b="b" t="t" l="l"/>
            <a:pathLst>
              <a:path h="294778" w="1127388">
                <a:moveTo>
                  <a:pt x="0" y="0"/>
                </a:moveTo>
                <a:lnTo>
                  <a:pt x="1127388" y="0"/>
                </a:lnTo>
                <a:lnTo>
                  <a:pt x="1127388" y="294778"/>
                </a:lnTo>
                <a:lnTo>
                  <a:pt x="0" y="29477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4382072" y="4033572"/>
            <a:ext cx="837318" cy="218926"/>
          </a:xfrm>
          <a:custGeom>
            <a:avLst/>
            <a:gdLst/>
            <a:ahLst/>
            <a:cxnLst/>
            <a:rect r="r" b="b" t="t" l="l"/>
            <a:pathLst>
              <a:path h="218926" w="837318">
                <a:moveTo>
                  <a:pt x="0" y="0"/>
                </a:moveTo>
                <a:lnTo>
                  <a:pt x="837318" y="0"/>
                </a:lnTo>
                <a:lnTo>
                  <a:pt x="837318" y="218926"/>
                </a:lnTo>
                <a:lnTo>
                  <a:pt x="0" y="21892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8" id="8"/>
          <p:cNvSpPr/>
          <p:nvPr/>
        </p:nvSpPr>
        <p:spPr>
          <a:xfrm>
            <a:off x="-255340" y="9674055"/>
            <a:ext cx="18831600" cy="76200"/>
          </a:xfrm>
          <a:prstGeom prst="line">
            <a:avLst/>
          </a:prstGeom>
          <a:ln cap="rnd" w="2857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9" id="9"/>
          <p:cNvSpPr txBox="true"/>
          <p:nvPr/>
        </p:nvSpPr>
        <p:spPr>
          <a:xfrm rot="0">
            <a:off x="917687" y="3494375"/>
            <a:ext cx="16858350" cy="1571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480"/>
              </a:lnSpc>
            </a:pPr>
            <a:r>
              <a:rPr lang="en-US" sz="10400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Food Trucks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4382072" y="5104100"/>
            <a:ext cx="9340950" cy="16516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</a:pPr>
          </a:p>
          <a:p>
            <a:pPr algn="ctr">
              <a:lnSpc>
                <a:spcPts val="4319"/>
              </a:lnSpc>
            </a:pPr>
            <a:r>
              <a:rPr lang="en-US" b="true" sz="3999">
                <a:solidFill>
                  <a:srgbClr val="44A060"/>
                </a:solidFill>
                <a:latin typeface="Catamaran Bold"/>
                <a:ea typeface="Catamaran Bold"/>
                <a:cs typeface="Catamaran Bold"/>
                <a:sym typeface="Catamaran Bold"/>
              </a:rPr>
              <a:t>presented by:</a:t>
            </a:r>
          </a:p>
          <a:p>
            <a:pPr algn="ctr">
              <a:lnSpc>
                <a:spcPts val="4319"/>
              </a:lnSpc>
            </a:pPr>
            <a:r>
              <a:rPr lang="en-US" b="true" sz="3999">
                <a:solidFill>
                  <a:srgbClr val="44A060"/>
                </a:solidFill>
                <a:latin typeface="Catamaran Bold"/>
                <a:ea typeface="Catamaran Bold"/>
                <a:cs typeface="Catamaran Bold"/>
                <a:sym typeface="Catamaran Bold"/>
              </a:rPr>
              <a:t>Marah hanini &amp; Leema Abu-Aladel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5737434" y="4146383"/>
            <a:ext cx="325281" cy="392170"/>
            <a:chOff x="0" y="0"/>
            <a:chExt cx="404000" cy="487077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03987" cy="487061"/>
            </a:xfrm>
            <a:custGeom>
              <a:avLst/>
              <a:gdLst/>
              <a:ahLst/>
              <a:cxnLst/>
              <a:rect r="r" b="b" t="t" l="l"/>
              <a:pathLst>
                <a:path h="487061" w="403987">
                  <a:moveTo>
                    <a:pt x="0" y="243607"/>
                  </a:moveTo>
                  <a:cubicBezTo>
                    <a:pt x="0" y="109018"/>
                    <a:pt x="90424" y="0"/>
                    <a:pt x="202057" y="0"/>
                  </a:cubicBezTo>
                  <a:cubicBezTo>
                    <a:pt x="313690" y="0"/>
                    <a:pt x="403987" y="109018"/>
                    <a:pt x="403987" y="243607"/>
                  </a:cubicBezTo>
                  <a:cubicBezTo>
                    <a:pt x="403987" y="378196"/>
                    <a:pt x="313563" y="487061"/>
                    <a:pt x="202057" y="487061"/>
                  </a:cubicBezTo>
                  <a:cubicBezTo>
                    <a:pt x="90551" y="487061"/>
                    <a:pt x="0" y="378043"/>
                    <a:pt x="0" y="243607"/>
                  </a:cubicBezTo>
                  <a:close/>
                </a:path>
              </a:pathLst>
            </a:custGeom>
            <a:solidFill>
              <a:srgbClr val="FBDB6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2653291" y="4033572"/>
            <a:ext cx="303000" cy="365307"/>
            <a:chOff x="0" y="0"/>
            <a:chExt cx="404000" cy="48707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403987" cy="487061"/>
            </a:xfrm>
            <a:custGeom>
              <a:avLst/>
              <a:gdLst/>
              <a:ahLst/>
              <a:cxnLst/>
              <a:rect r="r" b="b" t="t" l="l"/>
              <a:pathLst>
                <a:path h="487061" w="403987">
                  <a:moveTo>
                    <a:pt x="0" y="243607"/>
                  </a:moveTo>
                  <a:cubicBezTo>
                    <a:pt x="0" y="109018"/>
                    <a:pt x="90424" y="0"/>
                    <a:pt x="202057" y="0"/>
                  </a:cubicBezTo>
                  <a:cubicBezTo>
                    <a:pt x="313690" y="0"/>
                    <a:pt x="403987" y="109018"/>
                    <a:pt x="403987" y="243607"/>
                  </a:cubicBezTo>
                  <a:cubicBezTo>
                    <a:pt x="403987" y="378196"/>
                    <a:pt x="313563" y="487061"/>
                    <a:pt x="202057" y="487061"/>
                  </a:cubicBezTo>
                  <a:cubicBezTo>
                    <a:pt x="90551" y="487061"/>
                    <a:pt x="0" y="378043"/>
                    <a:pt x="0" y="243607"/>
                  </a:cubicBezTo>
                  <a:close/>
                </a:path>
              </a:pathLst>
            </a:custGeom>
            <a:solidFill>
              <a:srgbClr val="FBDB64"/>
            </a:solidFill>
          </p:spPr>
        </p:sp>
      </p:grpSp>
      <p:sp>
        <p:nvSpPr>
          <p:cNvPr name="Freeform 15" id="15"/>
          <p:cNvSpPr/>
          <p:nvPr/>
        </p:nvSpPr>
        <p:spPr>
          <a:xfrm flipH="false" flipV="false" rot="0">
            <a:off x="6939927" y="0"/>
            <a:ext cx="4292517" cy="3543106"/>
          </a:xfrm>
          <a:custGeom>
            <a:avLst/>
            <a:gdLst/>
            <a:ahLst/>
            <a:cxnLst/>
            <a:rect r="r" b="b" t="t" l="l"/>
            <a:pathLst>
              <a:path h="3543106" w="4292517">
                <a:moveTo>
                  <a:pt x="0" y="0"/>
                </a:moveTo>
                <a:lnTo>
                  <a:pt x="4292516" y="0"/>
                </a:lnTo>
                <a:lnTo>
                  <a:pt x="4292516" y="3543106"/>
                </a:lnTo>
                <a:lnTo>
                  <a:pt x="0" y="3543106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-1547806" y="-499734"/>
            <a:ext cx="8311999" cy="3609894"/>
          </a:xfrm>
          <a:custGeom>
            <a:avLst/>
            <a:gdLst/>
            <a:ahLst/>
            <a:cxnLst/>
            <a:rect r="r" b="b" t="t" l="l"/>
            <a:pathLst>
              <a:path h="3609894" w="8311999">
                <a:moveTo>
                  <a:pt x="0" y="0"/>
                </a:moveTo>
                <a:lnTo>
                  <a:pt x="8311999" y="0"/>
                </a:lnTo>
                <a:lnTo>
                  <a:pt x="8311999" y="3609894"/>
                </a:lnTo>
                <a:lnTo>
                  <a:pt x="0" y="360989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0974472" y="-223396"/>
            <a:ext cx="7989278" cy="2793380"/>
          </a:xfrm>
          <a:custGeom>
            <a:avLst/>
            <a:gdLst/>
            <a:ahLst/>
            <a:cxnLst/>
            <a:rect r="r" b="b" t="t" l="l"/>
            <a:pathLst>
              <a:path h="2793380" w="7989278">
                <a:moveTo>
                  <a:pt x="0" y="0"/>
                </a:moveTo>
                <a:lnTo>
                  <a:pt x="7989278" y="0"/>
                </a:lnTo>
                <a:lnTo>
                  <a:pt x="7989278" y="2793380"/>
                </a:lnTo>
                <a:lnTo>
                  <a:pt x="0" y="279338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3724613" y="7128798"/>
            <a:ext cx="11244498" cy="16516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19"/>
              </a:lnSpc>
            </a:pPr>
            <a:r>
              <a:rPr lang="en-US" b="true" sz="3999">
                <a:solidFill>
                  <a:srgbClr val="000000"/>
                </a:solidFill>
                <a:latin typeface="Catamaran Bold"/>
                <a:ea typeface="Catamaran Bold"/>
                <a:cs typeface="Catamaran Bold"/>
                <a:sym typeface="Catamaran Bold"/>
              </a:rPr>
              <a:t>supervised by </a:t>
            </a:r>
            <a:r>
              <a:rPr lang="en-US" b="true" sz="3999">
                <a:solidFill>
                  <a:srgbClr val="000000"/>
                </a:solidFill>
                <a:latin typeface="Catamaran Bold"/>
                <a:ea typeface="Catamaran Bold"/>
                <a:cs typeface="Catamaran Bold"/>
                <a:sym typeface="Catamaran Bold"/>
              </a:rPr>
              <a:t>:</a:t>
            </a:r>
          </a:p>
          <a:p>
            <a:pPr algn="ctr">
              <a:lnSpc>
                <a:spcPts val="4319"/>
              </a:lnSpc>
            </a:pPr>
            <a:r>
              <a:rPr lang="en-US" b="true" sz="3999">
                <a:solidFill>
                  <a:srgbClr val="000000"/>
                </a:solidFill>
                <a:latin typeface="Catamaran Bold"/>
                <a:ea typeface="Catamaran Bold"/>
                <a:cs typeface="Catamaran Bold"/>
                <a:sym typeface="Catamaran Bold"/>
              </a:rPr>
              <a:t>Dr.Suleiman Abu kharmeh, Dr.Emad Natsheh</a:t>
            </a:r>
          </a:p>
          <a:p>
            <a:pPr algn="ctr">
              <a:lnSpc>
                <a:spcPts val="4319"/>
              </a:lnSpc>
            </a:pP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62139" y="1733651"/>
            <a:ext cx="3737469" cy="8039764"/>
          </a:xfrm>
          <a:custGeom>
            <a:avLst/>
            <a:gdLst/>
            <a:ahLst/>
            <a:cxnLst/>
            <a:rect r="r" b="b" t="t" l="l"/>
            <a:pathLst>
              <a:path h="8039764" w="3737469">
                <a:moveTo>
                  <a:pt x="0" y="0"/>
                </a:moveTo>
                <a:lnTo>
                  <a:pt x="3737469" y="0"/>
                </a:lnTo>
                <a:lnTo>
                  <a:pt x="3737469" y="8039765"/>
                </a:lnTo>
                <a:lnTo>
                  <a:pt x="0" y="803976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858153" y="1733651"/>
            <a:ext cx="3738311" cy="8039764"/>
          </a:xfrm>
          <a:custGeom>
            <a:avLst/>
            <a:gdLst/>
            <a:ahLst/>
            <a:cxnLst/>
            <a:rect r="r" b="b" t="t" l="l"/>
            <a:pathLst>
              <a:path h="8039764" w="3738311">
                <a:moveTo>
                  <a:pt x="0" y="0"/>
                </a:moveTo>
                <a:lnTo>
                  <a:pt x="3738310" y="0"/>
                </a:lnTo>
                <a:lnTo>
                  <a:pt x="3738310" y="8039765"/>
                </a:lnTo>
                <a:lnTo>
                  <a:pt x="0" y="803976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722701" y="1733651"/>
            <a:ext cx="3728441" cy="8039764"/>
          </a:xfrm>
          <a:custGeom>
            <a:avLst/>
            <a:gdLst/>
            <a:ahLst/>
            <a:cxnLst/>
            <a:rect r="r" b="b" t="t" l="l"/>
            <a:pathLst>
              <a:path h="8039764" w="3728441">
                <a:moveTo>
                  <a:pt x="0" y="0"/>
                </a:moveTo>
                <a:lnTo>
                  <a:pt x="3728440" y="0"/>
                </a:lnTo>
                <a:lnTo>
                  <a:pt x="3728440" y="8039765"/>
                </a:lnTo>
                <a:lnTo>
                  <a:pt x="0" y="803976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496110" y="258532"/>
            <a:ext cx="5295781" cy="927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6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Sign Up Screen 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249978" y="2081138"/>
            <a:ext cx="9498682" cy="7581356"/>
          </a:xfrm>
          <a:custGeom>
            <a:avLst/>
            <a:gdLst/>
            <a:ahLst/>
            <a:cxnLst/>
            <a:rect r="r" b="b" t="t" l="l"/>
            <a:pathLst>
              <a:path h="7581356" w="9498682">
                <a:moveTo>
                  <a:pt x="0" y="0"/>
                </a:moveTo>
                <a:lnTo>
                  <a:pt x="9498682" y="0"/>
                </a:lnTo>
                <a:lnTo>
                  <a:pt x="9498682" y="7581356"/>
                </a:lnTo>
                <a:lnTo>
                  <a:pt x="0" y="75813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507820" y="445556"/>
            <a:ext cx="11785997" cy="927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6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Email Verification Message (Gmail)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25544" y="1733651"/>
            <a:ext cx="3659504" cy="7836112"/>
          </a:xfrm>
          <a:custGeom>
            <a:avLst/>
            <a:gdLst/>
            <a:ahLst/>
            <a:cxnLst/>
            <a:rect r="r" b="b" t="t" l="l"/>
            <a:pathLst>
              <a:path h="7836112" w="3659504">
                <a:moveTo>
                  <a:pt x="0" y="0"/>
                </a:moveTo>
                <a:lnTo>
                  <a:pt x="3659504" y="0"/>
                </a:lnTo>
                <a:lnTo>
                  <a:pt x="3659504" y="7836112"/>
                </a:lnTo>
                <a:lnTo>
                  <a:pt x="0" y="783611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982097" y="1733651"/>
            <a:ext cx="3608736" cy="7836112"/>
          </a:xfrm>
          <a:custGeom>
            <a:avLst/>
            <a:gdLst/>
            <a:ahLst/>
            <a:cxnLst/>
            <a:rect r="r" b="b" t="t" l="l"/>
            <a:pathLst>
              <a:path h="7836112" w="3608736">
                <a:moveTo>
                  <a:pt x="0" y="0"/>
                </a:moveTo>
                <a:lnTo>
                  <a:pt x="3608736" y="0"/>
                </a:lnTo>
                <a:lnTo>
                  <a:pt x="3608736" y="7836112"/>
                </a:lnTo>
                <a:lnTo>
                  <a:pt x="0" y="783611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212849" y="3266858"/>
            <a:ext cx="7781644" cy="5734455"/>
          </a:xfrm>
          <a:custGeom>
            <a:avLst/>
            <a:gdLst/>
            <a:ahLst/>
            <a:cxnLst/>
            <a:rect r="r" b="b" t="t" l="l"/>
            <a:pathLst>
              <a:path h="5734455" w="7781644">
                <a:moveTo>
                  <a:pt x="0" y="0"/>
                </a:moveTo>
                <a:lnTo>
                  <a:pt x="7781644" y="0"/>
                </a:lnTo>
                <a:lnTo>
                  <a:pt x="7781644" y="5734455"/>
                </a:lnTo>
                <a:lnTo>
                  <a:pt x="0" y="573445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425497" y="625238"/>
            <a:ext cx="4178022" cy="8201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69"/>
              </a:lnSpc>
              <a:spcBef>
                <a:spcPct val="0"/>
              </a:spcBef>
            </a:pPr>
            <a:r>
              <a:rPr lang="en-US" b="true" sz="4835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Log In Screen 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8617271" y="517525"/>
            <a:ext cx="5486400" cy="927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99"/>
              </a:lnSpc>
              <a:spcBef>
                <a:spcPct val="0"/>
              </a:spcBef>
            </a:pPr>
            <a:r>
              <a:rPr lang="en-US" b="true" sz="5499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Reset Password 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815270" y="1733651"/>
            <a:ext cx="3693674" cy="7836112"/>
          </a:xfrm>
          <a:custGeom>
            <a:avLst/>
            <a:gdLst/>
            <a:ahLst/>
            <a:cxnLst/>
            <a:rect r="r" b="b" t="t" l="l"/>
            <a:pathLst>
              <a:path h="7836112" w="3693674">
                <a:moveTo>
                  <a:pt x="0" y="0"/>
                </a:moveTo>
                <a:lnTo>
                  <a:pt x="3693674" y="0"/>
                </a:lnTo>
                <a:lnTo>
                  <a:pt x="3693674" y="7836112"/>
                </a:lnTo>
                <a:lnTo>
                  <a:pt x="0" y="783611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637767" y="1733651"/>
            <a:ext cx="3680070" cy="7836112"/>
          </a:xfrm>
          <a:custGeom>
            <a:avLst/>
            <a:gdLst/>
            <a:ahLst/>
            <a:cxnLst/>
            <a:rect r="r" b="b" t="t" l="l"/>
            <a:pathLst>
              <a:path h="7836112" w="3680070">
                <a:moveTo>
                  <a:pt x="0" y="0"/>
                </a:moveTo>
                <a:lnTo>
                  <a:pt x="3680070" y="0"/>
                </a:lnTo>
                <a:lnTo>
                  <a:pt x="3680070" y="7836112"/>
                </a:lnTo>
                <a:lnTo>
                  <a:pt x="0" y="783611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12794" y="534194"/>
            <a:ext cx="8421886" cy="762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  <a:spcBef>
                <a:spcPct val="0"/>
              </a:spcBef>
            </a:pPr>
            <a:r>
              <a:rPr lang="en-US" b="true" sz="45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Entering the Verification Code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1015734" y="534194"/>
            <a:ext cx="6165414" cy="762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  <a:spcBef>
                <a:spcPct val="0"/>
              </a:spcBef>
            </a:pPr>
            <a:r>
              <a:rPr lang="en-US" b="true" sz="45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Setting New Password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991251" y="2416080"/>
            <a:ext cx="3544251" cy="7601610"/>
          </a:xfrm>
          <a:custGeom>
            <a:avLst/>
            <a:gdLst/>
            <a:ahLst/>
            <a:cxnLst/>
            <a:rect r="r" b="b" t="t" l="l"/>
            <a:pathLst>
              <a:path h="7601610" w="3544251">
                <a:moveTo>
                  <a:pt x="0" y="0"/>
                </a:moveTo>
                <a:lnTo>
                  <a:pt x="3544251" y="0"/>
                </a:lnTo>
                <a:lnTo>
                  <a:pt x="3544251" y="7601610"/>
                </a:lnTo>
                <a:lnTo>
                  <a:pt x="0" y="760161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37562" y="300314"/>
            <a:ext cx="3488005" cy="7362543"/>
          </a:xfrm>
          <a:custGeom>
            <a:avLst/>
            <a:gdLst/>
            <a:ahLst/>
            <a:cxnLst/>
            <a:rect r="r" b="b" t="t" l="l"/>
            <a:pathLst>
              <a:path h="7362543" w="3488005">
                <a:moveTo>
                  <a:pt x="0" y="0"/>
                </a:moveTo>
                <a:lnTo>
                  <a:pt x="3488004" y="0"/>
                </a:lnTo>
                <a:lnTo>
                  <a:pt x="3488004" y="7362543"/>
                </a:lnTo>
                <a:lnTo>
                  <a:pt x="0" y="736254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301186" y="161721"/>
            <a:ext cx="3549753" cy="7639729"/>
          </a:xfrm>
          <a:custGeom>
            <a:avLst/>
            <a:gdLst/>
            <a:ahLst/>
            <a:cxnLst/>
            <a:rect r="r" b="b" t="t" l="l"/>
            <a:pathLst>
              <a:path h="7639729" w="3549753">
                <a:moveTo>
                  <a:pt x="0" y="0"/>
                </a:moveTo>
                <a:lnTo>
                  <a:pt x="3549753" y="0"/>
                </a:lnTo>
                <a:lnTo>
                  <a:pt x="3549753" y="7639729"/>
                </a:lnTo>
                <a:lnTo>
                  <a:pt x="0" y="763972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-1421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686649" y="2810684"/>
            <a:ext cx="3405310" cy="7207006"/>
          </a:xfrm>
          <a:custGeom>
            <a:avLst/>
            <a:gdLst/>
            <a:ahLst/>
            <a:cxnLst/>
            <a:rect r="r" b="b" t="t" l="l"/>
            <a:pathLst>
              <a:path h="7207006" w="3405310">
                <a:moveTo>
                  <a:pt x="0" y="0"/>
                </a:moveTo>
                <a:lnTo>
                  <a:pt x="3405310" y="0"/>
                </a:lnTo>
                <a:lnTo>
                  <a:pt x="3405310" y="7207006"/>
                </a:lnTo>
                <a:lnTo>
                  <a:pt x="0" y="720700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406860" y="524669"/>
            <a:ext cx="4737140" cy="16948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60"/>
              </a:lnSpc>
              <a:spcBef>
                <a:spcPct val="0"/>
              </a:spcBef>
            </a:pPr>
            <a:r>
              <a:rPr lang="en-US" b="true" sz="49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Multi-Language</a:t>
            </a:r>
          </a:p>
          <a:p>
            <a:pPr algn="ctr">
              <a:lnSpc>
                <a:spcPts val="6860"/>
              </a:lnSpc>
              <a:spcBef>
                <a:spcPct val="0"/>
              </a:spcBef>
            </a:pPr>
            <a:r>
              <a:rPr lang="en-US" b="true" sz="49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Support 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BDB6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05429" y="2395750"/>
            <a:ext cx="18492000" cy="1538400"/>
            <a:chOff x="0" y="0"/>
            <a:chExt cx="24656000" cy="20512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656035" cy="2051177"/>
            </a:xfrm>
            <a:custGeom>
              <a:avLst/>
              <a:gdLst/>
              <a:ahLst/>
              <a:cxnLst/>
              <a:rect r="r" b="b" t="t" l="l"/>
              <a:pathLst>
                <a:path h="2051177" w="24656035">
                  <a:moveTo>
                    <a:pt x="0" y="0"/>
                  </a:moveTo>
                  <a:lnTo>
                    <a:pt x="24656035" y="0"/>
                  </a:lnTo>
                  <a:lnTo>
                    <a:pt x="24656035" y="2051177"/>
                  </a:lnTo>
                  <a:lnTo>
                    <a:pt x="0" y="2051177"/>
                  </a:lnTo>
                  <a:close/>
                </a:path>
              </a:pathLst>
            </a:custGeom>
            <a:solidFill>
              <a:srgbClr val="434343"/>
            </a:solidFill>
          </p:spPr>
        </p:sp>
      </p:grpSp>
      <p:sp>
        <p:nvSpPr>
          <p:cNvPr name="AutoShape 4" id="4"/>
          <p:cNvSpPr/>
          <p:nvPr/>
        </p:nvSpPr>
        <p:spPr>
          <a:xfrm>
            <a:off x="24519" y="3152362"/>
            <a:ext cx="19039800" cy="76200"/>
          </a:xfrm>
          <a:prstGeom prst="line">
            <a:avLst/>
          </a:prstGeom>
          <a:ln cap="rnd" w="2857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13186493" y="3934150"/>
            <a:ext cx="5101507" cy="5903060"/>
          </a:xfrm>
          <a:custGeom>
            <a:avLst/>
            <a:gdLst/>
            <a:ahLst/>
            <a:cxnLst/>
            <a:rect r="r" b="b" t="t" l="l"/>
            <a:pathLst>
              <a:path h="5903060" w="5101507">
                <a:moveTo>
                  <a:pt x="0" y="0"/>
                </a:moveTo>
                <a:lnTo>
                  <a:pt x="5101507" y="0"/>
                </a:lnTo>
                <a:lnTo>
                  <a:pt x="5101507" y="5903060"/>
                </a:lnTo>
                <a:lnTo>
                  <a:pt x="0" y="590306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83179" y="4333434"/>
            <a:ext cx="10302913" cy="45938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8126"/>
              </a:lnSpc>
            </a:pPr>
            <a:r>
              <a:rPr lang="en-US" sz="15105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customer screens 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273721" y="1716754"/>
            <a:ext cx="3907472" cy="8238045"/>
          </a:xfrm>
          <a:custGeom>
            <a:avLst/>
            <a:gdLst/>
            <a:ahLst/>
            <a:cxnLst/>
            <a:rect r="r" b="b" t="t" l="l"/>
            <a:pathLst>
              <a:path h="8238045" w="3907472">
                <a:moveTo>
                  <a:pt x="0" y="0"/>
                </a:moveTo>
                <a:lnTo>
                  <a:pt x="3907472" y="0"/>
                </a:lnTo>
                <a:lnTo>
                  <a:pt x="3907472" y="8238045"/>
                </a:lnTo>
                <a:lnTo>
                  <a:pt x="0" y="82380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7101297" y="429367"/>
            <a:ext cx="4611648" cy="800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311"/>
              </a:lnSpc>
              <a:spcBef>
                <a:spcPct val="0"/>
              </a:spcBef>
            </a:pPr>
            <a:r>
              <a:rPr lang="en-US" b="true" sz="525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</a:t>
            </a:r>
            <a:r>
              <a:rPr lang="en-US" b="true" sz="525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Near Me Page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10144925" y="1869340"/>
            <a:ext cx="3852234" cy="8085459"/>
          </a:xfrm>
          <a:custGeom>
            <a:avLst/>
            <a:gdLst/>
            <a:ahLst/>
            <a:cxnLst/>
            <a:rect r="r" b="b" t="t" l="l"/>
            <a:pathLst>
              <a:path h="8085459" w="3852234">
                <a:moveTo>
                  <a:pt x="0" y="0"/>
                </a:moveTo>
                <a:lnTo>
                  <a:pt x="3852234" y="0"/>
                </a:lnTo>
                <a:lnTo>
                  <a:pt x="3852234" y="8085459"/>
                </a:lnTo>
                <a:lnTo>
                  <a:pt x="0" y="808545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257777" y="1598086"/>
            <a:ext cx="3983597" cy="8374277"/>
          </a:xfrm>
          <a:custGeom>
            <a:avLst/>
            <a:gdLst/>
            <a:ahLst/>
            <a:cxnLst/>
            <a:rect r="r" b="b" t="t" l="l"/>
            <a:pathLst>
              <a:path h="8374277" w="3983597">
                <a:moveTo>
                  <a:pt x="0" y="0"/>
                </a:moveTo>
                <a:lnTo>
                  <a:pt x="3983597" y="0"/>
                </a:lnTo>
                <a:lnTo>
                  <a:pt x="3983597" y="8374277"/>
                </a:lnTo>
                <a:lnTo>
                  <a:pt x="0" y="837427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980752" y="1598086"/>
            <a:ext cx="3889442" cy="8427124"/>
          </a:xfrm>
          <a:custGeom>
            <a:avLst/>
            <a:gdLst/>
            <a:ahLst/>
            <a:cxnLst/>
            <a:rect r="r" b="b" t="t" l="l"/>
            <a:pathLst>
              <a:path h="8427124" w="3889442">
                <a:moveTo>
                  <a:pt x="0" y="0"/>
                </a:moveTo>
                <a:lnTo>
                  <a:pt x="3889442" y="0"/>
                </a:lnTo>
                <a:lnTo>
                  <a:pt x="3889442" y="8427124"/>
                </a:lnTo>
                <a:lnTo>
                  <a:pt x="0" y="842712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830962" y="453564"/>
            <a:ext cx="3445312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Map View 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2144960" y="1422188"/>
            <a:ext cx="4112162" cy="8726073"/>
          </a:xfrm>
          <a:custGeom>
            <a:avLst/>
            <a:gdLst/>
            <a:ahLst/>
            <a:cxnLst/>
            <a:rect r="r" b="b" t="t" l="l"/>
            <a:pathLst>
              <a:path h="8726073" w="4112162">
                <a:moveTo>
                  <a:pt x="0" y="0"/>
                </a:moveTo>
                <a:lnTo>
                  <a:pt x="4112162" y="0"/>
                </a:lnTo>
                <a:lnTo>
                  <a:pt x="4112162" y="8726073"/>
                </a:lnTo>
                <a:lnTo>
                  <a:pt x="0" y="872607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2815270" y="453564"/>
            <a:ext cx="3200043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List </a:t>
            </a: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View 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323375" y="1347860"/>
            <a:ext cx="3779900" cy="8221816"/>
          </a:xfrm>
          <a:custGeom>
            <a:avLst/>
            <a:gdLst/>
            <a:ahLst/>
            <a:cxnLst/>
            <a:rect r="r" b="b" t="t" l="l"/>
            <a:pathLst>
              <a:path h="8221816" w="3779900">
                <a:moveTo>
                  <a:pt x="0" y="0"/>
                </a:moveTo>
                <a:lnTo>
                  <a:pt x="3779900" y="0"/>
                </a:lnTo>
                <a:lnTo>
                  <a:pt x="3779900" y="8221816"/>
                </a:lnTo>
                <a:lnTo>
                  <a:pt x="0" y="822181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465350" y="1385024"/>
            <a:ext cx="3859872" cy="8147488"/>
          </a:xfrm>
          <a:custGeom>
            <a:avLst/>
            <a:gdLst/>
            <a:ahLst/>
            <a:cxnLst/>
            <a:rect r="r" b="b" t="t" l="l"/>
            <a:pathLst>
              <a:path h="8147488" w="3859872">
                <a:moveTo>
                  <a:pt x="0" y="0"/>
                </a:moveTo>
                <a:lnTo>
                  <a:pt x="3859872" y="0"/>
                </a:lnTo>
                <a:lnTo>
                  <a:pt x="3859872" y="8147488"/>
                </a:lnTo>
                <a:lnTo>
                  <a:pt x="0" y="814748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737271" y="1310696"/>
            <a:ext cx="3915640" cy="8221816"/>
          </a:xfrm>
          <a:custGeom>
            <a:avLst/>
            <a:gdLst/>
            <a:ahLst/>
            <a:cxnLst/>
            <a:rect r="r" b="b" t="t" l="l"/>
            <a:pathLst>
              <a:path h="8221816" w="3915640">
                <a:moveTo>
                  <a:pt x="0" y="0"/>
                </a:moveTo>
                <a:lnTo>
                  <a:pt x="3915640" y="0"/>
                </a:lnTo>
                <a:lnTo>
                  <a:pt x="3915640" y="8221816"/>
                </a:lnTo>
                <a:lnTo>
                  <a:pt x="0" y="822181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7465350" y="209550"/>
            <a:ext cx="4306729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Truck Profile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052553" y="225133"/>
            <a:ext cx="4625423" cy="9836733"/>
          </a:xfrm>
          <a:custGeom>
            <a:avLst/>
            <a:gdLst/>
            <a:ahLst/>
            <a:cxnLst/>
            <a:rect r="r" b="b" t="t" l="l"/>
            <a:pathLst>
              <a:path h="9836733" w="4625423">
                <a:moveTo>
                  <a:pt x="0" y="0"/>
                </a:moveTo>
                <a:lnTo>
                  <a:pt x="4625423" y="0"/>
                </a:lnTo>
                <a:lnTo>
                  <a:pt x="4625423" y="9836734"/>
                </a:lnTo>
                <a:lnTo>
                  <a:pt x="0" y="983673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804993" y="4738687"/>
            <a:ext cx="6339007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Route to the truck 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5400000">
            <a:off x="-39382" y="7769670"/>
            <a:ext cx="18683166" cy="1527248"/>
            <a:chOff x="0" y="0"/>
            <a:chExt cx="24910888" cy="203633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127"/>
              <a:ext cx="24910796" cy="2036191"/>
            </a:xfrm>
            <a:custGeom>
              <a:avLst/>
              <a:gdLst/>
              <a:ahLst/>
              <a:cxnLst/>
              <a:rect r="r" b="b" t="t" l="l"/>
              <a:pathLst>
                <a:path h="2036191" w="24910796">
                  <a:moveTo>
                    <a:pt x="0" y="0"/>
                  </a:moveTo>
                  <a:lnTo>
                    <a:pt x="0" y="2036191"/>
                  </a:lnTo>
                  <a:lnTo>
                    <a:pt x="24910796" y="2036191"/>
                  </a:lnTo>
                  <a:lnTo>
                    <a:pt x="24910796" y="0"/>
                  </a:lnTo>
                  <a:close/>
                </a:path>
              </a:pathLst>
            </a:custGeom>
            <a:solidFill>
              <a:srgbClr val="434343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402808" y="2460732"/>
            <a:ext cx="1770172" cy="462700"/>
          </a:xfrm>
          <a:custGeom>
            <a:avLst/>
            <a:gdLst/>
            <a:ahLst/>
            <a:cxnLst/>
            <a:rect r="r" b="b" t="t" l="l"/>
            <a:pathLst>
              <a:path h="462700" w="1770172">
                <a:moveTo>
                  <a:pt x="0" y="0"/>
                </a:moveTo>
                <a:lnTo>
                  <a:pt x="1770172" y="0"/>
                </a:lnTo>
                <a:lnTo>
                  <a:pt x="1770172" y="462700"/>
                </a:lnTo>
                <a:lnTo>
                  <a:pt x="0" y="4627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7147116" y="5878082"/>
            <a:ext cx="1770172" cy="462700"/>
          </a:xfrm>
          <a:custGeom>
            <a:avLst/>
            <a:gdLst/>
            <a:ahLst/>
            <a:cxnLst/>
            <a:rect r="r" b="b" t="t" l="l"/>
            <a:pathLst>
              <a:path h="462700" w="1770172">
                <a:moveTo>
                  <a:pt x="0" y="0"/>
                </a:moveTo>
                <a:lnTo>
                  <a:pt x="1770172" y="0"/>
                </a:lnTo>
                <a:lnTo>
                  <a:pt x="1770172" y="462700"/>
                </a:lnTo>
                <a:lnTo>
                  <a:pt x="0" y="4627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5421554" y="967442"/>
            <a:ext cx="921362" cy="240868"/>
          </a:xfrm>
          <a:custGeom>
            <a:avLst/>
            <a:gdLst/>
            <a:ahLst/>
            <a:cxnLst/>
            <a:rect r="r" b="b" t="t" l="l"/>
            <a:pathLst>
              <a:path h="240868" w="921362">
                <a:moveTo>
                  <a:pt x="0" y="0"/>
                </a:moveTo>
                <a:lnTo>
                  <a:pt x="921362" y="0"/>
                </a:lnTo>
                <a:lnTo>
                  <a:pt x="921362" y="240868"/>
                </a:lnTo>
                <a:lnTo>
                  <a:pt x="0" y="24086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05825" y="1244546"/>
            <a:ext cx="7441350" cy="7105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279"/>
              </a:lnSpc>
            </a:pPr>
            <a:r>
              <a:rPr lang="en-US" sz="5499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Table of Contents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557493" y="3229725"/>
            <a:ext cx="1437750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00"/>
              </a:lnSpc>
            </a:pPr>
            <a:r>
              <a:rPr lang="en-US" sz="4000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01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57493" y="4198205"/>
            <a:ext cx="1437750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00"/>
              </a:lnSpc>
            </a:pPr>
            <a:r>
              <a:rPr lang="en-US" sz="4000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02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57493" y="5110430"/>
            <a:ext cx="1437750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00"/>
              </a:lnSpc>
            </a:pPr>
            <a:r>
              <a:rPr lang="en-US" sz="4000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03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0931864" y="1771676"/>
            <a:ext cx="6273736" cy="6743642"/>
          </a:xfrm>
          <a:custGeom>
            <a:avLst/>
            <a:gdLst/>
            <a:ahLst/>
            <a:cxnLst/>
            <a:rect r="r" b="b" t="t" l="l"/>
            <a:pathLst>
              <a:path h="6743642" w="6273736">
                <a:moveTo>
                  <a:pt x="0" y="0"/>
                </a:moveTo>
                <a:lnTo>
                  <a:pt x="6273736" y="0"/>
                </a:lnTo>
                <a:lnTo>
                  <a:pt x="6273736" y="6743642"/>
                </a:lnTo>
                <a:lnTo>
                  <a:pt x="0" y="674364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620984" y="3182100"/>
            <a:ext cx="4800285" cy="714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640"/>
              </a:lnSpc>
              <a:spcBef>
                <a:spcPct val="0"/>
              </a:spcBef>
            </a:pPr>
            <a:r>
              <a:rPr lang="en-US" sz="4700" strike="noStrike" u="none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Introduction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748069" y="5005655"/>
            <a:ext cx="4892367" cy="714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640"/>
              </a:lnSpc>
              <a:spcBef>
                <a:spcPct val="0"/>
              </a:spcBef>
            </a:pPr>
            <a:r>
              <a:rPr lang="en-US" sz="4700" strike="noStrike" u="none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used Tools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730567" y="4150580"/>
            <a:ext cx="5406577" cy="714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640"/>
              </a:lnSpc>
              <a:spcBef>
                <a:spcPct val="0"/>
              </a:spcBef>
            </a:pPr>
            <a:r>
              <a:rPr lang="en-US" sz="4700" strike="noStrike" u="none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why FoodTrucks ?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748069" y="5977205"/>
            <a:ext cx="5019452" cy="714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640"/>
              </a:lnSpc>
              <a:spcBef>
                <a:spcPct val="0"/>
              </a:spcBef>
            </a:pPr>
            <a:r>
              <a:rPr lang="en-US" sz="4700" strike="noStrike" u="none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Features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557493" y="6184580"/>
            <a:ext cx="1437750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00"/>
              </a:lnSpc>
            </a:pPr>
            <a:r>
              <a:rPr lang="en-US" sz="4000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04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557493" y="7035980"/>
            <a:ext cx="1437750" cy="609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00"/>
              </a:lnSpc>
            </a:pPr>
            <a:r>
              <a:rPr lang="en-US" sz="4000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05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730567" y="6931205"/>
            <a:ext cx="5137302" cy="714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640"/>
              </a:lnSpc>
              <a:spcBef>
                <a:spcPct val="0"/>
              </a:spcBef>
            </a:pPr>
            <a:r>
              <a:rPr lang="en-US" sz="4700" strike="noStrike" u="none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Future</a:t>
            </a:r>
            <a:r>
              <a:rPr lang="en-US" sz="4700" strike="noStrike" u="none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Work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253561" y="603038"/>
            <a:ext cx="11780877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80"/>
              </a:lnSpc>
              <a:spcBef>
                <a:spcPct val="0"/>
              </a:spcBef>
            </a:pPr>
            <a:r>
              <a:rPr lang="en-US" b="true" sz="54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AI Technol</a:t>
            </a:r>
            <a:r>
              <a:rPr lang="en-US" b="true" sz="54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ogies Used in the Project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389106" y="1855247"/>
            <a:ext cx="17509787" cy="7743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600"/>
              </a:lnSpc>
              <a:spcBef>
                <a:spcPct val="0"/>
              </a:spcBef>
            </a:pPr>
          </a:p>
          <a:p>
            <a:pPr algn="just">
              <a:lnSpc>
                <a:spcPts val="4799"/>
              </a:lnSpc>
              <a:spcBef>
                <a:spcPct val="0"/>
              </a:spcBef>
            </a:pPr>
            <a:r>
              <a:rPr lang="en-US" b="true" sz="39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1. Large Language Model (LLM):</a:t>
            </a:r>
          </a:p>
          <a:p>
            <a:pPr algn="just">
              <a:lnSpc>
                <a:spcPts val="3600"/>
              </a:lnSpc>
              <a:spcBef>
                <a:spcPct val="0"/>
              </a:spcBef>
            </a:pPr>
          </a:p>
          <a:p>
            <a:pPr algn="just">
              <a:lnSpc>
                <a:spcPts val="360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Used to understand user input, generate natural responses, and handle flexible queries using Google Gemini.</a:t>
            </a:r>
          </a:p>
          <a:p>
            <a:pPr algn="just">
              <a:lnSpc>
                <a:spcPts val="3600"/>
              </a:lnSpc>
              <a:spcBef>
                <a:spcPct val="0"/>
              </a:spcBef>
            </a:pPr>
          </a:p>
          <a:p>
            <a:pPr algn="just">
              <a:lnSpc>
                <a:spcPts val="4799"/>
              </a:lnSpc>
              <a:spcBef>
                <a:spcPct val="0"/>
              </a:spcBef>
            </a:pPr>
            <a:r>
              <a:rPr lang="en-US" b="true" sz="39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2. Retrieval-Augmented Generation (RAG):</a:t>
            </a:r>
          </a:p>
          <a:p>
            <a:pPr algn="just">
              <a:lnSpc>
                <a:spcPts val="3600"/>
              </a:lnSpc>
              <a:spcBef>
                <a:spcPct val="0"/>
              </a:spcBef>
            </a:pPr>
          </a:p>
          <a:p>
            <a:pPr algn="just">
              <a:lnSpc>
                <a:spcPts val="360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Combines real-time backend data (trucks, menus, orders) with LLM to produce personalized responses.</a:t>
            </a:r>
          </a:p>
          <a:p>
            <a:pPr algn="just">
              <a:lnSpc>
                <a:spcPts val="3600"/>
              </a:lnSpc>
              <a:spcBef>
                <a:spcPct val="0"/>
              </a:spcBef>
            </a:pPr>
          </a:p>
          <a:p>
            <a:pPr algn="just">
              <a:lnSpc>
                <a:spcPts val="4799"/>
              </a:lnSpc>
              <a:spcBef>
                <a:spcPct val="0"/>
              </a:spcBef>
            </a:pPr>
            <a:r>
              <a:rPr lang="en-US" b="true" sz="39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3. Natural Language Processing (NLP):</a:t>
            </a:r>
          </a:p>
          <a:p>
            <a:pPr algn="just">
              <a:lnSpc>
                <a:spcPts val="3600"/>
              </a:lnSpc>
              <a:spcBef>
                <a:spcPct val="0"/>
              </a:spcBef>
            </a:pPr>
          </a:p>
          <a:p>
            <a:pPr algn="just">
              <a:lnSpc>
                <a:spcPts val="360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Helps with keyword extraction, intent classification, and interpreting natural user language in search and chat.</a:t>
            </a:r>
          </a:p>
          <a:p>
            <a:pPr algn="just">
              <a:lnSpc>
                <a:spcPts val="3600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253561" y="603038"/>
            <a:ext cx="11780877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80"/>
              </a:lnSpc>
              <a:spcBef>
                <a:spcPct val="0"/>
              </a:spcBef>
            </a:pPr>
            <a:r>
              <a:rPr lang="en-US" b="true" sz="54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AI Technol</a:t>
            </a:r>
            <a:r>
              <a:rPr lang="en-US" b="true" sz="54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ogies Used in the Project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407736" y="2057404"/>
            <a:ext cx="17472528" cy="5534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559"/>
              </a:lnSpc>
              <a:spcBef>
                <a:spcPct val="0"/>
              </a:spcBef>
            </a:pPr>
          </a:p>
          <a:p>
            <a:pPr algn="just">
              <a:lnSpc>
                <a:spcPts val="4799"/>
              </a:lnSpc>
              <a:spcBef>
                <a:spcPct val="0"/>
              </a:spcBef>
            </a:pPr>
            <a:r>
              <a:rPr lang="en-US" b="true" sz="39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4</a:t>
            </a:r>
            <a:r>
              <a:rPr lang="en-US" b="true" sz="39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. Sentiment Analysis:</a:t>
            </a:r>
          </a:p>
          <a:p>
            <a:pPr algn="just">
              <a:lnSpc>
                <a:spcPts val="4799"/>
              </a:lnSpc>
              <a:spcBef>
                <a:spcPct val="0"/>
              </a:spcBef>
            </a:pPr>
          </a:p>
          <a:p>
            <a:pPr algn="just">
              <a:lnSpc>
                <a:spcPts val="3559"/>
              </a:lnSpc>
              <a:spcBef>
                <a:spcPct val="0"/>
              </a:spcBef>
            </a:pPr>
            <a:r>
              <a:rPr lang="en-US" sz="2965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Applied to user reviews to detect positive, neutral, or negative feedback. This helps in generating smarter recommendations and tracking satisfaction.</a:t>
            </a:r>
          </a:p>
          <a:p>
            <a:pPr algn="just">
              <a:lnSpc>
                <a:spcPts val="3559"/>
              </a:lnSpc>
              <a:spcBef>
                <a:spcPct val="0"/>
              </a:spcBef>
            </a:pPr>
          </a:p>
          <a:p>
            <a:pPr algn="just">
              <a:lnSpc>
                <a:spcPts val="4799"/>
              </a:lnSpc>
              <a:spcBef>
                <a:spcPct val="0"/>
              </a:spcBef>
            </a:pPr>
            <a:r>
              <a:rPr lang="en-US" b="true" sz="39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5</a:t>
            </a:r>
            <a:r>
              <a:rPr lang="en-US" b="true" sz="39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. Personalized Recommendation AI:</a:t>
            </a:r>
          </a:p>
          <a:p>
            <a:pPr algn="just">
              <a:lnSpc>
                <a:spcPts val="4799"/>
              </a:lnSpc>
              <a:spcBef>
                <a:spcPct val="0"/>
              </a:spcBef>
            </a:pPr>
          </a:p>
          <a:p>
            <a:pPr algn="just">
              <a:lnSpc>
                <a:spcPts val="3559"/>
              </a:lnSpc>
              <a:spcBef>
                <a:spcPct val="0"/>
              </a:spcBef>
            </a:pPr>
            <a:r>
              <a:rPr lang="en-US" sz="2965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Uses past orders and review sentiment to suggest menu items that match user preferences and behavior.</a:t>
            </a:r>
          </a:p>
          <a:p>
            <a:pPr algn="just">
              <a:lnSpc>
                <a:spcPts val="3559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460148" y="1422188"/>
            <a:ext cx="4056872" cy="8631643"/>
          </a:xfrm>
          <a:custGeom>
            <a:avLst/>
            <a:gdLst/>
            <a:ahLst/>
            <a:cxnLst/>
            <a:rect r="r" b="b" t="t" l="l"/>
            <a:pathLst>
              <a:path h="8631643" w="4056872">
                <a:moveTo>
                  <a:pt x="0" y="0"/>
                </a:moveTo>
                <a:lnTo>
                  <a:pt x="4056873" y="0"/>
                </a:lnTo>
                <a:lnTo>
                  <a:pt x="4056873" y="8631643"/>
                </a:lnTo>
                <a:lnTo>
                  <a:pt x="0" y="86316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137143" y="1422188"/>
            <a:ext cx="4013714" cy="8631643"/>
          </a:xfrm>
          <a:custGeom>
            <a:avLst/>
            <a:gdLst/>
            <a:ahLst/>
            <a:cxnLst/>
            <a:rect r="r" b="b" t="t" l="l"/>
            <a:pathLst>
              <a:path h="8631643" w="4013714">
                <a:moveTo>
                  <a:pt x="0" y="0"/>
                </a:moveTo>
                <a:lnTo>
                  <a:pt x="4013714" y="0"/>
                </a:lnTo>
                <a:lnTo>
                  <a:pt x="4013714" y="8631643"/>
                </a:lnTo>
                <a:lnTo>
                  <a:pt x="0" y="863164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738738" y="1422188"/>
            <a:ext cx="4093480" cy="8572734"/>
          </a:xfrm>
          <a:custGeom>
            <a:avLst/>
            <a:gdLst/>
            <a:ahLst/>
            <a:cxnLst/>
            <a:rect r="r" b="b" t="t" l="l"/>
            <a:pathLst>
              <a:path h="8572734" w="4093480">
                <a:moveTo>
                  <a:pt x="0" y="0"/>
                </a:moveTo>
                <a:lnTo>
                  <a:pt x="4093480" y="0"/>
                </a:lnTo>
                <a:lnTo>
                  <a:pt x="4093480" y="8572734"/>
                </a:lnTo>
                <a:lnTo>
                  <a:pt x="0" y="857273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784805" y="209550"/>
            <a:ext cx="7811214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AI-Powered Search Bar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19353" y="3047210"/>
            <a:ext cx="6874942" cy="5373863"/>
          </a:xfrm>
          <a:custGeom>
            <a:avLst/>
            <a:gdLst/>
            <a:ahLst/>
            <a:cxnLst/>
            <a:rect r="r" b="b" t="t" l="l"/>
            <a:pathLst>
              <a:path h="5373863" w="6874942">
                <a:moveTo>
                  <a:pt x="0" y="0"/>
                </a:moveTo>
                <a:lnTo>
                  <a:pt x="6874942" y="0"/>
                </a:lnTo>
                <a:lnTo>
                  <a:pt x="6874942" y="5373863"/>
                </a:lnTo>
                <a:lnTo>
                  <a:pt x="0" y="53738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544408" y="2948348"/>
            <a:ext cx="7047281" cy="5472726"/>
          </a:xfrm>
          <a:custGeom>
            <a:avLst/>
            <a:gdLst/>
            <a:ahLst/>
            <a:cxnLst/>
            <a:rect r="r" b="b" t="t" l="l"/>
            <a:pathLst>
              <a:path h="5472726" w="7047281">
                <a:moveTo>
                  <a:pt x="0" y="0"/>
                </a:moveTo>
                <a:lnTo>
                  <a:pt x="7047281" y="0"/>
                </a:lnTo>
                <a:lnTo>
                  <a:pt x="7047281" y="5472725"/>
                </a:lnTo>
                <a:lnTo>
                  <a:pt x="0" y="547272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243478" y="1016291"/>
            <a:ext cx="10601860" cy="685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00"/>
              </a:lnSpc>
              <a:spcBef>
                <a:spcPct val="0"/>
              </a:spcBef>
            </a:pPr>
            <a:r>
              <a:rPr lang="en-US" b="true" sz="45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AI-P</a:t>
            </a:r>
            <a:r>
              <a:rPr lang="en-US" b="true" sz="45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owered  Recommendation system 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1422188"/>
            <a:ext cx="3844768" cy="8242009"/>
          </a:xfrm>
          <a:custGeom>
            <a:avLst/>
            <a:gdLst/>
            <a:ahLst/>
            <a:cxnLst/>
            <a:rect r="r" b="b" t="t" l="l"/>
            <a:pathLst>
              <a:path h="8242009" w="3844768">
                <a:moveTo>
                  <a:pt x="0" y="0"/>
                </a:moveTo>
                <a:lnTo>
                  <a:pt x="3844768" y="0"/>
                </a:lnTo>
                <a:lnTo>
                  <a:pt x="3844768" y="8242009"/>
                </a:lnTo>
                <a:lnTo>
                  <a:pt x="0" y="824200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844010" y="1422188"/>
            <a:ext cx="3918711" cy="8242009"/>
          </a:xfrm>
          <a:custGeom>
            <a:avLst/>
            <a:gdLst/>
            <a:ahLst/>
            <a:cxnLst/>
            <a:rect r="r" b="b" t="t" l="l"/>
            <a:pathLst>
              <a:path h="8242009" w="3918711">
                <a:moveTo>
                  <a:pt x="0" y="0"/>
                </a:moveTo>
                <a:lnTo>
                  <a:pt x="3918711" y="0"/>
                </a:lnTo>
                <a:lnTo>
                  <a:pt x="3918711" y="8242009"/>
                </a:lnTo>
                <a:lnTo>
                  <a:pt x="0" y="824200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523616" y="209550"/>
            <a:ext cx="4559498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Explore page 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12520583" y="1422188"/>
            <a:ext cx="3950373" cy="8242009"/>
          </a:xfrm>
          <a:custGeom>
            <a:avLst/>
            <a:gdLst/>
            <a:ahLst/>
            <a:cxnLst/>
            <a:rect r="r" b="b" t="t" l="l"/>
            <a:pathLst>
              <a:path h="8242009" w="3950373">
                <a:moveTo>
                  <a:pt x="0" y="0"/>
                </a:moveTo>
                <a:lnTo>
                  <a:pt x="3950373" y="0"/>
                </a:lnTo>
                <a:lnTo>
                  <a:pt x="3950373" y="8242009"/>
                </a:lnTo>
                <a:lnTo>
                  <a:pt x="0" y="824200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617802" y="1422188"/>
            <a:ext cx="3898773" cy="8229600"/>
          </a:xfrm>
          <a:custGeom>
            <a:avLst/>
            <a:gdLst/>
            <a:ahLst/>
            <a:cxnLst/>
            <a:rect r="r" b="b" t="t" l="l"/>
            <a:pathLst>
              <a:path h="8229600" w="3898773">
                <a:moveTo>
                  <a:pt x="0" y="0"/>
                </a:moveTo>
                <a:lnTo>
                  <a:pt x="3898773" y="0"/>
                </a:lnTo>
                <a:lnTo>
                  <a:pt x="3898773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126799" y="1422188"/>
            <a:ext cx="3888486" cy="8229600"/>
          </a:xfrm>
          <a:custGeom>
            <a:avLst/>
            <a:gdLst/>
            <a:ahLst/>
            <a:cxnLst/>
            <a:rect r="r" b="b" t="t" l="l"/>
            <a:pathLst>
              <a:path h="8229600" w="3888486">
                <a:moveTo>
                  <a:pt x="0" y="0"/>
                </a:moveTo>
                <a:lnTo>
                  <a:pt x="3888486" y="0"/>
                </a:lnTo>
                <a:lnTo>
                  <a:pt x="3888486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2967692" y="209550"/>
            <a:ext cx="12352616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Trucks classified by its cuisine Type 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17296" y="1501488"/>
            <a:ext cx="3698268" cy="8175118"/>
          </a:xfrm>
          <a:custGeom>
            <a:avLst/>
            <a:gdLst/>
            <a:ahLst/>
            <a:cxnLst/>
            <a:rect r="r" b="b" t="t" l="l"/>
            <a:pathLst>
              <a:path h="8175118" w="3698268">
                <a:moveTo>
                  <a:pt x="0" y="0"/>
                </a:moveTo>
                <a:lnTo>
                  <a:pt x="3698268" y="0"/>
                </a:lnTo>
                <a:lnTo>
                  <a:pt x="3698268" y="8175118"/>
                </a:lnTo>
                <a:lnTo>
                  <a:pt x="0" y="817511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961776" y="1422188"/>
            <a:ext cx="3890402" cy="8254418"/>
          </a:xfrm>
          <a:custGeom>
            <a:avLst/>
            <a:gdLst/>
            <a:ahLst/>
            <a:cxnLst/>
            <a:rect r="r" b="b" t="t" l="l"/>
            <a:pathLst>
              <a:path h="8254418" w="3890402">
                <a:moveTo>
                  <a:pt x="0" y="0"/>
                </a:moveTo>
                <a:lnTo>
                  <a:pt x="3890402" y="0"/>
                </a:lnTo>
                <a:lnTo>
                  <a:pt x="3890402" y="8254418"/>
                </a:lnTo>
                <a:lnTo>
                  <a:pt x="0" y="825441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898390" y="1501488"/>
            <a:ext cx="3803933" cy="8175118"/>
          </a:xfrm>
          <a:custGeom>
            <a:avLst/>
            <a:gdLst/>
            <a:ahLst/>
            <a:cxnLst/>
            <a:rect r="r" b="b" t="t" l="l"/>
            <a:pathLst>
              <a:path h="8175118" w="3803933">
                <a:moveTo>
                  <a:pt x="0" y="0"/>
                </a:moveTo>
                <a:lnTo>
                  <a:pt x="3803933" y="0"/>
                </a:lnTo>
                <a:lnTo>
                  <a:pt x="3803933" y="8175118"/>
                </a:lnTo>
                <a:lnTo>
                  <a:pt x="0" y="817511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531531" y="209550"/>
            <a:ext cx="5224939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Event Booking 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934640" y="1422188"/>
            <a:ext cx="3861820" cy="8229600"/>
          </a:xfrm>
          <a:custGeom>
            <a:avLst/>
            <a:gdLst/>
            <a:ahLst/>
            <a:cxnLst/>
            <a:rect r="r" b="b" t="t" l="l"/>
            <a:pathLst>
              <a:path h="8229600" w="3861820">
                <a:moveTo>
                  <a:pt x="0" y="0"/>
                </a:moveTo>
                <a:lnTo>
                  <a:pt x="3861820" y="0"/>
                </a:lnTo>
                <a:lnTo>
                  <a:pt x="3861820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667762" y="1493135"/>
            <a:ext cx="4134564" cy="8389167"/>
          </a:xfrm>
          <a:custGeom>
            <a:avLst/>
            <a:gdLst/>
            <a:ahLst/>
            <a:cxnLst/>
            <a:rect r="r" b="b" t="t" l="l"/>
            <a:pathLst>
              <a:path h="8389167" w="4134564">
                <a:moveTo>
                  <a:pt x="0" y="0"/>
                </a:moveTo>
                <a:lnTo>
                  <a:pt x="4134565" y="0"/>
                </a:lnTo>
                <a:lnTo>
                  <a:pt x="4134565" y="8389167"/>
                </a:lnTo>
                <a:lnTo>
                  <a:pt x="0" y="838916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-100738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451370" y="3570103"/>
            <a:ext cx="5619672" cy="3933770"/>
          </a:xfrm>
          <a:custGeom>
            <a:avLst/>
            <a:gdLst/>
            <a:ahLst/>
            <a:cxnLst/>
            <a:rect r="r" b="b" t="t" l="l"/>
            <a:pathLst>
              <a:path h="3933770" w="5619672">
                <a:moveTo>
                  <a:pt x="0" y="0"/>
                </a:moveTo>
                <a:lnTo>
                  <a:pt x="5619672" y="0"/>
                </a:lnTo>
                <a:lnTo>
                  <a:pt x="5619672" y="3933770"/>
                </a:lnTo>
                <a:lnTo>
                  <a:pt x="0" y="393377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422467" y="209550"/>
            <a:ext cx="7957542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My Activity ( bookings )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1422188"/>
            <a:ext cx="3965771" cy="8284294"/>
          </a:xfrm>
          <a:custGeom>
            <a:avLst/>
            <a:gdLst/>
            <a:ahLst/>
            <a:cxnLst/>
            <a:rect r="r" b="b" t="t" l="l"/>
            <a:pathLst>
              <a:path h="8284294" w="3965771">
                <a:moveTo>
                  <a:pt x="0" y="0"/>
                </a:moveTo>
                <a:lnTo>
                  <a:pt x="3965771" y="0"/>
                </a:lnTo>
                <a:lnTo>
                  <a:pt x="3965771" y="8284294"/>
                </a:lnTo>
                <a:lnTo>
                  <a:pt x="0" y="828429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011213" y="1422188"/>
            <a:ext cx="3899113" cy="8284294"/>
          </a:xfrm>
          <a:custGeom>
            <a:avLst/>
            <a:gdLst/>
            <a:ahLst/>
            <a:cxnLst/>
            <a:rect r="r" b="b" t="t" l="l"/>
            <a:pathLst>
              <a:path h="8284294" w="3899113">
                <a:moveTo>
                  <a:pt x="0" y="0"/>
                </a:moveTo>
                <a:lnTo>
                  <a:pt x="3899113" y="0"/>
                </a:lnTo>
                <a:lnTo>
                  <a:pt x="3899113" y="8284294"/>
                </a:lnTo>
                <a:lnTo>
                  <a:pt x="0" y="828429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7037093" y="1302549"/>
            <a:ext cx="3931498" cy="8523572"/>
          </a:xfrm>
          <a:custGeom>
            <a:avLst/>
            <a:gdLst/>
            <a:ahLst/>
            <a:cxnLst/>
            <a:rect r="r" b="b" t="t" l="l"/>
            <a:pathLst>
              <a:path h="8523572" w="3931498">
                <a:moveTo>
                  <a:pt x="0" y="0"/>
                </a:moveTo>
                <a:lnTo>
                  <a:pt x="3931498" y="0"/>
                </a:lnTo>
                <a:lnTo>
                  <a:pt x="3931498" y="8523572"/>
                </a:lnTo>
                <a:lnTo>
                  <a:pt x="0" y="852357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4014192" y="209550"/>
            <a:ext cx="10259616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AI-powered booking assistant 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947753" y="1140602"/>
            <a:ext cx="4053443" cy="8655471"/>
          </a:xfrm>
          <a:custGeom>
            <a:avLst/>
            <a:gdLst/>
            <a:ahLst/>
            <a:cxnLst/>
            <a:rect r="r" b="b" t="t" l="l"/>
            <a:pathLst>
              <a:path h="8655471" w="4053443">
                <a:moveTo>
                  <a:pt x="0" y="0"/>
                </a:moveTo>
                <a:lnTo>
                  <a:pt x="4053443" y="0"/>
                </a:lnTo>
                <a:lnTo>
                  <a:pt x="4053443" y="8655472"/>
                </a:lnTo>
                <a:lnTo>
                  <a:pt x="0" y="86554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09828" y="1749802"/>
            <a:ext cx="4930194" cy="7437072"/>
          </a:xfrm>
          <a:custGeom>
            <a:avLst/>
            <a:gdLst/>
            <a:ahLst/>
            <a:cxnLst/>
            <a:rect r="r" b="b" t="t" l="l"/>
            <a:pathLst>
              <a:path h="7437072" w="4930194">
                <a:moveTo>
                  <a:pt x="0" y="0"/>
                </a:moveTo>
                <a:lnTo>
                  <a:pt x="4930193" y="0"/>
                </a:lnTo>
                <a:lnTo>
                  <a:pt x="4930193" y="7437072"/>
                </a:lnTo>
                <a:lnTo>
                  <a:pt x="0" y="743707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616399" y="1205212"/>
            <a:ext cx="4069921" cy="8590862"/>
          </a:xfrm>
          <a:custGeom>
            <a:avLst/>
            <a:gdLst/>
            <a:ahLst/>
            <a:cxnLst/>
            <a:rect r="r" b="b" t="t" l="l"/>
            <a:pathLst>
              <a:path h="8590862" w="4069921">
                <a:moveTo>
                  <a:pt x="0" y="0"/>
                </a:moveTo>
                <a:lnTo>
                  <a:pt x="4069921" y="0"/>
                </a:lnTo>
                <a:lnTo>
                  <a:pt x="4069921" y="8590862"/>
                </a:lnTo>
                <a:lnTo>
                  <a:pt x="0" y="859086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7266021" y="-12409"/>
            <a:ext cx="3448764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Cart page 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BDB6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91000" y="8748750"/>
            <a:ext cx="18755400" cy="1538400"/>
            <a:chOff x="0" y="0"/>
            <a:chExt cx="25007200" cy="20512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5007188" cy="2051177"/>
            </a:xfrm>
            <a:custGeom>
              <a:avLst/>
              <a:gdLst/>
              <a:ahLst/>
              <a:cxnLst/>
              <a:rect r="r" b="b" t="t" l="l"/>
              <a:pathLst>
                <a:path h="2051177" w="25007188">
                  <a:moveTo>
                    <a:pt x="0" y="0"/>
                  </a:moveTo>
                  <a:lnTo>
                    <a:pt x="25007188" y="0"/>
                  </a:lnTo>
                  <a:lnTo>
                    <a:pt x="25007188" y="2051177"/>
                  </a:lnTo>
                  <a:lnTo>
                    <a:pt x="0" y="2051177"/>
                  </a:lnTo>
                  <a:close/>
                </a:path>
              </a:pathLst>
            </a:custGeom>
            <a:solidFill>
              <a:srgbClr val="434343"/>
            </a:solidFill>
          </p:spPr>
        </p:sp>
      </p:grpSp>
      <p:sp>
        <p:nvSpPr>
          <p:cNvPr name="AutoShape 4" id="4"/>
          <p:cNvSpPr/>
          <p:nvPr/>
        </p:nvSpPr>
        <p:spPr>
          <a:xfrm rot="13910">
            <a:off x="-329177" y="9529175"/>
            <a:ext cx="18831754" cy="0"/>
          </a:xfrm>
          <a:prstGeom prst="line">
            <a:avLst/>
          </a:prstGeom>
          <a:ln cap="rnd" w="2857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8831990" y="4015778"/>
            <a:ext cx="2082708" cy="544356"/>
          </a:xfrm>
          <a:custGeom>
            <a:avLst/>
            <a:gdLst/>
            <a:ahLst/>
            <a:cxnLst/>
            <a:rect r="r" b="b" t="t" l="l"/>
            <a:pathLst>
              <a:path h="544356" w="2082708">
                <a:moveTo>
                  <a:pt x="0" y="0"/>
                </a:moveTo>
                <a:lnTo>
                  <a:pt x="2082708" y="0"/>
                </a:lnTo>
                <a:lnTo>
                  <a:pt x="2082708" y="544356"/>
                </a:lnTo>
                <a:lnTo>
                  <a:pt x="0" y="5443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714690" y="323028"/>
            <a:ext cx="2082708" cy="544356"/>
          </a:xfrm>
          <a:custGeom>
            <a:avLst/>
            <a:gdLst/>
            <a:ahLst/>
            <a:cxnLst/>
            <a:rect r="r" b="b" t="t" l="l"/>
            <a:pathLst>
              <a:path h="544356" w="2082708">
                <a:moveTo>
                  <a:pt x="0" y="0"/>
                </a:moveTo>
                <a:lnTo>
                  <a:pt x="2082708" y="0"/>
                </a:lnTo>
                <a:lnTo>
                  <a:pt x="2082708" y="544356"/>
                </a:lnTo>
                <a:lnTo>
                  <a:pt x="0" y="5443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2093541" y="1743750"/>
            <a:ext cx="3256950" cy="1228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519"/>
              </a:lnSpc>
            </a:pPr>
            <a:r>
              <a:rPr lang="en-US" sz="9600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01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9557715" y="-1062943"/>
            <a:ext cx="9623355" cy="4184711"/>
          </a:xfrm>
          <a:custGeom>
            <a:avLst/>
            <a:gdLst/>
            <a:ahLst/>
            <a:cxnLst/>
            <a:rect r="r" b="b" t="t" l="l"/>
            <a:pathLst>
              <a:path h="4184711" w="9623355">
                <a:moveTo>
                  <a:pt x="0" y="0"/>
                </a:moveTo>
                <a:lnTo>
                  <a:pt x="9623355" y="0"/>
                </a:lnTo>
                <a:lnTo>
                  <a:pt x="9623355" y="4184710"/>
                </a:lnTo>
                <a:lnTo>
                  <a:pt x="0" y="418471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752586" y="3041814"/>
            <a:ext cx="6628536" cy="6123300"/>
          </a:xfrm>
          <a:custGeom>
            <a:avLst/>
            <a:gdLst/>
            <a:ahLst/>
            <a:cxnLst/>
            <a:rect r="r" b="b" t="t" l="l"/>
            <a:pathLst>
              <a:path h="6123300" w="6628536">
                <a:moveTo>
                  <a:pt x="0" y="0"/>
                </a:moveTo>
                <a:lnTo>
                  <a:pt x="6628536" y="0"/>
                </a:lnTo>
                <a:lnTo>
                  <a:pt x="6628536" y="6123300"/>
                </a:lnTo>
                <a:lnTo>
                  <a:pt x="0" y="61233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554430" y="3388559"/>
            <a:ext cx="4403229" cy="1171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239"/>
              </a:lnSpc>
              <a:spcBef>
                <a:spcPct val="0"/>
              </a:spcBef>
            </a:pPr>
            <a:r>
              <a:rPr lang="en-US" sz="7699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Introduction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714690" y="6052776"/>
            <a:ext cx="5694564" cy="19361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614"/>
              </a:lnSpc>
              <a:spcBef>
                <a:spcPct val="0"/>
              </a:spcBef>
            </a:pPr>
            <a:r>
              <a:rPr lang="en-US" sz="6345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How the idea come </a:t>
            </a:r>
          </a:p>
          <a:p>
            <a:pPr algn="ctr">
              <a:lnSpc>
                <a:spcPts val="7614"/>
              </a:lnSpc>
              <a:spcBef>
                <a:spcPct val="0"/>
              </a:spcBef>
            </a:pPr>
            <a:r>
              <a:rPr lang="en-US" sz="6345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to our mind ??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132077" y="1097498"/>
            <a:ext cx="3957383" cy="8603007"/>
          </a:xfrm>
          <a:custGeom>
            <a:avLst/>
            <a:gdLst/>
            <a:ahLst/>
            <a:cxnLst/>
            <a:rect r="r" b="b" t="t" l="l"/>
            <a:pathLst>
              <a:path h="8603007" w="3957383">
                <a:moveTo>
                  <a:pt x="0" y="0"/>
                </a:moveTo>
                <a:lnTo>
                  <a:pt x="3957383" y="0"/>
                </a:lnTo>
                <a:lnTo>
                  <a:pt x="3957383" y="8603007"/>
                </a:lnTo>
                <a:lnTo>
                  <a:pt x="0" y="860300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393119" y="1166297"/>
            <a:ext cx="3989743" cy="8534209"/>
          </a:xfrm>
          <a:custGeom>
            <a:avLst/>
            <a:gdLst/>
            <a:ahLst/>
            <a:cxnLst/>
            <a:rect r="r" b="b" t="t" l="l"/>
            <a:pathLst>
              <a:path h="8534209" w="3989743">
                <a:moveTo>
                  <a:pt x="0" y="0"/>
                </a:moveTo>
                <a:lnTo>
                  <a:pt x="3989743" y="0"/>
                </a:lnTo>
                <a:lnTo>
                  <a:pt x="3989743" y="8534208"/>
                </a:lnTo>
                <a:lnTo>
                  <a:pt x="0" y="853420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527125" y="197141"/>
            <a:ext cx="5233750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Checkout </a:t>
            </a: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page 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459048" y="1422188"/>
            <a:ext cx="3987948" cy="8376918"/>
          </a:xfrm>
          <a:custGeom>
            <a:avLst/>
            <a:gdLst/>
            <a:ahLst/>
            <a:cxnLst/>
            <a:rect r="r" b="b" t="t" l="l"/>
            <a:pathLst>
              <a:path h="8376918" w="3987948">
                <a:moveTo>
                  <a:pt x="0" y="0"/>
                </a:moveTo>
                <a:lnTo>
                  <a:pt x="3987948" y="0"/>
                </a:lnTo>
                <a:lnTo>
                  <a:pt x="3987948" y="8376918"/>
                </a:lnTo>
                <a:lnTo>
                  <a:pt x="0" y="837691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406472" y="1325851"/>
            <a:ext cx="8060184" cy="8473255"/>
          </a:xfrm>
          <a:custGeom>
            <a:avLst/>
            <a:gdLst/>
            <a:ahLst/>
            <a:cxnLst/>
            <a:rect r="r" b="b" t="t" l="l"/>
            <a:pathLst>
              <a:path h="8473255" w="8060184">
                <a:moveTo>
                  <a:pt x="0" y="0"/>
                </a:moveTo>
                <a:lnTo>
                  <a:pt x="8060184" y="0"/>
                </a:lnTo>
                <a:lnTo>
                  <a:pt x="8060184" y="8473255"/>
                </a:lnTo>
                <a:lnTo>
                  <a:pt x="0" y="847325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886140" y="39659"/>
            <a:ext cx="10515720" cy="927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6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Order payment &amp;Confirmation 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630849" y="1247572"/>
            <a:ext cx="4120916" cy="8791287"/>
          </a:xfrm>
          <a:custGeom>
            <a:avLst/>
            <a:gdLst/>
            <a:ahLst/>
            <a:cxnLst/>
            <a:rect r="r" b="b" t="t" l="l"/>
            <a:pathLst>
              <a:path h="8791287" w="4120916">
                <a:moveTo>
                  <a:pt x="0" y="0"/>
                </a:moveTo>
                <a:lnTo>
                  <a:pt x="4120916" y="0"/>
                </a:lnTo>
                <a:lnTo>
                  <a:pt x="4120916" y="8791288"/>
                </a:lnTo>
                <a:lnTo>
                  <a:pt x="0" y="879128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002519" y="1247572"/>
            <a:ext cx="4137046" cy="8778878"/>
          </a:xfrm>
          <a:custGeom>
            <a:avLst/>
            <a:gdLst/>
            <a:ahLst/>
            <a:cxnLst/>
            <a:rect r="r" b="b" t="t" l="l"/>
            <a:pathLst>
              <a:path h="8778878" w="4137046">
                <a:moveTo>
                  <a:pt x="0" y="0"/>
                </a:moveTo>
                <a:lnTo>
                  <a:pt x="4137046" y="0"/>
                </a:lnTo>
                <a:lnTo>
                  <a:pt x="4137046" y="8778879"/>
                </a:lnTo>
                <a:lnTo>
                  <a:pt x="0" y="877887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5471993" y="39659"/>
            <a:ext cx="7344013" cy="927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6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Order Activity Screen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680936" y="1226119"/>
            <a:ext cx="4115099" cy="8778878"/>
          </a:xfrm>
          <a:custGeom>
            <a:avLst/>
            <a:gdLst/>
            <a:ahLst/>
            <a:cxnLst/>
            <a:rect r="r" b="b" t="t" l="l"/>
            <a:pathLst>
              <a:path h="8778878" w="4115099">
                <a:moveTo>
                  <a:pt x="0" y="0"/>
                </a:moveTo>
                <a:lnTo>
                  <a:pt x="4115099" y="0"/>
                </a:lnTo>
                <a:lnTo>
                  <a:pt x="4115099" y="8778878"/>
                </a:lnTo>
                <a:lnTo>
                  <a:pt x="0" y="87788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973871" y="1128084"/>
            <a:ext cx="4194341" cy="8876913"/>
          </a:xfrm>
          <a:custGeom>
            <a:avLst/>
            <a:gdLst/>
            <a:ahLst/>
            <a:cxnLst/>
            <a:rect r="r" b="b" t="t" l="l"/>
            <a:pathLst>
              <a:path h="8876913" w="4194341">
                <a:moveTo>
                  <a:pt x="0" y="0"/>
                </a:moveTo>
                <a:lnTo>
                  <a:pt x="4194342" y="0"/>
                </a:lnTo>
                <a:lnTo>
                  <a:pt x="4194342" y="8876913"/>
                </a:lnTo>
                <a:lnTo>
                  <a:pt x="0" y="887691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5609630" y="39659"/>
            <a:ext cx="7068741" cy="927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6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Order Details Screen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464392" y="2276276"/>
            <a:ext cx="7433174" cy="3078546"/>
          </a:xfrm>
          <a:custGeom>
            <a:avLst/>
            <a:gdLst/>
            <a:ahLst/>
            <a:cxnLst/>
            <a:rect r="r" b="b" t="t" l="l"/>
            <a:pathLst>
              <a:path h="3078546" w="7433174">
                <a:moveTo>
                  <a:pt x="0" y="0"/>
                </a:moveTo>
                <a:lnTo>
                  <a:pt x="7433173" y="0"/>
                </a:lnTo>
                <a:lnTo>
                  <a:pt x="7433173" y="3078546"/>
                </a:lnTo>
                <a:lnTo>
                  <a:pt x="0" y="307854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464392" y="5595758"/>
            <a:ext cx="7377274" cy="2717943"/>
          </a:xfrm>
          <a:custGeom>
            <a:avLst/>
            <a:gdLst/>
            <a:ahLst/>
            <a:cxnLst/>
            <a:rect r="r" b="b" t="t" l="l"/>
            <a:pathLst>
              <a:path h="2717943" w="7377274">
                <a:moveTo>
                  <a:pt x="0" y="0"/>
                </a:moveTo>
                <a:lnTo>
                  <a:pt x="7377274" y="0"/>
                </a:lnTo>
                <a:lnTo>
                  <a:pt x="7377274" y="2717943"/>
                </a:lnTo>
                <a:lnTo>
                  <a:pt x="0" y="271794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62139" y="2295673"/>
            <a:ext cx="7175387" cy="6118299"/>
          </a:xfrm>
          <a:custGeom>
            <a:avLst/>
            <a:gdLst/>
            <a:ahLst/>
            <a:cxnLst/>
            <a:rect r="r" b="b" t="t" l="l"/>
            <a:pathLst>
              <a:path h="6118299" w="7175387">
                <a:moveTo>
                  <a:pt x="0" y="0"/>
                </a:moveTo>
                <a:lnTo>
                  <a:pt x="7175387" y="0"/>
                </a:lnTo>
                <a:lnTo>
                  <a:pt x="7175387" y="6118298"/>
                </a:lnTo>
                <a:lnTo>
                  <a:pt x="0" y="611829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4935200" y="517525"/>
            <a:ext cx="8417600" cy="927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6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Order status notification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572444" y="1271891"/>
            <a:ext cx="4032412" cy="8625480"/>
          </a:xfrm>
          <a:custGeom>
            <a:avLst/>
            <a:gdLst/>
            <a:ahLst/>
            <a:cxnLst/>
            <a:rect r="r" b="b" t="t" l="l"/>
            <a:pathLst>
              <a:path h="8625480" w="4032412">
                <a:moveTo>
                  <a:pt x="0" y="0"/>
                </a:moveTo>
                <a:lnTo>
                  <a:pt x="4032412" y="0"/>
                </a:lnTo>
                <a:lnTo>
                  <a:pt x="4032412" y="8625481"/>
                </a:lnTo>
                <a:lnTo>
                  <a:pt x="0" y="862548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407961" y="2744303"/>
            <a:ext cx="5366408" cy="5680658"/>
          </a:xfrm>
          <a:custGeom>
            <a:avLst/>
            <a:gdLst/>
            <a:ahLst/>
            <a:cxnLst/>
            <a:rect r="r" b="b" t="t" l="l"/>
            <a:pathLst>
              <a:path h="5680658" w="5366408">
                <a:moveTo>
                  <a:pt x="0" y="0"/>
                </a:moveTo>
                <a:lnTo>
                  <a:pt x="5366408" y="0"/>
                </a:lnTo>
                <a:lnTo>
                  <a:pt x="5366408" y="5680657"/>
                </a:lnTo>
                <a:lnTo>
                  <a:pt x="0" y="568065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238934" y="39659"/>
            <a:ext cx="6338054" cy="927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6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Order Completion 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68102" y="1016291"/>
            <a:ext cx="4236467" cy="8849509"/>
          </a:xfrm>
          <a:custGeom>
            <a:avLst/>
            <a:gdLst/>
            <a:ahLst/>
            <a:cxnLst/>
            <a:rect r="r" b="b" t="t" l="l"/>
            <a:pathLst>
              <a:path h="8849509" w="4236467">
                <a:moveTo>
                  <a:pt x="0" y="0"/>
                </a:moveTo>
                <a:lnTo>
                  <a:pt x="4236468" y="0"/>
                </a:lnTo>
                <a:lnTo>
                  <a:pt x="4236468" y="8849509"/>
                </a:lnTo>
                <a:lnTo>
                  <a:pt x="0" y="884950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211808" y="2416080"/>
            <a:ext cx="4324311" cy="7249013"/>
          </a:xfrm>
          <a:custGeom>
            <a:avLst/>
            <a:gdLst/>
            <a:ahLst/>
            <a:cxnLst/>
            <a:rect r="r" b="b" t="t" l="l"/>
            <a:pathLst>
              <a:path h="7249013" w="4324311">
                <a:moveTo>
                  <a:pt x="0" y="0"/>
                </a:moveTo>
                <a:lnTo>
                  <a:pt x="4324311" y="0"/>
                </a:lnTo>
                <a:lnTo>
                  <a:pt x="4324311" y="7249013"/>
                </a:lnTo>
                <a:lnTo>
                  <a:pt x="0" y="724901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329662" y="2428489"/>
            <a:ext cx="4297340" cy="7236604"/>
          </a:xfrm>
          <a:custGeom>
            <a:avLst/>
            <a:gdLst/>
            <a:ahLst/>
            <a:cxnLst/>
            <a:rect r="r" b="b" t="t" l="l"/>
            <a:pathLst>
              <a:path h="7236604" w="4297340">
                <a:moveTo>
                  <a:pt x="0" y="0"/>
                </a:moveTo>
                <a:lnTo>
                  <a:pt x="4297340" y="0"/>
                </a:lnTo>
                <a:lnTo>
                  <a:pt x="4297340" y="7236604"/>
                </a:lnTo>
                <a:lnTo>
                  <a:pt x="0" y="723660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628434" y="1169751"/>
            <a:ext cx="6901895" cy="1061071"/>
          </a:xfrm>
          <a:custGeom>
            <a:avLst/>
            <a:gdLst/>
            <a:ahLst/>
            <a:cxnLst/>
            <a:rect r="r" b="b" t="t" l="l"/>
            <a:pathLst>
              <a:path h="1061071" w="6901895">
                <a:moveTo>
                  <a:pt x="0" y="0"/>
                </a:moveTo>
                <a:lnTo>
                  <a:pt x="6901895" y="0"/>
                </a:lnTo>
                <a:lnTo>
                  <a:pt x="6901895" y="1061071"/>
                </a:lnTo>
                <a:lnTo>
                  <a:pt x="0" y="106107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241" t="-16755" r="-781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744825" y="74453"/>
            <a:ext cx="6798350" cy="927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6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Rate Trucks &amp; items 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62139" y="1496884"/>
            <a:ext cx="3997490" cy="8460295"/>
          </a:xfrm>
          <a:custGeom>
            <a:avLst/>
            <a:gdLst/>
            <a:ahLst/>
            <a:cxnLst/>
            <a:rect r="r" b="b" t="t" l="l"/>
            <a:pathLst>
              <a:path h="8460295" w="3997490">
                <a:moveTo>
                  <a:pt x="0" y="0"/>
                </a:moveTo>
                <a:lnTo>
                  <a:pt x="3997490" y="0"/>
                </a:lnTo>
                <a:lnTo>
                  <a:pt x="3997490" y="8460295"/>
                </a:lnTo>
                <a:lnTo>
                  <a:pt x="0" y="846029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950994" y="1525325"/>
            <a:ext cx="4042761" cy="8488737"/>
          </a:xfrm>
          <a:custGeom>
            <a:avLst/>
            <a:gdLst/>
            <a:ahLst/>
            <a:cxnLst/>
            <a:rect r="r" b="b" t="t" l="l"/>
            <a:pathLst>
              <a:path h="8488737" w="4042761">
                <a:moveTo>
                  <a:pt x="0" y="0"/>
                </a:moveTo>
                <a:lnTo>
                  <a:pt x="4042761" y="0"/>
                </a:lnTo>
                <a:lnTo>
                  <a:pt x="4042761" y="8488737"/>
                </a:lnTo>
                <a:lnTo>
                  <a:pt x="0" y="848873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905984" y="1496884"/>
            <a:ext cx="4058921" cy="8590309"/>
          </a:xfrm>
          <a:custGeom>
            <a:avLst/>
            <a:gdLst/>
            <a:ahLst/>
            <a:cxnLst/>
            <a:rect r="r" b="b" t="t" l="l"/>
            <a:pathLst>
              <a:path h="8590309" w="4058921">
                <a:moveTo>
                  <a:pt x="0" y="0"/>
                </a:moveTo>
                <a:lnTo>
                  <a:pt x="4058921" y="0"/>
                </a:lnTo>
                <a:lnTo>
                  <a:pt x="4058921" y="8590308"/>
                </a:lnTo>
                <a:lnTo>
                  <a:pt x="0" y="859030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028700" y="574597"/>
            <a:ext cx="15997636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Chatbot Assistant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BDB6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7097290" y="5302952"/>
            <a:ext cx="2082708" cy="544356"/>
          </a:xfrm>
          <a:custGeom>
            <a:avLst/>
            <a:gdLst/>
            <a:ahLst/>
            <a:cxnLst/>
            <a:rect r="r" b="b" t="t" l="l"/>
            <a:pathLst>
              <a:path h="544356" w="2082708">
                <a:moveTo>
                  <a:pt x="0" y="0"/>
                </a:moveTo>
                <a:lnTo>
                  <a:pt x="2082708" y="0"/>
                </a:lnTo>
                <a:lnTo>
                  <a:pt x="2082708" y="544356"/>
                </a:lnTo>
                <a:lnTo>
                  <a:pt x="0" y="5443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5387690" y="3449678"/>
            <a:ext cx="2082708" cy="544356"/>
          </a:xfrm>
          <a:custGeom>
            <a:avLst/>
            <a:gdLst/>
            <a:ahLst/>
            <a:cxnLst/>
            <a:rect r="r" b="b" t="t" l="l"/>
            <a:pathLst>
              <a:path h="544356" w="2082708">
                <a:moveTo>
                  <a:pt x="0" y="0"/>
                </a:moveTo>
                <a:lnTo>
                  <a:pt x="2082708" y="0"/>
                </a:lnTo>
                <a:lnTo>
                  <a:pt x="2082708" y="544356"/>
                </a:lnTo>
                <a:lnTo>
                  <a:pt x="0" y="5443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793698" y="1117500"/>
            <a:ext cx="1571200" cy="410656"/>
          </a:xfrm>
          <a:custGeom>
            <a:avLst/>
            <a:gdLst/>
            <a:ahLst/>
            <a:cxnLst/>
            <a:rect r="r" b="b" t="t" l="l"/>
            <a:pathLst>
              <a:path h="410656" w="1571200">
                <a:moveTo>
                  <a:pt x="0" y="0"/>
                </a:moveTo>
                <a:lnTo>
                  <a:pt x="1571200" y="0"/>
                </a:lnTo>
                <a:lnTo>
                  <a:pt x="1571200" y="410656"/>
                </a:lnTo>
                <a:lnTo>
                  <a:pt x="0" y="41065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400500" y="-713700"/>
            <a:ext cx="10893300" cy="9742800"/>
          </a:xfrm>
          <a:custGeom>
            <a:avLst/>
            <a:gdLst/>
            <a:ahLst/>
            <a:cxnLst/>
            <a:rect r="r" b="b" t="t" l="l"/>
            <a:pathLst>
              <a:path h="9742800" w="10893300">
                <a:moveTo>
                  <a:pt x="0" y="0"/>
                </a:moveTo>
                <a:lnTo>
                  <a:pt x="10893300" y="0"/>
                </a:lnTo>
                <a:lnTo>
                  <a:pt x="10893300" y="9742800"/>
                </a:lnTo>
                <a:lnTo>
                  <a:pt x="0" y="9742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28700" y="3329025"/>
            <a:ext cx="7434150" cy="4972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079"/>
              </a:lnSpc>
            </a:pPr>
            <a:r>
              <a:rPr lang="en-US" sz="10899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Truck Owner </a:t>
            </a:r>
          </a:p>
          <a:p>
            <a:pPr algn="ctr">
              <a:lnSpc>
                <a:spcPts val="13079"/>
              </a:lnSpc>
            </a:pPr>
            <a:r>
              <a:rPr lang="en-US" sz="10899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screens </a:t>
            </a:r>
          </a:p>
          <a:p>
            <a:pPr algn="ctr">
              <a:lnSpc>
                <a:spcPts val="13079"/>
              </a:lnSpc>
            </a:pP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10993163" y="-1136854"/>
            <a:ext cx="8440536" cy="3784733"/>
          </a:xfrm>
          <a:custGeom>
            <a:avLst/>
            <a:gdLst/>
            <a:ahLst/>
            <a:cxnLst/>
            <a:rect r="r" b="b" t="t" l="l"/>
            <a:pathLst>
              <a:path h="3784733" w="8440536">
                <a:moveTo>
                  <a:pt x="0" y="0"/>
                </a:moveTo>
                <a:lnTo>
                  <a:pt x="8440536" y="0"/>
                </a:lnTo>
                <a:lnTo>
                  <a:pt x="8440536" y="3784734"/>
                </a:lnTo>
                <a:lnTo>
                  <a:pt x="0" y="378473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2216634" y="6560852"/>
            <a:ext cx="6342112" cy="3726148"/>
          </a:xfrm>
          <a:custGeom>
            <a:avLst/>
            <a:gdLst/>
            <a:ahLst/>
            <a:cxnLst/>
            <a:rect r="r" b="b" t="t" l="l"/>
            <a:pathLst>
              <a:path h="3726148" w="6342112">
                <a:moveTo>
                  <a:pt x="0" y="0"/>
                </a:moveTo>
                <a:lnTo>
                  <a:pt x="6342112" y="0"/>
                </a:lnTo>
                <a:lnTo>
                  <a:pt x="6342112" y="3726148"/>
                </a:lnTo>
                <a:lnTo>
                  <a:pt x="0" y="372614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731842" y="1618170"/>
            <a:ext cx="3962931" cy="8431768"/>
          </a:xfrm>
          <a:custGeom>
            <a:avLst/>
            <a:gdLst/>
            <a:ahLst/>
            <a:cxnLst/>
            <a:rect r="r" b="b" t="t" l="l"/>
            <a:pathLst>
              <a:path h="8431768" w="3962931">
                <a:moveTo>
                  <a:pt x="0" y="0"/>
                </a:moveTo>
                <a:lnTo>
                  <a:pt x="3962931" y="0"/>
                </a:lnTo>
                <a:lnTo>
                  <a:pt x="3962931" y="8431768"/>
                </a:lnTo>
                <a:lnTo>
                  <a:pt x="0" y="84317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82615" y="637866"/>
            <a:ext cx="8861385" cy="8030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396"/>
              </a:lnSpc>
              <a:spcBef>
                <a:spcPct val="0"/>
              </a:spcBef>
            </a:pPr>
            <a:r>
              <a:rPr lang="en-US" b="true" sz="5330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Truck Owner Dashboard 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9367844" y="353598"/>
            <a:ext cx="8845454" cy="1371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00"/>
              </a:lnSpc>
            </a:pPr>
            <a:r>
              <a:rPr lang="en-US" sz="4500" b="tru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Truck Owner account </a:t>
            </a:r>
          </a:p>
          <a:p>
            <a:pPr algn="ctr" marL="0" indent="0" lvl="0">
              <a:lnSpc>
                <a:spcPts val="5400"/>
              </a:lnSpc>
              <a:spcBef>
                <a:spcPct val="0"/>
              </a:spcBef>
            </a:pPr>
            <a:r>
              <a:rPr lang="en-US" b="true" sz="45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&amp;Report Problem 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11898897" y="1781221"/>
            <a:ext cx="3783348" cy="8105665"/>
          </a:xfrm>
          <a:custGeom>
            <a:avLst/>
            <a:gdLst/>
            <a:ahLst/>
            <a:cxnLst/>
            <a:rect r="r" b="b" t="t" l="l"/>
            <a:pathLst>
              <a:path h="8105665" w="3783348">
                <a:moveTo>
                  <a:pt x="0" y="0"/>
                </a:moveTo>
                <a:lnTo>
                  <a:pt x="3783348" y="0"/>
                </a:lnTo>
                <a:lnTo>
                  <a:pt x="3783348" y="8105665"/>
                </a:lnTo>
                <a:lnTo>
                  <a:pt x="0" y="810566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019340" y="890028"/>
            <a:ext cx="2082708" cy="544356"/>
          </a:xfrm>
          <a:custGeom>
            <a:avLst/>
            <a:gdLst/>
            <a:ahLst/>
            <a:cxnLst/>
            <a:rect r="r" b="b" t="t" l="l"/>
            <a:pathLst>
              <a:path h="544356" w="2082708">
                <a:moveTo>
                  <a:pt x="0" y="0"/>
                </a:moveTo>
                <a:lnTo>
                  <a:pt x="2082708" y="0"/>
                </a:lnTo>
                <a:lnTo>
                  <a:pt x="2082708" y="544356"/>
                </a:lnTo>
                <a:lnTo>
                  <a:pt x="0" y="5443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97740" y="2999178"/>
            <a:ext cx="2082708" cy="544356"/>
          </a:xfrm>
          <a:custGeom>
            <a:avLst/>
            <a:gdLst/>
            <a:ahLst/>
            <a:cxnLst/>
            <a:rect r="r" b="b" t="t" l="l"/>
            <a:pathLst>
              <a:path h="544356" w="2082708">
                <a:moveTo>
                  <a:pt x="0" y="0"/>
                </a:moveTo>
                <a:lnTo>
                  <a:pt x="2082708" y="0"/>
                </a:lnTo>
                <a:lnTo>
                  <a:pt x="2082708" y="544356"/>
                </a:lnTo>
                <a:lnTo>
                  <a:pt x="0" y="5443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5427051" y="4046450"/>
            <a:ext cx="7434150" cy="292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519"/>
              </a:lnSpc>
            </a:pPr>
            <a:r>
              <a:rPr lang="en-US" sz="9600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why food trucks?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5427105" y="2896375"/>
            <a:ext cx="7434150" cy="1466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519"/>
              </a:lnSpc>
            </a:pPr>
            <a:r>
              <a:rPr lang="en-US" sz="9600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02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238761" y="6544468"/>
            <a:ext cx="5188344" cy="3503507"/>
          </a:xfrm>
          <a:custGeom>
            <a:avLst/>
            <a:gdLst/>
            <a:ahLst/>
            <a:cxnLst/>
            <a:rect r="r" b="b" t="t" l="l"/>
            <a:pathLst>
              <a:path h="3503507" w="5188344">
                <a:moveTo>
                  <a:pt x="0" y="0"/>
                </a:moveTo>
                <a:lnTo>
                  <a:pt x="5188344" y="0"/>
                </a:lnTo>
                <a:lnTo>
                  <a:pt x="5188344" y="3503507"/>
                </a:lnTo>
                <a:lnTo>
                  <a:pt x="0" y="350350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130981" y="1746172"/>
            <a:ext cx="3732639" cy="7979281"/>
          </a:xfrm>
          <a:custGeom>
            <a:avLst/>
            <a:gdLst/>
            <a:ahLst/>
            <a:cxnLst/>
            <a:rect r="r" b="b" t="t" l="l"/>
            <a:pathLst>
              <a:path h="7979281" w="3732639">
                <a:moveTo>
                  <a:pt x="0" y="0"/>
                </a:moveTo>
                <a:lnTo>
                  <a:pt x="3732639" y="0"/>
                </a:lnTo>
                <a:lnTo>
                  <a:pt x="3732639" y="7979281"/>
                </a:lnTo>
                <a:lnTo>
                  <a:pt x="0" y="797928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809065" y="5947165"/>
            <a:ext cx="3959801" cy="3995669"/>
          </a:xfrm>
          <a:custGeom>
            <a:avLst/>
            <a:gdLst/>
            <a:ahLst/>
            <a:cxnLst/>
            <a:rect r="r" b="b" t="t" l="l"/>
            <a:pathLst>
              <a:path h="3995669" w="3959801">
                <a:moveTo>
                  <a:pt x="0" y="0"/>
                </a:moveTo>
                <a:lnTo>
                  <a:pt x="3959801" y="0"/>
                </a:lnTo>
                <a:lnTo>
                  <a:pt x="3959801" y="3995669"/>
                </a:lnTo>
                <a:lnTo>
                  <a:pt x="0" y="399566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7230" t="-3931" r="-4594" b="-11088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707923" y="1791802"/>
            <a:ext cx="4162084" cy="3944010"/>
          </a:xfrm>
          <a:custGeom>
            <a:avLst/>
            <a:gdLst/>
            <a:ahLst/>
            <a:cxnLst/>
            <a:rect r="r" b="b" t="t" l="l"/>
            <a:pathLst>
              <a:path h="3944010" w="4162084">
                <a:moveTo>
                  <a:pt x="0" y="0"/>
                </a:moveTo>
                <a:lnTo>
                  <a:pt x="4162084" y="0"/>
                </a:lnTo>
                <a:lnTo>
                  <a:pt x="4162084" y="3944010"/>
                </a:lnTo>
                <a:lnTo>
                  <a:pt x="0" y="394401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-122973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028700" y="574597"/>
            <a:ext cx="15997636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profile page &amp; </a:t>
            </a: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Report Problem 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517928" y="1422188"/>
            <a:ext cx="3910383" cy="8350560"/>
          </a:xfrm>
          <a:custGeom>
            <a:avLst/>
            <a:gdLst/>
            <a:ahLst/>
            <a:cxnLst/>
            <a:rect r="r" b="b" t="t" l="l"/>
            <a:pathLst>
              <a:path h="8350560" w="3910383">
                <a:moveTo>
                  <a:pt x="0" y="0"/>
                </a:moveTo>
                <a:lnTo>
                  <a:pt x="3910383" y="0"/>
                </a:lnTo>
                <a:lnTo>
                  <a:pt x="3910383" y="8350560"/>
                </a:lnTo>
                <a:lnTo>
                  <a:pt x="0" y="835056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015914" y="1422188"/>
            <a:ext cx="3924084" cy="8350560"/>
          </a:xfrm>
          <a:custGeom>
            <a:avLst/>
            <a:gdLst/>
            <a:ahLst/>
            <a:cxnLst/>
            <a:rect r="r" b="b" t="t" l="l"/>
            <a:pathLst>
              <a:path h="8350560" w="3924084">
                <a:moveTo>
                  <a:pt x="0" y="0"/>
                </a:moveTo>
                <a:lnTo>
                  <a:pt x="3924084" y="0"/>
                </a:lnTo>
                <a:lnTo>
                  <a:pt x="3924084" y="8350560"/>
                </a:lnTo>
                <a:lnTo>
                  <a:pt x="0" y="835056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7348002" y="197141"/>
            <a:ext cx="3591997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599"/>
              </a:lnSpc>
              <a:spcBef>
                <a:spcPct val="0"/>
              </a:spcBef>
            </a:pPr>
            <a:r>
              <a:rPr lang="en-US" b="true" sz="5499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Add Truck 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12583880" y="1422188"/>
            <a:ext cx="3899362" cy="8362130"/>
          </a:xfrm>
          <a:custGeom>
            <a:avLst/>
            <a:gdLst/>
            <a:ahLst/>
            <a:cxnLst/>
            <a:rect r="r" b="b" t="t" l="l"/>
            <a:pathLst>
              <a:path h="8362130" w="3899362">
                <a:moveTo>
                  <a:pt x="0" y="0"/>
                </a:moveTo>
                <a:lnTo>
                  <a:pt x="3899362" y="0"/>
                </a:lnTo>
                <a:lnTo>
                  <a:pt x="3899362" y="8362130"/>
                </a:lnTo>
                <a:lnTo>
                  <a:pt x="0" y="836213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999909" y="1422188"/>
            <a:ext cx="4001287" cy="8509587"/>
          </a:xfrm>
          <a:custGeom>
            <a:avLst/>
            <a:gdLst/>
            <a:ahLst/>
            <a:cxnLst/>
            <a:rect r="r" b="b" t="t" l="l"/>
            <a:pathLst>
              <a:path h="8509587" w="4001287">
                <a:moveTo>
                  <a:pt x="0" y="0"/>
                </a:moveTo>
                <a:lnTo>
                  <a:pt x="4001287" y="0"/>
                </a:lnTo>
                <a:lnTo>
                  <a:pt x="4001287" y="8509587"/>
                </a:lnTo>
                <a:lnTo>
                  <a:pt x="0" y="850958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546481" y="1498997"/>
            <a:ext cx="4045867" cy="8457167"/>
          </a:xfrm>
          <a:custGeom>
            <a:avLst/>
            <a:gdLst/>
            <a:ahLst/>
            <a:cxnLst/>
            <a:rect r="r" b="b" t="t" l="l"/>
            <a:pathLst>
              <a:path h="8457167" w="4045867">
                <a:moveTo>
                  <a:pt x="0" y="0"/>
                </a:moveTo>
                <a:lnTo>
                  <a:pt x="4045867" y="0"/>
                </a:lnTo>
                <a:lnTo>
                  <a:pt x="4045867" y="8457166"/>
                </a:lnTo>
                <a:lnTo>
                  <a:pt x="0" y="845716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62139" y="1422188"/>
            <a:ext cx="4057832" cy="8610784"/>
          </a:xfrm>
          <a:custGeom>
            <a:avLst/>
            <a:gdLst/>
            <a:ahLst/>
            <a:cxnLst/>
            <a:rect r="r" b="b" t="t" l="l"/>
            <a:pathLst>
              <a:path h="8610784" w="4057832">
                <a:moveTo>
                  <a:pt x="0" y="0"/>
                </a:moveTo>
                <a:lnTo>
                  <a:pt x="4057832" y="0"/>
                </a:lnTo>
                <a:lnTo>
                  <a:pt x="4057832" y="8610784"/>
                </a:lnTo>
                <a:lnTo>
                  <a:pt x="0" y="861078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3867357" y="393488"/>
            <a:ext cx="9538335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My Trucks view &amp; Edit Truck </a:t>
            </a:r>
          </a:p>
        </p:txBody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767478" y="1422188"/>
            <a:ext cx="4111213" cy="8655186"/>
          </a:xfrm>
          <a:custGeom>
            <a:avLst/>
            <a:gdLst/>
            <a:ahLst/>
            <a:cxnLst/>
            <a:rect r="r" b="b" t="t" l="l"/>
            <a:pathLst>
              <a:path h="8655186" w="4111213">
                <a:moveTo>
                  <a:pt x="0" y="0"/>
                </a:moveTo>
                <a:lnTo>
                  <a:pt x="4111213" y="0"/>
                </a:lnTo>
                <a:lnTo>
                  <a:pt x="4111213" y="8655186"/>
                </a:lnTo>
                <a:lnTo>
                  <a:pt x="0" y="86551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144000" y="1422188"/>
            <a:ext cx="4078756" cy="8655186"/>
          </a:xfrm>
          <a:custGeom>
            <a:avLst/>
            <a:gdLst/>
            <a:ahLst/>
            <a:cxnLst/>
            <a:rect r="r" b="b" t="t" l="l"/>
            <a:pathLst>
              <a:path h="8655186" w="4078756">
                <a:moveTo>
                  <a:pt x="0" y="0"/>
                </a:moveTo>
                <a:lnTo>
                  <a:pt x="4078756" y="0"/>
                </a:lnTo>
                <a:lnTo>
                  <a:pt x="4078756" y="8655186"/>
                </a:lnTo>
                <a:lnTo>
                  <a:pt x="0" y="865518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5658355" y="393488"/>
            <a:ext cx="5956340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Set Truck Capcity</a:t>
            </a:r>
          </a:p>
        </p:txBody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62139" y="1750750"/>
            <a:ext cx="3693782" cy="7948512"/>
          </a:xfrm>
          <a:custGeom>
            <a:avLst/>
            <a:gdLst/>
            <a:ahLst/>
            <a:cxnLst/>
            <a:rect r="r" b="b" t="t" l="l"/>
            <a:pathLst>
              <a:path h="7948512" w="3693782">
                <a:moveTo>
                  <a:pt x="0" y="0"/>
                </a:moveTo>
                <a:lnTo>
                  <a:pt x="3693782" y="0"/>
                </a:lnTo>
                <a:lnTo>
                  <a:pt x="3693782" y="7948512"/>
                </a:lnTo>
                <a:lnTo>
                  <a:pt x="0" y="794851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12551950" y="1604532"/>
            <a:ext cx="3899097" cy="8240948"/>
          </a:xfrm>
          <a:custGeom>
            <a:avLst/>
            <a:gdLst/>
            <a:ahLst/>
            <a:cxnLst/>
            <a:rect r="r" b="b" t="t" l="l"/>
            <a:pathLst>
              <a:path h="8240948" w="3899097">
                <a:moveTo>
                  <a:pt x="0" y="0"/>
                </a:moveTo>
                <a:lnTo>
                  <a:pt x="3899097" y="0"/>
                </a:lnTo>
                <a:lnTo>
                  <a:pt x="3899097" y="8240948"/>
                </a:lnTo>
                <a:lnTo>
                  <a:pt x="0" y="824094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868966" y="1750750"/>
            <a:ext cx="3769941" cy="7948512"/>
          </a:xfrm>
          <a:custGeom>
            <a:avLst/>
            <a:gdLst/>
            <a:ahLst/>
            <a:cxnLst/>
            <a:rect r="r" b="b" t="t" l="l"/>
            <a:pathLst>
              <a:path h="7948512" w="3769941">
                <a:moveTo>
                  <a:pt x="0" y="0"/>
                </a:moveTo>
                <a:lnTo>
                  <a:pt x="3769940" y="0"/>
                </a:lnTo>
                <a:lnTo>
                  <a:pt x="3769940" y="7948512"/>
                </a:lnTo>
                <a:lnTo>
                  <a:pt x="0" y="794851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TextBox 8" id="8"/>
          <p:cNvSpPr txBox="true"/>
          <p:nvPr/>
        </p:nvSpPr>
        <p:spPr>
          <a:xfrm rot="0">
            <a:off x="6841927" y="417807"/>
            <a:ext cx="4604147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</a:t>
            </a: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Menu CRUD  </a:t>
            </a:r>
          </a:p>
        </p:txBody>
      </p:sp>
    </p:spTree>
  </p:cSld>
  <p:clrMapOvr>
    <a:masterClrMapping/>
  </p:clrMapOvr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108609" y="1526514"/>
            <a:ext cx="3877466" cy="8261317"/>
          </a:xfrm>
          <a:custGeom>
            <a:avLst/>
            <a:gdLst/>
            <a:ahLst/>
            <a:cxnLst/>
            <a:rect r="r" b="b" t="t" l="l"/>
            <a:pathLst>
              <a:path h="8261317" w="3877466">
                <a:moveTo>
                  <a:pt x="0" y="0"/>
                </a:moveTo>
                <a:lnTo>
                  <a:pt x="3877465" y="0"/>
                </a:lnTo>
                <a:lnTo>
                  <a:pt x="3877465" y="8261317"/>
                </a:lnTo>
                <a:lnTo>
                  <a:pt x="0" y="826131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567719" y="1526514"/>
            <a:ext cx="3936801" cy="8261317"/>
          </a:xfrm>
          <a:custGeom>
            <a:avLst/>
            <a:gdLst/>
            <a:ahLst/>
            <a:cxnLst/>
            <a:rect r="r" b="b" t="t" l="l"/>
            <a:pathLst>
              <a:path h="8261317" w="3936801">
                <a:moveTo>
                  <a:pt x="0" y="0"/>
                </a:moveTo>
                <a:lnTo>
                  <a:pt x="3936800" y="0"/>
                </a:lnTo>
                <a:lnTo>
                  <a:pt x="3936800" y="8261317"/>
                </a:lnTo>
                <a:lnTo>
                  <a:pt x="0" y="826131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089559" y="279188"/>
            <a:ext cx="10108883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599"/>
              </a:lnSpc>
              <a:spcBef>
                <a:spcPct val="0"/>
              </a:spcBef>
            </a:pPr>
            <a:r>
              <a:rPr lang="en-US" b="true" sz="5499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Manage Availability Calendar </a:t>
            </a:r>
          </a:p>
        </p:txBody>
      </p:sp>
    </p:spTree>
  </p:cSld>
  <p:clrMapOvr>
    <a:masterClrMapping/>
  </p:clrMapOvr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94894" y="3384519"/>
            <a:ext cx="4796823" cy="2151421"/>
          </a:xfrm>
          <a:custGeom>
            <a:avLst/>
            <a:gdLst/>
            <a:ahLst/>
            <a:cxnLst/>
            <a:rect r="r" b="b" t="t" l="l"/>
            <a:pathLst>
              <a:path h="2151421" w="4796823">
                <a:moveTo>
                  <a:pt x="0" y="0"/>
                </a:moveTo>
                <a:lnTo>
                  <a:pt x="4796823" y="0"/>
                </a:lnTo>
                <a:lnTo>
                  <a:pt x="4796823" y="2151421"/>
                </a:lnTo>
                <a:lnTo>
                  <a:pt x="0" y="215142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249643" y="1289386"/>
            <a:ext cx="4023523" cy="8467916"/>
          </a:xfrm>
          <a:custGeom>
            <a:avLst/>
            <a:gdLst/>
            <a:ahLst/>
            <a:cxnLst/>
            <a:rect r="r" b="b" t="t" l="l"/>
            <a:pathLst>
              <a:path h="8467916" w="4023523">
                <a:moveTo>
                  <a:pt x="0" y="0"/>
                </a:moveTo>
                <a:lnTo>
                  <a:pt x="4023523" y="0"/>
                </a:lnTo>
                <a:lnTo>
                  <a:pt x="4023523" y="8467916"/>
                </a:lnTo>
                <a:lnTo>
                  <a:pt x="0" y="846791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639217" y="1289386"/>
            <a:ext cx="4102308" cy="8453996"/>
          </a:xfrm>
          <a:custGeom>
            <a:avLst/>
            <a:gdLst/>
            <a:ahLst/>
            <a:cxnLst/>
            <a:rect r="r" b="b" t="t" l="l"/>
            <a:pathLst>
              <a:path h="8453996" w="4102308">
                <a:moveTo>
                  <a:pt x="0" y="0"/>
                </a:moveTo>
                <a:lnTo>
                  <a:pt x="4102308" y="0"/>
                </a:lnTo>
                <a:lnTo>
                  <a:pt x="4102308" y="8453995"/>
                </a:lnTo>
                <a:lnTo>
                  <a:pt x="0" y="845399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48967" y="209550"/>
            <a:ext cx="6122075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599"/>
              </a:lnSpc>
              <a:spcBef>
                <a:spcPct val="0"/>
              </a:spcBef>
            </a:pPr>
            <a:r>
              <a:rPr lang="en-US" b="true" sz="5499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Manage Bookings 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3979529" y="1289386"/>
            <a:ext cx="4010336" cy="8513852"/>
          </a:xfrm>
          <a:custGeom>
            <a:avLst/>
            <a:gdLst/>
            <a:ahLst/>
            <a:cxnLst/>
            <a:rect r="r" b="b" t="t" l="l"/>
            <a:pathLst>
              <a:path h="8513852" w="4010336">
                <a:moveTo>
                  <a:pt x="0" y="0"/>
                </a:moveTo>
                <a:lnTo>
                  <a:pt x="4010335" y="0"/>
                </a:lnTo>
                <a:lnTo>
                  <a:pt x="4010335" y="8513851"/>
                </a:lnTo>
                <a:lnTo>
                  <a:pt x="0" y="851385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62139" y="2091173"/>
            <a:ext cx="7135713" cy="6409532"/>
          </a:xfrm>
          <a:custGeom>
            <a:avLst/>
            <a:gdLst/>
            <a:ahLst/>
            <a:cxnLst/>
            <a:rect r="r" b="b" t="t" l="l"/>
            <a:pathLst>
              <a:path h="6409532" w="7135713">
                <a:moveTo>
                  <a:pt x="0" y="0"/>
                </a:moveTo>
                <a:lnTo>
                  <a:pt x="7135713" y="0"/>
                </a:lnTo>
                <a:lnTo>
                  <a:pt x="7135713" y="6409532"/>
                </a:lnTo>
                <a:lnTo>
                  <a:pt x="0" y="640953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1485" t="-3774" r="-223091" b="-142219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600084" y="2091173"/>
            <a:ext cx="6958559" cy="6309574"/>
          </a:xfrm>
          <a:custGeom>
            <a:avLst/>
            <a:gdLst/>
            <a:ahLst/>
            <a:cxnLst/>
            <a:rect r="r" b="b" t="t" l="l"/>
            <a:pathLst>
              <a:path h="6309574" w="6958559">
                <a:moveTo>
                  <a:pt x="0" y="0"/>
                </a:moveTo>
                <a:lnTo>
                  <a:pt x="6958559" y="0"/>
                </a:lnTo>
                <a:lnTo>
                  <a:pt x="6958559" y="6309574"/>
                </a:lnTo>
                <a:lnTo>
                  <a:pt x="0" y="63095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11974" t="-4867" r="-20261" b="-130091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347617" y="603038"/>
            <a:ext cx="9592767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Event reminder notification </a:t>
            </a:r>
          </a:p>
        </p:txBody>
      </p:sp>
    </p:spTree>
  </p:cSld>
  <p:clrMapOvr>
    <a:masterClrMapping/>
  </p:clrMapOvr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077948" y="1422188"/>
            <a:ext cx="4029599" cy="8397104"/>
          </a:xfrm>
          <a:custGeom>
            <a:avLst/>
            <a:gdLst/>
            <a:ahLst/>
            <a:cxnLst/>
            <a:rect r="r" b="b" t="t" l="l"/>
            <a:pathLst>
              <a:path h="8397104" w="4029599">
                <a:moveTo>
                  <a:pt x="0" y="0"/>
                </a:moveTo>
                <a:lnTo>
                  <a:pt x="4029599" y="0"/>
                </a:lnTo>
                <a:lnTo>
                  <a:pt x="4029599" y="8397104"/>
                </a:lnTo>
                <a:lnTo>
                  <a:pt x="0" y="839710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857" r="0" b="-857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1214555" y="1171312"/>
            <a:ext cx="5693469" cy="3972188"/>
          </a:xfrm>
          <a:custGeom>
            <a:avLst/>
            <a:gdLst/>
            <a:ahLst/>
            <a:cxnLst/>
            <a:rect r="r" b="b" t="t" l="l"/>
            <a:pathLst>
              <a:path h="3972188" w="5693469">
                <a:moveTo>
                  <a:pt x="0" y="0"/>
                </a:moveTo>
                <a:lnTo>
                  <a:pt x="5693470" y="0"/>
                </a:lnTo>
                <a:lnTo>
                  <a:pt x="5693470" y="3972188"/>
                </a:lnTo>
                <a:lnTo>
                  <a:pt x="0" y="397218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1214555" y="5459072"/>
            <a:ext cx="5721459" cy="4360220"/>
          </a:xfrm>
          <a:custGeom>
            <a:avLst/>
            <a:gdLst/>
            <a:ahLst/>
            <a:cxnLst/>
            <a:rect r="r" b="b" t="t" l="l"/>
            <a:pathLst>
              <a:path h="4360220" w="5721459">
                <a:moveTo>
                  <a:pt x="0" y="0"/>
                </a:moveTo>
                <a:lnTo>
                  <a:pt x="5721460" y="0"/>
                </a:lnTo>
                <a:lnTo>
                  <a:pt x="5721460" y="4360220"/>
                </a:lnTo>
                <a:lnTo>
                  <a:pt x="0" y="436022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46242" y="2913541"/>
            <a:ext cx="4738057" cy="2082122"/>
          </a:xfrm>
          <a:custGeom>
            <a:avLst/>
            <a:gdLst/>
            <a:ahLst/>
            <a:cxnLst/>
            <a:rect r="r" b="b" t="t" l="l"/>
            <a:pathLst>
              <a:path h="2082122" w="4738057">
                <a:moveTo>
                  <a:pt x="0" y="0"/>
                </a:moveTo>
                <a:lnTo>
                  <a:pt x="4738056" y="0"/>
                </a:lnTo>
                <a:lnTo>
                  <a:pt x="4738056" y="2082122"/>
                </a:lnTo>
                <a:lnTo>
                  <a:pt x="0" y="208212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636715" y="374438"/>
            <a:ext cx="5577840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599"/>
              </a:lnSpc>
              <a:spcBef>
                <a:spcPct val="0"/>
              </a:spcBef>
            </a:pPr>
            <a:r>
              <a:rPr lang="en-US" b="true" sz="5499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Order Summary </a:t>
            </a:r>
          </a:p>
        </p:txBody>
      </p:sp>
    </p:spTree>
  </p:cSld>
  <p:clrMapOvr>
    <a:masterClrMapping/>
  </p:clrMapOvr>
</p:sld>
</file>

<file path=ppt/slides/slide4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889758" y="1367885"/>
            <a:ext cx="4104559" cy="8654981"/>
          </a:xfrm>
          <a:custGeom>
            <a:avLst/>
            <a:gdLst/>
            <a:ahLst/>
            <a:cxnLst/>
            <a:rect r="r" b="b" t="t" l="l"/>
            <a:pathLst>
              <a:path h="8654981" w="4104559">
                <a:moveTo>
                  <a:pt x="0" y="0"/>
                </a:moveTo>
                <a:lnTo>
                  <a:pt x="4104559" y="0"/>
                </a:lnTo>
                <a:lnTo>
                  <a:pt x="4104559" y="8654981"/>
                </a:lnTo>
                <a:lnTo>
                  <a:pt x="0" y="865498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261142" y="1367885"/>
            <a:ext cx="4135158" cy="8654981"/>
          </a:xfrm>
          <a:custGeom>
            <a:avLst/>
            <a:gdLst/>
            <a:ahLst/>
            <a:cxnLst/>
            <a:rect r="r" b="b" t="t" l="l"/>
            <a:pathLst>
              <a:path h="8654981" w="4135158">
                <a:moveTo>
                  <a:pt x="0" y="0"/>
                </a:moveTo>
                <a:lnTo>
                  <a:pt x="4135158" y="0"/>
                </a:lnTo>
                <a:lnTo>
                  <a:pt x="4135158" y="8654981"/>
                </a:lnTo>
                <a:lnTo>
                  <a:pt x="0" y="865498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661414" y="1367885"/>
            <a:ext cx="4154094" cy="8671308"/>
          </a:xfrm>
          <a:custGeom>
            <a:avLst/>
            <a:gdLst/>
            <a:ahLst/>
            <a:cxnLst/>
            <a:rect r="r" b="b" t="t" l="l"/>
            <a:pathLst>
              <a:path h="8671308" w="4154094">
                <a:moveTo>
                  <a:pt x="0" y="0"/>
                </a:moveTo>
                <a:lnTo>
                  <a:pt x="4154093" y="0"/>
                </a:lnTo>
                <a:lnTo>
                  <a:pt x="4154093" y="8671307"/>
                </a:lnTo>
                <a:lnTo>
                  <a:pt x="0" y="867130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4779878" y="368317"/>
            <a:ext cx="9097685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AI-Powered </a:t>
            </a: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Truck reviews  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7290054" y="4039534"/>
            <a:ext cx="780322" cy="203966"/>
          </a:xfrm>
          <a:custGeom>
            <a:avLst/>
            <a:gdLst/>
            <a:ahLst/>
            <a:cxnLst/>
            <a:rect r="r" b="b" t="t" l="l"/>
            <a:pathLst>
              <a:path h="203966" w="780322">
                <a:moveTo>
                  <a:pt x="0" y="0"/>
                </a:moveTo>
                <a:lnTo>
                  <a:pt x="780322" y="0"/>
                </a:lnTo>
                <a:lnTo>
                  <a:pt x="780322" y="203966"/>
                </a:lnTo>
                <a:lnTo>
                  <a:pt x="0" y="20396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162890" y="2155528"/>
            <a:ext cx="2082708" cy="544356"/>
          </a:xfrm>
          <a:custGeom>
            <a:avLst/>
            <a:gdLst/>
            <a:ahLst/>
            <a:cxnLst/>
            <a:rect r="r" b="b" t="t" l="l"/>
            <a:pathLst>
              <a:path h="544356" w="2082708">
                <a:moveTo>
                  <a:pt x="0" y="0"/>
                </a:moveTo>
                <a:lnTo>
                  <a:pt x="2082708" y="0"/>
                </a:lnTo>
                <a:lnTo>
                  <a:pt x="2082708" y="544356"/>
                </a:lnTo>
                <a:lnTo>
                  <a:pt x="0" y="54435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678651" y="142875"/>
            <a:ext cx="7224798" cy="885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79"/>
              </a:lnSpc>
            </a:pPr>
            <a:r>
              <a:rPr lang="en-US" b="true" sz="58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why food trucks?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36502" y="1621026"/>
            <a:ext cx="15909096" cy="89395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47354" indent="-373677" lvl="1">
              <a:lnSpc>
                <a:spcPts val="3738"/>
              </a:lnSpc>
              <a:buFont typeface="Arial"/>
              <a:buChar char="•"/>
            </a:pPr>
            <a:r>
              <a:rPr lang="en-US" b="true" sz="346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🇵🇸 First of its kind in Palestine for food truck discovery &amp; management</a:t>
            </a:r>
          </a:p>
          <a:p>
            <a:pPr algn="l">
              <a:lnSpc>
                <a:spcPts val="3738"/>
              </a:lnSpc>
            </a:pPr>
          </a:p>
          <a:p>
            <a:pPr algn="l" marL="747354" indent="-373677" lvl="1">
              <a:lnSpc>
                <a:spcPts val="3738"/>
              </a:lnSpc>
              <a:buFont typeface="Arial"/>
              <a:buChar char="•"/>
            </a:pPr>
            <a:r>
              <a:rPr lang="en-US" b="true" sz="346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🔗 Connects customers, truck owners, and event</a:t>
            </a:r>
          </a:p>
          <a:p>
            <a:pPr algn="l">
              <a:lnSpc>
                <a:spcPts val="3738"/>
              </a:lnSpc>
            </a:pPr>
          </a:p>
          <a:p>
            <a:pPr algn="l" marL="747354" indent="-373677" lvl="1">
              <a:lnSpc>
                <a:spcPts val="3738"/>
              </a:lnSpc>
              <a:buFont typeface="Arial"/>
              <a:buChar char="•"/>
            </a:pPr>
            <a:r>
              <a:rPr lang="en-US" b="true" sz="346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🍔 Online menu browsing &amp; ordering</a:t>
            </a:r>
          </a:p>
          <a:p>
            <a:pPr algn="l">
              <a:lnSpc>
                <a:spcPts val="3738"/>
              </a:lnSpc>
            </a:pPr>
          </a:p>
          <a:p>
            <a:pPr algn="l" marL="747354" indent="-373677" lvl="1">
              <a:lnSpc>
                <a:spcPts val="3738"/>
              </a:lnSpc>
              <a:buFont typeface="Arial"/>
              <a:buChar char="•"/>
            </a:pPr>
            <a:r>
              <a:rPr lang="en-US" b="true" sz="346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📍 Real-time truck discovery</a:t>
            </a:r>
          </a:p>
          <a:p>
            <a:pPr algn="l">
              <a:lnSpc>
                <a:spcPts val="3738"/>
              </a:lnSpc>
            </a:pPr>
          </a:p>
          <a:p>
            <a:pPr algn="l" marL="747354" indent="-373677" lvl="1">
              <a:lnSpc>
                <a:spcPts val="3738"/>
              </a:lnSpc>
              <a:buFont typeface="Arial"/>
              <a:buChar char="•"/>
            </a:pPr>
            <a:r>
              <a:rPr lang="en-US" b="true" sz="346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🍔 Online menu browsing &amp; ordering</a:t>
            </a:r>
          </a:p>
          <a:p>
            <a:pPr algn="l">
              <a:lnSpc>
                <a:spcPts val="3738"/>
              </a:lnSpc>
            </a:pPr>
          </a:p>
          <a:p>
            <a:pPr algn="l" marL="792578" indent="-396289" lvl="1">
              <a:lnSpc>
                <a:spcPts val="3964"/>
              </a:lnSpc>
              <a:buFont typeface="Arial"/>
              <a:buChar char="•"/>
            </a:pPr>
            <a:r>
              <a:rPr lang="en-US" b="true" sz="367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🤖 AI-powered event planning assistant</a:t>
            </a:r>
          </a:p>
          <a:p>
            <a:pPr algn="l">
              <a:lnSpc>
                <a:spcPts val="3964"/>
              </a:lnSpc>
            </a:pPr>
          </a:p>
          <a:p>
            <a:pPr algn="l" marL="747354" indent="-373677" lvl="1">
              <a:lnSpc>
                <a:spcPts val="3738"/>
              </a:lnSpc>
              <a:buFont typeface="Arial"/>
              <a:buChar char="•"/>
            </a:pPr>
            <a:r>
              <a:rPr lang="en-US" b="true" sz="346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💳 Secure Stripe payment integration</a:t>
            </a:r>
          </a:p>
          <a:p>
            <a:pPr algn="l">
              <a:lnSpc>
                <a:spcPts val="3738"/>
              </a:lnSpc>
            </a:pPr>
          </a:p>
          <a:p>
            <a:pPr algn="l" marL="747354" indent="-373677" lvl="1">
              <a:lnSpc>
                <a:spcPts val="3738"/>
              </a:lnSpc>
              <a:buFont typeface="Arial"/>
              <a:buChar char="•"/>
            </a:pPr>
            <a:r>
              <a:rPr lang="en-US" b="true" sz="346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🎉 Private event booking support</a:t>
            </a:r>
          </a:p>
          <a:p>
            <a:pPr algn="l">
              <a:lnSpc>
                <a:spcPts val="3738"/>
              </a:lnSpc>
            </a:pPr>
          </a:p>
          <a:p>
            <a:pPr algn="l" marL="747354" indent="-373677" lvl="1">
              <a:lnSpc>
                <a:spcPts val="3738"/>
              </a:lnSpc>
              <a:buFont typeface="Arial"/>
              <a:buChar char="•"/>
            </a:pPr>
            <a:r>
              <a:rPr lang="en-US" b="true" sz="346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🧑‍🍳 Supports small food entrepreneurs</a:t>
            </a:r>
          </a:p>
          <a:p>
            <a:pPr algn="l">
              <a:lnSpc>
                <a:spcPts val="3738"/>
              </a:lnSpc>
            </a:pPr>
          </a:p>
          <a:p>
            <a:pPr algn="l">
              <a:lnSpc>
                <a:spcPts val="3738"/>
              </a:lnSpc>
            </a:pPr>
          </a:p>
        </p:txBody>
      </p:sp>
      <p:grpSp>
        <p:nvGrpSpPr>
          <p:cNvPr name="Group 6" id="6"/>
          <p:cNvGrpSpPr/>
          <p:nvPr/>
        </p:nvGrpSpPr>
        <p:grpSpPr>
          <a:xfrm rot="0">
            <a:off x="14229819" y="6358050"/>
            <a:ext cx="3624778" cy="3624778"/>
            <a:chOff x="0" y="0"/>
            <a:chExt cx="7436000" cy="7436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7435977" cy="7435977"/>
            </a:xfrm>
            <a:custGeom>
              <a:avLst/>
              <a:gdLst/>
              <a:ahLst/>
              <a:cxnLst/>
              <a:rect r="r" b="b" t="t" l="l"/>
              <a:pathLst>
                <a:path h="7435977" w="7435977">
                  <a:moveTo>
                    <a:pt x="0" y="3718052"/>
                  </a:moveTo>
                  <a:cubicBezTo>
                    <a:pt x="0" y="1664589"/>
                    <a:pt x="1664589" y="0"/>
                    <a:pt x="3718052" y="0"/>
                  </a:cubicBezTo>
                  <a:cubicBezTo>
                    <a:pt x="5771515" y="0"/>
                    <a:pt x="7435977" y="1664589"/>
                    <a:pt x="7435977" y="3718052"/>
                  </a:cubicBezTo>
                  <a:cubicBezTo>
                    <a:pt x="7435977" y="5771515"/>
                    <a:pt x="5771388" y="7435977"/>
                    <a:pt x="3718052" y="7435977"/>
                  </a:cubicBezTo>
                  <a:cubicBezTo>
                    <a:pt x="1664716" y="7435977"/>
                    <a:pt x="0" y="5771388"/>
                    <a:pt x="0" y="3718052"/>
                  </a:cubicBezTo>
                  <a:close/>
                </a:path>
              </a:pathLst>
            </a:custGeom>
            <a:solidFill>
              <a:srgbClr val="FBDB64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14387181" y="6515403"/>
            <a:ext cx="3310071" cy="3310071"/>
            <a:chOff x="0" y="0"/>
            <a:chExt cx="6790400" cy="67904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6790436" cy="6790436"/>
            </a:xfrm>
            <a:custGeom>
              <a:avLst/>
              <a:gdLst/>
              <a:ahLst/>
              <a:cxnLst/>
              <a:rect r="r" b="b" t="t" l="l"/>
              <a:pathLst>
                <a:path h="6790436" w="6790436">
                  <a:moveTo>
                    <a:pt x="0" y="3395218"/>
                  </a:moveTo>
                  <a:cubicBezTo>
                    <a:pt x="0" y="1520063"/>
                    <a:pt x="1520063" y="0"/>
                    <a:pt x="3395218" y="0"/>
                  </a:cubicBezTo>
                  <a:lnTo>
                    <a:pt x="3395218" y="50800"/>
                  </a:lnTo>
                  <a:lnTo>
                    <a:pt x="3395218" y="0"/>
                  </a:lnTo>
                  <a:cubicBezTo>
                    <a:pt x="5270373" y="0"/>
                    <a:pt x="6790436" y="1520063"/>
                    <a:pt x="6790436" y="3395218"/>
                  </a:cubicBezTo>
                  <a:cubicBezTo>
                    <a:pt x="6790436" y="5270373"/>
                    <a:pt x="5270373" y="6790436"/>
                    <a:pt x="3395218" y="6790436"/>
                  </a:cubicBezTo>
                  <a:lnTo>
                    <a:pt x="3395218" y="6739636"/>
                  </a:lnTo>
                  <a:lnTo>
                    <a:pt x="3395218" y="6790436"/>
                  </a:lnTo>
                  <a:cubicBezTo>
                    <a:pt x="1520063" y="6790436"/>
                    <a:pt x="0" y="5270373"/>
                    <a:pt x="0" y="3395218"/>
                  </a:cubicBezTo>
                  <a:lnTo>
                    <a:pt x="50800" y="3395218"/>
                  </a:lnTo>
                  <a:lnTo>
                    <a:pt x="93726" y="3422396"/>
                  </a:lnTo>
                  <a:cubicBezTo>
                    <a:pt x="81661" y="3441446"/>
                    <a:pt x="58420" y="3450336"/>
                    <a:pt x="36703" y="3443986"/>
                  </a:cubicBezTo>
                  <a:cubicBezTo>
                    <a:pt x="14986" y="3437636"/>
                    <a:pt x="0" y="3417824"/>
                    <a:pt x="0" y="3395218"/>
                  </a:cubicBezTo>
                  <a:moveTo>
                    <a:pt x="101600" y="3395218"/>
                  </a:moveTo>
                  <a:lnTo>
                    <a:pt x="50800" y="3395218"/>
                  </a:lnTo>
                  <a:lnTo>
                    <a:pt x="7874" y="3368040"/>
                  </a:lnTo>
                  <a:cubicBezTo>
                    <a:pt x="19939" y="3348990"/>
                    <a:pt x="43180" y="3340100"/>
                    <a:pt x="64897" y="3346450"/>
                  </a:cubicBezTo>
                  <a:cubicBezTo>
                    <a:pt x="86614" y="3352800"/>
                    <a:pt x="101600" y="3372612"/>
                    <a:pt x="101600" y="3395218"/>
                  </a:cubicBezTo>
                  <a:cubicBezTo>
                    <a:pt x="101600" y="5214239"/>
                    <a:pt x="1576197" y="6688836"/>
                    <a:pt x="3395218" y="6688836"/>
                  </a:cubicBezTo>
                  <a:cubicBezTo>
                    <a:pt x="5214239" y="6688836"/>
                    <a:pt x="6688836" y="5214239"/>
                    <a:pt x="6688836" y="3395218"/>
                  </a:cubicBezTo>
                  <a:lnTo>
                    <a:pt x="6739636" y="3395218"/>
                  </a:lnTo>
                  <a:lnTo>
                    <a:pt x="6688836" y="3395218"/>
                  </a:lnTo>
                  <a:cubicBezTo>
                    <a:pt x="6688836" y="1576197"/>
                    <a:pt x="5214239" y="101600"/>
                    <a:pt x="3395218" y="101600"/>
                  </a:cubicBezTo>
                  <a:lnTo>
                    <a:pt x="3395218" y="50800"/>
                  </a:lnTo>
                  <a:lnTo>
                    <a:pt x="3395218" y="101600"/>
                  </a:lnTo>
                  <a:cubicBezTo>
                    <a:pt x="1576197" y="101600"/>
                    <a:pt x="101600" y="1576197"/>
                    <a:pt x="101600" y="3395218"/>
                  </a:cubicBezTo>
                  <a:close/>
                </a:path>
              </a:pathLst>
            </a:custGeom>
            <a:solidFill>
              <a:srgbClr val="434343"/>
            </a:solidFill>
          </p:spPr>
        </p:sp>
      </p:grpSp>
      <p:sp>
        <p:nvSpPr>
          <p:cNvPr name="TextBox 10" id="10"/>
          <p:cNvSpPr txBox="true"/>
          <p:nvPr/>
        </p:nvSpPr>
        <p:spPr>
          <a:xfrm rot="0">
            <a:off x="14162890" y="8441691"/>
            <a:ext cx="3758635" cy="470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43"/>
              </a:lnSpc>
            </a:pPr>
            <a:r>
              <a:rPr lang="en-US" sz="3119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Food Trucks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5342642" y="7233022"/>
            <a:ext cx="1399150" cy="1243996"/>
          </a:xfrm>
          <a:custGeom>
            <a:avLst/>
            <a:gdLst/>
            <a:ahLst/>
            <a:cxnLst/>
            <a:rect r="r" b="b" t="t" l="l"/>
            <a:pathLst>
              <a:path h="1243996" w="1399150">
                <a:moveTo>
                  <a:pt x="0" y="0"/>
                </a:moveTo>
                <a:lnTo>
                  <a:pt x="1399150" y="0"/>
                </a:lnTo>
                <a:lnTo>
                  <a:pt x="1399150" y="1243996"/>
                </a:lnTo>
                <a:lnTo>
                  <a:pt x="0" y="124399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15820052" y="7453247"/>
            <a:ext cx="162228" cy="162228"/>
            <a:chOff x="0" y="0"/>
            <a:chExt cx="332800" cy="33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32740" cy="332740"/>
            </a:xfrm>
            <a:custGeom>
              <a:avLst/>
              <a:gdLst/>
              <a:ahLst/>
              <a:cxnLst/>
              <a:rect r="r" b="b" t="t" l="l"/>
              <a:pathLst>
                <a:path h="332740" w="332740">
                  <a:moveTo>
                    <a:pt x="0" y="166370"/>
                  </a:moveTo>
                  <a:cubicBezTo>
                    <a:pt x="0" y="74549"/>
                    <a:pt x="74549" y="0"/>
                    <a:pt x="166370" y="0"/>
                  </a:cubicBezTo>
                  <a:cubicBezTo>
                    <a:pt x="258191" y="0"/>
                    <a:pt x="332740" y="74549"/>
                    <a:pt x="332740" y="166370"/>
                  </a:cubicBezTo>
                  <a:cubicBezTo>
                    <a:pt x="332740" y="258191"/>
                    <a:pt x="258318" y="332740"/>
                    <a:pt x="166370" y="332740"/>
                  </a:cubicBezTo>
                  <a:cubicBezTo>
                    <a:pt x="74422" y="332740"/>
                    <a:pt x="0" y="258318"/>
                    <a:pt x="0" y="166370"/>
                  </a:cubicBezTo>
                  <a:close/>
                </a:path>
              </a:pathLst>
            </a:custGeom>
            <a:solidFill>
              <a:srgbClr val="434343"/>
            </a:solidFill>
          </p:spPr>
        </p:sp>
      </p:grpSp>
      <p:sp>
        <p:nvSpPr>
          <p:cNvPr name="Freeform 14" id="14"/>
          <p:cNvSpPr/>
          <p:nvPr/>
        </p:nvSpPr>
        <p:spPr>
          <a:xfrm flipH="false" flipV="false" rot="0">
            <a:off x="10031904" y="-1479859"/>
            <a:ext cx="13811784" cy="3403909"/>
          </a:xfrm>
          <a:custGeom>
            <a:avLst/>
            <a:gdLst/>
            <a:ahLst/>
            <a:cxnLst/>
            <a:rect r="r" b="b" t="t" l="l"/>
            <a:pathLst>
              <a:path h="3403909" w="13811784">
                <a:moveTo>
                  <a:pt x="0" y="0"/>
                </a:moveTo>
                <a:lnTo>
                  <a:pt x="13811784" y="0"/>
                </a:lnTo>
                <a:lnTo>
                  <a:pt x="13811784" y="3403909"/>
                </a:lnTo>
                <a:lnTo>
                  <a:pt x="0" y="340390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621096" y="1187467"/>
            <a:ext cx="4177543" cy="8864812"/>
          </a:xfrm>
          <a:custGeom>
            <a:avLst/>
            <a:gdLst/>
            <a:ahLst/>
            <a:cxnLst/>
            <a:rect r="r" b="b" t="t" l="l"/>
            <a:pathLst>
              <a:path h="8864812" w="4177543">
                <a:moveTo>
                  <a:pt x="0" y="0"/>
                </a:moveTo>
                <a:lnTo>
                  <a:pt x="4177543" y="0"/>
                </a:lnTo>
                <a:lnTo>
                  <a:pt x="4177543" y="8864812"/>
                </a:lnTo>
                <a:lnTo>
                  <a:pt x="0" y="886481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063348" y="1255321"/>
            <a:ext cx="4015388" cy="8729104"/>
          </a:xfrm>
          <a:custGeom>
            <a:avLst/>
            <a:gdLst/>
            <a:ahLst/>
            <a:cxnLst/>
            <a:rect r="r" b="b" t="t" l="l"/>
            <a:pathLst>
              <a:path h="8729104" w="4015388">
                <a:moveTo>
                  <a:pt x="0" y="0"/>
                </a:moveTo>
                <a:lnTo>
                  <a:pt x="4015388" y="0"/>
                </a:lnTo>
                <a:lnTo>
                  <a:pt x="4015388" y="8729104"/>
                </a:lnTo>
                <a:lnTo>
                  <a:pt x="0" y="872910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5271844" y="368317"/>
            <a:ext cx="7435691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Truck owner statistics</a:t>
            </a:r>
          </a:p>
        </p:txBody>
      </p:sp>
    </p:spTree>
  </p:cSld>
  <p:clrMapOvr>
    <a:masterClrMapping/>
  </p:clrMapOvr>
</p:sld>
</file>

<file path=ppt/slides/slide5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071042" y="1276833"/>
            <a:ext cx="4234153" cy="8775446"/>
          </a:xfrm>
          <a:custGeom>
            <a:avLst/>
            <a:gdLst/>
            <a:ahLst/>
            <a:cxnLst/>
            <a:rect r="r" b="b" t="t" l="l"/>
            <a:pathLst>
              <a:path h="8775446" w="4234153">
                <a:moveTo>
                  <a:pt x="0" y="0"/>
                </a:moveTo>
                <a:lnTo>
                  <a:pt x="4234153" y="0"/>
                </a:lnTo>
                <a:lnTo>
                  <a:pt x="4234153" y="8775446"/>
                </a:lnTo>
                <a:lnTo>
                  <a:pt x="0" y="877544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582075" y="1232150"/>
            <a:ext cx="4179306" cy="8775446"/>
          </a:xfrm>
          <a:custGeom>
            <a:avLst/>
            <a:gdLst/>
            <a:ahLst/>
            <a:cxnLst/>
            <a:rect r="r" b="b" t="t" l="l"/>
            <a:pathLst>
              <a:path h="8775446" w="4179306">
                <a:moveTo>
                  <a:pt x="0" y="0"/>
                </a:moveTo>
                <a:lnTo>
                  <a:pt x="4179306" y="0"/>
                </a:lnTo>
                <a:lnTo>
                  <a:pt x="4179306" y="8775446"/>
                </a:lnTo>
                <a:lnTo>
                  <a:pt x="0" y="877544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5271844" y="368317"/>
            <a:ext cx="7435691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99"/>
              </a:lnSpc>
              <a:spcBef>
                <a:spcPct val="0"/>
              </a:spcBef>
            </a:pPr>
            <a:r>
              <a:rPr lang="en-US" b="true" sz="5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Truck owner statistics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1094870" y="1187467"/>
            <a:ext cx="4177543" cy="8864812"/>
          </a:xfrm>
          <a:custGeom>
            <a:avLst/>
            <a:gdLst/>
            <a:ahLst/>
            <a:cxnLst/>
            <a:rect r="r" b="b" t="t" l="l"/>
            <a:pathLst>
              <a:path h="8864812" w="4177543">
                <a:moveTo>
                  <a:pt x="0" y="0"/>
                </a:moveTo>
                <a:lnTo>
                  <a:pt x="4177543" y="0"/>
                </a:lnTo>
                <a:lnTo>
                  <a:pt x="4177543" y="8864812"/>
                </a:lnTo>
                <a:lnTo>
                  <a:pt x="0" y="886481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BDB6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66650" y="3180100"/>
            <a:ext cx="18392000" cy="7120800"/>
          </a:xfrm>
          <a:custGeom>
            <a:avLst/>
            <a:gdLst/>
            <a:ahLst/>
            <a:cxnLst/>
            <a:rect r="r" b="b" t="t" l="l"/>
            <a:pathLst>
              <a:path h="7120800" w="18392000">
                <a:moveTo>
                  <a:pt x="0" y="0"/>
                </a:moveTo>
                <a:lnTo>
                  <a:pt x="18392000" y="0"/>
                </a:lnTo>
                <a:lnTo>
                  <a:pt x="18392000" y="7120800"/>
                </a:lnTo>
                <a:lnTo>
                  <a:pt x="0" y="7120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62700" y="3849050"/>
            <a:ext cx="18817700" cy="5781900"/>
          </a:xfrm>
          <a:custGeom>
            <a:avLst/>
            <a:gdLst/>
            <a:ahLst/>
            <a:cxnLst/>
            <a:rect r="r" b="b" t="t" l="l"/>
            <a:pathLst>
              <a:path h="5781900" w="18817700">
                <a:moveTo>
                  <a:pt x="0" y="0"/>
                </a:moveTo>
                <a:lnTo>
                  <a:pt x="18817700" y="0"/>
                </a:lnTo>
                <a:lnTo>
                  <a:pt x="18817700" y="5781900"/>
                </a:lnTo>
                <a:lnTo>
                  <a:pt x="0" y="57819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9501492" y="5819948"/>
            <a:ext cx="7434150" cy="1466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519"/>
              </a:lnSpc>
            </a:pPr>
            <a:r>
              <a:rPr lang="en-US" sz="9600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Admin Panel 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855456" y="1299158"/>
            <a:ext cx="4505940" cy="2266370"/>
          </a:xfrm>
          <a:custGeom>
            <a:avLst/>
            <a:gdLst/>
            <a:ahLst/>
            <a:cxnLst/>
            <a:rect r="r" b="b" t="t" l="l"/>
            <a:pathLst>
              <a:path h="2266370" w="4505940">
                <a:moveTo>
                  <a:pt x="0" y="0"/>
                </a:moveTo>
                <a:lnTo>
                  <a:pt x="4505940" y="0"/>
                </a:lnTo>
                <a:lnTo>
                  <a:pt x="4505940" y="2266370"/>
                </a:lnTo>
                <a:lnTo>
                  <a:pt x="0" y="226637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1542773" y="-2352687"/>
            <a:ext cx="8602419" cy="6387765"/>
          </a:xfrm>
          <a:custGeom>
            <a:avLst/>
            <a:gdLst/>
            <a:ahLst/>
            <a:cxnLst/>
            <a:rect r="r" b="b" t="t" l="l"/>
            <a:pathLst>
              <a:path h="6387765" w="8602419">
                <a:moveTo>
                  <a:pt x="0" y="0"/>
                </a:moveTo>
                <a:lnTo>
                  <a:pt x="8602419" y="0"/>
                </a:lnTo>
                <a:lnTo>
                  <a:pt x="8602419" y="6387764"/>
                </a:lnTo>
                <a:lnTo>
                  <a:pt x="0" y="638776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6342855" y="6388752"/>
            <a:ext cx="1832889" cy="2367938"/>
          </a:xfrm>
          <a:custGeom>
            <a:avLst/>
            <a:gdLst/>
            <a:ahLst/>
            <a:cxnLst/>
            <a:rect r="r" b="b" t="t" l="l"/>
            <a:pathLst>
              <a:path h="2367938" w="1832889">
                <a:moveTo>
                  <a:pt x="0" y="0"/>
                </a:moveTo>
                <a:lnTo>
                  <a:pt x="1832890" y="0"/>
                </a:lnTo>
                <a:lnTo>
                  <a:pt x="1832890" y="2367938"/>
                </a:lnTo>
                <a:lnTo>
                  <a:pt x="0" y="236793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815270" y="1028700"/>
            <a:ext cx="13298528" cy="5718367"/>
          </a:xfrm>
          <a:custGeom>
            <a:avLst/>
            <a:gdLst/>
            <a:ahLst/>
            <a:cxnLst/>
            <a:rect r="r" b="b" t="t" l="l"/>
            <a:pathLst>
              <a:path h="5718367" w="13298528">
                <a:moveTo>
                  <a:pt x="0" y="0"/>
                </a:moveTo>
                <a:lnTo>
                  <a:pt x="13298528" y="0"/>
                </a:lnTo>
                <a:lnTo>
                  <a:pt x="13298528" y="5718367"/>
                </a:lnTo>
                <a:lnTo>
                  <a:pt x="0" y="571836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000358" y="7165027"/>
            <a:ext cx="5241969" cy="3121973"/>
          </a:xfrm>
          <a:custGeom>
            <a:avLst/>
            <a:gdLst/>
            <a:ahLst/>
            <a:cxnLst/>
            <a:rect r="r" b="b" t="t" l="l"/>
            <a:pathLst>
              <a:path h="3121973" w="5241969">
                <a:moveTo>
                  <a:pt x="0" y="0"/>
                </a:moveTo>
                <a:lnTo>
                  <a:pt x="5241969" y="0"/>
                </a:lnTo>
                <a:lnTo>
                  <a:pt x="5241969" y="3121973"/>
                </a:lnTo>
                <a:lnTo>
                  <a:pt x="0" y="312197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-115591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256508" y="7165027"/>
            <a:ext cx="5857290" cy="3121973"/>
          </a:xfrm>
          <a:custGeom>
            <a:avLst/>
            <a:gdLst/>
            <a:ahLst/>
            <a:cxnLst/>
            <a:rect r="r" b="b" t="t" l="l"/>
            <a:pathLst>
              <a:path h="3121973" w="5857290">
                <a:moveTo>
                  <a:pt x="0" y="0"/>
                </a:moveTo>
                <a:lnTo>
                  <a:pt x="5857290" y="0"/>
                </a:lnTo>
                <a:lnTo>
                  <a:pt x="5857290" y="3121973"/>
                </a:lnTo>
                <a:lnTo>
                  <a:pt x="0" y="312197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92943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815270" y="209550"/>
            <a:ext cx="13808903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599"/>
              </a:lnSpc>
              <a:spcBef>
                <a:spcPct val="0"/>
              </a:spcBef>
            </a:pPr>
            <a:r>
              <a:rPr lang="en-US" b="true" sz="5499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Admin Dashboard Overview</a:t>
            </a:r>
          </a:p>
        </p:txBody>
      </p:sp>
    </p:spTree>
  </p:cSld>
  <p:clrMapOvr>
    <a:masterClrMapping/>
  </p:clrMapOvr>
</p:sld>
</file>

<file path=ppt/slides/slide5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28439" y="2049454"/>
            <a:ext cx="16873935" cy="7171423"/>
          </a:xfrm>
          <a:custGeom>
            <a:avLst/>
            <a:gdLst/>
            <a:ahLst/>
            <a:cxnLst/>
            <a:rect r="r" b="b" t="t" l="l"/>
            <a:pathLst>
              <a:path h="7171423" w="16873935">
                <a:moveTo>
                  <a:pt x="0" y="0"/>
                </a:moveTo>
                <a:lnTo>
                  <a:pt x="16873936" y="0"/>
                </a:lnTo>
                <a:lnTo>
                  <a:pt x="16873936" y="7171422"/>
                </a:lnTo>
                <a:lnTo>
                  <a:pt x="0" y="717142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779069" y="879263"/>
            <a:ext cx="8729861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599"/>
              </a:lnSpc>
              <a:spcBef>
                <a:spcPct val="0"/>
              </a:spcBef>
            </a:pPr>
            <a:r>
              <a:rPr lang="en-US" b="true" sz="5499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User Management Screen</a:t>
            </a:r>
          </a:p>
        </p:txBody>
      </p:sp>
    </p:spTree>
  </p:cSld>
  <p:clrMapOvr>
    <a:masterClrMapping/>
  </p:clrMapOvr>
</p:sld>
</file>

<file path=ppt/slides/slide5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70780" y="2555884"/>
            <a:ext cx="16746439" cy="7221902"/>
          </a:xfrm>
          <a:custGeom>
            <a:avLst/>
            <a:gdLst/>
            <a:ahLst/>
            <a:cxnLst/>
            <a:rect r="r" b="b" t="t" l="l"/>
            <a:pathLst>
              <a:path h="7221902" w="16746439">
                <a:moveTo>
                  <a:pt x="0" y="0"/>
                </a:moveTo>
                <a:lnTo>
                  <a:pt x="16746440" y="0"/>
                </a:lnTo>
                <a:lnTo>
                  <a:pt x="16746440" y="7221902"/>
                </a:lnTo>
                <a:lnTo>
                  <a:pt x="0" y="722190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388694" y="603038"/>
            <a:ext cx="9025136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599"/>
              </a:lnSpc>
              <a:spcBef>
                <a:spcPct val="0"/>
              </a:spcBef>
            </a:pPr>
            <a:r>
              <a:rPr lang="en-US" b="true" sz="5499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Truck Management Screen</a:t>
            </a:r>
          </a:p>
        </p:txBody>
      </p:sp>
    </p:spTree>
  </p:cSld>
  <p:clrMapOvr>
    <a:masterClrMapping/>
  </p:clrMapOvr>
</p:sld>
</file>

<file path=ppt/slides/slide5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27514" y="2720793"/>
            <a:ext cx="16884520" cy="7239238"/>
          </a:xfrm>
          <a:custGeom>
            <a:avLst/>
            <a:gdLst/>
            <a:ahLst/>
            <a:cxnLst/>
            <a:rect r="r" b="b" t="t" l="l"/>
            <a:pathLst>
              <a:path h="7239238" w="16884520">
                <a:moveTo>
                  <a:pt x="0" y="0"/>
                </a:moveTo>
                <a:lnTo>
                  <a:pt x="16884520" y="0"/>
                </a:lnTo>
                <a:lnTo>
                  <a:pt x="16884520" y="7239237"/>
                </a:lnTo>
                <a:lnTo>
                  <a:pt x="0" y="723923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637955" y="1038225"/>
            <a:ext cx="11012091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599"/>
              </a:lnSpc>
              <a:spcBef>
                <a:spcPct val="0"/>
              </a:spcBef>
            </a:pPr>
            <a:r>
              <a:rPr lang="en-US" b="true" sz="5499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Booking Calendar (month view ) </a:t>
            </a:r>
          </a:p>
        </p:txBody>
      </p:sp>
    </p:spTree>
  </p:cSld>
  <p:clrMapOvr>
    <a:masterClrMapping/>
  </p:clrMapOvr>
</p:sld>
</file>

<file path=ppt/slides/slide5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62139" y="2304059"/>
            <a:ext cx="15285008" cy="7680717"/>
          </a:xfrm>
          <a:custGeom>
            <a:avLst/>
            <a:gdLst/>
            <a:ahLst/>
            <a:cxnLst/>
            <a:rect r="r" b="b" t="t" l="l"/>
            <a:pathLst>
              <a:path h="7680717" w="15285008">
                <a:moveTo>
                  <a:pt x="0" y="0"/>
                </a:moveTo>
                <a:lnTo>
                  <a:pt x="15285008" y="0"/>
                </a:lnTo>
                <a:lnTo>
                  <a:pt x="15285008" y="7680716"/>
                </a:lnTo>
                <a:lnTo>
                  <a:pt x="0" y="768071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227612" y="703050"/>
            <a:ext cx="9832777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599"/>
              </a:lnSpc>
              <a:spcBef>
                <a:spcPct val="0"/>
              </a:spcBef>
            </a:pPr>
            <a:r>
              <a:rPr lang="en-US" b="true" sz="5499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Booking Calendar(day view ) </a:t>
            </a:r>
          </a:p>
        </p:txBody>
      </p:sp>
    </p:spTree>
  </p:cSld>
  <p:clrMapOvr>
    <a:masterClrMapping/>
  </p:clrMapOvr>
</p:sld>
</file>

<file path=ppt/slides/slide5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02104" y="2720793"/>
            <a:ext cx="16817813" cy="7210637"/>
          </a:xfrm>
          <a:custGeom>
            <a:avLst/>
            <a:gdLst/>
            <a:ahLst/>
            <a:cxnLst/>
            <a:rect r="r" b="b" t="t" l="l"/>
            <a:pathLst>
              <a:path h="7210637" w="16817813">
                <a:moveTo>
                  <a:pt x="0" y="0"/>
                </a:moveTo>
                <a:lnTo>
                  <a:pt x="16817814" y="0"/>
                </a:lnTo>
                <a:lnTo>
                  <a:pt x="16817814" y="7210637"/>
                </a:lnTo>
                <a:lnTo>
                  <a:pt x="0" y="721063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292559" y="1017375"/>
            <a:ext cx="6460331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599"/>
              </a:lnSpc>
              <a:spcBef>
                <a:spcPct val="0"/>
              </a:spcBef>
            </a:pPr>
            <a:r>
              <a:rPr lang="en-US" b="true" sz="5499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Customer Reviews </a:t>
            </a:r>
          </a:p>
        </p:txBody>
      </p:sp>
    </p:spTree>
  </p:cSld>
  <p:clrMapOvr>
    <a:masterClrMapping/>
  </p:clrMapOvr>
</p:sld>
</file>

<file path=ppt/slides/slide5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2741982"/>
            <a:ext cx="16647081" cy="7075010"/>
          </a:xfrm>
          <a:custGeom>
            <a:avLst/>
            <a:gdLst/>
            <a:ahLst/>
            <a:cxnLst/>
            <a:rect r="r" b="b" t="t" l="l"/>
            <a:pathLst>
              <a:path h="7075010" w="16647081">
                <a:moveTo>
                  <a:pt x="0" y="0"/>
                </a:moveTo>
                <a:lnTo>
                  <a:pt x="16647081" y="0"/>
                </a:lnTo>
                <a:lnTo>
                  <a:pt x="16647081" y="7075010"/>
                </a:lnTo>
                <a:lnTo>
                  <a:pt x="0" y="707501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737449" y="997241"/>
            <a:ext cx="4813102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599"/>
              </a:lnSpc>
              <a:spcBef>
                <a:spcPct val="0"/>
              </a:spcBef>
            </a:pPr>
            <a:r>
              <a:rPr lang="en-US" b="true" sz="5499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Truck reviews 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400000">
            <a:off x="12393900" y="4329600"/>
            <a:ext cx="10313400" cy="1602000"/>
            <a:chOff x="0" y="0"/>
            <a:chExt cx="13751200" cy="213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751179" cy="2136013"/>
            </a:xfrm>
            <a:custGeom>
              <a:avLst/>
              <a:gdLst/>
              <a:ahLst/>
              <a:cxnLst/>
              <a:rect r="r" b="b" t="t" l="l"/>
              <a:pathLst>
                <a:path h="2136013" w="13751179">
                  <a:moveTo>
                    <a:pt x="0" y="0"/>
                  </a:moveTo>
                  <a:lnTo>
                    <a:pt x="13751179" y="0"/>
                  </a:lnTo>
                  <a:lnTo>
                    <a:pt x="13751179" y="2136013"/>
                  </a:lnTo>
                  <a:lnTo>
                    <a:pt x="0" y="2136013"/>
                  </a:lnTo>
                  <a:close/>
                </a:path>
              </a:pathLst>
            </a:custGeom>
            <a:solidFill>
              <a:srgbClr val="434343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-153640" y="8767730"/>
            <a:ext cx="18479400" cy="1538400"/>
            <a:chOff x="0" y="0"/>
            <a:chExt cx="24639200" cy="20512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24639143" cy="2051177"/>
            </a:xfrm>
            <a:custGeom>
              <a:avLst/>
              <a:gdLst/>
              <a:ahLst/>
              <a:cxnLst/>
              <a:rect r="r" b="b" t="t" l="l"/>
              <a:pathLst>
                <a:path h="2051177" w="24639143">
                  <a:moveTo>
                    <a:pt x="0" y="0"/>
                  </a:moveTo>
                  <a:lnTo>
                    <a:pt x="24639143" y="0"/>
                  </a:lnTo>
                  <a:lnTo>
                    <a:pt x="24639143" y="2051177"/>
                  </a:lnTo>
                  <a:lnTo>
                    <a:pt x="0" y="2051177"/>
                  </a:lnTo>
                  <a:close/>
                </a:path>
              </a:pathLst>
            </a:custGeom>
            <a:solidFill>
              <a:srgbClr val="434343"/>
            </a:solidFill>
          </p:spPr>
        </p:sp>
      </p:grpSp>
      <p:sp>
        <p:nvSpPr>
          <p:cNvPr name="Freeform 6" id="6"/>
          <p:cNvSpPr/>
          <p:nvPr/>
        </p:nvSpPr>
        <p:spPr>
          <a:xfrm flipH="false" flipV="false" rot="0">
            <a:off x="17097290" y="5302952"/>
            <a:ext cx="2082708" cy="544356"/>
          </a:xfrm>
          <a:custGeom>
            <a:avLst/>
            <a:gdLst/>
            <a:ahLst/>
            <a:cxnLst/>
            <a:rect r="r" b="b" t="t" l="l"/>
            <a:pathLst>
              <a:path h="544356" w="2082708">
                <a:moveTo>
                  <a:pt x="0" y="0"/>
                </a:moveTo>
                <a:lnTo>
                  <a:pt x="2082708" y="0"/>
                </a:lnTo>
                <a:lnTo>
                  <a:pt x="2082708" y="544356"/>
                </a:lnTo>
                <a:lnTo>
                  <a:pt x="0" y="5443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5387690" y="3449678"/>
            <a:ext cx="2082708" cy="544356"/>
          </a:xfrm>
          <a:custGeom>
            <a:avLst/>
            <a:gdLst/>
            <a:ahLst/>
            <a:cxnLst/>
            <a:rect r="r" b="b" t="t" l="l"/>
            <a:pathLst>
              <a:path h="544356" w="2082708">
                <a:moveTo>
                  <a:pt x="0" y="0"/>
                </a:moveTo>
                <a:lnTo>
                  <a:pt x="2082708" y="0"/>
                </a:lnTo>
                <a:lnTo>
                  <a:pt x="2082708" y="544356"/>
                </a:lnTo>
                <a:lnTo>
                  <a:pt x="0" y="5443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793698" y="1117500"/>
            <a:ext cx="1571200" cy="410656"/>
          </a:xfrm>
          <a:custGeom>
            <a:avLst/>
            <a:gdLst/>
            <a:ahLst/>
            <a:cxnLst/>
            <a:rect r="r" b="b" t="t" l="l"/>
            <a:pathLst>
              <a:path h="410656" w="1571200">
                <a:moveTo>
                  <a:pt x="0" y="0"/>
                </a:moveTo>
                <a:lnTo>
                  <a:pt x="1571200" y="0"/>
                </a:lnTo>
                <a:lnTo>
                  <a:pt x="1571200" y="410656"/>
                </a:lnTo>
                <a:lnTo>
                  <a:pt x="0" y="41065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-44640" y="-129770"/>
            <a:ext cx="17933100" cy="9725850"/>
          </a:xfrm>
          <a:custGeom>
            <a:avLst/>
            <a:gdLst/>
            <a:ahLst/>
            <a:cxnLst/>
            <a:rect r="r" b="b" t="t" l="l"/>
            <a:pathLst>
              <a:path h="9725850" w="17933100">
                <a:moveTo>
                  <a:pt x="0" y="0"/>
                </a:moveTo>
                <a:lnTo>
                  <a:pt x="17933100" y="0"/>
                </a:lnTo>
                <a:lnTo>
                  <a:pt x="17933100" y="9725850"/>
                </a:lnTo>
                <a:lnTo>
                  <a:pt x="0" y="972585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0" y="4310477"/>
            <a:ext cx="4820903" cy="4820903"/>
          </a:xfrm>
          <a:custGeom>
            <a:avLst/>
            <a:gdLst/>
            <a:ahLst/>
            <a:cxnLst/>
            <a:rect r="r" b="b" t="t" l="l"/>
            <a:pathLst>
              <a:path h="4820903" w="4820903">
                <a:moveTo>
                  <a:pt x="0" y="0"/>
                </a:moveTo>
                <a:lnTo>
                  <a:pt x="4820903" y="0"/>
                </a:lnTo>
                <a:lnTo>
                  <a:pt x="4820903" y="4820903"/>
                </a:lnTo>
                <a:lnTo>
                  <a:pt x="0" y="482090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5426925" y="4108280"/>
            <a:ext cx="7434150" cy="1466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519"/>
              </a:lnSpc>
            </a:pPr>
            <a:r>
              <a:rPr lang="en-US" sz="9600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Tools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7515525" y="1505775"/>
            <a:ext cx="3256950" cy="1466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519"/>
              </a:lnSpc>
            </a:pPr>
            <a:r>
              <a:rPr lang="en-US" sz="9600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03</a:t>
            </a:r>
          </a:p>
        </p:txBody>
      </p:sp>
    </p:spTree>
  </p:cSld>
  <p:clrMapOvr>
    <a:masterClrMapping/>
  </p:clrMapOvr>
</p:sld>
</file>

<file path=ppt/slides/slide6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2555884"/>
            <a:ext cx="16230600" cy="7080599"/>
          </a:xfrm>
          <a:custGeom>
            <a:avLst/>
            <a:gdLst/>
            <a:ahLst/>
            <a:cxnLst/>
            <a:rect r="r" b="b" t="t" l="l"/>
            <a:pathLst>
              <a:path h="7080599" w="16230600">
                <a:moveTo>
                  <a:pt x="0" y="0"/>
                </a:moveTo>
                <a:lnTo>
                  <a:pt x="16230600" y="0"/>
                </a:lnTo>
                <a:lnTo>
                  <a:pt x="16230600" y="7080599"/>
                </a:lnTo>
                <a:lnTo>
                  <a:pt x="0" y="708059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true" rot="0">
            <a:off x="10612987" y="2555884"/>
            <a:ext cx="1846264" cy="1349451"/>
          </a:xfrm>
          <a:custGeom>
            <a:avLst/>
            <a:gdLst/>
            <a:ahLst/>
            <a:cxnLst/>
            <a:rect r="r" b="b" t="t" l="l"/>
            <a:pathLst>
              <a:path h="1349451" w="1846264">
                <a:moveTo>
                  <a:pt x="0" y="1349451"/>
                </a:moveTo>
                <a:lnTo>
                  <a:pt x="1846264" y="1349451"/>
                </a:lnTo>
                <a:lnTo>
                  <a:pt x="1846264" y="0"/>
                </a:lnTo>
                <a:lnTo>
                  <a:pt x="0" y="0"/>
                </a:lnTo>
                <a:lnTo>
                  <a:pt x="0" y="134945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4694981" y="1017375"/>
            <a:ext cx="8898037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599"/>
              </a:lnSpc>
              <a:spcBef>
                <a:spcPct val="0"/>
              </a:spcBef>
            </a:pPr>
            <a:r>
              <a:rPr lang="en-US" b="true" sz="5499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Admin report notification </a:t>
            </a:r>
          </a:p>
        </p:txBody>
      </p:sp>
    </p:spTree>
  </p:cSld>
  <p:clrMapOvr>
    <a:masterClrMapping/>
  </p:clrMapOvr>
</p:sld>
</file>

<file path=ppt/slides/slide6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2749046"/>
            <a:ext cx="16230600" cy="6877717"/>
          </a:xfrm>
          <a:custGeom>
            <a:avLst/>
            <a:gdLst/>
            <a:ahLst/>
            <a:cxnLst/>
            <a:rect r="r" b="b" t="t" l="l"/>
            <a:pathLst>
              <a:path h="6877717" w="16230600">
                <a:moveTo>
                  <a:pt x="0" y="0"/>
                </a:moveTo>
                <a:lnTo>
                  <a:pt x="16230600" y="0"/>
                </a:lnTo>
                <a:lnTo>
                  <a:pt x="16230600" y="6877717"/>
                </a:lnTo>
                <a:lnTo>
                  <a:pt x="0" y="687771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777458" y="1038225"/>
            <a:ext cx="6733084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599"/>
              </a:lnSpc>
              <a:spcBef>
                <a:spcPct val="0"/>
              </a:spcBef>
            </a:pPr>
            <a:r>
              <a:rPr lang="en-US" b="true" sz="5499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Reports &amp; problems</a:t>
            </a:r>
          </a:p>
        </p:txBody>
      </p:sp>
    </p:spTree>
  </p:cSld>
  <p:clrMapOvr>
    <a:masterClrMapping/>
  </p:clrMapOvr>
</p:sld>
</file>

<file path=ppt/slides/slide6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2555884"/>
            <a:ext cx="16353419" cy="6725344"/>
          </a:xfrm>
          <a:custGeom>
            <a:avLst/>
            <a:gdLst/>
            <a:ahLst/>
            <a:cxnLst/>
            <a:rect r="r" b="b" t="t" l="l"/>
            <a:pathLst>
              <a:path h="6725344" w="16353419">
                <a:moveTo>
                  <a:pt x="0" y="0"/>
                </a:moveTo>
                <a:lnTo>
                  <a:pt x="16353419" y="0"/>
                </a:lnTo>
                <a:lnTo>
                  <a:pt x="16353419" y="6725344"/>
                </a:lnTo>
                <a:lnTo>
                  <a:pt x="0" y="672534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007421" y="1025816"/>
            <a:ext cx="8273157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599"/>
              </a:lnSpc>
              <a:spcBef>
                <a:spcPct val="0"/>
              </a:spcBef>
            </a:pPr>
            <a:r>
              <a:rPr lang="en-US" b="true" sz="5499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report status drop down</a:t>
            </a:r>
          </a:p>
        </p:txBody>
      </p:sp>
    </p:spTree>
  </p:cSld>
  <p:clrMapOvr>
    <a:masterClrMapping/>
  </p:clrMapOvr>
</p:sld>
</file>

<file path=ppt/slides/slide6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645533" y="3238500"/>
            <a:ext cx="15997161" cy="6838786"/>
          </a:xfrm>
          <a:custGeom>
            <a:avLst/>
            <a:gdLst/>
            <a:ahLst/>
            <a:cxnLst/>
            <a:rect r="r" b="b" t="t" l="l"/>
            <a:pathLst>
              <a:path h="6838786" w="15997161">
                <a:moveTo>
                  <a:pt x="0" y="0"/>
                </a:moveTo>
                <a:lnTo>
                  <a:pt x="15997161" y="0"/>
                </a:lnTo>
                <a:lnTo>
                  <a:pt x="15997161" y="6838786"/>
                </a:lnTo>
                <a:lnTo>
                  <a:pt x="0" y="68387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0" y="355609"/>
            <a:ext cx="18288000" cy="1647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599"/>
              </a:lnSpc>
              <a:spcBef>
                <a:spcPct val="0"/>
              </a:spcBef>
            </a:pPr>
            <a:r>
              <a:rPr lang="en-US" b="true" sz="5499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Data report screen ( orders and event booking statistics by period )</a:t>
            </a:r>
          </a:p>
        </p:txBody>
      </p:sp>
    </p:spTree>
  </p:cSld>
  <p:clrMapOvr>
    <a:masterClrMapping/>
  </p:clrMapOvr>
</p:sld>
</file>

<file path=ppt/slides/slide6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2800377"/>
            <a:ext cx="15646406" cy="6708397"/>
          </a:xfrm>
          <a:custGeom>
            <a:avLst/>
            <a:gdLst/>
            <a:ahLst/>
            <a:cxnLst/>
            <a:rect r="r" b="b" t="t" l="l"/>
            <a:pathLst>
              <a:path h="6708397" w="15646406">
                <a:moveTo>
                  <a:pt x="0" y="0"/>
                </a:moveTo>
                <a:lnTo>
                  <a:pt x="15646406" y="0"/>
                </a:lnTo>
                <a:lnTo>
                  <a:pt x="15646406" y="6708396"/>
                </a:lnTo>
                <a:lnTo>
                  <a:pt x="0" y="670839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215975" y="1038225"/>
            <a:ext cx="15856050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599"/>
              </a:lnSpc>
              <a:spcBef>
                <a:spcPct val="0"/>
              </a:spcBef>
            </a:pPr>
            <a:r>
              <a:rPr lang="en-US" b="true" sz="5499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Data report (event booking statistics by truck )</a:t>
            </a:r>
          </a:p>
        </p:txBody>
      </p:sp>
    </p:spTree>
  </p:cSld>
  <p:clrMapOvr>
    <a:masterClrMapping/>
  </p:clrMapOvr>
</p:sld>
</file>

<file path=ppt/slides/slide6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31069" y="2276276"/>
            <a:ext cx="17025861" cy="7278556"/>
          </a:xfrm>
          <a:custGeom>
            <a:avLst/>
            <a:gdLst/>
            <a:ahLst/>
            <a:cxnLst/>
            <a:rect r="r" b="b" t="t" l="l"/>
            <a:pathLst>
              <a:path h="7278556" w="17025861">
                <a:moveTo>
                  <a:pt x="0" y="0"/>
                </a:moveTo>
                <a:lnTo>
                  <a:pt x="17025861" y="0"/>
                </a:lnTo>
                <a:lnTo>
                  <a:pt x="17025861" y="7278556"/>
                </a:lnTo>
                <a:lnTo>
                  <a:pt x="0" y="72785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31069" y="611479"/>
            <a:ext cx="17016611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599"/>
              </a:lnSpc>
              <a:spcBef>
                <a:spcPct val="0"/>
              </a:spcBef>
            </a:pPr>
            <a:r>
              <a:rPr lang="en-US" b="true" sz="5499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Data report (average customer Ratings per trucks)</a:t>
            </a:r>
          </a:p>
        </p:txBody>
      </p:sp>
    </p:spTree>
  </p:cSld>
  <p:clrMapOvr>
    <a:masterClrMapping/>
  </p:clrMapOvr>
</p:sld>
</file>

<file path=ppt/slides/slide6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14350" y="5143500"/>
            <a:ext cx="17259300" cy="2890933"/>
          </a:xfrm>
          <a:custGeom>
            <a:avLst/>
            <a:gdLst/>
            <a:ahLst/>
            <a:cxnLst/>
            <a:rect r="r" b="b" t="t" l="l"/>
            <a:pathLst>
              <a:path h="2890933" w="17259300">
                <a:moveTo>
                  <a:pt x="0" y="0"/>
                </a:moveTo>
                <a:lnTo>
                  <a:pt x="17259300" y="0"/>
                </a:lnTo>
                <a:lnTo>
                  <a:pt x="17259300" y="2890933"/>
                </a:lnTo>
                <a:lnTo>
                  <a:pt x="0" y="289093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-290992" y="1638101"/>
            <a:ext cx="18848015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599"/>
              </a:lnSpc>
              <a:spcBef>
                <a:spcPct val="0"/>
              </a:spcBef>
            </a:pPr>
            <a:r>
              <a:rPr lang="en-US" b="true" sz="5499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Data report (report submitted per user )</a:t>
            </a:r>
          </a:p>
        </p:txBody>
      </p:sp>
    </p:spTree>
  </p:cSld>
  <p:clrMapOvr>
    <a:masterClrMapping/>
  </p:clrMapOvr>
</p:sld>
</file>

<file path=ppt/slides/slide6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1763425"/>
            <a:ext cx="16362286" cy="8181143"/>
          </a:xfrm>
          <a:custGeom>
            <a:avLst/>
            <a:gdLst/>
            <a:ahLst/>
            <a:cxnLst/>
            <a:rect r="r" b="b" t="t" l="l"/>
            <a:pathLst>
              <a:path h="8181143" w="16362286">
                <a:moveTo>
                  <a:pt x="0" y="0"/>
                </a:moveTo>
                <a:lnTo>
                  <a:pt x="16362286" y="0"/>
                </a:lnTo>
                <a:lnTo>
                  <a:pt x="16362286" y="8181143"/>
                </a:lnTo>
                <a:lnTo>
                  <a:pt x="0" y="81811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075286" y="603038"/>
            <a:ext cx="9410998" cy="81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599"/>
              </a:lnSpc>
              <a:spcBef>
                <a:spcPct val="0"/>
              </a:spcBef>
            </a:pPr>
            <a:r>
              <a:rPr lang="en-US" b="true" sz="5499" strike="noStrike" u="none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Excel sheet report example </a:t>
            </a:r>
          </a:p>
        </p:txBody>
      </p:sp>
    </p:spTree>
  </p:cSld>
  <p:clrMapOvr>
    <a:masterClrMapping/>
  </p:clrMapOvr>
</p:sld>
</file>

<file path=ppt/slides/slide6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001196" y="2276276"/>
            <a:ext cx="1069846" cy="279608"/>
            <a:chOff x="0" y="0"/>
            <a:chExt cx="1426461" cy="37281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290992" y="610394"/>
            <a:ext cx="3106262" cy="811794"/>
          </a:xfrm>
          <a:custGeom>
            <a:avLst/>
            <a:gdLst/>
            <a:ahLst/>
            <a:cxnLst/>
            <a:rect r="r" b="b" t="t" l="l"/>
            <a:pathLst>
              <a:path h="811794" w="3106262">
                <a:moveTo>
                  <a:pt x="0" y="0"/>
                </a:moveTo>
                <a:lnTo>
                  <a:pt x="3106262" y="0"/>
                </a:lnTo>
                <a:lnTo>
                  <a:pt x="3106262" y="811794"/>
                </a:lnTo>
                <a:lnTo>
                  <a:pt x="0" y="8117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5632573" y="610394"/>
            <a:ext cx="6460689" cy="1247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9839"/>
              </a:lnSpc>
              <a:spcBef>
                <a:spcPct val="0"/>
              </a:spcBef>
            </a:pPr>
            <a:r>
              <a:rPr lang="en-US" b="true" sz="81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Future Work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-426578" y="7405391"/>
            <a:ext cx="14964376" cy="2400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144271" indent="-572135" lvl="1">
              <a:lnSpc>
                <a:spcPts val="6360"/>
              </a:lnSpc>
              <a:buFont typeface="Arial"/>
              <a:buChar char="•"/>
            </a:pPr>
            <a:r>
              <a:rPr lang="en-US" b="true" sz="53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</a:t>
            </a:r>
            <a:r>
              <a:rPr lang="en-US" b="true" sz="53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Loyalty &amp; Rewards Program.</a:t>
            </a:r>
          </a:p>
          <a:p>
            <a:pPr algn="l">
              <a:lnSpc>
                <a:spcPts val="6360"/>
              </a:lnSpc>
            </a:pPr>
          </a:p>
          <a:p>
            <a:pPr algn="l" marL="1144271" indent="-572135" lvl="1">
              <a:lnSpc>
                <a:spcPts val="6360"/>
              </a:lnSpc>
              <a:buFont typeface="Arial"/>
              <a:buChar char="•"/>
            </a:pPr>
            <a:r>
              <a:rPr lang="en-US" b="true" sz="53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Improve capacity for owner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-426578" y="3176291"/>
            <a:ext cx="18578992" cy="1600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144280" indent="-572140" lvl="1">
              <a:lnSpc>
                <a:spcPts val="6360"/>
              </a:lnSpc>
              <a:buFont typeface="Arial"/>
              <a:buChar char="•"/>
            </a:pPr>
            <a:r>
              <a:rPr lang="en-US" b="true" sz="53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Add dedicated delivery role within the system and enable real-time map tracking for customer orders..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-426578" y="5290841"/>
            <a:ext cx="18870822" cy="1600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144271" indent="-572135" lvl="1">
              <a:lnSpc>
                <a:spcPts val="6360"/>
              </a:lnSpc>
              <a:buFont typeface="Arial"/>
              <a:buChar char="•"/>
            </a:pPr>
            <a:r>
              <a:rPr lang="en-US" b="true" sz="53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I</a:t>
            </a:r>
            <a:r>
              <a:rPr lang="en-US" b="true" sz="53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n-app chat for event coordination between customers and truck owners.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2835576" y="6775881"/>
            <a:ext cx="5316837" cy="3511119"/>
          </a:xfrm>
          <a:custGeom>
            <a:avLst/>
            <a:gdLst/>
            <a:ahLst/>
            <a:cxnLst/>
            <a:rect r="r" b="b" t="t" l="l"/>
            <a:pathLst>
              <a:path h="3511119" w="5316837">
                <a:moveTo>
                  <a:pt x="0" y="0"/>
                </a:moveTo>
                <a:lnTo>
                  <a:pt x="5316838" y="0"/>
                </a:lnTo>
                <a:lnTo>
                  <a:pt x="5316838" y="3511119"/>
                </a:lnTo>
                <a:lnTo>
                  <a:pt x="0" y="351111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BDB6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1948572"/>
            <a:ext cx="9048438" cy="1514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999"/>
              </a:lnSpc>
            </a:pPr>
            <a:r>
              <a:rPr lang="en-US" b="true" sz="99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Thank You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1542773" y="-2352687"/>
            <a:ext cx="8602419" cy="6387765"/>
          </a:xfrm>
          <a:custGeom>
            <a:avLst/>
            <a:gdLst/>
            <a:ahLst/>
            <a:cxnLst/>
            <a:rect r="r" b="b" t="t" l="l"/>
            <a:pathLst>
              <a:path h="6387765" w="8602419">
                <a:moveTo>
                  <a:pt x="0" y="0"/>
                </a:moveTo>
                <a:lnTo>
                  <a:pt x="8602419" y="0"/>
                </a:lnTo>
                <a:lnTo>
                  <a:pt x="8602419" y="6387764"/>
                </a:lnTo>
                <a:lnTo>
                  <a:pt x="0" y="638776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220138" y="5855457"/>
            <a:ext cx="7067862" cy="4431543"/>
          </a:xfrm>
          <a:custGeom>
            <a:avLst/>
            <a:gdLst/>
            <a:ahLst/>
            <a:cxnLst/>
            <a:rect r="r" b="b" t="t" l="l"/>
            <a:pathLst>
              <a:path h="4431543" w="7067862">
                <a:moveTo>
                  <a:pt x="0" y="0"/>
                </a:moveTo>
                <a:lnTo>
                  <a:pt x="7067862" y="0"/>
                </a:lnTo>
                <a:lnTo>
                  <a:pt x="7067862" y="4431543"/>
                </a:lnTo>
                <a:lnTo>
                  <a:pt x="0" y="443154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8700" y="4035077"/>
            <a:ext cx="10191438" cy="1552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2239"/>
              </a:lnSpc>
            </a:pPr>
            <a:r>
              <a:rPr lang="en-US" b="true" sz="101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Any </a:t>
            </a:r>
            <a:r>
              <a:rPr lang="en-US" b="true" sz="10199">
                <a:solidFill>
                  <a:srgbClr val="FF313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Questions </a:t>
            </a:r>
            <a:r>
              <a:rPr lang="en-US" b="true" sz="10199">
                <a:solidFill>
                  <a:srgbClr val="434343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?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954451" y="2343787"/>
            <a:ext cx="3843570" cy="2506788"/>
            <a:chOff x="0" y="0"/>
            <a:chExt cx="5973600" cy="389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973572" cy="3895979"/>
            </a:xfrm>
            <a:custGeom>
              <a:avLst/>
              <a:gdLst/>
              <a:ahLst/>
              <a:cxnLst/>
              <a:rect r="r" b="b" t="t" l="l"/>
              <a:pathLst>
                <a:path h="3895979" w="5973572">
                  <a:moveTo>
                    <a:pt x="0" y="0"/>
                  </a:moveTo>
                  <a:lnTo>
                    <a:pt x="5973572" y="0"/>
                  </a:lnTo>
                  <a:lnTo>
                    <a:pt x="5973572" y="3895979"/>
                  </a:lnTo>
                  <a:lnTo>
                    <a:pt x="0" y="3895979"/>
                  </a:lnTo>
                  <a:close/>
                </a:path>
              </a:pathLst>
            </a:custGeom>
            <a:solidFill>
              <a:srgbClr val="EA8894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695298" y="2343787"/>
            <a:ext cx="3693627" cy="2408995"/>
            <a:chOff x="0" y="0"/>
            <a:chExt cx="5973600" cy="38960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5973572" cy="3895979"/>
            </a:xfrm>
            <a:custGeom>
              <a:avLst/>
              <a:gdLst/>
              <a:ahLst/>
              <a:cxnLst/>
              <a:rect r="r" b="b" t="t" l="l"/>
              <a:pathLst>
                <a:path h="3895979" w="5973572">
                  <a:moveTo>
                    <a:pt x="0" y="0"/>
                  </a:moveTo>
                  <a:lnTo>
                    <a:pt x="5973572" y="0"/>
                  </a:lnTo>
                  <a:lnTo>
                    <a:pt x="5973572" y="3895979"/>
                  </a:lnTo>
                  <a:lnTo>
                    <a:pt x="0" y="3895979"/>
                  </a:lnTo>
                  <a:close/>
                </a:path>
              </a:pathLst>
            </a:custGeom>
            <a:solidFill>
              <a:srgbClr val="FBDB64"/>
            </a:solidFill>
          </p:spPr>
        </p:sp>
      </p:grpSp>
      <p:sp>
        <p:nvSpPr>
          <p:cNvPr name="Freeform 6" id="6"/>
          <p:cNvSpPr/>
          <p:nvPr/>
        </p:nvSpPr>
        <p:spPr>
          <a:xfrm flipH="false" flipV="false" rot="0">
            <a:off x="695298" y="2430409"/>
            <a:ext cx="3100903" cy="2169393"/>
          </a:xfrm>
          <a:custGeom>
            <a:avLst/>
            <a:gdLst/>
            <a:ahLst/>
            <a:cxnLst/>
            <a:rect r="r" b="b" t="t" l="l"/>
            <a:pathLst>
              <a:path h="2169393" w="3100903">
                <a:moveTo>
                  <a:pt x="0" y="0"/>
                </a:moveTo>
                <a:lnTo>
                  <a:pt x="3100904" y="0"/>
                </a:lnTo>
                <a:lnTo>
                  <a:pt x="3100904" y="2169393"/>
                </a:lnTo>
                <a:lnTo>
                  <a:pt x="0" y="216939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-7265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5353602" y="2025650"/>
            <a:ext cx="3045268" cy="3045268"/>
          </a:xfrm>
          <a:custGeom>
            <a:avLst/>
            <a:gdLst/>
            <a:ahLst/>
            <a:cxnLst/>
            <a:rect r="r" b="b" t="t" l="l"/>
            <a:pathLst>
              <a:path h="3045268" w="3045268">
                <a:moveTo>
                  <a:pt x="0" y="0"/>
                </a:moveTo>
                <a:lnTo>
                  <a:pt x="3045268" y="0"/>
                </a:lnTo>
                <a:lnTo>
                  <a:pt x="3045268" y="3045268"/>
                </a:lnTo>
                <a:lnTo>
                  <a:pt x="0" y="304526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9359996" y="2392683"/>
            <a:ext cx="3693627" cy="2408995"/>
            <a:chOff x="0" y="0"/>
            <a:chExt cx="5973600" cy="38960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5973572" cy="3895979"/>
            </a:xfrm>
            <a:custGeom>
              <a:avLst/>
              <a:gdLst/>
              <a:ahLst/>
              <a:cxnLst/>
              <a:rect r="r" b="b" t="t" l="l"/>
              <a:pathLst>
                <a:path h="3895979" w="5973572">
                  <a:moveTo>
                    <a:pt x="0" y="0"/>
                  </a:moveTo>
                  <a:lnTo>
                    <a:pt x="5973572" y="0"/>
                  </a:lnTo>
                  <a:lnTo>
                    <a:pt x="5973572" y="3895979"/>
                  </a:lnTo>
                  <a:lnTo>
                    <a:pt x="0" y="3895979"/>
                  </a:lnTo>
                  <a:close/>
                </a:path>
              </a:pathLst>
            </a:custGeom>
            <a:solidFill>
              <a:srgbClr val="FBDB64"/>
            </a:solidFill>
          </p:spPr>
        </p:sp>
      </p:grpSp>
      <p:sp>
        <p:nvSpPr>
          <p:cNvPr name="Freeform 10" id="10"/>
          <p:cNvSpPr/>
          <p:nvPr/>
        </p:nvSpPr>
        <p:spPr>
          <a:xfrm flipH="false" flipV="false" rot="0">
            <a:off x="10002312" y="2392683"/>
            <a:ext cx="2408995" cy="2408995"/>
          </a:xfrm>
          <a:custGeom>
            <a:avLst/>
            <a:gdLst/>
            <a:ahLst/>
            <a:cxnLst/>
            <a:rect r="r" b="b" t="t" l="l"/>
            <a:pathLst>
              <a:path h="2408995" w="2408995">
                <a:moveTo>
                  <a:pt x="0" y="0"/>
                </a:moveTo>
                <a:lnTo>
                  <a:pt x="2408994" y="0"/>
                </a:lnTo>
                <a:lnTo>
                  <a:pt x="2408994" y="2408995"/>
                </a:lnTo>
                <a:lnTo>
                  <a:pt x="0" y="240899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13615597" y="2430409"/>
            <a:ext cx="3843570" cy="2506788"/>
            <a:chOff x="0" y="0"/>
            <a:chExt cx="5973600" cy="38960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5973572" cy="3895979"/>
            </a:xfrm>
            <a:custGeom>
              <a:avLst/>
              <a:gdLst/>
              <a:ahLst/>
              <a:cxnLst/>
              <a:rect r="r" b="b" t="t" l="l"/>
              <a:pathLst>
                <a:path h="3895979" w="5973572">
                  <a:moveTo>
                    <a:pt x="0" y="0"/>
                  </a:moveTo>
                  <a:lnTo>
                    <a:pt x="5973572" y="0"/>
                  </a:lnTo>
                  <a:lnTo>
                    <a:pt x="5973572" y="3895979"/>
                  </a:lnTo>
                  <a:lnTo>
                    <a:pt x="0" y="3895979"/>
                  </a:lnTo>
                  <a:close/>
                </a:path>
              </a:pathLst>
            </a:custGeom>
            <a:solidFill>
              <a:srgbClr val="EA8894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794287" y="6291872"/>
            <a:ext cx="3843570" cy="2506788"/>
            <a:chOff x="0" y="0"/>
            <a:chExt cx="5973600" cy="38960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5973572" cy="3895979"/>
            </a:xfrm>
            <a:custGeom>
              <a:avLst/>
              <a:gdLst/>
              <a:ahLst/>
              <a:cxnLst/>
              <a:rect r="r" b="b" t="t" l="l"/>
              <a:pathLst>
                <a:path h="3895979" w="5973572">
                  <a:moveTo>
                    <a:pt x="0" y="0"/>
                  </a:moveTo>
                  <a:lnTo>
                    <a:pt x="5973572" y="0"/>
                  </a:lnTo>
                  <a:lnTo>
                    <a:pt x="5973572" y="3895979"/>
                  </a:lnTo>
                  <a:lnTo>
                    <a:pt x="0" y="3895979"/>
                  </a:lnTo>
                  <a:close/>
                </a:path>
              </a:pathLst>
            </a:custGeom>
            <a:solidFill>
              <a:srgbClr val="EA8894"/>
            </a:solid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5154012" y="6340768"/>
            <a:ext cx="3693627" cy="2408995"/>
            <a:chOff x="0" y="0"/>
            <a:chExt cx="5973600" cy="38960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5973572" cy="3895979"/>
            </a:xfrm>
            <a:custGeom>
              <a:avLst/>
              <a:gdLst/>
              <a:ahLst/>
              <a:cxnLst/>
              <a:rect r="r" b="b" t="t" l="l"/>
              <a:pathLst>
                <a:path h="3895979" w="5973572">
                  <a:moveTo>
                    <a:pt x="0" y="0"/>
                  </a:moveTo>
                  <a:lnTo>
                    <a:pt x="5973572" y="0"/>
                  </a:lnTo>
                  <a:lnTo>
                    <a:pt x="5973572" y="3895979"/>
                  </a:lnTo>
                  <a:lnTo>
                    <a:pt x="0" y="3895979"/>
                  </a:lnTo>
                  <a:close/>
                </a:path>
              </a:pathLst>
            </a:custGeom>
            <a:solidFill>
              <a:srgbClr val="FBDB64"/>
            </a:solidFill>
          </p:spPr>
        </p:sp>
      </p:grpSp>
      <p:sp>
        <p:nvSpPr>
          <p:cNvPr name="Freeform 17" id="17"/>
          <p:cNvSpPr/>
          <p:nvPr/>
        </p:nvSpPr>
        <p:spPr>
          <a:xfrm flipH="false" flipV="false" rot="0">
            <a:off x="5232157" y="5901187"/>
            <a:ext cx="3288157" cy="3288157"/>
          </a:xfrm>
          <a:custGeom>
            <a:avLst/>
            <a:gdLst/>
            <a:ahLst/>
            <a:cxnLst/>
            <a:rect r="r" b="b" t="t" l="l"/>
            <a:pathLst>
              <a:path h="3288157" w="3288157">
                <a:moveTo>
                  <a:pt x="0" y="0"/>
                </a:moveTo>
                <a:lnTo>
                  <a:pt x="3288157" y="0"/>
                </a:lnTo>
                <a:lnTo>
                  <a:pt x="3288157" y="3288157"/>
                </a:lnTo>
                <a:lnTo>
                  <a:pt x="0" y="328815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999299" y="6423174"/>
            <a:ext cx="3638558" cy="2101513"/>
          </a:xfrm>
          <a:custGeom>
            <a:avLst/>
            <a:gdLst/>
            <a:ahLst/>
            <a:cxnLst/>
            <a:rect r="r" b="b" t="t" l="l"/>
            <a:pathLst>
              <a:path h="2101513" w="3638558">
                <a:moveTo>
                  <a:pt x="0" y="0"/>
                </a:moveTo>
                <a:lnTo>
                  <a:pt x="3638558" y="0"/>
                </a:lnTo>
                <a:lnTo>
                  <a:pt x="3638558" y="2101513"/>
                </a:lnTo>
                <a:lnTo>
                  <a:pt x="0" y="210151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-27546" b="0"/>
            </a:stretch>
          </a:blipFill>
        </p:spPr>
      </p:sp>
      <p:grpSp>
        <p:nvGrpSpPr>
          <p:cNvPr name="Group 19" id="19"/>
          <p:cNvGrpSpPr/>
          <p:nvPr/>
        </p:nvGrpSpPr>
        <p:grpSpPr>
          <a:xfrm rot="0">
            <a:off x="9521637" y="6171640"/>
            <a:ext cx="3843570" cy="2506788"/>
            <a:chOff x="0" y="0"/>
            <a:chExt cx="5973600" cy="38960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5973572" cy="3895979"/>
            </a:xfrm>
            <a:custGeom>
              <a:avLst/>
              <a:gdLst/>
              <a:ahLst/>
              <a:cxnLst/>
              <a:rect r="r" b="b" t="t" l="l"/>
              <a:pathLst>
                <a:path h="3895979" w="5973572">
                  <a:moveTo>
                    <a:pt x="0" y="0"/>
                  </a:moveTo>
                  <a:lnTo>
                    <a:pt x="5973572" y="0"/>
                  </a:lnTo>
                  <a:lnTo>
                    <a:pt x="5973572" y="3895979"/>
                  </a:lnTo>
                  <a:lnTo>
                    <a:pt x="0" y="3895979"/>
                  </a:lnTo>
                  <a:close/>
                </a:path>
              </a:pathLst>
            </a:custGeom>
            <a:solidFill>
              <a:srgbClr val="EA8894"/>
            </a:solidFill>
          </p:spPr>
        </p:sp>
      </p:grpSp>
      <p:grpSp>
        <p:nvGrpSpPr>
          <p:cNvPr name="Group 21" id="21"/>
          <p:cNvGrpSpPr/>
          <p:nvPr/>
        </p:nvGrpSpPr>
        <p:grpSpPr>
          <a:xfrm rot="0">
            <a:off x="13901319" y="6171640"/>
            <a:ext cx="3693627" cy="2408995"/>
            <a:chOff x="0" y="0"/>
            <a:chExt cx="5973600" cy="38960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5973572" cy="3895979"/>
            </a:xfrm>
            <a:custGeom>
              <a:avLst/>
              <a:gdLst/>
              <a:ahLst/>
              <a:cxnLst/>
              <a:rect r="r" b="b" t="t" l="l"/>
              <a:pathLst>
                <a:path h="3895979" w="5973572">
                  <a:moveTo>
                    <a:pt x="0" y="0"/>
                  </a:moveTo>
                  <a:lnTo>
                    <a:pt x="5973572" y="0"/>
                  </a:lnTo>
                  <a:lnTo>
                    <a:pt x="5973572" y="3895979"/>
                  </a:lnTo>
                  <a:lnTo>
                    <a:pt x="0" y="3895979"/>
                  </a:lnTo>
                  <a:close/>
                </a:path>
              </a:pathLst>
            </a:custGeom>
            <a:solidFill>
              <a:srgbClr val="FBDB64"/>
            </a:solidFill>
          </p:spPr>
        </p:sp>
      </p:grpSp>
      <p:sp>
        <p:nvSpPr>
          <p:cNvPr name="Freeform 23" id="23"/>
          <p:cNvSpPr/>
          <p:nvPr/>
        </p:nvSpPr>
        <p:spPr>
          <a:xfrm flipH="false" flipV="false" rot="0">
            <a:off x="9659525" y="6707704"/>
            <a:ext cx="3567795" cy="1675123"/>
          </a:xfrm>
          <a:custGeom>
            <a:avLst/>
            <a:gdLst/>
            <a:ahLst/>
            <a:cxnLst/>
            <a:rect r="r" b="b" t="t" l="l"/>
            <a:pathLst>
              <a:path h="1675123" w="3567795">
                <a:moveTo>
                  <a:pt x="0" y="0"/>
                </a:moveTo>
                <a:lnTo>
                  <a:pt x="3567795" y="0"/>
                </a:lnTo>
                <a:lnTo>
                  <a:pt x="3567795" y="1675123"/>
                </a:lnTo>
                <a:lnTo>
                  <a:pt x="0" y="167512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13901319" y="5853868"/>
            <a:ext cx="3858963" cy="2895894"/>
          </a:xfrm>
          <a:custGeom>
            <a:avLst/>
            <a:gdLst/>
            <a:ahLst/>
            <a:cxnLst/>
            <a:rect r="r" b="b" t="t" l="l"/>
            <a:pathLst>
              <a:path h="2895894" w="3858963">
                <a:moveTo>
                  <a:pt x="0" y="0"/>
                </a:moveTo>
                <a:lnTo>
                  <a:pt x="3858963" y="0"/>
                </a:lnTo>
                <a:lnTo>
                  <a:pt x="3858963" y="2895895"/>
                </a:lnTo>
                <a:lnTo>
                  <a:pt x="0" y="2895895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13578162" y="2889998"/>
            <a:ext cx="4016784" cy="1862783"/>
          </a:xfrm>
          <a:custGeom>
            <a:avLst/>
            <a:gdLst/>
            <a:ahLst/>
            <a:cxnLst/>
            <a:rect r="r" b="b" t="t" l="l"/>
            <a:pathLst>
              <a:path h="1862783" w="4016784">
                <a:moveTo>
                  <a:pt x="0" y="0"/>
                </a:moveTo>
                <a:lnTo>
                  <a:pt x="4016784" y="0"/>
                </a:lnTo>
                <a:lnTo>
                  <a:pt x="4016784" y="1862783"/>
                </a:lnTo>
                <a:lnTo>
                  <a:pt x="0" y="186278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26" id="26"/>
          <p:cNvSpPr txBox="true"/>
          <p:nvPr/>
        </p:nvSpPr>
        <p:spPr>
          <a:xfrm rot="0">
            <a:off x="4105447" y="631890"/>
            <a:ext cx="9510150" cy="9745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95"/>
              </a:lnSpc>
            </a:pPr>
            <a:r>
              <a:rPr lang="en-US" sz="75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Tools 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EF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15650" y="8748750"/>
            <a:ext cx="15151800" cy="1538400"/>
            <a:chOff x="0" y="0"/>
            <a:chExt cx="20202400" cy="20512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0202398" cy="2051177"/>
            </a:xfrm>
            <a:custGeom>
              <a:avLst/>
              <a:gdLst/>
              <a:ahLst/>
              <a:cxnLst/>
              <a:rect r="r" b="b" t="t" l="l"/>
              <a:pathLst>
                <a:path h="2051177" w="20202398">
                  <a:moveTo>
                    <a:pt x="0" y="0"/>
                  </a:moveTo>
                  <a:lnTo>
                    <a:pt x="20202398" y="0"/>
                  </a:lnTo>
                  <a:lnTo>
                    <a:pt x="20202398" y="2051177"/>
                  </a:lnTo>
                  <a:lnTo>
                    <a:pt x="0" y="2051177"/>
                  </a:lnTo>
                  <a:close/>
                </a:path>
              </a:pathLst>
            </a:custGeom>
            <a:solidFill>
              <a:srgbClr val="434343"/>
            </a:solidFill>
          </p:spPr>
        </p:sp>
      </p:grpSp>
      <p:grpSp>
        <p:nvGrpSpPr>
          <p:cNvPr name="Group 4" id="4"/>
          <p:cNvGrpSpPr/>
          <p:nvPr/>
        </p:nvGrpSpPr>
        <p:grpSpPr>
          <a:xfrm rot="5400000">
            <a:off x="9814850" y="4956700"/>
            <a:ext cx="9122400" cy="1538400"/>
            <a:chOff x="0" y="0"/>
            <a:chExt cx="12163200" cy="20512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2163171" cy="2051177"/>
            </a:xfrm>
            <a:custGeom>
              <a:avLst/>
              <a:gdLst/>
              <a:ahLst/>
              <a:cxnLst/>
              <a:rect r="r" b="b" t="t" l="l"/>
              <a:pathLst>
                <a:path h="2051177" w="12163171">
                  <a:moveTo>
                    <a:pt x="0" y="0"/>
                  </a:moveTo>
                  <a:lnTo>
                    <a:pt x="12163171" y="0"/>
                  </a:lnTo>
                  <a:lnTo>
                    <a:pt x="12163171" y="2051177"/>
                  </a:lnTo>
                  <a:lnTo>
                    <a:pt x="0" y="2051177"/>
                  </a:lnTo>
                  <a:close/>
                </a:path>
              </a:pathLst>
            </a:custGeom>
            <a:solidFill>
              <a:srgbClr val="434343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13606850" y="817350"/>
            <a:ext cx="4788000" cy="1538400"/>
            <a:chOff x="0" y="0"/>
            <a:chExt cx="6384000" cy="20512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84036" cy="2051177"/>
            </a:xfrm>
            <a:custGeom>
              <a:avLst/>
              <a:gdLst/>
              <a:ahLst/>
              <a:cxnLst/>
              <a:rect r="r" b="b" t="t" l="l"/>
              <a:pathLst>
                <a:path h="2051177" w="6384036">
                  <a:moveTo>
                    <a:pt x="0" y="0"/>
                  </a:moveTo>
                  <a:lnTo>
                    <a:pt x="6384036" y="0"/>
                  </a:lnTo>
                  <a:lnTo>
                    <a:pt x="6384036" y="2051177"/>
                  </a:lnTo>
                  <a:lnTo>
                    <a:pt x="0" y="2051177"/>
                  </a:lnTo>
                  <a:close/>
                </a:path>
              </a:pathLst>
            </a:custGeom>
            <a:solidFill>
              <a:srgbClr val="434343"/>
            </a:solid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10449340" y="817352"/>
            <a:ext cx="2082708" cy="544356"/>
          </a:xfrm>
          <a:custGeom>
            <a:avLst/>
            <a:gdLst/>
            <a:ahLst/>
            <a:cxnLst/>
            <a:rect r="r" b="b" t="t" l="l"/>
            <a:pathLst>
              <a:path h="544356" w="2082708">
                <a:moveTo>
                  <a:pt x="0" y="0"/>
                </a:moveTo>
                <a:lnTo>
                  <a:pt x="2082708" y="0"/>
                </a:lnTo>
                <a:lnTo>
                  <a:pt x="2082708" y="544356"/>
                </a:lnTo>
                <a:lnTo>
                  <a:pt x="0" y="54435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8609070" y="3749952"/>
            <a:ext cx="1069846" cy="279608"/>
            <a:chOff x="0" y="0"/>
            <a:chExt cx="1426461" cy="37281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426464" cy="372872"/>
            </a:xfrm>
            <a:custGeom>
              <a:avLst/>
              <a:gdLst/>
              <a:ahLst/>
              <a:cxnLst/>
              <a:rect r="r" b="b" t="t" l="l"/>
              <a:pathLst>
                <a:path h="372872" w="1426464">
                  <a:moveTo>
                    <a:pt x="764540" y="0"/>
                  </a:moveTo>
                  <a:cubicBezTo>
                    <a:pt x="615188" y="0"/>
                    <a:pt x="486791" y="88011"/>
                    <a:pt x="427228" y="214757"/>
                  </a:cubicBezTo>
                  <a:cubicBezTo>
                    <a:pt x="410083" y="208915"/>
                    <a:pt x="392049" y="204978"/>
                    <a:pt x="372999" y="204978"/>
                  </a:cubicBezTo>
                  <a:cubicBezTo>
                    <a:pt x="316738" y="204978"/>
                    <a:pt x="264287" y="233172"/>
                    <a:pt x="233299" y="280162"/>
                  </a:cubicBezTo>
                  <a:cubicBezTo>
                    <a:pt x="207264" y="252476"/>
                    <a:pt x="171450" y="237744"/>
                    <a:pt x="135001" y="237744"/>
                  </a:cubicBezTo>
                  <a:cubicBezTo>
                    <a:pt x="118237" y="237744"/>
                    <a:pt x="101346" y="240792"/>
                    <a:pt x="85090" y="247269"/>
                  </a:cubicBezTo>
                  <a:cubicBezTo>
                    <a:pt x="33782" y="267589"/>
                    <a:pt x="0" y="317500"/>
                    <a:pt x="127" y="372872"/>
                  </a:cubicBezTo>
                  <a:lnTo>
                    <a:pt x="1426464" y="372872"/>
                  </a:lnTo>
                  <a:cubicBezTo>
                    <a:pt x="1426464" y="251841"/>
                    <a:pt x="1328293" y="153797"/>
                    <a:pt x="1207262" y="153797"/>
                  </a:cubicBezTo>
                  <a:cubicBezTo>
                    <a:pt x="1165098" y="153797"/>
                    <a:pt x="1123950" y="165989"/>
                    <a:pt x="1088644" y="188976"/>
                  </a:cubicBezTo>
                  <a:cubicBezTo>
                    <a:pt x="1024509" y="76200"/>
                    <a:pt x="903478" y="0"/>
                    <a:pt x="76454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TextBox 11" id="11"/>
          <p:cNvSpPr txBox="true"/>
          <p:nvPr/>
        </p:nvSpPr>
        <p:spPr>
          <a:xfrm rot="0">
            <a:off x="0" y="4872810"/>
            <a:ext cx="6127350" cy="292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519"/>
              </a:lnSpc>
            </a:pPr>
            <a:r>
              <a:rPr lang="en-US" sz="9600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FEATURES</a:t>
            </a:r>
          </a:p>
          <a:p>
            <a:pPr algn="l">
              <a:lnSpc>
                <a:spcPts val="11519"/>
              </a:lnSpc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1028700" y="3313181"/>
            <a:ext cx="3256950" cy="1466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519"/>
              </a:lnSpc>
            </a:pPr>
            <a:r>
              <a:rPr lang="en-US" sz="9600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04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7929816" y="5725900"/>
            <a:ext cx="6085947" cy="3431374"/>
          </a:xfrm>
          <a:custGeom>
            <a:avLst/>
            <a:gdLst/>
            <a:ahLst/>
            <a:cxnLst/>
            <a:rect r="r" b="b" t="t" l="l"/>
            <a:pathLst>
              <a:path h="3431374" w="6085947">
                <a:moveTo>
                  <a:pt x="0" y="0"/>
                </a:moveTo>
                <a:lnTo>
                  <a:pt x="6085947" y="0"/>
                </a:lnTo>
                <a:lnTo>
                  <a:pt x="6085947" y="3431374"/>
                </a:lnTo>
                <a:lnTo>
                  <a:pt x="0" y="343137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-440903" y="1784306"/>
            <a:ext cx="18835753" cy="1538400"/>
            <a:chOff x="0" y="0"/>
            <a:chExt cx="25114337" cy="20512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5114371" cy="2051177"/>
            </a:xfrm>
            <a:custGeom>
              <a:avLst/>
              <a:gdLst/>
              <a:ahLst/>
              <a:cxnLst/>
              <a:rect r="r" b="b" t="t" l="l"/>
              <a:pathLst>
                <a:path h="2051177" w="25114371">
                  <a:moveTo>
                    <a:pt x="0" y="0"/>
                  </a:moveTo>
                  <a:lnTo>
                    <a:pt x="25114371" y="0"/>
                  </a:lnTo>
                  <a:lnTo>
                    <a:pt x="25114371" y="2051177"/>
                  </a:lnTo>
                  <a:lnTo>
                    <a:pt x="0" y="2051177"/>
                  </a:lnTo>
                  <a:close/>
                </a:path>
              </a:pathLst>
            </a:custGeom>
            <a:solidFill>
              <a:srgbClr val="434343"/>
            </a:solidFill>
          </p:spPr>
        </p:sp>
      </p:grpSp>
      <p:sp>
        <p:nvSpPr>
          <p:cNvPr name="AutoShape 16" id="16"/>
          <p:cNvSpPr/>
          <p:nvPr/>
        </p:nvSpPr>
        <p:spPr>
          <a:xfrm>
            <a:off x="-310955" y="2540918"/>
            <a:ext cx="19039800" cy="76200"/>
          </a:xfrm>
          <a:prstGeom prst="line">
            <a:avLst/>
          </a:prstGeom>
          <a:ln cap="rnd" w="2857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BDB6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66650" y="3180100"/>
            <a:ext cx="18392000" cy="7120800"/>
          </a:xfrm>
          <a:custGeom>
            <a:avLst/>
            <a:gdLst/>
            <a:ahLst/>
            <a:cxnLst/>
            <a:rect r="r" b="b" t="t" l="l"/>
            <a:pathLst>
              <a:path h="7120800" w="18392000">
                <a:moveTo>
                  <a:pt x="0" y="0"/>
                </a:moveTo>
                <a:lnTo>
                  <a:pt x="18392000" y="0"/>
                </a:lnTo>
                <a:lnTo>
                  <a:pt x="18392000" y="7120800"/>
                </a:lnTo>
                <a:lnTo>
                  <a:pt x="0" y="7120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62700" y="3849050"/>
            <a:ext cx="18817700" cy="5781900"/>
          </a:xfrm>
          <a:custGeom>
            <a:avLst/>
            <a:gdLst/>
            <a:ahLst/>
            <a:cxnLst/>
            <a:rect r="r" b="b" t="t" l="l"/>
            <a:pathLst>
              <a:path h="5781900" w="18817700">
                <a:moveTo>
                  <a:pt x="0" y="0"/>
                </a:moveTo>
                <a:lnTo>
                  <a:pt x="18817700" y="0"/>
                </a:lnTo>
                <a:lnTo>
                  <a:pt x="18817700" y="5781900"/>
                </a:lnTo>
                <a:lnTo>
                  <a:pt x="0" y="57819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8210862" y="4749304"/>
            <a:ext cx="9048438" cy="1466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519"/>
              </a:lnSpc>
            </a:pPr>
            <a:r>
              <a:rPr lang="en-US" sz="9600">
                <a:solidFill>
                  <a:srgbClr val="000000"/>
                </a:solidFill>
                <a:latin typeface="Lobster Two"/>
                <a:ea typeface="Lobster Two"/>
                <a:cs typeface="Lobster Two"/>
                <a:sym typeface="Lobster Two"/>
              </a:rPr>
              <a:t>Login and Signup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11542773" y="-2352687"/>
            <a:ext cx="8602419" cy="6387765"/>
          </a:xfrm>
          <a:custGeom>
            <a:avLst/>
            <a:gdLst/>
            <a:ahLst/>
            <a:cxnLst/>
            <a:rect r="r" b="b" t="t" l="l"/>
            <a:pathLst>
              <a:path h="6387765" w="8602419">
                <a:moveTo>
                  <a:pt x="0" y="0"/>
                </a:moveTo>
                <a:lnTo>
                  <a:pt x="8602419" y="0"/>
                </a:lnTo>
                <a:lnTo>
                  <a:pt x="8602419" y="6387764"/>
                </a:lnTo>
                <a:lnTo>
                  <a:pt x="0" y="638776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28700" y="4285130"/>
            <a:ext cx="2395707" cy="4973170"/>
          </a:xfrm>
          <a:custGeom>
            <a:avLst/>
            <a:gdLst/>
            <a:ahLst/>
            <a:cxnLst/>
            <a:rect r="r" b="b" t="t" l="l"/>
            <a:pathLst>
              <a:path h="4973170" w="2395707">
                <a:moveTo>
                  <a:pt x="0" y="0"/>
                </a:moveTo>
                <a:lnTo>
                  <a:pt x="2395707" y="0"/>
                </a:lnTo>
                <a:lnTo>
                  <a:pt x="2395707" y="4973170"/>
                </a:lnTo>
                <a:lnTo>
                  <a:pt x="0" y="497317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-5400000">
            <a:off x="440550" y="5924860"/>
            <a:ext cx="3572008" cy="1834343"/>
            <a:chOff x="0" y="0"/>
            <a:chExt cx="8517410" cy="4373969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517407" cy="4373892"/>
            </a:xfrm>
            <a:custGeom>
              <a:avLst/>
              <a:gdLst/>
              <a:ahLst/>
              <a:cxnLst/>
              <a:rect r="r" b="b" t="t" l="l"/>
              <a:pathLst>
                <a:path h="4373892" w="8517407">
                  <a:moveTo>
                    <a:pt x="0" y="0"/>
                  </a:moveTo>
                  <a:lnTo>
                    <a:pt x="8517407" y="0"/>
                  </a:lnTo>
                  <a:lnTo>
                    <a:pt x="8517407" y="4373892"/>
                  </a:lnTo>
                  <a:lnTo>
                    <a:pt x="0" y="4373892"/>
                  </a:lnTo>
                  <a:close/>
                </a:path>
              </a:pathLst>
            </a:custGeom>
            <a:solidFill>
              <a:srgbClr val="BCEFFD"/>
            </a:solidFill>
          </p:spPr>
        </p:sp>
      </p:grpSp>
      <p:sp>
        <p:nvSpPr>
          <p:cNvPr name="Freeform 9" id="9"/>
          <p:cNvSpPr/>
          <p:nvPr/>
        </p:nvSpPr>
        <p:spPr>
          <a:xfrm flipH="false" flipV="false" rot="0">
            <a:off x="13308360" y="6485302"/>
            <a:ext cx="5016990" cy="3145648"/>
          </a:xfrm>
          <a:custGeom>
            <a:avLst/>
            <a:gdLst/>
            <a:ahLst/>
            <a:cxnLst/>
            <a:rect r="r" b="b" t="t" l="l"/>
            <a:pathLst>
              <a:path h="3145648" w="5016990">
                <a:moveTo>
                  <a:pt x="0" y="0"/>
                </a:moveTo>
                <a:lnTo>
                  <a:pt x="5016990" y="0"/>
                </a:lnTo>
                <a:lnTo>
                  <a:pt x="5016990" y="3145648"/>
                </a:lnTo>
                <a:lnTo>
                  <a:pt x="0" y="314564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DAGqhgyIwXs</dc:identifier>
  <dcterms:modified xsi:type="dcterms:W3CDTF">2011-08-01T06:04:30Z</dcterms:modified>
  <cp:revision>1</cp:revision>
  <dc:title>Copy of Food Truck Business Plan XL by Slidesgo.pptx</dc:title>
</cp:coreProperties>
</file>