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76" r:id="rId3"/>
    <p:sldId id="257" r:id="rId4"/>
    <p:sldId id="258" r:id="rId5"/>
    <p:sldId id="277" r:id="rId6"/>
    <p:sldId id="259" r:id="rId7"/>
    <p:sldId id="262" r:id="rId8"/>
    <p:sldId id="264" r:id="rId9"/>
    <p:sldId id="260" r:id="rId10"/>
    <p:sldId id="266" r:id="rId11"/>
    <p:sldId id="265" r:id="rId12"/>
    <p:sldId id="267" r:id="rId13"/>
    <p:sldId id="269" r:id="rId14"/>
    <p:sldId id="275" r:id="rId15"/>
    <p:sldId id="278" r:id="rId16"/>
    <p:sldId id="270" r:id="rId17"/>
    <p:sldId id="271" r:id="rId18"/>
    <p:sldId id="268" r:id="rId19"/>
    <p:sldId id="279" r:id="rId20"/>
    <p:sldId id="272" r:id="rId21"/>
    <p:sldId id="280" r:id="rId22"/>
    <p:sldId id="273" r:id="rId23"/>
    <p:sldId id="274" r:id="rId2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7" d="100"/>
          <a:sy n="77" d="100"/>
        </p:scale>
        <p:origin x="68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dirty="0"/>
              <a:t>11/7/2019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11/7/2019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11/7/2019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11/7/2019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11/7/2019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11/7/2019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11/7/2019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11/7/2019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11/7/2019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11/7/2019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11/7/2019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11/7/2019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11/7/2019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11/7/2019</a:t>
            </a:fld>
            <a:endParaRPr lang="en-US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11/7/2019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11/7/2019</a:t>
            </a:fld>
            <a:endParaRPr lang="en-US" dirty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11/7/2019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AAD347D-5ACD-4C99-B74B-A9C85AD731AF}" type="datetimeFigureOut">
              <a:rPr lang="en-US" dirty="0"/>
              <a:t>11/7/2019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8" r:id="rId9"/>
    <p:sldLayoutId id="2147483667" r:id="rId10"/>
    <p:sldLayoutId id="2147483661" r:id="rId11"/>
    <p:sldLayoutId id="2147483664" r:id="rId12"/>
    <p:sldLayoutId id="2147483662" r:id="rId13"/>
    <p:sldLayoutId id="2147483669" r:id="rId14"/>
    <p:sldLayoutId id="2147483670" r:id="rId15"/>
    <p:sldLayoutId id="2147483658" r:id="rId16"/>
    <p:sldLayoutId id="2147483659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Drawbot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Hardware Graduation Project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57492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Hardware parts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03312" y="2052918"/>
            <a:ext cx="8946541" cy="4195481"/>
          </a:xfrm>
        </p:spPr>
        <p:txBody>
          <a:bodyPr/>
          <a:lstStyle/>
          <a:p>
            <a:pPr marL="0" indent="0">
              <a:buNone/>
            </a:pPr>
            <a:r>
              <a:rPr lang="en-US" b="1" dirty="0"/>
              <a:t>3D printed module for </a:t>
            </a:r>
            <a:r>
              <a:rPr lang="en-US" b="1" dirty="0" smtClean="0"/>
              <a:t> servo </a:t>
            </a:r>
            <a:r>
              <a:rPr lang="en-US" b="1" dirty="0"/>
              <a:t>				3D printed module for </a:t>
            </a:r>
            <a:r>
              <a:rPr lang="en-US" b="1" dirty="0" smtClean="0"/>
              <a:t>pin</a:t>
            </a:r>
            <a:endParaRPr lang="en-US" dirty="0"/>
          </a:p>
        </p:txBody>
      </p:sp>
      <p:pic>
        <p:nvPicPr>
          <p:cNvPr id="5" name="Picture 4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3312" y="3151142"/>
            <a:ext cx="4600575" cy="2724150"/>
          </a:xfrm>
          <a:prstGeom prst="rect">
            <a:avLst/>
          </a:prstGeom>
        </p:spPr>
      </p:pic>
      <p:pic>
        <p:nvPicPr>
          <p:cNvPr id="7" name="Picture 6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1632" y="3151142"/>
            <a:ext cx="4602162" cy="2724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3919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Hardware parts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 smtClean="0"/>
              <a:t>GT2-6mm </a:t>
            </a:r>
            <a:r>
              <a:rPr lang="en-US" b="1" dirty="0"/>
              <a:t>open timing belt ,6mm </a:t>
            </a:r>
            <a:r>
              <a:rPr lang="en-US" b="1" dirty="0" smtClean="0"/>
              <a:t>width</a:t>
            </a:r>
          </a:p>
          <a:p>
            <a:pPr marL="0" indent="0">
              <a:buNone/>
            </a:pPr>
            <a:r>
              <a:rPr lang="en-US" sz="1800" b="1" dirty="0"/>
              <a:t>Quantity : </a:t>
            </a:r>
            <a:r>
              <a:rPr lang="en-US" sz="1800" b="1" dirty="0" smtClean="0"/>
              <a:t>3 m.</a:t>
            </a:r>
            <a:endParaRPr lang="en-US" sz="1800" dirty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8" name="Picture 7" descr="GT2-6mm open timing belt width 6mm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3312" y="3147739"/>
            <a:ext cx="3298871" cy="222109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457017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Hardware parts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/>
              <a:t>GT2 Timing Pulley 16 teeth Bore </a:t>
            </a:r>
            <a:r>
              <a:rPr lang="en-US" b="1" dirty="0" smtClean="0"/>
              <a:t>5mm</a:t>
            </a:r>
          </a:p>
          <a:p>
            <a:pPr marL="0" indent="0">
              <a:buNone/>
            </a:pPr>
            <a:r>
              <a:rPr lang="en-US" sz="1800" b="1" dirty="0" smtClean="0"/>
              <a:t>Quantity : 6.</a:t>
            </a:r>
            <a:endParaRPr lang="en-US" sz="1800" dirty="0"/>
          </a:p>
        </p:txBody>
      </p:sp>
      <p:pic>
        <p:nvPicPr>
          <p:cNvPr id="5" name="Picture 4" descr="GT2 Timing Pulley 16 teeth Alumium Bore 5mm fit for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3312" y="3105421"/>
            <a:ext cx="2488974" cy="232872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747625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Hardware parts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03313" y="2052918"/>
            <a:ext cx="2488974" cy="1052503"/>
          </a:xfrm>
        </p:spPr>
        <p:txBody>
          <a:bodyPr>
            <a:normAutofit/>
          </a:bodyPr>
          <a:lstStyle/>
          <a:p>
            <a:pPr marL="0" indent="0" rtl="1">
              <a:buNone/>
            </a:pPr>
            <a:r>
              <a:rPr lang="en-US" b="1" dirty="0"/>
              <a:t>8mm linear shaft</a:t>
            </a: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4612868" y="2052917"/>
            <a:ext cx="2488974" cy="105250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20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  <a:lvl6pPr marL="2506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pPr marL="0" indent="0">
              <a:buNone/>
            </a:pPr>
            <a:r>
              <a:rPr lang="en-US" b="1" dirty="0"/>
              <a:t>SHF8 8mm Aluminum Linear Rod Rail Shaft Support</a:t>
            </a:r>
            <a:endParaRPr lang="en-US" dirty="0"/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7813267" y="2052917"/>
            <a:ext cx="2488974" cy="105250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20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  <a:lvl6pPr marL="2506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pPr marL="0" indent="0" rtl="1">
              <a:buNone/>
            </a:pPr>
            <a:r>
              <a:rPr lang="en-US" b="1" dirty="0"/>
              <a:t>SC8UU 8mm Router Motion Slide Unit Block Bearing</a:t>
            </a:r>
          </a:p>
        </p:txBody>
      </p:sp>
      <p:pic>
        <p:nvPicPr>
          <p:cNvPr id="8" name="Picture 7" descr="51M8am+8ErL._SX342_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3313" y="3526698"/>
            <a:ext cx="2293030" cy="2025015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8" descr="3244A3DA-CE01-DC01-6785-DC16D2649A78-54-large_default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2868" y="3526698"/>
            <a:ext cx="2233020" cy="202501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icture 9" descr="EA35968A-BADA-3AAA-A430-6BC281A30598-SHF8-8mm-Linear-font-b-Bearing-b-font-font-b-Shaft-b-font-font-b-Support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3267" y="3526698"/>
            <a:ext cx="2140630" cy="2025015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Rectangle 3"/>
          <p:cNvSpPr/>
          <p:nvPr/>
        </p:nvSpPr>
        <p:spPr>
          <a:xfrm>
            <a:off x="1489043" y="5972990"/>
            <a:ext cx="173797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/>
              <a:t>Quantity : </a:t>
            </a:r>
            <a:r>
              <a:rPr lang="en-US" b="1" dirty="0" smtClean="0"/>
              <a:t>2m.</a:t>
            </a:r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4968593" y="5972990"/>
            <a:ext cx="152157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/>
              <a:t>Quantity : </a:t>
            </a:r>
            <a:r>
              <a:rPr lang="en-US" b="1" dirty="0" smtClean="0"/>
              <a:t>6.</a:t>
            </a:r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8122797" y="5972990"/>
            <a:ext cx="152157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/>
              <a:t>Quantity : </a:t>
            </a:r>
            <a:r>
              <a:rPr lang="en-US" b="1" dirty="0" smtClean="0"/>
              <a:t>8.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3417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Hardware parts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68627" y="1881423"/>
            <a:ext cx="2488974" cy="1052503"/>
          </a:xfrm>
        </p:spPr>
        <p:txBody>
          <a:bodyPr>
            <a:normAutofit/>
          </a:bodyPr>
          <a:lstStyle/>
          <a:p>
            <a:pPr marL="0" indent="0" rtl="1">
              <a:buNone/>
            </a:pPr>
            <a:r>
              <a:rPr lang="en-US" b="1" dirty="0"/>
              <a:t>Easy drivers (A3967)</a:t>
            </a: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7943897" y="1881423"/>
            <a:ext cx="2488974" cy="105250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20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  <a:lvl6pPr marL="2506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pPr marL="0" indent="0">
              <a:buNone/>
            </a:pPr>
            <a:r>
              <a:rPr lang="en-US" b="1" dirty="0"/>
              <a:t>L298N driver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1554357" y="5801495"/>
            <a:ext cx="151996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/>
              <a:t>Quantity : </a:t>
            </a:r>
            <a:r>
              <a:rPr lang="ar-JO" b="1" dirty="0" smtClean="0"/>
              <a:t>3</a:t>
            </a:r>
            <a:r>
              <a:rPr lang="en-US" b="1" dirty="0" smtClean="0"/>
              <a:t>.</a:t>
            </a:r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8299622" y="5801496"/>
            <a:ext cx="151996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/>
              <a:t>Quantity : </a:t>
            </a:r>
            <a:r>
              <a:rPr lang="ar-JO" b="1" dirty="0"/>
              <a:t>3</a:t>
            </a:r>
            <a:r>
              <a:rPr lang="en-US" b="1" dirty="0" smtClean="0"/>
              <a:t>.</a:t>
            </a:r>
            <a:endParaRPr lang="en-US" dirty="0"/>
          </a:p>
        </p:txBody>
      </p:sp>
      <p:pic>
        <p:nvPicPr>
          <p:cNvPr id="13" name="Picture 12" descr="C:\Users\othman\Desktop\EasyDriverProduct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6111" y="2780075"/>
            <a:ext cx="3706586" cy="2647179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Picture 13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0519" y="2780074"/>
            <a:ext cx="3324270" cy="26471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2755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Software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42406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Software part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75201" y="1742164"/>
            <a:ext cx="8946541" cy="4573777"/>
          </a:xfrm>
        </p:spPr>
        <p:txBody>
          <a:bodyPr/>
          <a:lstStyle/>
          <a:p>
            <a:pPr marL="0" indent="0">
              <a:buNone/>
            </a:pPr>
            <a:r>
              <a:rPr lang="en-US" sz="2400" b="1" dirty="0" smtClean="0"/>
              <a:t>Inkscape</a:t>
            </a:r>
          </a:p>
          <a:p>
            <a:pPr marL="0" indent="0">
              <a:buNone/>
            </a:pPr>
            <a:r>
              <a:rPr lang="en-US" dirty="0" smtClean="0"/>
              <a:t>It is </a:t>
            </a:r>
            <a:r>
              <a:rPr lang="en-US" dirty="0"/>
              <a:t>a professional vector graphics editor for </a:t>
            </a:r>
            <a:r>
              <a:rPr lang="en-US" dirty="0" smtClean="0"/>
              <a:t>Windows, Mac OS X and Linux. </a:t>
            </a:r>
            <a:r>
              <a:rPr lang="en-US" dirty="0"/>
              <a:t>It's free and open source</a:t>
            </a:r>
          </a:p>
        </p:txBody>
      </p:sp>
      <p:sp>
        <p:nvSpPr>
          <p:cNvPr id="5" name="Rectangle 4"/>
          <p:cNvSpPr/>
          <p:nvPr/>
        </p:nvSpPr>
        <p:spPr>
          <a:xfrm>
            <a:off x="4384320" y="3918856"/>
            <a:ext cx="2690949" cy="1593668"/>
          </a:xfrm>
          <a:prstGeom prst="rect">
            <a:avLst/>
          </a:prstGeom>
          <a:noFill/>
          <a:ln w="9525" cap="flat" cmpd="sng" algn="ctr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" name="Straight Arrow Connector 6"/>
          <p:cNvCxnSpPr>
            <a:endCxn id="5" idx="1"/>
          </p:cNvCxnSpPr>
          <p:nvPr/>
        </p:nvCxnSpPr>
        <p:spPr>
          <a:xfrm>
            <a:off x="3326229" y="4715690"/>
            <a:ext cx="1058091" cy="0"/>
          </a:xfrm>
          <a:prstGeom prst="straightConnector1">
            <a:avLst/>
          </a:prstGeom>
          <a:ln>
            <a:headEnd type="none" w="med" len="med"/>
            <a:tailEnd type="arrow" w="med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1845115" y="4484857"/>
            <a:ext cx="14107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Image</a:t>
            </a:r>
            <a:endParaRPr lang="en-US" sz="2400" b="1" dirty="0"/>
          </a:p>
        </p:txBody>
      </p:sp>
      <p:cxnSp>
        <p:nvCxnSpPr>
          <p:cNvPr id="31" name="Straight Arrow Connector 30"/>
          <p:cNvCxnSpPr>
            <a:stCxn id="5" idx="3"/>
          </p:cNvCxnSpPr>
          <p:nvPr/>
        </p:nvCxnSpPr>
        <p:spPr>
          <a:xfrm flipV="1">
            <a:off x="7075269" y="4710547"/>
            <a:ext cx="1058091" cy="5143"/>
          </a:xfrm>
          <a:prstGeom prst="straightConnector1">
            <a:avLst/>
          </a:prstGeom>
          <a:ln>
            <a:headEnd type="none" w="med" len="med"/>
            <a:tailEnd type="arrow" w="med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9638" y="4075382"/>
            <a:ext cx="1270331" cy="1270331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8228063" y="4484857"/>
            <a:ext cx="14107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G-Code</a:t>
            </a:r>
            <a:endParaRPr lang="en-US" sz="2400" b="1" dirty="0"/>
          </a:p>
        </p:txBody>
      </p:sp>
      <p:sp>
        <p:nvSpPr>
          <p:cNvPr id="10" name="Rectangle 9"/>
          <p:cNvSpPr/>
          <p:nvPr/>
        </p:nvSpPr>
        <p:spPr>
          <a:xfrm>
            <a:off x="5348471" y="3539239"/>
            <a:ext cx="50847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i="1" dirty="0" smtClean="0">
                <a:solidFill>
                  <a:schemeClr val="bg1"/>
                </a:solidFill>
              </a:rPr>
              <a:t>PC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4990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Software part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75201" y="1742164"/>
            <a:ext cx="8946541" cy="4573777"/>
          </a:xfrm>
        </p:spPr>
        <p:txBody>
          <a:bodyPr/>
          <a:lstStyle/>
          <a:p>
            <a:pPr marL="0" indent="0">
              <a:buNone/>
            </a:pPr>
            <a:r>
              <a:rPr lang="en-US" b="1" dirty="0" smtClean="0"/>
              <a:t>GrblPanel (G-Code sender)</a:t>
            </a:r>
          </a:p>
          <a:p>
            <a:pPr marL="0" indent="0">
              <a:buNone/>
            </a:pPr>
            <a:r>
              <a:rPr lang="en-US" dirty="0" smtClean="0"/>
              <a:t>It is </a:t>
            </a:r>
            <a:r>
              <a:rPr lang="en-US" dirty="0"/>
              <a:t>a professional vector graphics editor for </a:t>
            </a:r>
            <a:r>
              <a:rPr lang="en-US" dirty="0" smtClean="0"/>
              <a:t>Windows, Mac OS X and Linux. </a:t>
            </a:r>
            <a:r>
              <a:rPr lang="en-US" dirty="0"/>
              <a:t>It's free and open source</a:t>
            </a:r>
          </a:p>
        </p:txBody>
      </p:sp>
      <p:sp>
        <p:nvSpPr>
          <p:cNvPr id="5" name="Rectangle 4"/>
          <p:cNvSpPr/>
          <p:nvPr/>
        </p:nvSpPr>
        <p:spPr>
          <a:xfrm>
            <a:off x="4384320" y="3918856"/>
            <a:ext cx="2690949" cy="1593668"/>
          </a:xfrm>
          <a:prstGeom prst="rect">
            <a:avLst/>
          </a:prstGeom>
          <a:noFill/>
          <a:ln w="9525" cap="flat" cmpd="sng" algn="ctr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" name="Straight Arrow Connector 6"/>
          <p:cNvCxnSpPr>
            <a:endCxn id="5" idx="1"/>
          </p:cNvCxnSpPr>
          <p:nvPr/>
        </p:nvCxnSpPr>
        <p:spPr>
          <a:xfrm>
            <a:off x="3326229" y="4715690"/>
            <a:ext cx="1058091" cy="0"/>
          </a:xfrm>
          <a:prstGeom prst="straightConnector1">
            <a:avLst/>
          </a:prstGeom>
          <a:ln>
            <a:headEnd type="none" w="med" len="med"/>
            <a:tailEnd type="arrow" w="med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2496479" y="4492447"/>
            <a:ext cx="7152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PC</a:t>
            </a:r>
            <a:endParaRPr lang="en-US" sz="2400" b="1" dirty="0"/>
          </a:p>
        </p:txBody>
      </p:sp>
      <p:cxnSp>
        <p:nvCxnSpPr>
          <p:cNvPr id="31" name="Straight Arrow Connector 30"/>
          <p:cNvCxnSpPr>
            <a:stCxn id="5" idx="3"/>
          </p:cNvCxnSpPr>
          <p:nvPr/>
        </p:nvCxnSpPr>
        <p:spPr>
          <a:xfrm flipV="1">
            <a:off x="7075269" y="4710547"/>
            <a:ext cx="1058091" cy="5143"/>
          </a:xfrm>
          <a:prstGeom prst="straightConnector1">
            <a:avLst/>
          </a:prstGeom>
          <a:ln>
            <a:headEnd type="none" w="med" len="med"/>
            <a:tailEnd type="arrow" w="med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8228063" y="4484857"/>
            <a:ext cx="14107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Arduino</a:t>
            </a:r>
            <a:endParaRPr lang="en-US" sz="2400" b="1" dirty="0"/>
          </a:p>
        </p:txBody>
      </p:sp>
      <p:sp>
        <p:nvSpPr>
          <p:cNvPr id="10" name="Rectangle 9"/>
          <p:cNvSpPr/>
          <p:nvPr/>
        </p:nvSpPr>
        <p:spPr>
          <a:xfrm>
            <a:off x="4756885" y="3494426"/>
            <a:ext cx="215155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i="1" dirty="0" smtClean="0">
                <a:solidFill>
                  <a:schemeClr val="bg1"/>
                </a:solidFill>
              </a:rPr>
              <a:t>baud rate 115200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/>
          <a:srcRect l="12987" t="57918" r="68741" b="12617"/>
          <a:stretch/>
        </p:blipFill>
        <p:spPr>
          <a:xfrm>
            <a:off x="4964038" y="4029052"/>
            <a:ext cx="1531511" cy="1388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1267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Software part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75201" y="1742164"/>
            <a:ext cx="8946541" cy="4573777"/>
          </a:xfrm>
        </p:spPr>
        <p:txBody>
          <a:bodyPr/>
          <a:lstStyle/>
          <a:p>
            <a:pPr marL="0" indent="0">
              <a:buNone/>
            </a:pPr>
            <a:r>
              <a:rPr lang="en-US" sz="2400" b="1" dirty="0" smtClean="0"/>
              <a:t>Grbl servo firmware </a:t>
            </a:r>
          </a:p>
          <a:p>
            <a:pPr marL="0" indent="0">
              <a:buNone/>
            </a:pPr>
            <a:r>
              <a:rPr lang="en-US" dirty="0" smtClean="0"/>
              <a:t>An </a:t>
            </a:r>
            <a:r>
              <a:rPr lang="en-US" dirty="0"/>
              <a:t>open source, embedded, high performance g-code-parser and CNC milling </a:t>
            </a:r>
            <a:r>
              <a:rPr lang="en-US" dirty="0" smtClean="0"/>
              <a:t>controller written in C.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7943" y="4452296"/>
            <a:ext cx="1523874" cy="944802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3414406" y="4127863"/>
            <a:ext cx="2690949" cy="1593668"/>
          </a:xfrm>
          <a:prstGeom prst="rect">
            <a:avLst/>
          </a:prstGeom>
          <a:noFill/>
          <a:ln w="9525" cap="flat" cmpd="sng" algn="ctr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" name="Straight Arrow Connector 6"/>
          <p:cNvCxnSpPr>
            <a:endCxn id="5" idx="1"/>
          </p:cNvCxnSpPr>
          <p:nvPr/>
        </p:nvCxnSpPr>
        <p:spPr>
          <a:xfrm>
            <a:off x="2356315" y="4924697"/>
            <a:ext cx="1058091" cy="0"/>
          </a:xfrm>
          <a:prstGeom prst="straightConnector1">
            <a:avLst/>
          </a:prstGeom>
          <a:ln>
            <a:headEnd type="none" w="med" len="med"/>
            <a:tailEnd type="arrow" w="med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>
            <a:stCxn id="5" idx="3"/>
          </p:cNvCxnSpPr>
          <p:nvPr/>
        </p:nvCxnSpPr>
        <p:spPr>
          <a:xfrm>
            <a:off x="6105355" y="4924697"/>
            <a:ext cx="1188720" cy="0"/>
          </a:xfrm>
          <a:prstGeom prst="straightConnector1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875201" y="4693864"/>
            <a:ext cx="14107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G-Code</a:t>
            </a:r>
            <a:endParaRPr lang="en-US" sz="2400" b="1" dirty="0"/>
          </a:p>
        </p:txBody>
      </p:sp>
      <p:cxnSp>
        <p:nvCxnSpPr>
          <p:cNvPr id="24" name="Straight Arrow Connector 23"/>
          <p:cNvCxnSpPr/>
          <p:nvPr/>
        </p:nvCxnSpPr>
        <p:spPr>
          <a:xfrm flipV="1">
            <a:off x="7294075" y="4127863"/>
            <a:ext cx="0" cy="1593668"/>
          </a:xfrm>
          <a:prstGeom prst="straightConnector1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0" name="Straight Arrow Connector 29"/>
          <p:cNvCxnSpPr/>
          <p:nvPr/>
        </p:nvCxnSpPr>
        <p:spPr>
          <a:xfrm>
            <a:off x="7294075" y="4127863"/>
            <a:ext cx="1058091" cy="0"/>
          </a:xfrm>
          <a:prstGeom prst="straightConnector1">
            <a:avLst/>
          </a:prstGeom>
          <a:ln>
            <a:headEnd type="none" w="med" len="med"/>
            <a:tailEnd type="arrow" w="med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1" name="Straight Arrow Connector 30"/>
          <p:cNvCxnSpPr/>
          <p:nvPr/>
        </p:nvCxnSpPr>
        <p:spPr>
          <a:xfrm>
            <a:off x="7217874" y="4924696"/>
            <a:ext cx="1058091" cy="0"/>
          </a:xfrm>
          <a:prstGeom prst="straightConnector1">
            <a:avLst/>
          </a:prstGeom>
          <a:ln>
            <a:headEnd type="none" w="med" len="med"/>
            <a:tailEnd type="arrow" w="med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2" name="Straight Arrow Connector 31"/>
          <p:cNvCxnSpPr/>
          <p:nvPr/>
        </p:nvCxnSpPr>
        <p:spPr>
          <a:xfrm>
            <a:off x="7294075" y="5721531"/>
            <a:ext cx="1082037" cy="0"/>
          </a:xfrm>
          <a:prstGeom prst="straightConnector1">
            <a:avLst/>
          </a:prstGeom>
          <a:ln>
            <a:headEnd type="none" w="med" len="med"/>
            <a:tailEnd type="arrow" w="med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34" name="TextBox 33"/>
          <p:cNvSpPr txBox="1"/>
          <p:nvPr/>
        </p:nvSpPr>
        <p:spPr>
          <a:xfrm>
            <a:off x="8574245" y="3895411"/>
            <a:ext cx="24462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X step and direction</a:t>
            </a:r>
            <a:endParaRPr lang="en-US" dirty="0"/>
          </a:p>
        </p:txBody>
      </p:sp>
      <p:sp>
        <p:nvSpPr>
          <p:cNvPr id="36" name="TextBox 35"/>
          <p:cNvSpPr txBox="1"/>
          <p:nvPr/>
        </p:nvSpPr>
        <p:spPr>
          <a:xfrm>
            <a:off x="8574245" y="4734889"/>
            <a:ext cx="24462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Y step and direction</a:t>
            </a:r>
            <a:endParaRPr lang="en-US" dirty="0"/>
          </a:p>
        </p:txBody>
      </p:sp>
      <p:sp>
        <p:nvSpPr>
          <p:cNvPr id="37" name="TextBox 36"/>
          <p:cNvSpPr txBox="1"/>
          <p:nvPr/>
        </p:nvSpPr>
        <p:spPr>
          <a:xfrm>
            <a:off x="8574245" y="5536865"/>
            <a:ext cx="24462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Servo angle</a:t>
            </a:r>
            <a:endParaRPr lang="en-US" dirty="0"/>
          </a:p>
        </p:txBody>
      </p:sp>
      <p:sp>
        <p:nvSpPr>
          <p:cNvPr id="39" name="TextBox 38"/>
          <p:cNvSpPr txBox="1"/>
          <p:nvPr/>
        </p:nvSpPr>
        <p:spPr>
          <a:xfrm>
            <a:off x="4139394" y="3727753"/>
            <a:ext cx="155601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i="1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Arduino</a:t>
            </a:r>
            <a:endParaRPr lang="en-US" sz="2000" i="1" dirty="0">
              <a:solidFill>
                <a:schemeClr val="bg2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7190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Problems 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4324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Outlines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Introduction.</a:t>
            </a:r>
          </a:p>
          <a:p>
            <a:r>
              <a:rPr lang="en-US" dirty="0" smtClean="0"/>
              <a:t>Hardware.</a:t>
            </a:r>
          </a:p>
          <a:p>
            <a:r>
              <a:rPr lang="en-US" dirty="0" smtClean="0"/>
              <a:t>Software.</a:t>
            </a:r>
          </a:p>
          <a:p>
            <a:r>
              <a:rPr lang="en-US" dirty="0" smtClean="0"/>
              <a:t>Problems.</a:t>
            </a:r>
          </a:p>
          <a:p>
            <a:r>
              <a:rPr lang="en-US" dirty="0" smtClean="0"/>
              <a:t>Future work</a:t>
            </a:r>
          </a:p>
        </p:txBody>
      </p:sp>
    </p:spTree>
    <p:extLst>
      <p:ext uri="{BB962C8B-B14F-4D97-AF65-F5344CB8AC3E}">
        <p14:creationId xmlns:p14="http://schemas.microsoft.com/office/powerpoint/2010/main" val="626664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Problems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Weight of X-axis make high load on stepper motors.</a:t>
            </a:r>
          </a:p>
          <a:p>
            <a:r>
              <a:rPr lang="en-US" dirty="0" smtClean="0"/>
              <a:t>Power of stepper motors.</a:t>
            </a:r>
          </a:p>
          <a:p>
            <a:r>
              <a:rPr lang="en-US" dirty="0" smtClean="0"/>
              <a:t>Friction. </a:t>
            </a:r>
          </a:p>
          <a:p>
            <a:r>
              <a:rPr lang="en-US" dirty="0" smtClean="0"/>
              <a:t>Weight of body (MDF wood).</a:t>
            </a:r>
          </a:p>
        </p:txBody>
      </p:sp>
    </p:spTree>
    <p:extLst>
      <p:ext uri="{BB962C8B-B14F-4D97-AF65-F5344CB8AC3E}">
        <p14:creationId xmlns:p14="http://schemas.microsoft.com/office/powerpoint/2010/main" val="35455880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Future work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5406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Future works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Make it light. </a:t>
            </a:r>
          </a:p>
          <a:p>
            <a:r>
              <a:rPr lang="en-US" dirty="0" smtClean="0"/>
              <a:t>Make it scalable.</a:t>
            </a:r>
          </a:p>
          <a:p>
            <a:r>
              <a:rPr lang="en-US" dirty="0" smtClean="0"/>
              <a:t>Communicate wirelessly  by mobile App.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986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49958" y="2457996"/>
            <a:ext cx="4357572" cy="1653180"/>
          </a:xfrm>
        </p:spPr>
        <p:txBody>
          <a:bodyPr/>
          <a:lstStyle/>
          <a:p>
            <a:r>
              <a:rPr lang="en-US" sz="6600" dirty="0" smtClean="0"/>
              <a:t>Thanks all </a:t>
            </a:r>
            <a:endParaRPr lang="en-US" sz="6600" dirty="0"/>
          </a:p>
        </p:txBody>
      </p:sp>
    </p:spTree>
    <p:extLst>
      <p:ext uri="{BB962C8B-B14F-4D97-AF65-F5344CB8AC3E}">
        <p14:creationId xmlns:p14="http://schemas.microsoft.com/office/powerpoint/2010/main" val="4178400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Introduction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2400" dirty="0" smtClean="0"/>
              <a:t>What is Drawbot ?</a:t>
            </a:r>
          </a:p>
          <a:p>
            <a:pPr marL="0" indent="0">
              <a:buNone/>
            </a:pPr>
            <a:r>
              <a:rPr lang="en-US" sz="2400" dirty="0" smtClean="0"/>
              <a:t>Simply it’s a 2D CNC robot that  can draws any thing.</a:t>
            </a:r>
            <a:endParaRPr lang="en-US" sz="2400" dirty="0"/>
          </a:p>
          <a:p>
            <a:pPr marL="0" indent="0">
              <a:buNone/>
            </a:pPr>
            <a:endParaRPr lang="en-US" sz="2400" dirty="0" smtClean="0"/>
          </a:p>
          <a:p>
            <a:pPr marL="0" indent="0">
              <a:buNone/>
            </a:pPr>
            <a:r>
              <a:rPr lang="en-US" sz="2400" dirty="0" smtClean="0"/>
              <a:t>Why Drawbot (a robot for drawing) ?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Advertising, like stores and adv. companies .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Events.</a:t>
            </a:r>
          </a:p>
          <a:p>
            <a:pPr marL="457200" indent="-457200">
              <a:buFont typeface="+mj-lt"/>
              <a:buAutoNum type="arabicPeriod"/>
            </a:pPr>
            <a:endParaRPr lang="en-US" dirty="0" smtClean="0"/>
          </a:p>
          <a:p>
            <a:pPr marL="457200" indent="-457200">
              <a:buFont typeface="+mj-lt"/>
              <a:buAutoNum type="arabi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056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How it works ? 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4754879" y="2616703"/>
            <a:ext cx="144997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/>
              <a:t>G-Code</a:t>
            </a:r>
            <a:endParaRPr lang="en-US" sz="24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4754879" y="1769012"/>
            <a:ext cx="144997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/>
              <a:t>Image</a:t>
            </a:r>
            <a:endParaRPr lang="en-US" sz="24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4330332" y="3427523"/>
            <a:ext cx="22990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/>
              <a:t>GRBL Sender</a:t>
            </a:r>
            <a:endParaRPr lang="en-US" sz="2400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4330334" y="4238344"/>
            <a:ext cx="22990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/>
              <a:t>Controller</a:t>
            </a:r>
            <a:endParaRPr lang="en-US" sz="2400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4330333" y="5086035"/>
            <a:ext cx="22990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/>
              <a:t>Motors</a:t>
            </a:r>
            <a:endParaRPr lang="en-US" sz="2400" b="1" dirty="0"/>
          </a:p>
        </p:txBody>
      </p:sp>
      <p:cxnSp>
        <p:nvCxnSpPr>
          <p:cNvPr id="14" name="Straight Arrow Connector 13"/>
          <p:cNvCxnSpPr>
            <a:stCxn id="6" idx="2"/>
            <a:endCxn id="5" idx="0"/>
          </p:cNvCxnSpPr>
          <p:nvPr/>
        </p:nvCxnSpPr>
        <p:spPr>
          <a:xfrm>
            <a:off x="5479868" y="2230677"/>
            <a:ext cx="0" cy="386026"/>
          </a:xfrm>
          <a:prstGeom prst="straightConnector1">
            <a:avLst/>
          </a:prstGeom>
          <a:ln>
            <a:headEnd type="none" w="med" len="med"/>
            <a:tailEnd type="arrow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>
            <a:stCxn id="5" idx="2"/>
            <a:endCxn id="7" idx="0"/>
          </p:cNvCxnSpPr>
          <p:nvPr/>
        </p:nvCxnSpPr>
        <p:spPr>
          <a:xfrm flipH="1">
            <a:off x="5479865" y="3078368"/>
            <a:ext cx="3" cy="349155"/>
          </a:xfrm>
          <a:prstGeom prst="straightConnector1">
            <a:avLst/>
          </a:prstGeom>
          <a:ln>
            <a:headEnd type="none" w="med" len="med"/>
            <a:tailEnd type="arrow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>
            <a:stCxn id="7" idx="2"/>
            <a:endCxn id="11" idx="0"/>
          </p:cNvCxnSpPr>
          <p:nvPr/>
        </p:nvCxnSpPr>
        <p:spPr>
          <a:xfrm>
            <a:off x="5479865" y="3889188"/>
            <a:ext cx="2" cy="349156"/>
          </a:xfrm>
          <a:prstGeom prst="straightConnector1">
            <a:avLst/>
          </a:prstGeom>
          <a:ln>
            <a:headEnd type="none" w="med" len="med"/>
            <a:tailEnd type="arrow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>
            <a:stCxn id="11" idx="2"/>
            <a:endCxn id="12" idx="0"/>
          </p:cNvCxnSpPr>
          <p:nvPr/>
        </p:nvCxnSpPr>
        <p:spPr>
          <a:xfrm flipH="1">
            <a:off x="5479866" y="4700009"/>
            <a:ext cx="1" cy="386026"/>
          </a:xfrm>
          <a:prstGeom prst="straightConnector1">
            <a:avLst/>
          </a:prstGeom>
          <a:ln>
            <a:headEnd type="none" w="med" len="med"/>
            <a:tailEnd type="arrow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5" name="Left Brace 24"/>
          <p:cNvSpPr/>
          <p:nvPr/>
        </p:nvSpPr>
        <p:spPr>
          <a:xfrm>
            <a:off x="4140921" y="4469176"/>
            <a:ext cx="378822" cy="847691"/>
          </a:xfrm>
          <a:prstGeom prst="leftBrace">
            <a:avLst/>
          </a:prstGeom>
          <a:ln>
            <a:headEnd type="none" w="med" len="med"/>
            <a:tailEnd type="arrow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TextBox 25"/>
          <p:cNvSpPr txBox="1"/>
          <p:nvPr/>
        </p:nvSpPr>
        <p:spPr>
          <a:xfrm>
            <a:off x="2125972" y="4562815"/>
            <a:ext cx="173083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i="1" dirty="0" smtClean="0"/>
              <a:t>Drawbot</a:t>
            </a:r>
            <a:endParaRPr lang="en-US" b="1" i="1" dirty="0"/>
          </a:p>
        </p:txBody>
      </p:sp>
    </p:spTree>
    <p:extLst>
      <p:ext uri="{BB962C8B-B14F-4D97-AF65-F5344CB8AC3E}">
        <p14:creationId xmlns:p14="http://schemas.microsoft.com/office/powerpoint/2010/main" val="3745999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Hardware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6403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Hardware parts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03312" y="2052918"/>
            <a:ext cx="6995659" cy="4195481"/>
          </a:xfrm>
        </p:spPr>
        <p:txBody>
          <a:bodyPr/>
          <a:lstStyle/>
          <a:p>
            <a:pPr marL="0" indent="0">
              <a:buNone/>
            </a:pPr>
            <a:r>
              <a:rPr lang="en-US" sz="2400" b="1" dirty="0" smtClean="0"/>
              <a:t>Stepper motors (X &amp; Y </a:t>
            </a:r>
            <a:r>
              <a:rPr lang="en-US" b="1" dirty="0"/>
              <a:t>axes</a:t>
            </a:r>
            <a:r>
              <a:rPr lang="en-US" sz="2400" b="1" dirty="0" smtClean="0"/>
              <a:t>)</a:t>
            </a:r>
          </a:p>
          <a:p>
            <a:pPr marL="0" indent="0">
              <a:buNone/>
            </a:pPr>
            <a:endParaRPr lang="en-US" sz="2400" b="1" dirty="0" smtClean="0"/>
          </a:p>
          <a:p>
            <a:pPr marL="514350" indent="-514350">
              <a:buFont typeface="+mj-lt"/>
              <a:buAutoNum type="romanUcPeriod"/>
            </a:pPr>
            <a:r>
              <a:rPr lang="en-US" dirty="0" smtClean="0"/>
              <a:t> 2x NEMA 17  with 50N.cm  for Y-axis. (approx. 2A).</a:t>
            </a:r>
          </a:p>
          <a:p>
            <a:pPr marL="457200" indent="-457200">
              <a:buFont typeface="+mj-lt"/>
              <a:buAutoNum type="romanUcPeriod"/>
            </a:pPr>
            <a:r>
              <a:rPr lang="en-US" dirty="0" smtClean="0"/>
              <a:t>1x NEMA 17 with  30N.cm for X-axis. (approx. 1.3 A)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78" r="10119"/>
          <a:stretch/>
        </p:blipFill>
        <p:spPr>
          <a:xfrm>
            <a:off x="8373290" y="2183548"/>
            <a:ext cx="3040827" cy="29470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5237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Hardware parts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03312" y="2052918"/>
            <a:ext cx="6995659" cy="4195481"/>
          </a:xfrm>
        </p:spPr>
        <p:txBody>
          <a:bodyPr/>
          <a:lstStyle/>
          <a:p>
            <a:pPr marL="0" indent="0">
              <a:buNone/>
            </a:pPr>
            <a:r>
              <a:rPr lang="en-US" sz="2400" b="1" dirty="0"/>
              <a:t>Nema 17 mounting L Bracket for stepper </a:t>
            </a:r>
            <a:r>
              <a:rPr lang="en-US" sz="2400" b="1" dirty="0" smtClean="0"/>
              <a:t>motor.</a:t>
            </a:r>
          </a:p>
          <a:p>
            <a:pPr marL="0" indent="0">
              <a:buNone/>
            </a:pPr>
            <a:r>
              <a:rPr lang="en-US" b="1" dirty="0"/>
              <a:t>Quantity : </a:t>
            </a:r>
            <a:r>
              <a:rPr lang="en-US" b="1" dirty="0" smtClean="0"/>
              <a:t>2.</a:t>
            </a:r>
            <a:endParaRPr lang="en-US" dirty="0"/>
          </a:p>
          <a:p>
            <a:pPr marL="0" indent="0">
              <a:buNone/>
            </a:pPr>
            <a:endParaRPr lang="en-US" sz="2400" b="1" dirty="0"/>
          </a:p>
        </p:txBody>
      </p:sp>
      <p:pic>
        <p:nvPicPr>
          <p:cNvPr id="6" name="Picture 5" descr="EBA86F60-29EC-D5B8-4655-8A6426599FEA-UTB8k1UYXkDEXKJk43PTq6y6SVXac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3312" y="3666906"/>
            <a:ext cx="3113722" cy="278116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750121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Hardware parts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/>
              <a:t>3D printed module for x-axis</a:t>
            </a:r>
            <a:endParaRPr lang="en-US" dirty="0"/>
          </a:p>
        </p:txBody>
      </p:sp>
      <p:pic>
        <p:nvPicPr>
          <p:cNvPr id="5" name="Picture 4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5104" y="3312795"/>
            <a:ext cx="4254500" cy="2609850"/>
          </a:xfrm>
          <a:prstGeom prst="rect">
            <a:avLst/>
          </a:prstGeom>
        </p:spPr>
      </p:pic>
      <p:pic>
        <p:nvPicPr>
          <p:cNvPr id="6" name="Picture 5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0361" y="3312795"/>
            <a:ext cx="4457700" cy="25355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0301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Hardware parts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 smtClean="0"/>
              <a:t>Servo motor (Z axis)</a:t>
            </a:r>
            <a:endParaRPr lang="en-US" b="1" dirty="0"/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3312" y="2981696"/>
            <a:ext cx="3485878" cy="2535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8895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223</TotalTime>
  <Words>357</Words>
  <Application>Microsoft Office PowerPoint</Application>
  <PresentationFormat>Widescreen</PresentationFormat>
  <Paragraphs>88</Paragraphs>
  <Slides>23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7" baseType="lpstr">
      <vt:lpstr>Arial</vt:lpstr>
      <vt:lpstr>Century Gothic</vt:lpstr>
      <vt:lpstr>Wingdings 3</vt:lpstr>
      <vt:lpstr>Ion</vt:lpstr>
      <vt:lpstr>Drawbot</vt:lpstr>
      <vt:lpstr>Outlines</vt:lpstr>
      <vt:lpstr>Introduction</vt:lpstr>
      <vt:lpstr>How it works ? </vt:lpstr>
      <vt:lpstr>Hardware</vt:lpstr>
      <vt:lpstr>Hardware parts</vt:lpstr>
      <vt:lpstr>Hardware parts</vt:lpstr>
      <vt:lpstr>Hardware parts</vt:lpstr>
      <vt:lpstr>Hardware parts</vt:lpstr>
      <vt:lpstr>Hardware parts</vt:lpstr>
      <vt:lpstr>Hardware parts</vt:lpstr>
      <vt:lpstr>Hardware parts</vt:lpstr>
      <vt:lpstr>Hardware parts</vt:lpstr>
      <vt:lpstr>Hardware parts</vt:lpstr>
      <vt:lpstr>Software</vt:lpstr>
      <vt:lpstr>Software part</vt:lpstr>
      <vt:lpstr>Software part</vt:lpstr>
      <vt:lpstr>Software part</vt:lpstr>
      <vt:lpstr>Problems </vt:lpstr>
      <vt:lpstr>Problems</vt:lpstr>
      <vt:lpstr>Future work</vt:lpstr>
      <vt:lpstr>Future works </vt:lpstr>
      <vt:lpstr>Thanks all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Drawbot</dc:title>
  <dc:creator>othman titee</dc:creator>
  <cp:lastModifiedBy>student</cp:lastModifiedBy>
  <cp:revision>23</cp:revision>
  <dcterms:created xsi:type="dcterms:W3CDTF">2018-12-23T15:46:15Z</dcterms:created>
  <dcterms:modified xsi:type="dcterms:W3CDTF">2019-11-07T11:08:37Z</dcterms:modified>
</cp:coreProperties>
</file>