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6" r:id="rId3"/>
    <p:sldId id="257" r:id="rId4"/>
    <p:sldId id="258" r:id="rId5"/>
    <p:sldId id="277" r:id="rId6"/>
    <p:sldId id="259" r:id="rId7"/>
    <p:sldId id="262" r:id="rId8"/>
    <p:sldId id="264" r:id="rId9"/>
    <p:sldId id="260" r:id="rId10"/>
    <p:sldId id="266" r:id="rId11"/>
    <p:sldId id="265" r:id="rId12"/>
    <p:sldId id="267" r:id="rId13"/>
    <p:sldId id="269" r:id="rId14"/>
    <p:sldId id="275" r:id="rId15"/>
    <p:sldId id="278" r:id="rId16"/>
    <p:sldId id="270" r:id="rId17"/>
    <p:sldId id="271" r:id="rId18"/>
    <p:sldId id="268" r:id="rId19"/>
    <p:sldId id="279" r:id="rId20"/>
    <p:sldId id="272" r:id="rId21"/>
    <p:sldId id="280" r:id="rId22"/>
    <p:sldId id="273" r:id="rId23"/>
    <p:sldId id="27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Drawbot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Hardware Graduation Project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74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parts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3D printed module for </a:t>
            </a:r>
            <a:r>
              <a:rPr lang="en-US" b="1" dirty="0" smtClean="0"/>
              <a:t> servo </a:t>
            </a:r>
            <a:r>
              <a:rPr lang="en-US" b="1" dirty="0"/>
              <a:t>				3D printed module for </a:t>
            </a:r>
            <a:r>
              <a:rPr lang="en-US" b="1" dirty="0" smtClean="0"/>
              <a:t>pin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2" y="3151142"/>
            <a:ext cx="4600575" cy="272415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632" y="3151142"/>
            <a:ext cx="4602162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1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parts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GT2-6mm </a:t>
            </a:r>
            <a:r>
              <a:rPr lang="en-US" b="1" dirty="0"/>
              <a:t>open timing belt ,6mm </a:t>
            </a:r>
            <a:r>
              <a:rPr lang="en-US" b="1" dirty="0" smtClean="0"/>
              <a:t>width</a:t>
            </a:r>
          </a:p>
          <a:p>
            <a:pPr marL="0" indent="0">
              <a:buNone/>
            </a:pPr>
            <a:r>
              <a:rPr lang="en-US" sz="1800" b="1" dirty="0"/>
              <a:t>Quantity : </a:t>
            </a:r>
            <a:r>
              <a:rPr lang="en-US" sz="1800" b="1" dirty="0" smtClean="0"/>
              <a:t>3 m.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 descr="GT2-6mm open timing belt width 6m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" y="3147739"/>
            <a:ext cx="3298871" cy="22210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570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parts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GT2 Timing Pulley 16 teeth Bore </a:t>
            </a:r>
            <a:r>
              <a:rPr lang="en-US" b="1" dirty="0" smtClean="0"/>
              <a:t>5mm</a:t>
            </a:r>
          </a:p>
          <a:p>
            <a:pPr marL="0" indent="0">
              <a:buNone/>
            </a:pPr>
            <a:r>
              <a:rPr lang="en-US" sz="1800" b="1" dirty="0" smtClean="0"/>
              <a:t>Quantity : 6.</a:t>
            </a:r>
            <a:endParaRPr lang="en-US" sz="1800" dirty="0"/>
          </a:p>
        </p:txBody>
      </p:sp>
      <p:pic>
        <p:nvPicPr>
          <p:cNvPr id="5" name="Picture 4" descr="GT2 Timing Pulley 16 teeth Alumium Bore 5mm fit fo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" y="3105421"/>
            <a:ext cx="2488974" cy="23287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476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parts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2488974" cy="1052503"/>
          </a:xfrm>
        </p:spPr>
        <p:txBody>
          <a:bodyPr>
            <a:normAutofit/>
          </a:bodyPr>
          <a:lstStyle/>
          <a:p>
            <a:pPr marL="0" indent="0" rtl="1">
              <a:buNone/>
            </a:pPr>
            <a:r>
              <a:rPr lang="en-US" b="1" dirty="0"/>
              <a:t>8mm linear shaft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12868" y="2052917"/>
            <a:ext cx="2488974" cy="1052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b="1" dirty="0"/>
              <a:t>SHF8 8mm Aluminum Linear Rod Rail Shaft Support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813267" y="2052917"/>
            <a:ext cx="2488974" cy="1052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rtl="1">
              <a:buNone/>
            </a:pPr>
            <a:r>
              <a:rPr lang="en-US" b="1" dirty="0"/>
              <a:t>SC8UU 8mm Router Motion Slide Unit Block Bearing</a:t>
            </a:r>
          </a:p>
        </p:txBody>
      </p:sp>
      <p:pic>
        <p:nvPicPr>
          <p:cNvPr id="8" name="Picture 7" descr="51M8am+8ErL._SX342_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3" y="3526698"/>
            <a:ext cx="2293030" cy="2025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3244A3DA-CE01-DC01-6785-DC16D2649A78-54-large_defaul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868" y="3526698"/>
            <a:ext cx="2233020" cy="2025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EA35968A-BADA-3AAA-A430-6BC281A30598-SHF8-8mm-Linear-font-b-Bearing-b-font-font-b-Shaft-b-font-font-b-Support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267" y="3526698"/>
            <a:ext cx="2140630" cy="202501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1489043" y="5972990"/>
            <a:ext cx="1737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Quantity : </a:t>
            </a:r>
            <a:r>
              <a:rPr lang="en-US" b="1" dirty="0" smtClean="0"/>
              <a:t>2m.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968593" y="5972990"/>
            <a:ext cx="1521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Quantity : </a:t>
            </a:r>
            <a:r>
              <a:rPr lang="en-US" b="1" dirty="0" smtClean="0"/>
              <a:t>6.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122797" y="5972990"/>
            <a:ext cx="1521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Quantity : </a:t>
            </a:r>
            <a:r>
              <a:rPr lang="en-US" b="1" dirty="0" smtClean="0"/>
              <a:t>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41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parts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8627" y="1881423"/>
            <a:ext cx="2488974" cy="1052503"/>
          </a:xfrm>
        </p:spPr>
        <p:txBody>
          <a:bodyPr>
            <a:normAutofit/>
          </a:bodyPr>
          <a:lstStyle/>
          <a:p>
            <a:pPr marL="0" indent="0" rtl="1">
              <a:buNone/>
            </a:pPr>
            <a:r>
              <a:rPr lang="en-US" b="1" dirty="0"/>
              <a:t>Easy drivers (A3967)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943897" y="1881423"/>
            <a:ext cx="2488974" cy="105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b="1" dirty="0"/>
              <a:t>L298N driver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54357" y="5801495"/>
            <a:ext cx="1519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Quantity : </a:t>
            </a:r>
            <a:r>
              <a:rPr lang="ar-JO" b="1" dirty="0" smtClean="0"/>
              <a:t>3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299622" y="5801496"/>
            <a:ext cx="1519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Quantity : </a:t>
            </a:r>
            <a:r>
              <a:rPr lang="ar-JO" b="1" dirty="0"/>
              <a:t>3</a:t>
            </a:r>
            <a:r>
              <a:rPr lang="en-US" b="1" dirty="0" smtClean="0"/>
              <a:t>.</a:t>
            </a:r>
            <a:endParaRPr lang="en-US" dirty="0"/>
          </a:p>
        </p:txBody>
      </p:sp>
      <p:pic>
        <p:nvPicPr>
          <p:cNvPr id="13" name="Picture 12" descr="C:\Users\othman\Desktop\EasyDriverProduc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2780075"/>
            <a:ext cx="3706586" cy="2647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519" y="2780074"/>
            <a:ext cx="3324270" cy="264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75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24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1742164"/>
            <a:ext cx="8946541" cy="4573777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Inkscape</a:t>
            </a:r>
          </a:p>
          <a:p>
            <a:pPr marL="0" indent="0">
              <a:buNone/>
            </a:pPr>
            <a:r>
              <a:rPr lang="en-US" dirty="0" smtClean="0"/>
              <a:t>It is </a:t>
            </a:r>
            <a:r>
              <a:rPr lang="en-US" dirty="0"/>
              <a:t>a professional vector graphics editor for </a:t>
            </a:r>
            <a:r>
              <a:rPr lang="en-US" dirty="0" smtClean="0"/>
              <a:t>Windows, Mac OS X and Linux. </a:t>
            </a:r>
            <a:r>
              <a:rPr lang="en-US" dirty="0"/>
              <a:t>It's free and open source</a:t>
            </a:r>
          </a:p>
        </p:txBody>
      </p:sp>
      <p:sp>
        <p:nvSpPr>
          <p:cNvPr id="5" name="Rectangle 4"/>
          <p:cNvSpPr/>
          <p:nvPr/>
        </p:nvSpPr>
        <p:spPr>
          <a:xfrm>
            <a:off x="4384320" y="3918856"/>
            <a:ext cx="2690949" cy="159366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3326229" y="4715690"/>
            <a:ext cx="1058091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45115" y="4484857"/>
            <a:ext cx="1410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Image</a:t>
            </a:r>
            <a:endParaRPr lang="en-US" sz="2400" b="1" dirty="0"/>
          </a:p>
        </p:txBody>
      </p:sp>
      <p:cxnSp>
        <p:nvCxnSpPr>
          <p:cNvPr id="31" name="Straight Arrow Connector 30"/>
          <p:cNvCxnSpPr>
            <a:stCxn id="5" idx="3"/>
          </p:cNvCxnSpPr>
          <p:nvPr/>
        </p:nvCxnSpPr>
        <p:spPr>
          <a:xfrm flipV="1">
            <a:off x="7075269" y="4710547"/>
            <a:ext cx="1058091" cy="514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638" y="4075382"/>
            <a:ext cx="1270331" cy="127033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228063" y="4484857"/>
            <a:ext cx="1410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G-Code</a:t>
            </a:r>
            <a:endParaRPr lang="en-US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5348471" y="3539239"/>
            <a:ext cx="508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PC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99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1742164"/>
            <a:ext cx="8946541" cy="4573777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GrblPanel (G-Code sender)</a:t>
            </a:r>
          </a:p>
          <a:p>
            <a:pPr marL="0" indent="0">
              <a:buNone/>
            </a:pPr>
            <a:r>
              <a:rPr lang="en-US" dirty="0" smtClean="0"/>
              <a:t>It is </a:t>
            </a:r>
            <a:r>
              <a:rPr lang="en-US" dirty="0"/>
              <a:t>a professional vector graphics editor for </a:t>
            </a:r>
            <a:r>
              <a:rPr lang="en-US" dirty="0" smtClean="0"/>
              <a:t>Windows, Mac OS X and Linux. </a:t>
            </a:r>
            <a:r>
              <a:rPr lang="en-US" dirty="0"/>
              <a:t>It's free and open source</a:t>
            </a:r>
          </a:p>
        </p:txBody>
      </p:sp>
      <p:sp>
        <p:nvSpPr>
          <p:cNvPr id="5" name="Rectangle 4"/>
          <p:cNvSpPr/>
          <p:nvPr/>
        </p:nvSpPr>
        <p:spPr>
          <a:xfrm>
            <a:off x="4384320" y="3918856"/>
            <a:ext cx="2690949" cy="159366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3326229" y="4715690"/>
            <a:ext cx="1058091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96479" y="4492447"/>
            <a:ext cx="715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PC</a:t>
            </a:r>
            <a:endParaRPr lang="en-US" sz="2400" b="1" dirty="0"/>
          </a:p>
        </p:txBody>
      </p:sp>
      <p:cxnSp>
        <p:nvCxnSpPr>
          <p:cNvPr id="31" name="Straight Arrow Connector 30"/>
          <p:cNvCxnSpPr>
            <a:stCxn id="5" idx="3"/>
          </p:cNvCxnSpPr>
          <p:nvPr/>
        </p:nvCxnSpPr>
        <p:spPr>
          <a:xfrm flipV="1">
            <a:off x="7075269" y="4710547"/>
            <a:ext cx="1058091" cy="514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228063" y="4484857"/>
            <a:ext cx="1410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Arduino</a:t>
            </a:r>
            <a:endParaRPr lang="en-US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4756885" y="3494426"/>
            <a:ext cx="2151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baud rate 115200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2987" t="57918" r="68741" b="12617"/>
          <a:stretch/>
        </p:blipFill>
        <p:spPr>
          <a:xfrm>
            <a:off x="4964038" y="4029052"/>
            <a:ext cx="1531511" cy="138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6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1742164"/>
            <a:ext cx="8946541" cy="4573777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Grbl servo firmware </a:t>
            </a:r>
          </a:p>
          <a:p>
            <a:pPr marL="0" indent="0">
              <a:buNone/>
            </a:pPr>
            <a:r>
              <a:rPr lang="en-US" dirty="0" smtClean="0"/>
              <a:t>An </a:t>
            </a:r>
            <a:r>
              <a:rPr lang="en-US" dirty="0"/>
              <a:t>open source, embedded, high performance g-code-parser and CNC milling </a:t>
            </a:r>
            <a:r>
              <a:rPr lang="en-US" dirty="0" smtClean="0"/>
              <a:t>controller written in C.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943" y="4452296"/>
            <a:ext cx="1523874" cy="9448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14406" y="4127863"/>
            <a:ext cx="2690949" cy="159366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2356315" y="4924697"/>
            <a:ext cx="1058091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3"/>
          </p:cNvCxnSpPr>
          <p:nvPr/>
        </p:nvCxnSpPr>
        <p:spPr>
          <a:xfrm>
            <a:off x="6105355" y="4924697"/>
            <a:ext cx="118872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75201" y="4693864"/>
            <a:ext cx="1410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G-Code</a:t>
            </a:r>
            <a:endParaRPr lang="en-US" sz="2400" b="1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7294075" y="4127863"/>
            <a:ext cx="0" cy="1593668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294075" y="4127863"/>
            <a:ext cx="1058091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217874" y="4924696"/>
            <a:ext cx="1058091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294075" y="5721531"/>
            <a:ext cx="1082037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574245" y="3895411"/>
            <a:ext cx="244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 step and direction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8574245" y="4734889"/>
            <a:ext cx="244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 step and direction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8574245" y="5536865"/>
            <a:ext cx="244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Servo angle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139394" y="3727753"/>
            <a:ext cx="1556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Arduino</a:t>
            </a:r>
            <a:endParaRPr lang="en-US" sz="2000" i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1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2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Introduction.</a:t>
            </a:r>
          </a:p>
          <a:p>
            <a:r>
              <a:rPr lang="en-US" dirty="0" smtClean="0"/>
              <a:t>Hardware.</a:t>
            </a:r>
          </a:p>
          <a:p>
            <a:r>
              <a:rPr lang="en-US" dirty="0" smtClean="0"/>
              <a:t>Software.</a:t>
            </a:r>
          </a:p>
          <a:p>
            <a:r>
              <a:rPr lang="en-US" dirty="0" smtClean="0"/>
              <a:t>Problems.</a:t>
            </a:r>
          </a:p>
          <a:p>
            <a:r>
              <a:rPr lang="en-US" dirty="0" smtClean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62666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Weight of X-axis make high load on stepper motors.</a:t>
            </a:r>
          </a:p>
          <a:p>
            <a:r>
              <a:rPr lang="en-US" dirty="0" smtClean="0"/>
              <a:t>Power of stepper motors.</a:t>
            </a:r>
          </a:p>
          <a:p>
            <a:r>
              <a:rPr lang="en-US" dirty="0" smtClean="0"/>
              <a:t>Friction. </a:t>
            </a:r>
          </a:p>
          <a:p>
            <a:r>
              <a:rPr lang="en-US" dirty="0" smtClean="0"/>
              <a:t>Weight of body (MDF wood).</a:t>
            </a:r>
          </a:p>
        </p:txBody>
      </p:sp>
    </p:spTree>
    <p:extLst>
      <p:ext uri="{BB962C8B-B14F-4D97-AF65-F5344CB8AC3E}">
        <p14:creationId xmlns:p14="http://schemas.microsoft.com/office/powerpoint/2010/main" val="354558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40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it light. </a:t>
            </a:r>
          </a:p>
          <a:p>
            <a:r>
              <a:rPr lang="en-US" dirty="0" smtClean="0"/>
              <a:t>Make it scalable.</a:t>
            </a:r>
          </a:p>
          <a:p>
            <a:r>
              <a:rPr lang="en-US" dirty="0" smtClean="0"/>
              <a:t>Communicate wirelessly  by mobile App.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8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9958" y="2457996"/>
            <a:ext cx="4357572" cy="1653180"/>
          </a:xfrm>
        </p:spPr>
        <p:txBody>
          <a:bodyPr/>
          <a:lstStyle/>
          <a:p>
            <a:r>
              <a:rPr lang="en-US" sz="6600" dirty="0" smtClean="0"/>
              <a:t>Thanks all 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417840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What is Drawbot ?</a:t>
            </a:r>
          </a:p>
          <a:p>
            <a:pPr marL="0" indent="0">
              <a:buNone/>
            </a:pPr>
            <a:r>
              <a:rPr lang="en-US" sz="2400" dirty="0" smtClean="0"/>
              <a:t>Simply it’s a 2D CNC robot that  can draws any thing.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Why Drawbot (a robot for drawing) 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Advertising, like stores and adv. companies 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Events.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5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54879" y="2616703"/>
            <a:ext cx="1449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G-Code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54879" y="1769012"/>
            <a:ext cx="1449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Image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330332" y="3427523"/>
            <a:ext cx="2299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GRBL Sender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30334" y="4238344"/>
            <a:ext cx="2299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Controller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30333" y="5086035"/>
            <a:ext cx="2299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Motors</a:t>
            </a:r>
            <a:endParaRPr lang="en-US" sz="2400" b="1" dirty="0"/>
          </a:p>
        </p:txBody>
      </p:sp>
      <p:cxnSp>
        <p:nvCxnSpPr>
          <p:cNvPr id="14" name="Straight Arrow Connector 13"/>
          <p:cNvCxnSpPr>
            <a:stCxn id="6" idx="2"/>
            <a:endCxn id="5" idx="0"/>
          </p:cNvCxnSpPr>
          <p:nvPr/>
        </p:nvCxnSpPr>
        <p:spPr>
          <a:xfrm>
            <a:off x="5479868" y="2230677"/>
            <a:ext cx="0" cy="38602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2"/>
            <a:endCxn id="7" idx="0"/>
          </p:cNvCxnSpPr>
          <p:nvPr/>
        </p:nvCxnSpPr>
        <p:spPr>
          <a:xfrm flipH="1">
            <a:off x="5479865" y="3078368"/>
            <a:ext cx="3" cy="34915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2"/>
            <a:endCxn id="11" idx="0"/>
          </p:cNvCxnSpPr>
          <p:nvPr/>
        </p:nvCxnSpPr>
        <p:spPr>
          <a:xfrm>
            <a:off x="5479865" y="3889188"/>
            <a:ext cx="2" cy="34915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1" idx="2"/>
            <a:endCxn id="12" idx="0"/>
          </p:cNvCxnSpPr>
          <p:nvPr/>
        </p:nvCxnSpPr>
        <p:spPr>
          <a:xfrm flipH="1">
            <a:off x="5479866" y="4700009"/>
            <a:ext cx="1" cy="38602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>
            <a:off x="4140921" y="4469176"/>
            <a:ext cx="378822" cy="847691"/>
          </a:xfrm>
          <a:prstGeom prst="leftBrac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125972" y="4562815"/>
            <a:ext cx="1730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Drawbot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74599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40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6995659" cy="4195481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Stepper motors (X &amp; Y </a:t>
            </a:r>
            <a:r>
              <a:rPr lang="en-US" b="1" dirty="0"/>
              <a:t>axes</a:t>
            </a:r>
            <a:r>
              <a:rPr lang="en-US" sz="2400" b="1" dirty="0" smtClean="0"/>
              <a:t>)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514350" indent="-514350">
              <a:buFont typeface="+mj-lt"/>
              <a:buAutoNum type="romanUcPeriod"/>
            </a:pPr>
            <a:r>
              <a:rPr lang="en-US" dirty="0" smtClean="0"/>
              <a:t> 2x NEMA 17  with 50N.cm  for Y-axis. (approx. 2A).</a:t>
            </a:r>
          </a:p>
          <a:p>
            <a:pPr marL="457200" indent="-457200">
              <a:buFont typeface="+mj-lt"/>
              <a:buAutoNum type="romanUcPeriod"/>
            </a:pPr>
            <a:r>
              <a:rPr lang="en-US" dirty="0" smtClean="0"/>
              <a:t>1x NEMA 17 with  30N.cm for X-axis. (approx. 1.3 A)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8" r="10119"/>
          <a:stretch/>
        </p:blipFill>
        <p:spPr>
          <a:xfrm>
            <a:off x="8373290" y="2183548"/>
            <a:ext cx="3040827" cy="294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23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6995659" cy="4195481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Nema 17 mounting L Bracket for stepper </a:t>
            </a:r>
            <a:r>
              <a:rPr lang="en-US" sz="2400" b="1" dirty="0" smtClean="0"/>
              <a:t>motor.</a:t>
            </a:r>
          </a:p>
          <a:p>
            <a:pPr marL="0" indent="0">
              <a:buNone/>
            </a:pPr>
            <a:r>
              <a:rPr lang="en-US" b="1" dirty="0"/>
              <a:t>Quantity : </a:t>
            </a:r>
            <a:r>
              <a:rPr lang="en-US" b="1" dirty="0" smtClean="0"/>
              <a:t>2.</a:t>
            </a:r>
            <a:endParaRPr lang="en-US" dirty="0"/>
          </a:p>
          <a:p>
            <a:pPr marL="0" indent="0">
              <a:buNone/>
            </a:pPr>
            <a:endParaRPr lang="en-US" sz="2400" b="1" dirty="0"/>
          </a:p>
        </p:txBody>
      </p:sp>
      <p:pic>
        <p:nvPicPr>
          <p:cNvPr id="6" name="Picture 5" descr="EBA86F60-29EC-D5B8-4655-8A6426599FEA-UTB8k1UYXkDEXKJk43PTq6y6SVXac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" y="3666906"/>
            <a:ext cx="3113722" cy="2781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012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parts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3D printed module for x-axis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104" y="3312795"/>
            <a:ext cx="4254500" cy="260985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361" y="3312795"/>
            <a:ext cx="4457700" cy="253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30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parts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Servo motor (Z axis)</a:t>
            </a:r>
            <a:endParaRPr lang="en-US" b="1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2" y="2981696"/>
            <a:ext cx="3485878" cy="253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8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223</TotalTime>
  <Words>357</Words>
  <Application>Microsoft Office PowerPoint</Application>
  <PresentationFormat>Widescreen</PresentationFormat>
  <Paragraphs>88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Century Gothic</vt:lpstr>
      <vt:lpstr>Wingdings 3</vt:lpstr>
      <vt:lpstr>Ion</vt:lpstr>
      <vt:lpstr>Drawbot</vt:lpstr>
      <vt:lpstr>Outlines</vt:lpstr>
      <vt:lpstr>Introduction</vt:lpstr>
      <vt:lpstr>How it works ? </vt:lpstr>
      <vt:lpstr>Hardware</vt:lpstr>
      <vt:lpstr>Hardware parts</vt:lpstr>
      <vt:lpstr>Hardware parts</vt:lpstr>
      <vt:lpstr>Hardware parts</vt:lpstr>
      <vt:lpstr>Hardware parts</vt:lpstr>
      <vt:lpstr>Hardware parts</vt:lpstr>
      <vt:lpstr>Hardware parts</vt:lpstr>
      <vt:lpstr>Hardware parts</vt:lpstr>
      <vt:lpstr>Hardware parts</vt:lpstr>
      <vt:lpstr>Hardware parts</vt:lpstr>
      <vt:lpstr>Software</vt:lpstr>
      <vt:lpstr>Software part</vt:lpstr>
      <vt:lpstr>Software part</vt:lpstr>
      <vt:lpstr>Software part</vt:lpstr>
      <vt:lpstr>Problems </vt:lpstr>
      <vt:lpstr>Problems</vt:lpstr>
      <vt:lpstr>Future work</vt:lpstr>
      <vt:lpstr>Future works </vt:lpstr>
      <vt:lpstr>Thanks all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Drawbot</dc:title>
  <dc:creator>othman titee</dc:creator>
  <cp:lastModifiedBy>student</cp:lastModifiedBy>
  <cp:revision>23</cp:revision>
  <dcterms:created xsi:type="dcterms:W3CDTF">2018-12-23T15:46:15Z</dcterms:created>
  <dcterms:modified xsi:type="dcterms:W3CDTF">2019-11-07T11:08:37Z</dcterms:modified>
</cp:coreProperties>
</file>