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35" r:id="rId2"/>
    <p:sldId id="331" r:id="rId3"/>
    <p:sldId id="332" r:id="rId4"/>
    <p:sldId id="333" r:id="rId5"/>
    <p:sldId id="33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5179" autoAdjust="0"/>
  </p:normalViewPr>
  <p:slideViewPr>
    <p:cSldViewPr>
      <p:cViewPr>
        <p:scale>
          <a:sx n="86" d="100"/>
          <a:sy n="86" d="100"/>
        </p:scale>
        <p:origin x="93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62560D-52D7-487F-8CA4-E00FB1914FED}" type="datetimeFigureOut">
              <a:rPr lang="en-US" smtClean="0"/>
              <a:t>5/6/2018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61D84E-3D56-4E9B-A437-FE6B5F487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727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brain of the robot microcontroller which programed with group of instructions </a:t>
            </a:r>
            <a:r>
              <a:rPr lang="en-US" dirty="0"/>
              <a:t>to </a:t>
            </a:r>
            <a:r>
              <a:rPr lang="en-US" dirty="0" smtClean="0"/>
              <a:t>achieve the required tasks.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solidFill>
            <a:schemeClr val="tx1">
              <a:lumMod val="75000"/>
              <a:lumOff val="25000"/>
            </a:schemeClr>
          </a:solidFill>
        </p:spPr>
        <p:txBody>
          <a:bodyPr/>
          <a:lstStyle/>
          <a:p>
            <a:pPr algn="l"/>
            <a:r>
              <a:rPr lang="en-US" b="1" dirty="0" smtClean="0">
                <a:solidFill>
                  <a:schemeClr val="bg2"/>
                </a:solidFill>
              </a:rPr>
              <a:t>Software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909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There are three modes of operation that we provide:</a:t>
            </a:r>
          </a:p>
          <a:p>
            <a:r>
              <a:rPr lang="en-US" dirty="0" smtClean="0"/>
              <a:t>Normal mode</a:t>
            </a:r>
          </a:p>
          <a:p>
            <a:r>
              <a:rPr lang="en-US" dirty="0" smtClean="0"/>
              <a:t>Training mode</a:t>
            </a:r>
          </a:p>
          <a:p>
            <a:r>
              <a:rPr lang="en-US" dirty="0" smtClean="0"/>
              <a:t>Playback Mode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solidFill>
            <a:schemeClr val="tx1">
              <a:lumMod val="75000"/>
              <a:lumOff val="25000"/>
            </a:schemeClr>
          </a:solidFill>
        </p:spPr>
        <p:txBody>
          <a:bodyPr/>
          <a:lstStyle/>
          <a:p>
            <a:pPr algn="l"/>
            <a:r>
              <a:rPr lang="en-US" b="1" dirty="0" smtClean="0">
                <a:solidFill>
                  <a:schemeClr val="bg2"/>
                </a:solidFill>
              </a:rPr>
              <a:t>Operation mode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821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834" y="1600200"/>
            <a:ext cx="6048332" cy="4525963"/>
          </a:xfr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solidFill>
            <a:schemeClr val="tx1">
              <a:lumMod val="75000"/>
              <a:lumOff val="25000"/>
            </a:schemeClr>
          </a:solidFill>
        </p:spPr>
        <p:txBody>
          <a:bodyPr/>
          <a:lstStyle/>
          <a:p>
            <a:pPr algn="l"/>
            <a:r>
              <a:rPr lang="en-US" b="1" dirty="0" smtClean="0">
                <a:solidFill>
                  <a:schemeClr val="bg2"/>
                </a:solidFill>
              </a:rPr>
              <a:t>Normal mode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3852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Train mode achieved by control the robot arm manually to any desired position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Microcontroller keeps reading analog feedback every 10ms for each servo motor until record play push button pressed or the memory filled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solidFill>
            <a:schemeClr val="tx1">
              <a:lumMod val="75000"/>
              <a:lumOff val="25000"/>
            </a:schemeClr>
          </a:solidFill>
        </p:spPr>
        <p:txBody>
          <a:bodyPr/>
          <a:lstStyle/>
          <a:p>
            <a:pPr algn="l"/>
            <a:r>
              <a:rPr lang="en-US" b="1" dirty="0" smtClean="0">
                <a:solidFill>
                  <a:schemeClr val="bg2"/>
                </a:solidFill>
              </a:rPr>
              <a:t>Training mode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357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arm will automatically move from one point to another with the data obtained from the previous training session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solidFill>
            <a:schemeClr val="tx1">
              <a:lumMod val="75000"/>
              <a:lumOff val="25000"/>
            </a:schemeClr>
          </a:solidFill>
        </p:spPr>
        <p:txBody>
          <a:bodyPr/>
          <a:lstStyle/>
          <a:p>
            <a:pPr algn="l"/>
            <a:r>
              <a:rPr lang="en-US" b="1" dirty="0" smtClean="0">
                <a:solidFill>
                  <a:schemeClr val="bg2"/>
                </a:solidFill>
              </a:rPr>
              <a:t>Playback mode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69007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8984</TotalTime>
  <Words>96</Words>
  <Application>Microsoft Office PowerPoint</Application>
  <PresentationFormat>On-screen Show (4:3)</PresentationFormat>
  <Paragraphs>13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Office Theme</vt:lpstr>
      <vt:lpstr>Software </vt:lpstr>
      <vt:lpstr>Operation mode</vt:lpstr>
      <vt:lpstr>Normal mode</vt:lpstr>
      <vt:lpstr>Training mode</vt:lpstr>
      <vt:lpstr>Playback mode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Eng Tasneem</dc:creator>
  <cp:lastModifiedBy>Roma</cp:lastModifiedBy>
  <cp:revision>79</cp:revision>
  <dcterms:created xsi:type="dcterms:W3CDTF">2006-08-16T00:00:00Z</dcterms:created>
  <dcterms:modified xsi:type="dcterms:W3CDTF">2018-05-08T16:20:21Z</dcterms:modified>
</cp:coreProperties>
</file>