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5"/>
  </p:notesMasterIdLst>
  <p:handoutMasterIdLst>
    <p:handoutMasterId r:id="rId26"/>
  </p:handout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7" r:id="rId20"/>
    <p:sldId id="273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3508" autoAdjust="0"/>
  </p:normalViewPr>
  <p:slideViewPr>
    <p:cSldViewPr>
      <p:cViewPr varScale="1">
        <p:scale>
          <a:sx n="74" d="100"/>
          <a:sy n="74" d="100"/>
        </p:scale>
        <p:origin x="13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208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21B00-6FC2-41C5-8CC8-B9EEA04C504C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98FED-E309-4234-8533-7FE78C0777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52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4F934-0B1F-4A2D-B327-660F7F58F120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592BD-A84E-44A3-8DF7-E6ED0C1DA7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0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6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92BD-A84E-44A3-8DF7-E6ED0C1DA78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90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/>
          <p:cNvGrpSpPr/>
          <p:nvPr userDrawn="1"/>
        </p:nvGrpSpPr>
        <p:grpSpPr>
          <a:xfrm>
            <a:off x="0" y="2267858"/>
            <a:ext cx="4191000" cy="4590144"/>
            <a:chOff x="-1" y="1600199"/>
            <a:chExt cx="4501019" cy="5257801"/>
          </a:xfrm>
        </p:grpSpPr>
        <p:sp>
          <p:nvSpPr>
            <p:cNvPr id="39" name="Freeform 7"/>
            <p:cNvSpPr>
              <a:spLocks/>
            </p:cNvSpPr>
            <p:nvPr userDrawn="1"/>
          </p:nvSpPr>
          <p:spPr bwMode="auto">
            <a:xfrm>
              <a:off x="-1" y="1600199"/>
              <a:ext cx="4127498" cy="2514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8"/>
            <p:cNvSpPr>
              <a:spLocks/>
            </p:cNvSpPr>
            <p:nvPr userDrawn="1"/>
          </p:nvSpPr>
          <p:spPr bwMode="auto">
            <a:xfrm>
              <a:off x="-1" y="3581398"/>
              <a:ext cx="1600200" cy="3276599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9"/>
            <p:cNvSpPr>
              <a:spLocks/>
            </p:cNvSpPr>
            <p:nvPr userDrawn="1"/>
          </p:nvSpPr>
          <p:spPr bwMode="auto">
            <a:xfrm>
              <a:off x="0" y="2438399"/>
              <a:ext cx="2895599" cy="2154237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0"/>
            <p:cNvSpPr>
              <a:spLocks/>
            </p:cNvSpPr>
            <p:nvPr userDrawn="1"/>
          </p:nvSpPr>
          <p:spPr bwMode="auto">
            <a:xfrm>
              <a:off x="1224419" y="3886199"/>
              <a:ext cx="3276599" cy="2971800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1"/>
            <p:cNvSpPr>
              <a:spLocks/>
            </p:cNvSpPr>
            <p:nvPr userDrawn="1"/>
          </p:nvSpPr>
          <p:spPr bwMode="auto">
            <a:xfrm>
              <a:off x="876758" y="3994150"/>
              <a:ext cx="1719262" cy="2863850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7" name="Freeform 46"/>
          <p:cNvSpPr>
            <a:spLocks/>
          </p:cNvSpPr>
          <p:nvPr userDrawn="1"/>
        </p:nvSpPr>
        <p:spPr bwMode="auto">
          <a:xfrm>
            <a:off x="7543800" y="0"/>
            <a:ext cx="1600201" cy="2209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2" y="0"/>
              </a:cxn>
              <a:cxn ang="0">
                <a:pos x="1432" y="3492"/>
              </a:cxn>
              <a:cxn ang="0">
                <a:pos x="1419" y="3252"/>
              </a:cxn>
              <a:cxn ang="0">
                <a:pos x="1406" y="3024"/>
              </a:cxn>
              <a:cxn ang="0">
                <a:pos x="1393" y="2807"/>
              </a:cxn>
              <a:cxn ang="0">
                <a:pos x="1379" y="2601"/>
              </a:cxn>
              <a:cxn ang="0">
                <a:pos x="1364" y="2407"/>
              </a:cxn>
              <a:cxn ang="0">
                <a:pos x="1348" y="2222"/>
              </a:cxn>
              <a:cxn ang="0">
                <a:pos x="1330" y="2047"/>
              </a:cxn>
              <a:cxn ang="0">
                <a:pos x="1311" y="1881"/>
              </a:cxn>
              <a:cxn ang="0">
                <a:pos x="1291" y="1726"/>
              </a:cxn>
              <a:cxn ang="0">
                <a:pos x="1268" y="1580"/>
              </a:cxn>
              <a:cxn ang="0">
                <a:pos x="1245" y="1442"/>
              </a:cxn>
              <a:cxn ang="0">
                <a:pos x="1218" y="1313"/>
              </a:cxn>
              <a:cxn ang="0">
                <a:pos x="1190" y="1192"/>
              </a:cxn>
              <a:cxn ang="0">
                <a:pos x="1158" y="1078"/>
              </a:cxn>
              <a:cxn ang="0">
                <a:pos x="1125" y="973"/>
              </a:cxn>
              <a:cxn ang="0">
                <a:pos x="1089" y="873"/>
              </a:cxn>
              <a:cxn ang="0">
                <a:pos x="1049" y="781"/>
              </a:cxn>
              <a:cxn ang="0">
                <a:pos x="1007" y="696"/>
              </a:cxn>
              <a:cxn ang="0">
                <a:pos x="962" y="617"/>
              </a:cxn>
              <a:cxn ang="0">
                <a:pos x="913" y="544"/>
              </a:cxn>
              <a:cxn ang="0">
                <a:pos x="860" y="475"/>
              </a:cxn>
              <a:cxn ang="0">
                <a:pos x="804" y="413"/>
              </a:cxn>
              <a:cxn ang="0">
                <a:pos x="744" y="354"/>
              </a:cxn>
              <a:cxn ang="0">
                <a:pos x="680" y="301"/>
              </a:cxn>
              <a:cxn ang="0">
                <a:pos x="611" y="252"/>
              </a:cxn>
              <a:cxn ang="0">
                <a:pos x="539" y="206"/>
              </a:cxn>
              <a:cxn ang="0">
                <a:pos x="461" y="165"/>
              </a:cxn>
              <a:cxn ang="0">
                <a:pos x="379" y="128"/>
              </a:cxn>
              <a:cxn ang="0">
                <a:pos x="292" y="92"/>
              </a:cxn>
              <a:cxn ang="0">
                <a:pos x="200" y="59"/>
              </a:cxn>
              <a:cxn ang="0">
                <a:pos x="103" y="28"/>
              </a:cxn>
              <a:cxn ang="0">
                <a:pos x="0" y="0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 47"/>
          <p:cNvSpPr>
            <a:spLocks/>
          </p:cNvSpPr>
          <p:nvPr userDrawn="1"/>
        </p:nvSpPr>
        <p:spPr bwMode="auto">
          <a:xfrm>
            <a:off x="3733800" y="5715000"/>
            <a:ext cx="5029200" cy="7620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990600" y="1116449"/>
            <a:ext cx="6858000" cy="707886"/>
          </a:xfrm>
        </p:spPr>
        <p:txBody>
          <a:bodyPr wrap="square">
            <a:spAutoFit/>
          </a:bodyPr>
          <a:lstStyle>
            <a:lvl1pPr algn="r">
              <a:defRPr sz="4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990600" y="1900535"/>
            <a:ext cx="6858000" cy="461665"/>
          </a:xfrm>
        </p:spPr>
        <p:txBody>
          <a:bodyPr wrap="square">
            <a:spAutoFit/>
          </a:bodyPr>
          <a:lstStyle>
            <a:lvl1pPr marL="0" indent="0" algn="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F1548-A370-498C-A14B-E715C2319CD9}" type="datetimeFigureOut">
              <a:rPr lang="en-US" smtClean="0"/>
              <a:pPr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0" y="0"/>
            <a:ext cx="9144001" cy="6858000"/>
            <a:chOff x="0" y="0"/>
            <a:chExt cx="9144001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7543800" y="0"/>
              <a:ext cx="1600201" cy="2209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0"/>
                </a:cxn>
                <a:cxn ang="0">
                  <a:pos x="1432" y="3492"/>
                </a:cxn>
                <a:cxn ang="0">
                  <a:pos x="1419" y="3252"/>
                </a:cxn>
                <a:cxn ang="0">
                  <a:pos x="1406" y="3024"/>
                </a:cxn>
                <a:cxn ang="0">
                  <a:pos x="1393" y="2807"/>
                </a:cxn>
                <a:cxn ang="0">
                  <a:pos x="1379" y="2601"/>
                </a:cxn>
                <a:cxn ang="0">
                  <a:pos x="1364" y="2407"/>
                </a:cxn>
                <a:cxn ang="0">
                  <a:pos x="1348" y="2222"/>
                </a:cxn>
                <a:cxn ang="0">
                  <a:pos x="1330" y="2047"/>
                </a:cxn>
                <a:cxn ang="0">
                  <a:pos x="1311" y="1881"/>
                </a:cxn>
                <a:cxn ang="0">
                  <a:pos x="1291" y="1726"/>
                </a:cxn>
                <a:cxn ang="0">
                  <a:pos x="1268" y="1580"/>
                </a:cxn>
                <a:cxn ang="0">
                  <a:pos x="1245" y="1442"/>
                </a:cxn>
                <a:cxn ang="0">
                  <a:pos x="1218" y="1313"/>
                </a:cxn>
                <a:cxn ang="0">
                  <a:pos x="1190" y="1192"/>
                </a:cxn>
                <a:cxn ang="0">
                  <a:pos x="1158" y="1078"/>
                </a:cxn>
                <a:cxn ang="0">
                  <a:pos x="1125" y="973"/>
                </a:cxn>
                <a:cxn ang="0">
                  <a:pos x="1089" y="873"/>
                </a:cxn>
                <a:cxn ang="0">
                  <a:pos x="1049" y="781"/>
                </a:cxn>
                <a:cxn ang="0">
                  <a:pos x="1007" y="696"/>
                </a:cxn>
                <a:cxn ang="0">
                  <a:pos x="962" y="617"/>
                </a:cxn>
                <a:cxn ang="0">
                  <a:pos x="913" y="544"/>
                </a:cxn>
                <a:cxn ang="0">
                  <a:pos x="860" y="475"/>
                </a:cxn>
                <a:cxn ang="0">
                  <a:pos x="804" y="413"/>
                </a:cxn>
                <a:cxn ang="0">
                  <a:pos x="744" y="354"/>
                </a:cxn>
                <a:cxn ang="0">
                  <a:pos x="680" y="301"/>
                </a:cxn>
                <a:cxn ang="0">
                  <a:pos x="611" y="252"/>
                </a:cxn>
                <a:cxn ang="0">
                  <a:pos x="539" y="206"/>
                </a:cxn>
                <a:cxn ang="0">
                  <a:pos x="461" y="165"/>
                </a:cxn>
                <a:cxn ang="0">
                  <a:pos x="379" y="128"/>
                </a:cxn>
                <a:cxn ang="0">
                  <a:pos x="292" y="92"/>
                </a:cxn>
                <a:cxn ang="0">
                  <a:pos x="200" y="59"/>
                </a:cxn>
                <a:cxn ang="0">
                  <a:pos x="103" y="28"/>
                </a:cxn>
                <a:cxn ang="0">
                  <a:pos x="0" y="0"/>
                </a:cxn>
              </a:cxnLst>
              <a:rect l="0" t="0" r="r" b="b"/>
              <a:pathLst>
                <a:path w="1432" h="3492">
                  <a:moveTo>
                    <a:pt x="0" y="0"/>
                  </a:moveTo>
                  <a:lnTo>
                    <a:pt x="1432" y="0"/>
                  </a:lnTo>
                  <a:lnTo>
                    <a:pt x="1432" y="3492"/>
                  </a:lnTo>
                  <a:lnTo>
                    <a:pt x="1419" y="3252"/>
                  </a:lnTo>
                  <a:lnTo>
                    <a:pt x="1406" y="3024"/>
                  </a:lnTo>
                  <a:lnTo>
                    <a:pt x="1393" y="2807"/>
                  </a:lnTo>
                  <a:lnTo>
                    <a:pt x="1379" y="2601"/>
                  </a:lnTo>
                  <a:lnTo>
                    <a:pt x="1364" y="2407"/>
                  </a:lnTo>
                  <a:lnTo>
                    <a:pt x="1348" y="2222"/>
                  </a:lnTo>
                  <a:lnTo>
                    <a:pt x="1330" y="2047"/>
                  </a:lnTo>
                  <a:lnTo>
                    <a:pt x="1311" y="1881"/>
                  </a:lnTo>
                  <a:lnTo>
                    <a:pt x="1291" y="1726"/>
                  </a:lnTo>
                  <a:lnTo>
                    <a:pt x="1268" y="1580"/>
                  </a:lnTo>
                  <a:lnTo>
                    <a:pt x="1245" y="1442"/>
                  </a:lnTo>
                  <a:lnTo>
                    <a:pt x="1218" y="1313"/>
                  </a:lnTo>
                  <a:lnTo>
                    <a:pt x="1190" y="1192"/>
                  </a:lnTo>
                  <a:lnTo>
                    <a:pt x="1158" y="1078"/>
                  </a:lnTo>
                  <a:lnTo>
                    <a:pt x="1125" y="973"/>
                  </a:lnTo>
                  <a:lnTo>
                    <a:pt x="1089" y="873"/>
                  </a:lnTo>
                  <a:lnTo>
                    <a:pt x="1049" y="781"/>
                  </a:lnTo>
                  <a:lnTo>
                    <a:pt x="1007" y="696"/>
                  </a:lnTo>
                  <a:lnTo>
                    <a:pt x="962" y="617"/>
                  </a:lnTo>
                  <a:lnTo>
                    <a:pt x="913" y="544"/>
                  </a:lnTo>
                  <a:lnTo>
                    <a:pt x="860" y="475"/>
                  </a:lnTo>
                  <a:lnTo>
                    <a:pt x="804" y="413"/>
                  </a:lnTo>
                  <a:lnTo>
                    <a:pt x="744" y="354"/>
                  </a:lnTo>
                  <a:lnTo>
                    <a:pt x="680" y="301"/>
                  </a:lnTo>
                  <a:lnTo>
                    <a:pt x="611" y="252"/>
                  </a:lnTo>
                  <a:lnTo>
                    <a:pt x="539" y="206"/>
                  </a:lnTo>
                  <a:lnTo>
                    <a:pt x="461" y="165"/>
                  </a:lnTo>
                  <a:lnTo>
                    <a:pt x="379" y="128"/>
                  </a:lnTo>
                  <a:lnTo>
                    <a:pt x="292" y="92"/>
                  </a:lnTo>
                  <a:lnTo>
                    <a:pt x="200" y="59"/>
                  </a:lnTo>
                  <a:lnTo>
                    <a:pt x="10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3733800" y="5715000"/>
              <a:ext cx="5029200" cy="762000"/>
            </a:xfrm>
            <a:custGeom>
              <a:avLst/>
              <a:gdLst/>
              <a:ahLst/>
              <a:cxnLst>
                <a:cxn ang="0">
                  <a:pos x="17264" y="180"/>
                </a:cxn>
                <a:cxn ang="0">
                  <a:pos x="16706" y="689"/>
                </a:cxn>
                <a:cxn ang="0">
                  <a:pos x="15959" y="1141"/>
                </a:cxn>
                <a:cxn ang="0">
                  <a:pos x="15050" y="1535"/>
                </a:cxn>
                <a:cxn ang="0">
                  <a:pos x="14003" y="1871"/>
                </a:cxn>
                <a:cxn ang="0">
                  <a:pos x="12844" y="2151"/>
                </a:cxn>
                <a:cxn ang="0">
                  <a:pos x="11599" y="2374"/>
                </a:cxn>
                <a:cxn ang="0">
                  <a:pos x="10294" y="2540"/>
                </a:cxn>
                <a:cxn ang="0">
                  <a:pos x="8951" y="2649"/>
                </a:cxn>
                <a:cxn ang="0">
                  <a:pos x="7599" y="2704"/>
                </a:cxn>
                <a:cxn ang="0">
                  <a:pos x="6264" y="2702"/>
                </a:cxn>
                <a:cxn ang="0">
                  <a:pos x="4968" y="2645"/>
                </a:cxn>
                <a:cxn ang="0">
                  <a:pos x="3740" y="2534"/>
                </a:cxn>
                <a:cxn ang="0">
                  <a:pos x="2603" y="2367"/>
                </a:cxn>
                <a:cxn ang="0">
                  <a:pos x="1584" y="2147"/>
                </a:cxn>
                <a:cxn ang="0">
                  <a:pos x="708" y="1871"/>
                </a:cxn>
                <a:cxn ang="0">
                  <a:pos x="0" y="1543"/>
                </a:cxn>
                <a:cxn ang="0">
                  <a:pos x="341" y="1635"/>
                </a:cxn>
                <a:cxn ang="0">
                  <a:pos x="1155" y="1920"/>
                </a:cxn>
                <a:cxn ang="0">
                  <a:pos x="2121" y="2151"/>
                </a:cxn>
                <a:cxn ang="0">
                  <a:pos x="3215" y="2331"/>
                </a:cxn>
                <a:cxn ang="0">
                  <a:pos x="4413" y="2457"/>
                </a:cxn>
                <a:cxn ang="0">
                  <a:pos x="5686" y="2531"/>
                </a:cxn>
                <a:cxn ang="0">
                  <a:pos x="7011" y="2550"/>
                </a:cxn>
                <a:cxn ang="0">
                  <a:pos x="8361" y="2515"/>
                </a:cxn>
                <a:cxn ang="0">
                  <a:pos x="9712" y="2426"/>
                </a:cxn>
                <a:cxn ang="0">
                  <a:pos x="11037" y="2283"/>
                </a:cxn>
                <a:cxn ang="0">
                  <a:pos x="12311" y="2084"/>
                </a:cxn>
                <a:cxn ang="0">
                  <a:pos x="13509" y="1831"/>
                </a:cxn>
                <a:cxn ang="0">
                  <a:pos x="14604" y="1522"/>
                </a:cxn>
                <a:cxn ang="0">
                  <a:pos x="15571" y="1158"/>
                </a:cxn>
                <a:cxn ang="0">
                  <a:pos x="16386" y="737"/>
                </a:cxn>
                <a:cxn ang="0">
                  <a:pos x="17021" y="260"/>
                </a:cxn>
              </a:cxnLst>
              <a:rect l="0" t="0" r="r" b="b"/>
              <a:pathLst>
                <a:path w="17264" h="2710">
                  <a:moveTo>
                    <a:pt x="17264" y="0"/>
                  </a:moveTo>
                  <a:lnTo>
                    <a:pt x="17264" y="180"/>
                  </a:lnTo>
                  <a:lnTo>
                    <a:pt x="17010" y="442"/>
                  </a:lnTo>
                  <a:lnTo>
                    <a:pt x="16706" y="689"/>
                  </a:lnTo>
                  <a:lnTo>
                    <a:pt x="16354" y="923"/>
                  </a:lnTo>
                  <a:lnTo>
                    <a:pt x="15959" y="1141"/>
                  </a:lnTo>
                  <a:lnTo>
                    <a:pt x="15524" y="1345"/>
                  </a:lnTo>
                  <a:lnTo>
                    <a:pt x="15050" y="1535"/>
                  </a:lnTo>
                  <a:lnTo>
                    <a:pt x="14543" y="1710"/>
                  </a:lnTo>
                  <a:lnTo>
                    <a:pt x="14003" y="1871"/>
                  </a:lnTo>
                  <a:lnTo>
                    <a:pt x="13437" y="2018"/>
                  </a:lnTo>
                  <a:lnTo>
                    <a:pt x="12844" y="2151"/>
                  </a:lnTo>
                  <a:lnTo>
                    <a:pt x="12232" y="2269"/>
                  </a:lnTo>
                  <a:lnTo>
                    <a:pt x="11599" y="2374"/>
                  </a:lnTo>
                  <a:lnTo>
                    <a:pt x="10952" y="2464"/>
                  </a:lnTo>
                  <a:lnTo>
                    <a:pt x="10294" y="2540"/>
                  </a:lnTo>
                  <a:lnTo>
                    <a:pt x="9625" y="2602"/>
                  </a:lnTo>
                  <a:lnTo>
                    <a:pt x="8951" y="2649"/>
                  </a:lnTo>
                  <a:lnTo>
                    <a:pt x="8275" y="2684"/>
                  </a:lnTo>
                  <a:lnTo>
                    <a:pt x="7599" y="2704"/>
                  </a:lnTo>
                  <a:lnTo>
                    <a:pt x="6928" y="2710"/>
                  </a:lnTo>
                  <a:lnTo>
                    <a:pt x="6264" y="2702"/>
                  </a:lnTo>
                  <a:lnTo>
                    <a:pt x="5609" y="2681"/>
                  </a:lnTo>
                  <a:lnTo>
                    <a:pt x="4968" y="2645"/>
                  </a:lnTo>
                  <a:lnTo>
                    <a:pt x="4344" y="2597"/>
                  </a:lnTo>
                  <a:lnTo>
                    <a:pt x="3740" y="2534"/>
                  </a:lnTo>
                  <a:lnTo>
                    <a:pt x="3158" y="2457"/>
                  </a:lnTo>
                  <a:lnTo>
                    <a:pt x="2603" y="2367"/>
                  </a:lnTo>
                  <a:lnTo>
                    <a:pt x="2077" y="2264"/>
                  </a:lnTo>
                  <a:lnTo>
                    <a:pt x="1584" y="2147"/>
                  </a:lnTo>
                  <a:lnTo>
                    <a:pt x="1126" y="2016"/>
                  </a:lnTo>
                  <a:lnTo>
                    <a:pt x="708" y="1871"/>
                  </a:lnTo>
                  <a:lnTo>
                    <a:pt x="331" y="1714"/>
                  </a:lnTo>
                  <a:lnTo>
                    <a:pt x="0" y="1543"/>
                  </a:lnTo>
                  <a:lnTo>
                    <a:pt x="0" y="1474"/>
                  </a:lnTo>
                  <a:lnTo>
                    <a:pt x="341" y="1635"/>
                  </a:lnTo>
                  <a:lnTo>
                    <a:pt x="727" y="1784"/>
                  </a:lnTo>
                  <a:lnTo>
                    <a:pt x="1155" y="1920"/>
                  </a:lnTo>
                  <a:lnTo>
                    <a:pt x="1621" y="2042"/>
                  </a:lnTo>
                  <a:lnTo>
                    <a:pt x="2121" y="2151"/>
                  </a:lnTo>
                  <a:lnTo>
                    <a:pt x="2654" y="2249"/>
                  </a:lnTo>
                  <a:lnTo>
                    <a:pt x="3215" y="2331"/>
                  </a:lnTo>
                  <a:lnTo>
                    <a:pt x="3803" y="2401"/>
                  </a:lnTo>
                  <a:lnTo>
                    <a:pt x="4413" y="2457"/>
                  </a:lnTo>
                  <a:lnTo>
                    <a:pt x="5041" y="2500"/>
                  </a:lnTo>
                  <a:lnTo>
                    <a:pt x="5686" y="2531"/>
                  </a:lnTo>
                  <a:lnTo>
                    <a:pt x="6343" y="2547"/>
                  </a:lnTo>
                  <a:lnTo>
                    <a:pt x="7011" y="2550"/>
                  </a:lnTo>
                  <a:lnTo>
                    <a:pt x="7685" y="2539"/>
                  </a:lnTo>
                  <a:lnTo>
                    <a:pt x="8361" y="2515"/>
                  </a:lnTo>
                  <a:lnTo>
                    <a:pt x="9039" y="2478"/>
                  </a:lnTo>
                  <a:lnTo>
                    <a:pt x="9712" y="2426"/>
                  </a:lnTo>
                  <a:lnTo>
                    <a:pt x="10379" y="2361"/>
                  </a:lnTo>
                  <a:lnTo>
                    <a:pt x="11037" y="2283"/>
                  </a:lnTo>
                  <a:lnTo>
                    <a:pt x="11682" y="2190"/>
                  </a:lnTo>
                  <a:lnTo>
                    <a:pt x="12311" y="2084"/>
                  </a:lnTo>
                  <a:lnTo>
                    <a:pt x="12921" y="1964"/>
                  </a:lnTo>
                  <a:lnTo>
                    <a:pt x="13509" y="1831"/>
                  </a:lnTo>
                  <a:lnTo>
                    <a:pt x="14070" y="1683"/>
                  </a:lnTo>
                  <a:lnTo>
                    <a:pt x="14604" y="1522"/>
                  </a:lnTo>
                  <a:lnTo>
                    <a:pt x="15105" y="1347"/>
                  </a:lnTo>
                  <a:lnTo>
                    <a:pt x="15571" y="1158"/>
                  </a:lnTo>
                  <a:lnTo>
                    <a:pt x="15999" y="954"/>
                  </a:lnTo>
                  <a:lnTo>
                    <a:pt x="16386" y="737"/>
                  </a:lnTo>
                  <a:lnTo>
                    <a:pt x="16728" y="506"/>
                  </a:lnTo>
                  <a:lnTo>
                    <a:pt x="17021" y="260"/>
                  </a:lnTo>
                  <a:lnTo>
                    <a:pt x="1726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accent2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8F03A-58E1-4ECA-9024-348A9A81A5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0" y="2855091"/>
            <a:ext cx="3581400" cy="4002909"/>
            <a:chOff x="0" y="2533588"/>
            <a:chExt cx="8022336" cy="8966516"/>
          </a:xfrm>
        </p:grpSpPr>
        <p:sp>
          <p:nvSpPr>
            <p:cNvPr id="13" name="Freeform 7"/>
            <p:cNvSpPr>
              <a:spLocks/>
            </p:cNvSpPr>
            <p:nvPr userDrawn="1"/>
          </p:nvSpPr>
          <p:spPr bwMode="auto">
            <a:xfrm>
              <a:off x="0" y="2533588"/>
              <a:ext cx="4127500" cy="25145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0" y="4980432"/>
              <a:ext cx="3184026" cy="6519672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0" y="3371787"/>
              <a:ext cx="2895599" cy="2154237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502664" y="5586916"/>
              <a:ext cx="6519672" cy="5913188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auto">
            <a:xfrm>
              <a:off x="1155002" y="5801712"/>
              <a:ext cx="3420932" cy="5698392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90600" y="1054894"/>
            <a:ext cx="6858000" cy="830997"/>
          </a:xfrm>
        </p:spPr>
        <p:txBody>
          <a:bodyPr/>
          <a:lstStyle/>
          <a:p>
            <a:pPr algn="ctr"/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GemIsland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90600" y="2750067"/>
            <a:ext cx="6858000" cy="2677656"/>
          </a:xfrm>
        </p:spPr>
        <p:txBody>
          <a:bodyPr/>
          <a:lstStyle/>
          <a:p>
            <a:pPr algn="ctr"/>
            <a:r>
              <a:rPr lang="en-US" b="1" dirty="0" smtClean="0"/>
              <a:t>Prepared by: </a:t>
            </a:r>
            <a:r>
              <a:rPr lang="en-US" b="1" dirty="0" err="1" smtClean="0"/>
              <a:t>Areen</a:t>
            </a:r>
            <a:r>
              <a:rPr lang="en-US" b="1" dirty="0" smtClean="0"/>
              <a:t> </a:t>
            </a:r>
            <a:r>
              <a:rPr lang="en-US" b="1" dirty="0" err="1" smtClean="0"/>
              <a:t>Jondi</a:t>
            </a:r>
            <a:endParaRPr lang="en-US" b="1" dirty="0" smtClean="0"/>
          </a:p>
          <a:p>
            <a:pPr algn="ctr"/>
            <a:r>
              <a:rPr lang="en-US" b="1" dirty="0" smtClean="0"/>
              <a:t>                               Diala </a:t>
            </a:r>
            <a:r>
              <a:rPr lang="en-US" b="1" dirty="0" err="1" smtClean="0"/>
              <a:t>Hamadneh</a:t>
            </a:r>
            <a:endParaRPr lang="en-US" b="1" dirty="0" smtClean="0"/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         Supervised by: Dr. </a:t>
            </a:r>
            <a:r>
              <a:rPr lang="en-US" b="1" dirty="0" err="1" smtClean="0"/>
              <a:t>Raed</a:t>
            </a:r>
            <a:r>
              <a:rPr lang="en-US" b="1" dirty="0" smtClean="0"/>
              <a:t> </a:t>
            </a:r>
            <a:r>
              <a:rPr lang="en-US" b="1" dirty="0" err="1" smtClean="0"/>
              <a:t>Alqadi</a:t>
            </a:r>
            <a:endParaRPr lang="en-US" b="1" dirty="0" smtClean="0"/>
          </a:p>
          <a:p>
            <a:pPr algn="ctr"/>
            <a:r>
              <a:rPr lang="en-US" b="1" dirty="0" smtClean="0"/>
              <a:t>                          Dr. </a:t>
            </a:r>
            <a:r>
              <a:rPr lang="en-US" b="1" dirty="0" err="1" smtClean="0"/>
              <a:t>Luai</a:t>
            </a:r>
            <a:r>
              <a:rPr lang="en-US" b="1" dirty="0" smtClean="0"/>
              <a:t> </a:t>
            </a:r>
            <a:r>
              <a:rPr lang="en-US" b="1" dirty="0" err="1" smtClean="0"/>
              <a:t>Malhis</a:t>
            </a:r>
            <a:endParaRPr lang="en-US" b="1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77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38200" y="762000"/>
            <a:ext cx="6858000" cy="707886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Outline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90600" y="1900535"/>
            <a:ext cx="6858000" cy="4142673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Introduction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Motivation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Development software and frameworks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Development process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Main features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Future work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Conclusion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Demo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</a:rPr>
              <a:t>GemIsland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is a </a:t>
            </a:r>
            <a:r>
              <a:rPr lang="en-US" sz="2800" dirty="0"/>
              <a:t>networked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game that allows you to chat and play with your friends.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The players will enter a mystery island and start moving around trying to find the hidden treasure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12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People </a:t>
            </a:r>
            <a:r>
              <a:rPr lang="en-US" sz="2800" dirty="0"/>
              <a:t>enjoy games, they play games to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have fun</a:t>
            </a:r>
            <a:r>
              <a:rPr lang="en-US" sz="2800" dirty="0"/>
              <a:t>, to relax and to fill free time</a:t>
            </a:r>
            <a:r>
              <a:rPr lang="en-US" sz="28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Also, they </a:t>
            </a:r>
            <a:r>
              <a:rPr lang="en-US" sz="2800" dirty="0"/>
              <a:t>like to play together, to have some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social interaction</a:t>
            </a:r>
            <a:r>
              <a:rPr lang="en-US" sz="28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For </a:t>
            </a:r>
            <a:r>
              <a:rPr lang="en-US" sz="2800" dirty="0"/>
              <a:t>these two reasons we decided to design a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multiplayer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game</a:t>
            </a:r>
            <a:r>
              <a:rPr lang="en-US" sz="2800" dirty="0" smtClean="0"/>
              <a:t>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33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Targeted to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 err="1" smtClean="0"/>
              <a:t>GemIsland</a:t>
            </a:r>
            <a:r>
              <a:rPr lang="en-US" sz="2800" dirty="0" smtClean="0"/>
              <a:t> </a:t>
            </a:r>
            <a:r>
              <a:rPr lang="en-US" sz="2800" dirty="0"/>
              <a:t>is planned to be played by any person who loves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the spirit of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adventure</a:t>
            </a:r>
            <a:r>
              <a:rPr lang="ar-SA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dirty="0" smtClean="0"/>
              <a:t>and </a:t>
            </a:r>
            <a:r>
              <a:rPr lang="en-US" sz="2800" dirty="0"/>
              <a:t>prefers spending time with others instead of playing alone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5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Development software and frameworks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Eclipse </a:t>
            </a:r>
            <a:r>
              <a:rPr lang="en-US" sz="2800" dirty="0"/>
              <a:t>with android </a:t>
            </a:r>
            <a:r>
              <a:rPr lang="en-US" sz="2800" dirty="0" smtClean="0"/>
              <a:t>SDK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Photoshop 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Tiled map </a:t>
            </a:r>
            <a:r>
              <a:rPr lang="en-US" sz="2800" dirty="0" smtClean="0"/>
              <a:t>editor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err="1"/>
              <a:t>LibGDX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1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Tiled map </a:t>
            </a:r>
            <a:r>
              <a:rPr lang="en-US" dirty="0" smtClean="0"/>
              <a:t>editor(Tiled)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We used Tiled to create our basic map, this tool allowed us to design the map from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scratch</a:t>
            </a:r>
            <a:r>
              <a:rPr lang="en-US" sz="2800" dirty="0"/>
              <a:t>.</a:t>
            </a:r>
            <a:endParaRPr lang="ar-SA" sz="2800" dirty="0"/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We were able to control the total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size</a:t>
            </a:r>
            <a:r>
              <a:rPr lang="en-US" sz="2800" dirty="0"/>
              <a:t> of the map and the size of every tile (cell).</a:t>
            </a:r>
            <a:endParaRPr lang="ar-SA" sz="2800" dirty="0"/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It </a:t>
            </a:r>
            <a:r>
              <a:rPr lang="en-US" sz="2800" dirty="0"/>
              <a:t>also  gave us flexibility in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layers, positions and properties.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57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LibGDX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LibGDX</a:t>
            </a:r>
            <a:r>
              <a:rPr lang="en-US" dirty="0"/>
              <a:t> is a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cross-platform</a:t>
            </a:r>
            <a:r>
              <a:rPr lang="en-US" dirty="0"/>
              <a:t> game development library written in Java.</a:t>
            </a:r>
            <a:endParaRPr lang="ar-SA" dirty="0"/>
          </a:p>
          <a:p>
            <a:pPr>
              <a:buFont typeface="Wingdings" panose="05000000000000000000" pitchFamily="2" charset="2"/>
              <a:buChar char="Ø"/>
            </a:pPr>
            <a:endParaRPr lang="ar-SA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It allowed us to write only in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JAVA</a:t>
            </a:r>
            <a:r>
              <a:rPr lang="en-US" dirty="0"/>
              <a:t>, and it hides the complexity of dealing with specific programming platform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19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Development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Designing the </a:t>
            </a:r>
            <a:r>
              <a:rPr lang="en-US" sz="2800" dirty="0" smtClean="0"/>
              <a:t>map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Implementing the main </a:t>
            </a:r>
            <a:r>
              <a:rPr lang="en-US" sz="2800" dirty="0" smtClean="0"/>
              <a:t>features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Connecting the game with multi-players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34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Designing the </a:t>
            </a:r>
            <a:r>
              <a:rPr lang="en-US" dirty="0" smtClean="0"/>
              <a:t>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The game requires us to learn how to deal with graphics.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These graphics were mostly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cropped and edited </a:t>
            </a:r>
            <a:r>
              <a:rPr lang="en-US" sz="2800" dirty="0"/>
              <a:t>using Photoshop.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We </a:t>
            </a:r>
            <a:r>
              <a:rPr lang="en-US" sz="2800" dirty="0" smtClean="0"/>
              <a:t>used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Tiled</a:t>
            </a:r>
            <a:r>
              <a:rPr lang="en-US" sz="2800" dirty="0" smtClean="0"/>
              <a:t> to </a:t>
            </a:r>
            <a:r>
              <a:rPr lang="en-US" sz="2800" dirty="0"/>
              <a:t>assemble the whole map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732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Multi-platform</a:t>
            </a:r>
          </a:p>
          <a:p>
            <a:pPr marL="0" indent="0">
              <a:buNone/>
            </a:pPr>
            <a:endParaRPr lang="en-US" sz="2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err="1"/>
              <a:t>GemIsland</a:t>
            </a:r>
            <a:r>
              <a:rPr lang="en-US" sz="2800" dirty="0"/>
              <a:t> is an android and desktop game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It provides the same features </a:t>
            </a:r>
            <a:r>
              <a:rPr lang="en-US" sz="2800" dirty="0" smtClean="0"/>
              <a:t>on </a:t>
            </a:r>
            <a:r>
              <a:rPr lang="en-US" sz="2800" dirty="0"/>
              <a:t>both devices and the network is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independent</a:t>
            </a:r>
            <a:r>
              <a:rPr lang="en-US" sz="2800" dirty="0"/>
              <a:t> of the platform.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975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</a:t>
            </a:r>
            <a:r>
              <a:rPr lang="en-US" dirty="0" smtClean="0"/>
              <a:t>features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4525963"/>
          </a:xfrm>
        </p:spPr>
        <p:txBody>
          <a:bodyPr/>
          <a:lstStyle/>
          <a:p>
            <a:r>
              <a:rPr lang="en-US" sz="3200" b="1" dirty="0"/>
              <a:t>Customizing the </a:t>
            </a:r>
            <a:r>
              <a:rPr lang="en-US" sz="3200" b="1" dirty="0" smtClean="0"/>
              <a:t>look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600" dirty="0"/>
              <a:t>This feature adds some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dynamic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 input </a:t>
            </a:r>
            <a:r>
              <a:rPr lang="en-US" sz="2600" dirty="0"/>
              <a:t>from the user to choose</a:t>
            </a:r>
          </a:p>
          <a:p>
            <a:pPr marL="0" indent="0">
              <a:buNone/>
            </a:pPr>
            <a:r>
              <a:rPr lang="en-US" sz="2600" dirty="0"/>
              <a:t> his own character.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28800"/>
            <a:ext cx="4237149" cy="3247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45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features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229600" cy="4525963"/>
          </a:xfrm>
        </p:spPr>
        <p:txBody>
          <a:bodyPr/>
          <a:lstStyle/>
          <a:p>
            <a:r>
              <a:rPr lang="en-US" sz="3200" b="1" dirty="0"/>
              <a:t>Multiplayers</a:t>
            </a:r>
            <a:endParaRPr lang="ar-SA" sz="3200" b="1" dirty="0"/>
          </a:p>
          <a:p>
            <a:pPr>
              <a:buFont typeface="Wingdings" panose="05000000000000000000" pitchFamily="2" charset="2"/>
              <a:buChar char="Ø"/>
            </a:pPr>
            <a:endParaRPr lang="en-US" sz="2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/>
              <a:t>Every player will have his own view</a:t>
            </a:r>
            <a:r>
              <a:rPr lang="en-US" sz="2600" dirty="0" smtClean="0"/>
              <a:t>,</a:t>
            </a:r>
            <a:endParaRPr lang="ar-SA" sz="2600" dirty="0" smtClean="0"/>
          </a:p>
          <a:p>
            <a:pPr marL="0" indent="0">
              <a:buNone/>
            </a:pPr>
            <a:r>
              <a:rPr lang="en-US" sz="2600" dirty="0" smtClean="0"/>
              <a:t> character,</a:t>
            </a:r>
            <a:r>
              <a:rPr lang="ar-SA" sz="2600" dirty="0" smtClean="0"/>
              <a:t> </a:t>
            </a:r>
            <a:r>
              <a:rPr lang="en-US" sz="2600" dirty="0" smtClean="0"/>
              <a:t>scores </a:t>
            </a:r>
            <a:r>
              <a:rPr lang="en-US" sz="2600" dirty="0"/>
              <a:t>and his own hints</a:t>
            </a:r>
            <a:r>
              <a:rPr lang="en-US" sz="26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ar-SA" sz="2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/>
              <a:t>At any time you will be able to </a:t>
            </a:r>
            <a:r>
              <a:rPr lang="en-US" sz="2600" dirty="0" smtClean="0"/>
              <a:t>see</a:t>
            </a:r>
            <a:endParaRPr lang="ar-SA" sz="2600" dirty="0"/>
          </a:p>
          <a:p>
            <a:pPr marL="0" indent="0">
              <a:buNone/>
            </a:pPr>
            <a:r>
              <a:rPr lang="en-US" sz="2600" dirty="0" smtClean="0"/>
              <a:t>Your</a:t>
            </a:r>
            <a:r>
              <a:rPr lang="ar-SA" sz="2600" dirty="0" smtClean="0"/>
              <a:t> </a:t>
            </a:r>
            <a:r>
              <a:rPr lang="en-US" sz="2600" dirty="0" smtClean="0"/>
              <a:t>friends</a:t>
            </a:r>
            <a:r>
              <a:rPr lang="en-US" sz="2600" dirty="0"/>
              <a:t>’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movements</a:t>
            </a:r>
            <a:r>
              <a:rPr lang="en-US" sz="2600" dirty="0"/>
              <a:t>, but </a:t>
            </a:r>
            <a:r>
              <a:rPr lang="en-US" sz="2600" dirty="0" smtClean="0"/>
              <a:t>the</a:t>
            </a:r>
          </a:p>
          <a:p>
            <a:pPr marL="0" indent="0">
              <a:buNone/>
            </a:pPr>
            <a:r>
              <a:rPr lang="en-US" sz="2600" dirty="0" smtClean="0"/>
              <a:t> hints </a:t>
            </a:r>
            <a:r>
              <a:rPr lang="en-US" sz="2600" dirty="0"/>
              <a:t>are private.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325496"/>
            <a:ext cx="3657600" cy="307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55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features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229600" cy="4525963"/>
          </a:xfrm>
        </p:spPr>
        <p:txBody>
          <a:bodyPr/>
          <a:lstStyle/>
          <a:p>
            <a:r>
              <a:rPr lang="en-US" sz="3200" b="1" dirty="0"/>
              <a:t>Traps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600" dirty="0"/>
              <a:t>In our game we have some traps,</a:t>
            </a:r>
          </a:p>
          <a:p>
            <a:pPr marL="0" indent="0">
              <a:buNone/>
            </a:pPr>
            <a:r>
              <a:rPr lang="en-US" sz="2600" dirty="0"/>
              <a:t> if the player walk on them </a:t>
            </a:r>
            <a:r>
              <a:rPr lang="en-US" sz="2600" dirty="0" smtClean="0"/>
              <a:t>he</a:t>
            </a:r>
          </a:p>
          <a:p>
            <a:pPr marL="0" indent="0">
              <a:buNone/>
            </a:pPr>
            <a:r>
              <a:rPr lang="en-US" sz="2600" dirty="0" smtClean="0"/>
              <a:t> will </a:t>
            </a:r>
            <a:r>
              <a:rPr lang="en-US" sz="2600" dirty="0"/>
              <a:t>be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excluded</a:t>
            </a:r>
            <a:r>
              <a:rPr lang="en-US" sz="2600" dirty="0"/>
              <a:t> from the game.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14600"/>
            <a:ext cx="4418193" cy="237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0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features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639" y="1600200"/>
            <a:ext cx="8229600" cy="4525963"/>
          </a:xfrm>
        </p:spPr>
        <p:txBody>
          <a:bodyPr/>
          <a:lstStyle/>
          <a:p>
            <a:r>
              <a:rPr lang="en-US" sz="3200" b="1" dirty="0"/>
              <a:t>Hints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order to help the player we give him</a:t>
            </a:r>
          </a:p>
          <a:p>
            <a:pPr marL="0" indent="0">
              <a:buNone/>
            </a:pPr>
            <a:r>
              <a:rPr lang="en-US" dirty="0"/>
              <a:t>many hidden hints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release</a:t>
            </a:r>
            <a:r>
              <a:rPr lang="en-US" dirty="0"/>
              <a:t> him from</a:t>
            </a:r>
          </a:p>
          <a:p>
            <a:pPr marL="0" indent="0">
              <a:buNone/>
            </a:pPr>
            <a:r>
              <a:rPr lang="en-US" dirty="0"/>
              <a:t>a trap or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inform </a:t>
            </a:r>
            <a:r>
              <a:rPr lang="en-US" dirty="0"/>
              <a:t>him details about</a:t>
            </a:r>
          </a:p>
          <a:p>
            <a:pPr marL="0" indent="0">
              <a:buNone/>
            </a:pPr>
            <a:r>
              <a:rPr lang="en-US" dirty="0"/>
              <a:t>the location of the treasure.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947" y="2590800"/>
            <a:ext cx="3688636" cy="213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2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features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229600" cy="4525963"/>
          </a:xfrm>
        </p:spPr>
        <p:txBody>
          <a:bodyPr/>
          <a:lstStyle/>
          <a:p>
            <a:pPr lvl="0"/>
            <a:r>
              <a:rPr lang="en-US" sz="3200" b="1" dirty="0"/>
              <a:t>Chatting</a:t>
            </a:r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sz="2600" dirty="0"/>
              <a:t>Any player can start conversation</a:t>
            </a:r>
          </a:p>
          <a:p>
            <a:pPr marL="0" lvl="0" indent="0">
              <a:buNone/>
            </a:pPr>
            <a:r>
              <a:rPr lang="en-US" sz="2600" dirty="0"/>
              <a:t> with any other player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privately</a:t>
            </a:r>
            <a:r>
              <a:rPr lang="en-US" sz="2600" dirty="0"/>
              <a:t> </a:t>
            </a:r>
          </a:p>
          <a:p>
            <a:pPr marL="0" lvl="0" indent="0">
              <a:buNone/>
            </a:pPr>
            <a:r>
              <a:rPr lang="en-US" sz="2600" dirty="0"/>
              <a:t>at any time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171419"/>
            <a:ext cx="4365938" cy="386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11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We </a:t>
            </a:r>
            <a:r>
              <a:rPr lang="en-US" sz="2800" dirty="0"/>
              <a:t>built the network using the basic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socket </a:t>
            </a:r>
            <a:r>
              <a:rPr lang="en-US" sz="2800" dirty="0"/>
              <a:t>programming in java.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We implement our network as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one server </a:t>
            </a:r>
            <a:r>
              <a:rPr lang="en-US" sz="2800" dirty="0"/>
              <a:t>with multiple clients.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77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network</a:t>
            </a:r>
            <a:r>
              <a:rPr lang="ar-SA" dirty="0" smtClean="0"/>
              <a:t> </a:t>
            </a:r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If the client information has changed, he will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update</a:t>
            </a:r>
            <a:r>
              <a:rPr lang="en-US" sz="2800" dirty="0" smtClean="0"/>
              <a:t> the server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Periodically</a:t>
            </a:r>
            <a:r>
              <a:rPr lang="en-US" sz="2800" dirty="0" smtClean="0"/>
              <a:t>, the client will ask the server for other players information.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35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challenges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For </a:t>
            </a:r>
            <a:r>
              <a:rPr lang="en-US" sz="2800" dirty="0"/>
              <a:t>our game the network will be a problem of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performance and delay</a:t>
            </a:r>
            <a:r>
              <a:rPr lang="en-US" sz="28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We had to use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UDP</a:t>
            </a:r>
            <a:r>
              <a:rPr lang="en-US" sz="2800" dirty="0"/>
              <a:t> protocol which is faster than TCP protocol.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We </a:t>
            </a:r>
            <a:r>
              <a:rPr lang="en-US" sz="2800" dirty="0"/>
              <a:t>built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client-server</a:t>
            </a:r>
            <a:r>
              <a:rPr lang="en-US" sz="2800" dirty="0"/>
              <a:t> model instead of peer to peer which is heavier on each </a:t>
            </a:r>
            <a:r>
              <a:rPr lang="en-US" sz="2800" dirty="0" smtClean="0"/>
              <a:t>peer</a:t>
            </a:r>
            <a:r>
              <a:rPr lang="en-US" sz="3200" dirty="0" smtClean="0"/>
              <a:t>.</a:t>
            </a: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89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Expand to a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bigger map </a:t>
            </a:r>
            <a:r>
              <a:rPr lang="en-US" sz="2800" dirty="0"/>
              <a:t>that can contain much more players.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Replace the virtual island with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real place</a:t>
            </a:r>
            <a:r>
              <a:rPr lang="en-US" sz="2800" dirty="0"/>
              <a:t>, that would be amazing because players will have the ability to discover new places while playing games.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47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err="1"/>
              <a:t>GemIsland</a:t>
            </a:r>
            <a:r>
              <a:rPr lang="en-US" sz="2800" dirty="0"/>
              <a:t> is a networked, interactive game that allows players to compete for the bigger prize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We achieved a good work and we hope that our network game will change the idea of gaming, as no one should be isolated in his virtual world.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98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20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design slid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406B6EB-8CCB-429C-9D3B-EA09378A39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design slides (Green Wave design)</Template>
  <TotalTime>149</TotalTime>
  <Words>661</Words>
  <Application>Microsoft Office PowerPoint</Application>
  <PresentationFormat>On-screen Show (4:3)</PresentationFormat>
  <Paragraphs>127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Adobe Arabic</vt:lpstr>
      <vt:lpstr>Arial</vt:lpstr>
      <vt:lpstr>Calibri</vt:lpstr>
      <vt:lpstr>Lucida Calligraphy</vt:lpstr>
      <vt:lpstr>Times New Roman</vt:lpstr>
      <vt:lpstr>Wingdings</vt:lpstr>
      <vt:lpstr>Business design slide</vt:lpstr>
      <vt:lpstr>GemIsland</vt:lpstr>
      <vt:lpstr>Outline</vt:lpstr>
      <vt:lpstr>Introduction</vt:lpstr>
      <vt:lpstr>Motivation</vt:lpstr>
      <vt:lpstr>Targeted to </vt:lpstr>
      <vt:lpstr>Development software and frameworks </vt:lpstr>
      <vt:lpstr>Tiled map editor(Tiled) </vt:lpstr>
      <vt:lpstr>LibGDX</vt:lpstr>
      <vt:lpstr>Development process</vt:lpstr>
      <vt:lpstr>Designing the map</vt:lpstr>
      <vt:lpstr>Main features</vt:lpstr>
      <vt:lpstr>Main features cont.</vt:lpstr>
      <vt:lpstr>Main features cont.</vt:lpstr>
      <vt:lpstr>Main features cont.</vt:lpstr>
      <vt:lpstr>Main features cont.</vt:lpstr>
      <vt:lpstr>Main features cont.</vt:lpstr>
      <vt:lpstr>The network</vt:lpstr>
      <vt:lpstr>The network cont.</vt:lpstr>
      <vt:lpstr>Network challenges </vt:lpstr>
      <vt:lpstr>Future work</vt:lpstr>
      <vt:lpstr>Conclusion</vt:lpstr>
      <vt:lpstr>Demo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GemIsland</dc:title>
  <dc:creator>diala hmadneh</dc:creator>
  <cp:keywords/>
  <cp:lastModifiedBy>diala hmadneh</cp:lastModifiedBy>
  <cp:revision>9</cp:revision>
  <dcterms:created xsi:type="dcterms:W3CDTF">2014-12-22T15:33:31Z</dcterms:created>
  <dcterms:modified xsi:type="dcterms:W3CDTF">2014-12-22T18:02:46Z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TC103853789990</vt:lpwstr>
  </property>
</Properties>
</file>