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Cormorant Garamond"/>
      <p:regular r:id="rId20"/>
      <p:bold r:id="rId21"/>
      <p:italic r:id="rId22"/>
      <p:boldItalic r:id="rId23"/>
    </p:embeddedFont>
    <p:embeddedFont>
      <p:font typeface="Catamaran"/>
      <p:regular r:id="rId24"/>
      <p:bold r:id="rId25"/>
    </p:embeddedFont>
    <p:embeddedFont>
      <p:font typeface="Assistant Light"/>
      <p:regular r:id="rId26"/>
      <p:bold r:id="rId27"/>
    </p:embeddedFont>
    <p:embeddedFont>
      <p:font typeface="Meriend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42">
          <p15:clr>
            <a:srgbClr val="9AA0A6"/>
          </p15:clr>
        </p15:guide>
      </p15:sldGuideLst>
    </p:ext>
    <p:ext uri="GoogleSlidesCustomDataVersion2">
      <go:slidesCustomData xmlns:go="http://customooxmlschemas.google.com/" r:id="rId30" roundtripDataSignature="AMtx7mhH7SQ0rPvEMrH3RNLDgX7ZJU67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4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morantGaramond-regular.fntdata"/><Relationship Id="rId22" Type="http://schemas.openxmlformats.org/officeDocument/2006/relationships/font" Target="fonts/CormorantGaramond-italic.fntdata"/><Relationship Id="rId21" Type="http://schemas.openxmlformats.org/officeDocument/2006/relationships/font" Target="fonts/CormorantGaramond-bold.fntdata"/><Relationship Id="rId24" Type="http://schemas.openxmlformats.org/officeDocument/2006/relationships/font" Target="fonts/Catamaran-regular.fntdata"/><Relationship Id="rId23" Type="http://schemas.openxmlformats.org/officeDocument/2006/relationships/font" Target="fonts/CormorantGaramond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ssistantLight-regular.fntdata"/><Relationship Id="rId25" Type="http://schemas.openxmlformats.org/officeDocument/2006/relationships/font" Target="fonts/Catamaran-bold.fntdata"/><Relationship Id="rId28" Type="http://schemas.openxmlformats.org/officeDocument/2006/relationships/font" Target="fonts/Merienda-regular.fntdata"/><Relationship Id="rId27" Type="http://schemas.openxmlformats.org/officeDocument/2006/relationships/font" Target="fonts/Assistant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eriend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6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6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6"/>
          <p:cNvSpPr txBox="1"/>
          <p:nvPr>
            <p:ph type="ctrTitle"/>
          </p:nvPr>
        </p:nvSpPr>
        <p:spPr>
          <a:xfrm>
            <a:off x="1425100" y="1216950"/>
            <a:ext cx="6294000" cy="19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>
                <a:solidFill>
                  <a:srgbClr val="19191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" type="subTitle"/>
          </p:nvPr>
        </p:nvSpPr>
        <p:spPr>
          <a:xfrm>
            <a:off x="2307550" y="3498749"/>
            <a:ext cx="4528800" cy="4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/>
          <p:nvPr/>
        </p:nvSpPr>
        <p:spPr>
          <a:xfrm>
            <a:off x="1284525" y="814950"/>
            <a:ext cx="6574800" cy="351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5"/>
          <p:cNvSpPr/>
          <p:nvPr/>
        </p:nvSpPr>
        <p:spPr>
          <a:xfrm>
            <a:off x="1386171" y="896518"/>
            <a:ext cx="6371400" cy="3350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25"/>
          <p:cNvSpPr txBox="1"/>
          <p:nvPr>
            <p:ph type="title"/>
          </p:nvPr>
        </p:nvSpPr>
        <p:spPr>
          <a:xfrm>
            <a:off x="2184400" y="1530025"/>
            <a:ext cx="4087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8" name="Google Shape;58;p25"/>
          <p:cNvSpPr txBox="1"/>
          <p:nvPr>
            <p:ph idx="1" type="subTitle"/>
          </p:nvPr>
        </p:nvSpPr>
        <p:spPr>
          <a:xfrm>
            <a:off x="2184448" y="2339375"/>
            <a:ext cx="4087800" cy="127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6"/>
          <p:cNvSpPr txBox="1"/>
          <p:nvPr>
            <p:ph type="title"/>
          </p:nvPr>
        </p:nvSpPr>
        <p:spPr>
          <a:xfrm>
            <a:off x="1077565" y="3544257"/>
            <a:ext cx="69888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/>
          <p:nvPr/>
        </p:nvSpPr>
        <p:spPr>
          <a:xfrm>
            <a:off x="1747325" y="1062275"/>
            <a:ext cx="5649300" cy="301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27"/>
          <p:cNvSpPr/>
          <p:nvPr/>
        </p:nvSpPr>
        <p:spPr>
          <a:xfrm>
            <a:off x="1834662" y="1132360"/>
            <a:ext cx="5474400" cy="287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7"/>
          <p:cNvSpPr txBox="1"/>
          <p:nvPr>
            <p:ph hasCustomPrompt="1" type="title"/>
          </p:nvPr>
        </p:nvSpPr>
        <p:spPr>
          <a:xfrm>
            <a:off x="2446350" y="1881950"/>
            <a:ext cx="4251300" cy="95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>
                <a:solidFill>
                  <a:srgbClr val="10112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5" name="Google Shape;65;p27"/>
          <p:cNvSpPr txBox="1"/>
          <p:nvPr>
            <p:ph idx="1" type="subTitle"/>
          </p:nvPr>
        </p:nvSpPr>
        <p:spPr>
          <a:xfrm>
            <a:off x="2446350" y="2885647"/>
            <a:ext cx="4251300" cy="3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7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" type="body"/>
          </p:nvPr>
        </p:nvSpPr>
        <p:spPr>
          <a:xfrm>
            <a:off x="720000" y="1215750"/>
            <a:ext cx="7704000" cy="28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150">
                <a:solidFill>
                  <a:srgbClr val="434343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 sz="1150">
                <a:solidFill>
                  <a:srgbClr val="434343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8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8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9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0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0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/>
          <p:nvPr/>
        </p:nvSpPr>
        <p:spPr>
          <a:xfrm>
            <a:off x="1140900" y="738200"/>
            <a:ext cx="6862200" cy="366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246987" y="823332"/>
            <a:ext cx="6649800" cy="34971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1"/>
          <p:cNvSpPr txBox="1"/>
          <p:nvPr>
            <p:ph type="title"/>
          </p:nvPr>
        </p:nvSpPr>
        <p:spPr>
          <a:xfrm>
            <a:off x="2038200" y="2452425"/>
            <a:ext cx="5067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" name="Google Shape;35;p21"/>
          <p:cNvSpPr txBox="1"/>
          <p:nvPr>
            <p:ph idx="2" type="title"/>
          </p:nvPr>
        </p:nvSpPr>
        <p:spPr>
          <a:xfrm>
            <a:off x="4067150" y="1323828"/>
            <a:ext cx="1009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6" name="Google Shape;36;p21"/>
          <p:cNvSpPr txBox="1"/>
          <p:nvPr>
            <p:ph idx="1" type="subTitle"/>
          </p:nvPr>
        </p:nvSpPr>
        <p:spPr>
          <a:xfrm>
            <a:off x="2038200" y="3205150"/>
            <a:ext cx="50676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2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22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2" type="title"/>
          </p:nvPr>
        </p:nvSpPr>
        <p:spPr>
          <a:xfrm>
            <a:off x="1568000" y="2626550"/>
            <a:ext cx="27426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b="0"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3" type="title"/>
          </p:nvPr>
        </p:nvSpPr>
        <p:spPr>
          <a:xfrm>
            <a:off x="4833399" y="2626550"/>
            <a:ext cx="27426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b="0"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" type="subTitle"/>
          </p:nvPr>
        </p:nvSpPr>
        <p:spPr>
          <a:xfrm>
            <a:off x="4951897" y="3037972"/>
            <a:ext cx="25056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4" name="Google Shape;44;p22"/>
          <p:cNvSpPr txBox="1"/>
          <p:nvPr>
            <p:ph idx="4" type="subTitle"/>
          </p:nvPr>
        </p:nvSpPr>
        <p:spPr>
          <a:xfrm>
            <a:off x="1686500" y="3037972"/>
            <a:ext cx="25056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3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3"/>
          <p:cNvSpPr txBox="1"/>
          <p:nvPr>
            <p:ph idx="1" type="body"/>
          </p:nvPr>
        </p:nvSpPr>
        <p:spPr>
          <a:xfrm>
            <a:off x="956825" y="1888850"/>
            <a:ext cx="4117800" cy="21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434343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9" name="Google Shape;49;p23"/>
          <p:cNvSpPr txBox="1"/>
          <p:nvPr>
            <p:ph type="title"/>
          </p:nvPr>
        </p:nvSpPr>
        <p:spPr>
          <a:xfrm>
            <a:off x="956825" y="1127938"/>
            <a:ext cx="411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/>
          <p:nvPr/>
        </p:nvSpPr>
        <p:spPr>
          <a:xfrm>
            <a:off x="507400" y="399650"/>
            <a:ext cx="8129100" cy="434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4"/>
          <p:cNvSpPr/>
          <p:nvPr/>
        </p:nvSpPr>
        <p:spPr>
          <a:xfrm>
            <a:off x="633075" y="500500"/>
            <a:ext cx="7877700" cy="4142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24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713100" y="539400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  <a:defRPr b="0" i="0" sz="32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tamaran"/>
              <a:buChar char="■"/>
              <a:defRPr b="0" i="0" sz="14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g"/><Relationship Id="rId4" Type="http://schemas.openxmlformats.org/officeDocument/2006/relationships/image" Target="../media/image16.jpg"/><Relationship Id="rId5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Relationship Id="rId4" Type="http://schemas.openxmlformats.org/officeDocument/2006/relationships/image" Target="../media/image15.jpg"/><Relationship Id="rId5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 txBox="1"/>
          <p:nvPr>
            <p:ph idx="1" type="subTitle"/>
          </p:nvPr>
        </p:nvSpPr>
        <p:spPr>
          <a:xfrm>
            <a:off x="2307550" y="3498749"/>
            <a:ext cx="4528800" cy="4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cxnSp>
        <p:nvCxnSpPr>
          <p:cNvPr id="72" name="Google Shape;72;p1"/>
          <p:cNvCxnSpPr/>
          <p:nvPr/>
        </p:nvCxnSpPr>
        <p:spPr>
          <a:xfrm>
            <a:off x="4065100" y="3351538"/>
            <a:ext cx="10140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3" name="Google Shape;7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5388" y="1436490"/>
            <a:ext cx="3838696" cy="297041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"/>
          <p:cNvSpPr txBox="1"/>
          <p:nvPr/>
        </p:nvSpPr>
        <p:spPr>
          <a:xfrm>
            <a:off x="5646065" y="2200360"/>
            <a:ext cx="3035100" cy="11756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CC3399"/>
                </a:solidFill>
                <a:latin typeface="Merienda"/>
                <a:ea typeface="Merienda"/>
                <a:cs typeface="Merienda"/>
                <a:sym typeface="Merienda"/>
              </a:rPr>
              <a:t>Done by:</a:t>
            </a:r>
            <a:endParaRPr/>
          </a:p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br>
              <a:rPr b="1" i="0" lang="en-US" sz="1600" u="none" cap="none" strike="noStrike">
                <a:solidFill>
                  <a:srgbClr val="CC33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US" sz="20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Siham Khuffash </a:t>
            </a:r>
            <a:endParaRPr/>
          </a:p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CC3399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endParaRPr/>
          </a:p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163051"/>
                </a:solidFill>
                <a:latin typeface="Arial"/>
                <a:ea typeface="Arial"/>
                <a:cs typeface="Arial"/>
                <a:sym typeface="Arial"/>
              </a:rPr>
              <a:t> Alaa Yaish</a:t>
            </a:r>
            <a:endParaRPr b="0" i="0" sz="2000" u="none" cap="none" strike="noStrike">
              <a:solidFill>
                <a:srgbClr val="1630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 txBox="1"/>
          <p:nvPr/>
        </p:nvSpPr>
        <p:spPr>
          <a:xfrm>
            <a:off x="6205190" y="3592763"/>
            <a:ext cx="20682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CC3399"/>
                </a:solidFill>
                <a:latin typeface="Merienda"/>
                <a:ea typeface="Merienda"/>
                <a:cs typeface="Merienda"/>
                <a:sym typeface="Merienda"/>
              </a:rPr>
              <a:t>Supervised by:</a:t>
            </a:r>
            <a:endParaRPr b="1" i="0" sz="1600" u="none" cap="none" strike="noStrike">
              <a:solidFill>
                <a:srgbClr val="CC3399"/>
              </a:solidFill>
              <a:latin typeface="Merienda"/>
              <a:ea typeface="Merienda"/>
              <a:cs typeface="Merienda"/>
              <a:sym typeface="Merienda"/>
            </a:endParaRPr>
          </a:p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CC3399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Dr.Ashraf Armoush</a:t>
            </a:r>
            <a:endParaRPr b="0" i="0" sz="1800" u="none" cap="none" strike="noStrike">
              <a:solidFill>
                <a:srgbClr val="0033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/>
          <p:nvPr/>
        </p:nvSpPr>
        <p:spPr>
          <a:xfrm>
            <a:off x="2825775" y="1670354"/>
            <a:ext cx="34995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2D61A3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Front end</a:t>
            </a:r>
            <a:endParaRPr b="0" i="0" sz="3200" u="none" cap="none" strike="noStrike">
              <a:solidFill>
                <a:srgbClr val="2D61A3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198" name="Google Shape;198;p10"/>
          <p:cNvGrpSpPr/>
          <p:nvPr/>
        </p:nvGrpSpPr>
        <p:grpSpPr>
          <a:xfrm>
            <a:off x="6969375" y="2908297"/>
            <a:ext cx="1461300" cy="1376275"/>
            <a:chOff x="3841325" y="2918350"/>
            <a:chExt cx="1461300" cy="1376275"/>
          </a:xfrm>
        </p:grpSpPr>
        <p:sp>
          <p:nvSpPr>
            <p:cNvPr id="199" name="Google Shape;199;p10"/>
            <p:cNvSpPr txBox="1"/>
            <p:nvPr/>
          </p:nvSpPr>
          <p:spPr>
            <a:xfrm>
              <a:off x="3841325" y="2918350"/>
              <a:ext cx="1461300" cy="77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CSS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00" name="Google Shape;200;p10"/>
            <p:cNvSpPr txBox="1"/>
            <p:nvPr/>
          </p:nvSpPr>
          <p:spPr>
            <a:xfrm>
              <a:off x="3841325" y="3574925"/>
              <a:ext cx="1461300" cy="71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tamaran"/>
                  <a:ea typeface="Catamaran"/>
                  <a:cs typeface="Catamaran"/>
                  <a:sym typeface="Catamaran"/>
                </a:rPr>
                <a:t>-For the website-</a:t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grpSp>
        <p:nvGrpSpPr>
          <p:cNvPr id="201" name="Google Shape;201;p10"/>
          <p:cNvGrpSpPr/>
          <p:nvPr/>
        </p:nvGrpSpPr>
        <p:grpSpPr>
          <a:xfrm>
            <a:off x="5257623" y="2898211"/>
            <a:ext cx="1461300" cy="1376275"/>
            <a:chOff x="2280663" y="2918350"/>
            <a:chExt cx="1461300" cy="1376275"/>
          </a:xfrm>
        </p:grpSpPr>
        <p:sp>
          <p:nvSpPr>
            <p:cNvPr id="202" name="Google Shape;202;p10"/>
            <p:cNvSpPr txBox="1"/>
            <p:nvPr/>
          </p:nvSpPr>
          <p:spPr>
            <a:xfrm>
              <a:off x="2280663" y="2918350"/>
              <a:ext cx="1461300" cy="77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html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03" name="Google Shape;203;p10"/>
            <p:cNvSpPr txBox="1"/>
            <p:nvPr/>
          </p:nvSpPr>
          <p:spPr>
            <a:xfrm>
              <a:off x="2280663" y="3574925"/>
              <a:ext cx="1461300" cy="71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tamaran"/>
                  <a:ea typeface="Catamaran"/>
                  <a:cs typeface="Catamaran"/>
                  <a:sym typeface="Catamaran"/>
                </a:rPr>
                <a:t>-for the website-</a:t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grpSp>
        <p:nvGrpSpPr>
          <p:cNvPr id="204" name="Google Shape;204;p10"/>
          <p:cNvGrpSpPr/>
          <p:nvPr/>
        </p:nvGrpSpPr>
        <p:grpSpPr>
          <a:xfrm>
            <a:off x="720000" y="2912044"/>
            <a:ext cx="1461300" cy="1376275"/>
            <a:chOff x="720000" y="2918350"/>
            <a:chExt cx="1461300" cy="1376275"/>
          </a:xfrm>
        </p:grpSpPr>
        <p:sp>
          <p:nvSpPr>
            <p:cNvPr id="205" name="Google Shape;205;p10"/>
            <p:cNvSpPr txBox="1"/>
            <p:nvPr/>
          </p:nvSpPr>
          <p:spPr>
            <a:xfrm>
              <a:off x="720000" y="2918350"/>
              <a:ext cx="1461300" cy="77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flutter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06" name="Google Shape;206;p10"/>
            <p:cNvSpPr txBox="1"/>
            <p:nvPr/>
          </p:nvSpPr>
          <p:spPr>
            <a:xfrm>
              <a:off x="720000" y="3574925"/>
              <a:ext cx="1461300" cy="71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tamaran"/>
                  <a:ea typeface="Catamaran"/>
                  <a:cs typeface="Catamaran"/>
                  <a:sym typeface="Catamaran"/>
                </a:rPr>
                <a:t>- For mobile application-</a:t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cxnSp>
        <p:nvCxnSpPr>
          <p:cNvPr id="207" name="Google Shape;207;p10"/>
          <p:cNvCxnSpPr>
            <a:endCxn id="205" idx="0"/>
          </p:cNvCxnSpPr>
          <p:nvPr/>
        </p:nvCxnSpPr>
        <p:spPr>
          <a:xfrm flipH="1">
            <a:off x="1450650" y="2265244"/>
            <a:ext cx="3121200" cy="646800"/>
          </a:xfrm>
          <a:prstGeom prst="bentConnector3">
            <a:avLst>
              <a:gd fmla="val -2" name="adj1"/>
            </a:avLst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8" name="Google Shape;208;p10"/>
          <p:cNvCxnSpPr/>
          <p:nvPr/>
        </p:nvCxnSpPr>
        <p:spPr>
          <a:xfrm>
            <a:off x="4571925" y="2265119"/>
            <a:ext cx="3128100" cy="646800"/>
          </a:xfrm>
          <a:prstGeom prst="bentConnector3">
            <a:avLst>
              <a:gd fmla="val 0" name="adj1"/>
            </a:avLst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9" name="Google Shape;209;p10"/>
          <p:cNvCxnSpPr/>
          <p:nvPr/>
        </p:nvCxnSpPr>
        <p:spPr>
          <a:xfrm>
            <a:off x="3538957" y="2908300"/>
            <a:ext cx="0" cy="323400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p10"/>
          <p:cNvCxnSpPr/>
          <p:nvPr/>
        </p:nvCxnSpPr>
        <p:spPr>
          <a:xfrm>
            <a:off x="5988273" y="2908300"/>
            <a:ext cx="0" cy="323400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1" name="Google Shape;211;p10"/>
          <p:cNvGrpSpPr/>
          <p:nvPr/>
        </p:nvGrpSpPr>
        <p:grpSpPr>
          <a:xfrm>
            <a:off x="2790845" y="2918350"/>
            <a:ext cx="1496230" cy="1377408"/>
            <a:chOff x="720000" y="2917217"/>
            <a:chExt cx="1496230" cy="1377408"/>
          </a:xfrm>
        </p:grpSpPr>
        <p:sp>
          <p:nvSpPr>
            <p:cNvPr id="212" name="Google Shape;212;p10"/>
            <p:cNvSpPr txBox="1"/>
            <p:nvPr/>
          </p:nvSpPr>
          <p:spPr>
            <a:xfrm>
              <a:off x="754930" y="2917217"/>
              <a:ext cx="1461300" cy="77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API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13" name="Google Shape;213;p10"/>
            <p:cNvSpPr txBox="1"/>
            <p:nvPr/>
          </p:nvSpPr>
          <p:spPr>
            <a:xfrm>
              <a:off x="720000" y="3574925"/>
              <a:ext cx="1461300" cy="71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sp>
        <p:nvSpPr>
          <p:cNvPr id="214" name="Google Shape;214;p10"/>
          <p:cNvSpPr txBox="1"/>
          <p:nvPr/>
        </p:nvSpPr>
        <p:spPr>
          <a:xfrm>
            <a:off x="872400" y="55937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</a:pPr>
            <a:r>
              <a:rPr b="0" i="0" lang="en-US" sz="3200" u="none" cap="none" strike="noStrike">
                <a:solidFill>
                  <a:srgbClr val="5CC5A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Tools &amp; Technologies</a:t>
            </a:r>
            <a:endParaRPr b="0" i="0" sz="3200" u="none" cap="none" strike="noStrike">
              <a:solidFill>
                <a:srgbClr val="5CC5A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>
                <a:solidFill>
                  <a:srgbClr val="5CC5A2"/>
                </a:solidFill>
              </a:rPr>
              <a:t>Tools &amp; Technologies</a:t>
            </a:r>
            <a:endParaRPr>
              <a:solidFill>
                <a:srgbClr val="5CC5A2"/>
              </a:solidFill>
            </a:endParaRPr>
          </a:p>
        </p:txBody>
      </p:sp>
      <p:sp>
        <p:nvSpPr>
          <p:cNvPr id="220" name="Google Shape;220;p11"/>
          <p:cNvSpPr txBox="1"/>
          <p:nvPr/>
        </p:nvSpPr>
        <p:spPr>
          <a:xfrm>
            <a:off x="839320" y="1682176"/>
            <a:ext cx="34995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2D61A3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Backend</a:t>
            </a:r>
            <a:endParaRPr b="0" i="0" sz="3200" u="none" cap="none" strike="noStrike">
              <a:solidFill>
                <a:srgbClr val="2D61A3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21" name="Google Shape;221;p11"/>
          <p:cNvSpPr txBox="1"/>
          <p:nvPr/>
        </p:nvSpPr>
        <p:spPr>
          <a:xfrm>
            <a:off x="5987774" y="2803258"/>
            <a:ext cx="1461300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MYSQL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22" name="Google Shape;222;p11"/>
          <p:cNvSpPr txBox="1"/>
          <p:nvPr/>
        </p:nvSpPr>
        <p:spPr>
          <a:xfrm>
            <a:off x="1703575" y="2803244"/>
            <a:ext cx="1461300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PHP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223" name="Google Shape;223;p11"/>
          <p:cNvCxnSpPr/>
          <p:nvPr/>
        </p:nvCxnSpPr>
        <p:spPr>
          <a:xfrm flipH="1">
            <a:off x="2475573" y="2271299"/>
            <a:ext cx="10500" cy="719700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4" name="Google Shape;224;p11"/>
          <p:cNvSpPr txBox="1"/>
          <p:nvPr/>
        </p:nvSpPr>
        <p:spPr>
          <a:xfrm>
            <a:off x="2790845" y="3576058"/>
            <a:ext cx="14613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25" name="Google Shape;225;p11"/>
          <p:cNvSpPr txBox="1"/>
          <p:nvPr/>
        </p:nvSpPr>
        <p:spPr>
          <a:xfrm>
            <a:off x="4800669" y="1674218"/>
            <a:ext cx="34995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2D61A3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Database</a:t>
            </a:r>
            <a:endParaRPr b="0" i="0" sz="3200" u="none" cap="none" strike="noStrike">
              <a:solidFill>
                <a:srgbClr val="2D61A3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226" name="Google Shape;226;p11"/>
          <p:cNvCxnSpPr/>
          <p:nvPr/>
        </p:nvCxnSpPr>
        <p:spPr>
          <a:xfrm>
            <a:off x="6664602" y="2097893"/>
            <a:ext cx="0" cy="814151"/>
          </a:xfrm>
          <a:prstGeom prst="straightConnector1">
            <a:avLst/>
          </a:prstGeom>
          <a:noFill/>
          <a:ln cap="flat" cmpd="sng" w="9525">
            <a:solidFill>
              <a:srgbClr val="9EDAC6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"/>
          <p:cNvSpPr txBox="1"/>
          <p:nvPr>
            <p:ph type="title"/>
          </p:nvPr>
        </p:nvSpPr>
        <p:spPr>
          <a:xfrm>
            <a:off x="726306" y="71597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>
                <a:solidFill>
                  <a:srgbClr val="A28321"/>
                </a:solidFill>
              </a:rPr>
              <a:t>Challenges </a:t>
            </a:r>
            <a:endParaRPr>
              <a:solidFill>
                <a:srgbClr val="A28321"/>
              </a:solidFill>
            </a:endParaRPr>
          </a:p>
        </p:txBody>
      </p:sp>
      <p:grpSp>
        <p:nvGrpSpPr>
          <p:cNvPr id="232" name="Google Shape;232;p12"/>
          <p:cNvGrpSpPr/>
          <p:nvPr/>
        </p:nvGrpSpPr>
        <p:grpSpPr>
          <a:xfrm>
            <a:off x="1368447" y="1897398"/>
            <a:ext cx="3511803" cy="884850"/>
            <a:chOff x="1368447" y="1197432"/>
            <a:chExt cx="3511803" cy="884850"/>
          </a:xfrm>
        </p:grpSpPr>
        <p:sp>
          <p:nvSpPr>
            <p:cNvPr id="233" name="Google Shape;233;p12"/>
            <p:cNvSpPr/>
            <p:nvPr/>
          </p:nvSpPr>
          <p:spPr>
            <a:xfrm>
              <a:off x="4263750" y="1310382"/>
              <a:ext cx="616500" cy="616500"/>
            </a:xfrm>
            <a:prstGeom prst="rect">
              <a:avLst/>
            </a:prstGeom>
            <a:solidFill>
              <a:srgbClr val="F7EFD6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600" u="none" cap="none" strike="noStrike">
                <a:solidFill>
                  <a:schemeClr val="accent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34" name="Google Shape;234;p12"/>
            <p:cNvSpPr txBox="1"/>
            <p:nvPr/>
          </p:nvSpPr>
          <p:spPr>
            <a:xfrm>
              <a:off x="1368447" y="1197432"/>
              <a:ext cx="2146603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New languages!</a:t>
              </a:r>
              <a:endParaRPr b="0" i="0" sz="24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35" name="Google Shape;235;p12"/>
            <p:cNvSpPr txBox="1"/>
            <p:nvPr/>
          </p:nvSpPr>
          <p:spPr>
            <a:xfrm>
              <a:off x="1564750" y="1509582"/>
              <a:ext cx="19503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grpSp>
        <p:nvGrpSpPr>
          <p:cNvPr id="236" name="Google Shape;236;p12"/>
          <p:cNvGrpSpPr/>
          <p:nvPr/>
        </p:nvGrpSpPr>
        <p:grpSpPr>
          <a:xfrm>
            <a:off x="1507994" y="3194073"/>
            <a:ext cx="3372256" cy="729450"/>
            <a:chOff x="1507994" y="2494107"/>
            <a:chExt cx="3372256" cy="729450"/>
          </a:xfrm>
        </p:grpSpPr>
        <p:sp>
          <p:nvSpPr>
            <p:cNvPr id="237" name="Google Shape;237;p12"/>
            <p:cNvSpPr/>
            <p:nvPr/>
          </p:nvSpPr>
          <p:spPr>
            <a:xfrm>
              <a:off x="4263750" y="2607057"/>
              <a:ext cx="616500" cy="616500"/>
            </a:xfrm>
            <a:prstGeom prst="rect">
              <a:avLst/>
            </a:prstGeom>
            <a:solidFill>
              <a:srgbClr val="FBD2C5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600" u="none" cap="none" strike="noStrike">
                <a:solidFill>
                  <a:schemeClr val="accent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38" name="Google Shape;238;p12"/>
            <p:cNvSpPr txBox="1"/>
            <p:nvPr/>
          </p:nvSpPr>
          <p:spPr>
            <a:xfrm>
              <a:off x="1507994" y="2494107"/>
              <a:ext cx="19503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Emulator </a:t>
              </a:r>
              <a:endParaRPr b="0" i="0" sz="24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grpSp>
        <p:nvGrpSpPr>
          <p:cNvPr id="239" name="Google Shape;239;p12"/>
          <p:cNvGrpSpPr/>
          <p:nvPr/>
        </p:nvGrpSpPr>
        <p:grpSpPr>
          <a:xfrm>
            <a:off x="4263750" y="2545736"/>
            <a:ext cx="3315500" cy="884850"/>
            <a:chOff x="4263750" y="1845770"/>
            <a:chExt cx="3315500" cy="884850"/>
          </a:xfrm>
        </p:grpSpPr>
        <p:sp>
          <p:nvSpPr>
            <p:cNvPr id="240" name="Google Shape;240;p12"/>
            <p:cNvSpPr/>
            <p:nvPr/>
          </p:nvSpPr>
          <p:spPr>
            <a:xfrm>
              <a:off x="4263750" y="1958720"/>
              <a:ext cx="616500" cy="616500"/>
            </a:xfrm>
            <a:prstGeom prst="rect">
              <a:avLst/>
            </a:prstGeom>
            <a:solidFill>
              <a:srgbClr val="C7EBDF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600" u="none" cap="none" strike="noStrike">
                <a:solidFill>
                  <a:schemeClr val="accent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41" name="Google Shape;241;p12"/>
            <p:cNvSpPr txBox="1"/>
            <p:nvPr/>
          </p:nvSpPr>
          <p:spPr>
            <a:xfrm>
              <a:off x="5628950" y="1845770"/>
              <a:ext cx="19503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42" name="Google Shape;242;p12"/>
            <p:cNvSpPr txBox="1"/>
            <p:nvPr/>
          </p:nvSpPr>
          <p:spPr>
            <a:xfrm>
              <a:off x="5628950" y="2157920"/>
              <a:ext cx="19503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cxnSp>
        <p:nvCxnSpPr>
          <p:cNvPr id="243" name="Google Shape;243;p12"/>
          <p:cNvCxnSpPr/>
          <p:nvPr/>
        </p:nvCxnSpPr>
        <p:spPr>
          <a:xfrm>
            <a:off x="3515050" y="3408273"/>
            <a:ext cx="748800" cy="2070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4" name="Google Shape;244;p12"/>
          <p:cNvCxnSpPr/>
          <p:nvPr/>
        </p:nvCxnSpPr>
        <p:spPr>
          <a:xfrm flipH="1">
            <a:off x="4880150" y="2759936"/>
            <a:ext cx="748800" cy="2070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5" name="Google Shape;245;p12"/>
          <p:cNvCxnSpPr/>
          <p:nvPr/>
        </p:nvCxnSpPr>
        <p:spPr>
          <a:xfrm>
            <a:off x="3515050" y="2111598"/>
            <a:ext cx="748800" cy="2070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46" name="Google Shape;246;p12"/>
          <p:cNvSpPr txBox="1"/>
          <p:nvPr/>
        </p:nvSpPr>
        <p:spPr>
          <a:xfrm>
            <a:off x="5696367" y="2568048"/>
            <a:ext cx="1950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Back</a:t>
            </a:r>
            <a:endParaRPr b="0" i="0" sz="2400" u="none" cap="none" strike="noStrike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47" name="Google Shape;247;p12"/>
          <p:cNvSpPr txBox="1"/>
          <p:nvPr/>
        </p:nvSpPr>
        <p:spPr>
          <a:xfrm>
            <a:off x="6239763" y="2640164"/>
            <a:ext cx="1950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Front</a:t>
            </a:r>
            <a:endParaRPr b="0" i="0" sz="1400" u="none" cap="none" strike="noStrike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248" name="Google Shape;248;p12"/>
          <p:cNvGrpSpPr/>
          <p:nvPr/>
        </p:nvGrpSpPr>
        <p:grpSpPr>
          <a:xfrm>
            <a:off x="3501286" y="2658686"/>
            <a:ext cx="4785775" cy="613952"/>
            <a:chOff x="3498500" y="2325811"/>
            <a:chExt cx="4785775" cy="613952"/>
          </a:xfrm>
        </p:grpSpPr>
        <p:sp>
          <p:nvSpPr>
            <p:cNvPr id="249" name="Google Shape;249;p12"/>
            <p:cNvSpPr/>
            <p:nvPr/>
          </p:nvSpPr>
          <p:spPr>
            <a:xfrm>
              <a:off x="4260964" y="2325811"/>
              <a:ext cx="616748" cy="613947"/>
            </a:xfrm>
            <a:prstGeom prst="rect">
              <a:avLst/>
            </a:prstGeom>
            <a:solidFill>
              <a:srgbClr val="C7EBDF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2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50" name="Google Shape;250;p12"/>
            <p:cNvSpPr txBox="1"/>
            <p:nvPr/>
          </p:nvSpPr>
          <p:spPr>
            <a:xfrm flipH="1">
              <a:off x="6094275" y="2347708"/>
              <a:ext cx="2190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rgbClr val="31313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  <p:sp>
          <p:nvSpPr>
            <p:cNvPr id="251" name="Google Shape;251;p12"/>
            <p:cNvSpPr/>
            <p:nvPr/>
          </p:nvSpPr>
          <p:spPr>
            <a:xfrm>
              <a:off x="3498500" y="2328363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grpSp>
        <p:nvGrpSpPr>
          <p:cNvPr id="252" name="Google Shape;252;p12"/>
          <p:cNvGrpSpPr/>
          <p:nvPr/>
        </p:nvGrpSpPr>
        <p:grpSpPr>
          <a:xfrm>
            <a:off x="3502438" y="2009846"/>
            <a:ext cx="2147000" cy="611400"/>
            <a:chOff x="3498500" y="1498525"/>
            <a:chExt cx="2147000" cy="611400"/>
          </a:xfrm>
        </p:grpSpPr>
        <p:sp>
          <p:nvSpPr>
            <p:cNvPr id="253" name="Google Shape;253;p12"/>
            <p:cNvSpPr/>
            <p:nvPr/>
          </p:nvSpPr>
          <p:spPr>
            <a:xfrm>
              <a:off x="4259812" y="1499027"/>
              <a:ext cx="617900" cy="610898"/>
            </a:xfrm>
            <a:prstGeom prst="rect">
              <a:avLst/>
            </a:prstGeom>
            <a:solidFill>
              <a:srgbClr val="F2E7C4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1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5034100" y="149852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3498500" y="149852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sp>
        <p:nvSpPr>
          <p:cNvPr id="256" name="Google Shape;256;p12"/>
          <p:cNvSpPr/>
          <p:nvPr/>
        </p:nvSpPr>
        <p:spPr>
          <a:xfrm>
            <a:off x="4263750" y="3307023"/>
            <a:ext cx="616108" cy="613705"/>
          </a:xfrm>
          <a:prstGeom prst="rect">
            <a:avLst/>
          </a:prstGeom>
          <a:solidFill>
            <a:srgbClr val="FBD2C5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13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3</a:t>
            </a:r>
            <a:endParaRPr b="0" i="0" sz="2000" u="none" cap="none" strike="noStrike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Future Work</a:t>
            </a:r>
            <a:endParaRPr/>
          </a:p>
        </p:txBody>
      </p:sp>
      <p:cxnSp>
        <p:nvCxnSpPr>
          <p:cNvPr id="262" name="Google Shape;262;p13"/>
          <p:cNvCxnSpPr/>
          <p:nvPr/>
        </p:nvCxnSpPr>
        <p:spPr>
          <a:xfrm>
            <a:off x="3517136" y="1736096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3" name="Google Shape;263;p13"/>
          <p:cNvCxnSpPr/>
          <p:nvPr/>
        </p:nvCxnSpPr>
        <p:spPr>
          <a:xfrm>
            <a:off x="4284948" y="1736096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4" name="Google Shape;264;p13"/>
          <p:cNvCxnSpPr/>
          <p:nvPr/>
        </p:nvCxnSpPr>
        <p:spPr>
          <a:xfrm>
            <a:off x="3479300" y="2602526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5" name="Google Shape;265;p13"/>
          <p:cNvCxnSpPr/>
          <p:nvPr/>
        </p:nvCxnSpPr>
        <p:spPr>
          <a:xfrm>
            <a:off x="3500364" y="3615011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" name="Google Shape;266;p13"/>
          <p:cNvCxnSpPr/>
          <p:nvPr/>
        </p:nvCxnSpPr>
        <p:spPr>
          <a:xfrm>
            <a:off x="4464010" y="2225558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7" name="Google Shape;267;p13"/>
          <p:cNvCxnSpPr/>
          <p:nvPr/>
        </p:nvCxnSpPr>
        <p:spPr>
          <a:xfrm>
            <a:off x="4259724" y="2602521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" name="Google Shape;268;p13"/>
          <p:cNvCxnSpPr/>
          <p:nvPr/>
        </p:nvCxnSpPr>
        <p:spPr>
          <a:xfrm>
            <a:off x="4263671" y="3612784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9" name="Google Shape;269;p13"/>
          <p:cNvCxnSpPr/>
          <p:nvPr/>
        </p:nvCxnSpPr>
        <p:spPr>
          <a:xfrm>
            <a:off x="5231822" y="2234725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70" name="Google Shape;270;p13"/>
          <p:cNvGrpSpPr/>
          <p:nvPr/>
        </p:nvGrpSpPr>
        <p:grpSpPr>
          <a:xfrm>
            <a:off x="3855160" y="1904335"/>
            <a:ext cx="2147000" cy="611425"/>
            <a:chOff x="3498500" y="3988025"/>
            <a:chExt cx="2147000" cy="611425"/>
          </a:xfrm>
        </p:grpSpPr>
        <p:sp>
          <p:nvSpPr>
            <p:cNvPr id="271" name="Google Shape;271;p13"/>
            <p:cNvSpPr/>
            <p:nvPr/>
          </p:nvSpPr>
          <p:spPr>
            <a:xfrm>
              <a:off x="4266312" y="3988025"/>
              <a:ext cx="611400" cy="611400"/>
            </a:xfrm>
            <a:prstGeom prst="rect">
              <a:avLst/>
            </a:prstGeom>
            <a:solidFill>
              <a:srgbClr val="FBD2C5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4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72" name="Google Shape;272;p13"/>
            <p:cNvSpPr/>
            <p:nvPr/>
          </p:nvSpPr>
          <p:spPr>
            <a:xfrm>
              <a:off x="3498500" y="3988050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73" name="Google Shape;273;p13"/>
            <p:cNvSpPr/>
            <p:nvPr/>
          </p:nvSpPr>
          <p:spPr>
            <a:xfrm>
              <a:off x="5034100" y="3988050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grpSp>
        <p:nvGrpSpPr>
          <p:cNvPr id="274" name="Google Shape;274;p13"/>
          <p:cNvGrpSpPr/>
          <p:nvPr/>
        </p:nvGrpSpPr>
        <p:grpSpPr>
          <a:xfrm>
            <a:off x="775508" y="3309311"/>
            <a:ext cx="4260456" cy="611417"/>
            <a:chOff x="1385044" y="3158175"/>
            <a:chExt cx="4260456" cy="611417"/>
          </a:xfrm>
        </p:grpSpPr>
        <p:sp>
          <p:nvSpPr>
            <p:cNvPr id="275" name="Google Shape;275;p13"/>
            <p:cNvSpPr/>
            <p:nvPr/>
          </p:nvSpPr>
          <p:spPr>
            <a:xfrm>
              <a:off x="4266312" y="3158192"/>
              <a:ext cx="611400" cy="611400"/>
            </a:xfrm>
            <a:prstGeom prst="rect">
              <a:avLst/>
            </a:prstGeom>
            <a:solidFill>
              <a:srgbClr val="FBD2C5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3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76" name="Google Shape;276;p13"/>
            <p:cNvSpPr/>
            <p:nvPr/>
          </p:nvSpPr>
          <p:spPr>
            <a:xfrm>
              <a:off x="3498500" y="315817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77" name="Google Shape;277;p13"/>
            <p:cNvSpPr/>
            <p:nvPr/>
          </p:nvSpPr>
          <p:spPr>
            <a:xfrm>
              <a:off x="5034100" y="315817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78" name="Google Shape;278;p13"/>
            <p:cNvSpPr txBox="1"/>
            <p:nvPr/>
          </p:nvSpPr>
          <p:spPr>
            <a:xfrm flipH="1">
              <a:off x="1385044" y="3330816"/>
              <a:ext cx="21900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grpSp>
        <p:nvGrpSpPr>
          <p:cNvPr id="279" name="Google Shape;279;p13"/>
          <p:cNvGrpSpPr/>
          <p:nvPr/>
        </p:nvGrpSpPr>
        <p:grpSpPr>
          <a:xfrm>
            <a:off x="2874206" y="2303127"/>
            <a:ext cx="4785775" cy="611405"/>
            <a:chOff x="3498500" y="2328358"/>
            <a:chExt cx="4785775" cy="611405"/>
          </a:xfrm>
        </p:grpSpPr>
        <p:sp>
          <p:nvSpPr>
            <p:cNvPr id="280" name="Google Shape;280;p13"/>
            <p:cNvSpPr/>
            <p:nvPr/>
          </p:nvSpPr>
          <p:spPr>
            <a:xfrm>
              <a:off x="4266312" y="2328358"/>
              <a:ext cx="611400" cy="611400"/>
            </a:xfrm>
            <a:prstGeom prst="rect">
              <a:avLst/>
            </a:prstGeom>
            <a:solidFill>
              <a:srgbClr val="C7EBDF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2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81" name="Google Shape;281;p13"/>
            <p:cNvSpPr/>
            <p:nvPr/>
          </p:nvSpPr>
          <p:spPr>
            <a:xfrm>
              <a:off x="5034100" y="2328363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82" name="Google Shape;282;p13"/>
            <p:cNvSpPr txBox="1"/>
            <p:nvPr/>
          </p:nvSpPr>
          <p:spPr>
            <a:xfrm flipH="1">
              <a:off x="6094275" y="2347708"/>
              <a:ext cx="2190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rgbClr val="31313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  <p:sp>
          <p:nvSpPr>
            <p:cNvPr id="283" name="Google Shape;283;p13"/>
            <p:cNvSpPr/>
            <p:nvPr/>
          </p:nvSpPr>
          <p:spPr>
            <a:xfrm>
              <a:off x="3498500" y="2328363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grpSp>
        <p:nvGrpSpPr>
          <p:cNvPr id="284" name="Google Shape;284;p13"/>
          <p:cNvGrpSpPr/>
          <p:nvPr/>
        </p:nvGrpSpPr>
        <p:grpSpPr>
          <a:xfrm>
            <a:off x="2905736" y="1430396"/>
            <a:ext cx="2147000" cy="611400"/>
            <a:chOff x="3498500" y="1498525"/>
            <a:chExt cx="2147000" cy="611400"/>
          </a:xfrm>
        </p:grpSpPr>
        <p:sp>
          <p:nvSpPr>
            <p:cNvPr id="285" name="Google Shape;285;p13"/>
            <p:cNvSpPr/>
            <p:nvPr/>
          </p:nvSpPr>
          <p:spPr>
            <a:xfrm>
              <a:off x="4266312" y="1498525"/>
              <a:ext cx="611400" cy="611400"/>
            </a:xfrm>
            <a:prstGeom prst="rect">
              <a:avLst/>
            </a:prstGeom>
            <a:solidFill>
              <a:srgbClr val="F2E7C4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1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86" name="Google Shape;286;p13"/>
            <p:cNvSpPr/>
            <p:nvPr/>
          </p:nvSpPr>
          <p:spPr>
            <a:xfrm>
              <a:off x="5034100" y="149852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87" name="Google Shape;287;p13"/>
            <p:cNvSpPr/>
            <p:nvPr/>
          </p:nvSpPr>
          <p:spPr>
            <a:xfrm>
              <a:off x="3498500" y="1498525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sp>
        <p:nvSpPr>
          <p:cNvPr id="288" name="Google Shape;288;p13"/>
          <p:cNvSpPr/>
          <p:nvPr/>
        </p:nvSpPr>
        <p:spPr>
          <a:xfrm>
            <a:off x="449835" y="1527226"/>
            <a:ext cx="324063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support multiple languages. </a:t>
            </a:r>
            <a:endParaRPr/>
          </a:p>
        </p:txBody>
      </p:sp>
      <p:sp>
        <p:nvSpPr>
          <p:cNvPr id="289" name="Google Shape;289;p13"/>
          <p:cNvSpPr/>
          <p:nvPr/>
        </p:nvSpPr>
        <p:spPr>
          <a:xfrm>
            <a:off x="614011" y="2433244"/>
            <a:ext cx="302293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enhance the chat system.</a:t>
            </a:r>
            <a:endParaRPr b="0" i="0" sz="18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0" name="Google Shape;290;p13"/>
          <p:cNvSpPr/>
          <p:nvPr/>
        </p:nvSpPr>
        <p:spPr>
          <a:xfrm>
            <a:off x="5400591" y="1991890"/>
            <a:ext cx="25703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make users able to create simple events.</a:t>
            </a:r>
            <a:endParaRPr b="0" i="0" sz="18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1" name="Google Shape;291;p13"/>
          <p:cNvSpPr/>
          <p:nvPr/>
        </p:nvSpPr>
        <p:spPr>
          <a:xfrm>
            <a:off x="614011" y="3445751"/>
            <a:ext cx="29907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add cards by organizer.</a:t>
            </a:r>
            <a:endParaRPr b="0" i="0" sz="18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2" name="Google Shape;292;p13"/>
          <p:cNvSpPr/>
          <p:nvPr/>
        </p:nvSpPr>
        <p:spPr>
          <a:xfrm>
            <a:off x="5469768" y="2970757"/>
            <a:ext cx="241439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modify the map system.</a:t>
            </a:r>
            <a:endParaRPr b="0" i="0" sz="18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293" name="Google Shape;293;p13"/>
          <p:cNvCxnSpPr/>
          <p:nvPr/>
        </p:nvCxnSpPr>
        <p:spPr>
          <a:xfrm>
            <a:off x="4476391" y="3208234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4" name="Google Shape;294;p13"/>
          <p:cNvCxnSpPr/>
          <p:nvPr/>
        </p:nvCxnSpPr>
        <p:spPr>
          <a:xfrm>
            <a:off x="5244203" y="3217542"/>
            <a:ext cx="156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95" name="Google Shape;295;p13"/>
          <p:cNvGrpSpPr/>
          <p:nvPr/>
        </p:nvGrpSpPr>
        <p:grpSpPr>
          <a:xfrm>
            <a:off x="3864991" y="2902509"/>
            <a:ext cx="2147000" cy="611425"/>
            <a:chOff x="3498500" y="3988025"/>
            <a:chExt cx="2147000" cy="611425"/>
          </a:xfrm>
        </p:grpSpPr>
        <p:sp>
          <p:nvSpPr>
            <p:cNvPr id="296" name="Google Shape;296;p13"/>
            <p:cNvSpPr/>
            <p:nvPr/>
          </p:nvSpPr>
          <p:spPr>
            <a:xfrm>
              <a:off x="4266312" y="3988025"/>
              <a:ext cx="611400" cy="611400"/>
            </a:xfrm>
            <a:prstGeom prst="rect">
              <a:avLst/>
            </a:prstGeom>
            <a:solidFill>
              <a:srgbClr val="F7EFD6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5</a:t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98500" y="3988050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5034100" y="3988050"/>
              <a:ext cx="611400" cy="61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0" i="0" sz="20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"/>
          <p:cNvSpPr txBox="1"/>
          <p:nvPr>
            <p:ph type="title"/>
          </p:nvPr>
        </p:nvSpPr>
        <p:spPr>
          <a:xfrm>
            <a:off x="669772" y="187631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6600">
                <a:solidFill>
                  <a:schemeClr val="accent1"/>
                </a:solidFill>
              </a:rPr>
              <a:t>THANK YOU !</a:t>
            </a:r>
            <a:endParaRPr sz="66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/>
          <p:nvPr>
            <p:ph idx="1" type="body"/>
          </p:nvPr>
        </p:nvSpPr>
        <p:spPr>
          <a:xfrm>
            <a:off x="1622849" y="1942295"/>
            <a:ext cx="216193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2000"/>
              <a:t>Motivations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1" name="Google Shape;81;p2"/>
          <p:cNvSpPr txBox="1"/>
          <p:nvPr>
            <p:ph type="title"/>
          </p:nvPr>
        </p:nvSpPr>
        <p:spPr>
          <a:xfrm>
            <a:off x="676077" y="72228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82" name="Google Shape;82;p2"/>
          <p:cNvSpPr/>
          <p:nvPr/>
        </p:nvSpPr>
        <p:spPr>
          <a:xfrm>
            <a:off x="1514099" y="2043323"/>
            <a:ext cx="217500" cy="217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"/>
          <p:cNvSpPr txBox="1"/>
          <p:nvPr/>
        </p:nvSpPr>
        <p:spPr>
          <a:xfrm>
            <a:off x="3578824" y="1980132"/>
            <a:ext cx="216193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None/>
            </a:pPr>
            <a:r>
              <a:rPr b="0" i="0" lang="en-US" sz="1800" u="none" cap="none" strike="noStrike">
                <a:solidFill>
                  <a:srgbClr val="434343"/>
                </a:solidFill>
                <a:latin typeface="Catamaran"/>
                <a:ea typeface="Catamaran"/>
                <a:cs typeface="Catamaran"/>
                <a:sym typeface="Catamaran"/>
              </a:rPr>
              <a:t>EvenYou’s Idea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3470074" y="2043323"/>
            <a:ext cx="217500" cy="21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5871689" y="2073547"/>
            <a:ext cx="217500" cy="217500"/>
          </a:xfrm>
          <a:prstGeom prst="rect">
            <a:avLst/>
          </a:prstGeom>
          <a:solidFill>
            <a:srgbClr val="DAB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5980439" y="1991438"/>
            <a:ext cx="216193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Project’s goal</a:t>
            </a:r>
            <a:endParaRPr b="0" i="0" sz="1800" u="none" cap="none" strike="noStrike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87" name="Google Shape;87;p2"/>
          <p:cNvSpPr txBox="1"/>
          <p:nvPr/>
        </p:nvSpPr>
        <p:spPr>
          <a:xfrm>
            <a:off x="1393637" y="2890692"/>
            <a:ext cx="220558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Catamaran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Catamaran"/>
                <a:ea typeface="Catamaran"/>
                <a:cs typeface="Catamaran"/>
                <a:sym typeface="Catamaran"/>
              </a:rPr>
              <a:t>Tools And Technologies</a:t>
            </a:r>
            <a:endParaRPr/>
          </a:p>
        </p:txBody>
      </p:sp>
      <p:sp>
        <p:nvSpPr>
          <p:cNvPr id="88" name="Google Shape;88;p2"/>
          <p:cNvSpPr/>
          <p:nvPr/>
        </p:nvSpPr>
        <p:spPr>
          <a:xfrm>
            <a:off x="3476380" y="3028935"/>
            <a:ext cx="221891" cy="217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"/>
          <p:cNvSpPr txBox="1"/>
          <p:nvPr/>
        </p:nvSpPr>
        <p:spPr>
          <a:xfrm>
            <a:off x="3576628" y="2934835"/>
            <a:ext cx="220558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5882624" y="2965869"/>
            <a:ext cx="221891" cy="21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1507632" y="2999573"/>
            <a:ext cx="221891" cy="217500"/>
          </a:xfrm>
          <a:prstGeom prst="rect">
            <a:avLst/>
          </a:prstGeom>
          <a:solidFill>
            <a:srgbClr val="DAB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3415356" y="2936806"/>
            <a:ext cx="220558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Catamaran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Catamaran"/>
                <a:ea typeface="Catamaran"/>
                <a:cs typeface="Catamaran"/>
                <a:sym typeface="Catamaran"/>
              </a:rPr>
              <a:t>Challenges</a:t>
            </a:r>
            <a:endParaRPr b="0" i="0" sz="2000" u="none" cap="none" strike="noStrike">
              <a:solidFill>
                <a:srgbClr val="434343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6079291" y="2884684"/>
            <a:ext cx="2205587" cy="548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Future work</a:t>
            </a:r>
            <a:endParaRPr b="0" i="0" sz="1800" u="none" cap="none" strike="noStrike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type="title"/>
          </p:nvPr>
        </p:nvSpPr>
        <p:spPr>
          <a:xfrm>
            <a:off x="759693" y="69074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Motivations</a:t>
            </a:r>
            <a:endParaRPr/>
          </a:p>
        </p:txBody>
      </p:sp>
      <p:grpSp>
        <p:nvGrpSpPr>
          <p:cNvPr id="99" name="Google Shape;99;p3"/>
          <p:cNvGrpSpPr/>
          <p:nvPr/>
        </p:nvGrpSpPr>
        <p:grpSpPr>
          <a:xfrm>
            <a:off x="930725" y="1674928"/>
            <a:ext cx="7361937" cy="862572"/>
            <a:chOff x="930725" y="1286778"/>
            <a:chExt cx="7361937" cy="862572"/>
          </a:xfrm>
        </p:grpSpPr>
        <p:sp>
          <p:nvSpPr>
            <p:cNvPr id="100" name="Google Shape;100;p3"/>
            <p:cNvSpPr txBox="1"/>
            <p:nvPr/>
          </p:nvSpPr>
          <p:spPr>
            <a:xfrm>
              <a:off x="930725" y="1286778"/>
              <a:ext cx="7361937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Distributed attendees and organizers assistants applications problem.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01" name="Google Shape;101;p3"/>
            <p:cNvSpPr txBox="1"/>
            <p:nvPr/>
          </p:nvSpPr>
          <p:spPr>
            <a:xfrm>
              <a:off x="930725" y="1576650"/>
              <a:ext cx="19503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sp>
        <p:nvSpPr>
          <p:cNvPr id="102" name="Google Shape;102;p3"/>
          <p:cNvSpPr/>
          <p:nvPr/>
        </p:nvSpPr>
        <p:spPr>
          <a:xfrm>
            <a:off x="713225" y="1742176"/>
            <a:ext cx="217500" cy="217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721699" y="2954750"/>
            <a:ext cx="217500" cy="21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713225" y="2359900"/>
            <a:ext cx="217500" cy="217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856106" y="2300344"/>
            <a:ext cx="7361937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feelings of lost and confused when searching for an event.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821975" y="2881144"/>
            <a:ext cx="7959971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Organizer pay a lot to share his events with people by advertisements. 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107" name="Google Shape;107;p3"/>
          <p:cNvGrpSpPr/>
          <p:nvPr/>
        </p:nvGrpSpPr>
        <p:grpSpPr>
          <a:xfrm>
            <a:off x="930725" y="3473248"/>
            <a:ext cx="7361937" cy="862572"/>
            <a:chOff x="930725" y="1286778"/>
            <a:chExt cx="7361937" cy="862572"/>
          </a:xfrm>
        </p:grpSpPr>
        <p:sp>
          <p:nvSpPr>
            <p:cNvPr id="108" name="Google Shape;108;p3"/>
            <p:cNvSpPr txBox="1"/>
            <p:nvPr/>
          </p:nvSpPr>
          <p:spPr>
            <a:xfrm>
              <a:off x="930725" y="1286778"/>
              <a:ext cx="7361937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Organizers have to work hard to create an event from a to z.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09" name="Google Shape;109;p3"/>
            <p:cNvSpPr txBox="1"/>
            <p:nvPr/>
          </p:nvSpPr>
          <p:spPr>
            <a:xfrm>
              <a:off x="930725" y="1576650"/>
              <a:ext cx="19503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713225" y="3540496"/>
            <a:ext cx="217500" cy="217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"/>
          <p:cNvSpPr/>
          <p:nvPr/>
        </p:nvSpPr>
        <p:spPr>
          <a:xfrm>
            <a:off x="719531" y="4049470"/>
            <a:ext cx="217500" cy="217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939199" y="3944020"/>
            <a:ext cx="7361937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Increase the percentage of sales in stores.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EvenYou’s idea</a:t>
            </a:r>
            <a:endParaRPr/>
          </a:p>
        </p:txBody>
      </p:sp>
      <p:cxnSp>
        <p:nvCxnSpPr>
          <p:cNvPr id="118" name="Google Shape;118;p4"/>
          <p:cNvCxnSpPr/>
          <p:nvPr/>
        </p:nvCxnSpPr>
        <p:spPr>
          <a:xfrm rot="10800000">
            <a:off x="2317018" y="1343016"/>
            <a:ext cx="4707313" cy="0"/>
          </a:xfrm>
          <a:prstGeom prst="straightConnector1">
            <a:avLst/>
          </a:prstGeom>
          <a:noFill/>
          <a:ln cap="flat" cmpd="sng" w="9525">
            <a:solidFill>
              <a:srgbClr val="9EDAC6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9" name="Google Shape;119;p4"/>
          <p:cNvSpPr txBox="1"/>
          <p:nvPr/>
        </p:nvSpPr>
        <p:spPr>
          <a:xfrm>
            <a:off x="1379987" y="1781425"/>
            <a:ext cx="1950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FF99CC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User</a:t>
            </a:r>
            <a:endParaRPr b="0" i="0" sz="2800" u="none" cap="none" strike="noStrike">
              <a:solidFill>
                <a:srgbClr val="FF99CC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3628985" y="1919143"/>
            <a:ext cx="95700" cy="954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/>
          <p:nvPr/>
        </p:nvSpPr>
        <p:spPr>
          <a:xfrm>
            <a:off x="1207401" y="1900225"/>
            <a:ext cx="95700" cy="954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3800359" y="1800343"/>
            <a:ext cx="1950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DAB74C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Organizer</a:t>
            </a:r>
            <a:endParaRPr b="0" i="0" sz="2800" u="none" cap="none" strike="noStrike">
              <a:solidFill>
                <a:srgbClr val="DAB74C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6575045" y="1802403"/>
            <a:ext cx="1950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5CC5A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Store</a:t>
            </a:r>
            <a:endParaRPr b="0" i="0" sz="2800" u="none" cap="none" strike="noStrike">
              <a:solidFill>
                <a:srgbClr val="5CC5A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4" name="Google Shape;124;p4"/>
          <p:cNvSpPr/>
          <p:nvPr/>
        </p:nvSpPr>
        <p:spPr>
          <a:xfrm>
            <a:off x="6491957" y="1919143"/>
            <a:ext cx="95700" cy="954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 txBox="1"/>
          <p:nvPr/>
        </p:nvSpPr>
        <p:spPr>
          <a:xfrm>
            <a:off x="1163256" y="2974482"/>
            <a:ext cx="2916859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-search for events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-join events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-rate &amp; comment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-contact with organizer</a:t>
            </a:r>
            <a:endParaRPr b="0" i="0" sz="1600" u="none" cap="none" strike="noStrike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6" name="Google Shape;126;p4"/>
          <p:cNvSpPr txBox="1"/>
          <p:nvPr/>
        </p:nvSpPr>
        <p:spPr>
          <a:xfrm>
            <a:off x="3724685" y="2777144"/>
            <a:ext cx="2916859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-add events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-edit events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-book all event’s needs</a:t>
            </a: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6221106" y="2760282"/>
            <a:ext cx="2316852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-add items to the menu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 accept/refuse the        reservations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Event attendees</a:t>
            </a:r>
            <a:endParaRPr/>
          </a:p>
        </p:txBody>
      </p:sp>
      <p:pic>
        <p:nvPicPr>
          <p:cNvPr descr="C:\Users\HP\Downloads\WhatsApp Image 2023-05-25 at 11.44.14 AM.jpeg" id="133" name="Google Shape;13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8534" y="1375670"/>
            <a:ext cx="1748115" cy="2913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WhatsApp Image 2023-05-26 at 11.41.24 AM.jpeg" id="134" name="Google Shape;13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71350" y="1383167"/>
            <a:ext cx="1752045" cy="2920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WhatsApp Image 2023-05-24 at 1.46.46 PM (1).jpeg" id="135" name="Google Shape;13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46418" y="1397214"/>
            <a:ext cx="1735190" cy="2891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Event organizers</a:t>
            </a:r>
            <a:endParaRPr/>
          </a:p>
        </p:txBody>
      </p:sp>
      <p:pic>
        <p:nvPicPr>
          <p:cNvPr descr="C:\Users\HP\Downloads\WhatsApp Image 2023-05-25 at 11.30.30 AM.jpeg" id="141" name="Google Shape;14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5093" y="1231689"/>
            <a:ext cx="1851787" cy="30863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WhatsApp Image 2023-05-24 at 10.46.47 AM (1).jpeg" id="142" name="Google Shape;14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4073" y="1238564"/>
            <a:ext cx="1851787" cy="30863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WhatsApp Image 2023-05-25 at 11.30.28 AM.jpeg" id="143" name="Google Shape;143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72056" y="1231688"/>
            <a:ext cx="1851787" cy="308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Stores</a:t>
            </a:r>
            <a:br>
              <a:rPr lang="en-US"/>
            </a:br>
            <a:endParaRPr/>
          </a:p>
        </p:txBody>
      </p:sp>
      <p:pic>
        <p:nvPicPr>
          <p:cNvPr descr="C:\Users\HP\Downloads\WhatsApp Image 2023-05-24 at 10.30.42 PM.jpeg" id="149" name="Google Shape;14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5321" y="1248146"/>
            <a:ext cx="1829117" cy="30485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WhatsApp Image 2023-05-24 at 11.27.41 PM.jpeg" id="150" name="Google Shape;15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63829" y="1239361"/>
            <a:ext cx="1834388" cy="3057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EvenYou’s Goal</a:t>
            </a:r>
            <a:endParaRPr/>
          </a:p>
        </p:txBody>
      </p:sp>
      <p:grpSp>
        <p:nvGrpSpPr>
          <p:cNvPr id="156" name="Google Shape;156;p8"/>
          <p:cNvGrpSpPr/>
          <p:nvPr/>
        </p:nvGrpSpPr>
        <p:grpSpPr>
          <a:xfrm>
            <a:off x="713213" y="1506725"/>
            <a:ext cx="3996073" cy="428400"/>
            <a:chOff x="713213" y="1735325"/>
            <a:chExt cx="3996073" cy="428400"/>
          </a:xfrm>
        </p:grpSpPr>
        <p:sp>
          <p:nvSpPr>
            <p:cNvPr id="157" name="Google Shape;157;p8"/>
            <p:cNvSpPr txBox="1"/>
            <p:nvPr/>
          </p:nvSpPr>
          <p:spPr>
            <a:xfrm>
              <a:off x="1337569" y="1735325"/>
              <a:ext cx="3371717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Have a user friendly design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58" name="Google Shape;158;p8"/>
            <p:cNvSpPr/>
            <p:nvPr/>
          </p:nvSpPr>
          <p:spPr>
            <a:xfrm>
              <a:off x="713213" y="1735325"/>
              <a:ext cx="428400" cy="428400"/>
            </a:xfrm>
            <a:prstGeom prst="rect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accent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A</a:t>
              </a:r>
              <a:endParaRPr b="1" i="0" sz="1600" u="none" cap="none" strike="noStrike">
                <a:solidFill>
                  <a:schemeClr val="accent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cxnSp>
        <p:nvCxnSpPr>
          <p:cNvPr id="159" name="Google Shape;159;p8"/>
          <p:cNvCxnSpPr>
            <a:stCxn id="158" idx="3"/>
            <a:endCxn id="157" idx="1"/>
          </p:cNvCxnSpPr>
          <p:nvPr/>
        </p:nvCxnSpPr>
        <p:spPr>
          <a:xfrm>
            <a:off x="1141613" y="1720925"/>
            <a:ext cx="195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0" name="Google Shape;160;p8"/>
          <p:cNvGrpSpPr/>
          <p:nvPr/>
        </p:nvGrpSpPr>
        <p:grpSpPr>
          <a:xfrm>
            <a:off x="713213" y="3953586"/>
            <a:ext cx="4033260" cy="428400"/>
            <a:chOff x="713213" y="4098875"/>
            <a:chExt cx="4033260" cy="428400"/>
          </a:xfrm>
        </p:grpSpPr>
        <p:sp>
          <p:nvSpPr>
            <p:cNvPr id="161" name="Google Shape;161;p8"/>
            <p:cNvSpPr txBox="1"/>
            <p:nvPr/>
          </p:nvSpPr>
          <p:spPr>
            <a:xfrm>
              <a:off x="1395775" y="4098875"/>
              <a:ext cx="3350698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Increase people ability to learn 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62" name="Google Shape;162;p8"/>
            <p:cNvSpPr/>
            <p:nvPr/>
          </p:nvSpPr>
          <p:spPr>
            <a:xfrm>
              <a:off x="713213" y="4098875"/>
              <a:ext cx="428400" cy="4284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E</a:t>
              </a:r>
              <a:endParaRPr b="1" i="0" sz="1600" u="none" cap="none" strike="noStrike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cxnSp>
        <p:nvCxnSpPr>
          <p:cNvPr id="163" name="Google Shape;163;p8"/>
          <p:cNvCxnSpPr>
            <a:stCxn id="162" idx="3"/>
            <a:endCxn id="161" idx="1"/>
          </p:cNvCxnSpPr>
          <p:nvPr/>
        </p:nvCxnSpPr>
        <p:spPr>
          <a:xfrm>
            <a:off x="1141613" y="4167786"/>
            <a:ext cx="2541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8"/>
          <p:cNvSpPr/>
          <p:nvPr/>
        </p:nvSpPr>
        <p:spPr>
          <a:xfrm>
            <a:off x="713213" y="3279388"/>
            <a:ext cx="428400" cy="4284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7150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accent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</a:t>
            </a:r>
            <a:endParaRPr b="1" i="0" sz="1600" u="none" cap="none" strike="noStrike">
              <a:solidFill>
                <a:schemeClr val="accent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165" name="Google Shape;165;p8"/>
          <p:cNvCxnSpPr>
            <a:stCxn id="164" idx="3"/>
          </p:cNvCxnSpPr>
          <p:nvPr/>
        </p:nvCxnSpPr>
        <p:spPr>
          <a:xfrm>
            <a:off x="1141613" y="3493588"/>
            <a:ext cx="2541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6" name="Google Shape;166;p8"/>
          <p:cNvGrpSpPr/>
          <p:nvPr/>
        </p:nvGrpSpPr>
        <p:grpSpPr>
          <a:xfrm>
            <a:off x="713213" y="2688500"/>
            <a:ext cx="4834800" cy="428400"/>
            <a:chOff x="713213" y="2917100"/>
            <a:chExt cx="4834800" cy="428400"/>
          </a:xfrm>
        </p:grpSpPr>
        <p:sp>
          <p:nvSpPr>
            <p:cNvPr id="167" name="Google Shape;167;p8"/>
            <p:cNvSpPr txBox="1"/>
            <p:nvPr/>
          </p:nvSpPr>
          <p:spPr>
            <a:xfrm>
              <a:off x="1337569" y="2917100"/>
              <a:ext cx="4210444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Reach out fast to the targetted group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68" name="Google Shape;168;p8"/>
            <p:cNvSpPr/>
            <p:nvPr/>
          </p:nvSpPr>
          <p:spPr>
            <a:xfrm>
              <a:off x="713213" y="2917100"/>
              <a:ext cx="428400" cy="4284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2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C</a:t>
              </a:r>
              <a:endParaRPr b="1" i="0" sz="1600" u="none" cap="none" strike="noStrike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</p:grpSp>
      <p:cxnSp>
        <p:nvCxnSpPr>
          <p:cNvPr id="169" name="Google Shape;169;p8"/>
          <p:cNvCxnSpPr>
            <a:stCxn id="168" idx="3"/>
            <a:endCxn id="167" idx="1"/>
          </p:cNvCxnSpPr>
          <p:nvPr/>
        </p:nvCxnSpPr>
        <p:spPr>
          <a:xfrm>
            <a:off x="1141613" y="2902700"/>
            <a:ext cx="195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70" name="Google Shape;170;p8"/>
          <p:cNvGrpSpPr/>
          <p:nvPr/>
        </p:nvGrpSpPr>
        <p:grpSpPr>
          <a:xfrm>
            <a:off x="713213" y="2097613"/>
            <a:ext cx="3352841" cy="432352"/>
            <a:chOff x="713213" y="2326213"/>
            <a:chExt cx="3352841" cy="432352"/>
          </a:xfrm>
        </p:grpSpPr>
        <p:sp>
          <p:nvSpPr>
            <p:cNvPr id="171" name="Google Shape;171;p8"/>
            <p:cNvSpPr/>
            <p:nvPr/>
          </p:nvSpPr>
          <p:spPr>
            <a:xfrm>
              <a:off x="713213" y="2326213"/>
              <a:ext cx="428400" cy="4284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lt2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B</a:t>
              </a:r>
              <a:endParaRPr b="1" i="0" sz="1600" u="none" cap="none" strike="noStrike">
                <a:solidFill>
                  <a:schemeClr val="lt2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72" name="Google Shape;172;p8"/>
            <p:cNvSpPr txBox="1"/>
            <p:nvPr/>
          </p:nvSpPr>
          <p:spPr>
            <a:xfrm>
              <a:off x="1331263" y="2330165"/>
              <a:ext cx="2734791" cy="4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10160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Helpful and easy to use</a:t>
              </a:r>
              <a:r>
                <a:rPr b="0" i="0" lang="en-US" sz="2000" u="none" cap="none" strike="noStrike">
                  <a:solidFill>
                    <a:srgbClr val="000000"/>
                  </a:solidFill>
                  <a:latin typeface="Assistant Light"/>
                  <a:ea typeface="Assistant Light"/>
                  <a:cs typeface="Assistant Light"/>
                  <a:sym typeface="Assistant Light"/>
                </a:rPr>
                <a:t>.</a:t>
              </a:r>
              <a:endParaRPr/>
            </a:p>
          </p:txBody>
        </p:sp>
      </p:grpSp>
      <p:cxnSp>
        <p:nvCxnSpPr>
          <p:cNvPr id="173" name="Google Shape;173;p8"/>
          <p:cNvCxnSpPr>
            <a:stCxn id="171" idx="3"/>
            <a:endCxn id="172" idx="1"/>
          </p:cNvCxnSpPr>
          <p:nvPr/>
        </p:nvCxnSpPr>
        <p:spPr>
          <a:xfrm>
            <a:off x="1141613" y="2311813"/>
            <a:ext cx="189600" cy="3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" name="Google Shape;174;p8"/>
          <p:cNvSpPr/>
          <p:nvPr/>
        </p:nvSpPr>
        <p:spPr>
          <a:xfrm>
            <a:off x="1376859" y="3235246"/>
            <a:ext cx="673922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 revolutionize the event and stores industry by simplifying event management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"/>
          <p:cNvSpPr txBox="1"/>
          <p:nvPr/>
        </p:nvSpPr>
        <p:spPr>
          <a:xfrm>
            <a:off x="2825775" y="1670354"/>
            <a:ext cx="34995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2D61A3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Tools</a:t>
            </a:r>
            <a:endParaRPr b="0" i="0" sz="3200" u="none" cap="none" strike="noStrike">
              <a:solidFill>
                <a:srgbClr val="2D61A3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80" name="Google Shape;180;p9"/>
          <p:cNvSpPr txBox="1"/>
          <p:nvPr/>
        </p:nvSpPr>
        <p:spPr>
          <a:xfrm>
            <a:off x="2481841" y="3226165"/>
            <a:ext cx="1461300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Visual </a:t>
            </a:r>
            <a:b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</a:b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Code </a:t>
            </a:r>
            <a:b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</a:b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Studio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81" name="Google Shape;181;p9"/>
          <p:cNvSpPr txBox="1"/>
          <p:nvPr/>
        </p:nvSpPr>
        <p:spPr>
          <a:xfrm>
            <a:off x="6783725" y="2912044"/>
            <a:ext cx="1711752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phpStore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82" name="Google Shape;182;p9"/>
          <p:cNvSpPr txBox="1"/>
          <p:nvPr/>
        </p:nvSpPr>
        <p:spPr>
          <a:xfrm>
            <a:off x="720000" y="2912044"/>
            <a:ext cx="1461300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Android studio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183" name="Google Shape;183;p9"/>
          <p:cNvCxnSpPr>
            <a:endCxn id="182" idx="0"/>
          </p:cNvCxnSpPr>
          <p:nvPr/>
        </p:nvCxnSpPr>
        <p:spPr>
          <a:xfrm flipH="1">
            <a:off x="1450650" y="2265244"/>
            <a:ext cx="3121200" cy="646800"/>
          </a:xfrm>
          <a:prstGeom prst="bentConnector3">
            <a:avLst>
              <a:gd fmla="val -2" name="adj1"/>
            </a:avLst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" name="Google Shape;184;p9"/>
          <p:cNvCxnSpPr/>
          <p:nvPr/>
        </p:nvCxnSpPr>
        <p:spPr>
          <a:xfrm>
            <a:off x="4571925" y="2265119"/>
            <a:ext cx="3128100" cy="646800"/>
          </a:xfrm>
          <a:prstGeom prst="bentConnector3">
            <a:avLst>
              <a:gd fmla="val 0" name="adj1"/>
            </a:avLst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5" name="Google Shape;185;p9"/>
          <p:cNvCxnSpPr/>
          <p:nvPr/>
        </p:nvCxnSpPr>
        <p:spPr>
          <a:xfrm>
            <a:off x="3256634" y="2585461"/>
            <a:ext cx="0" cy="323525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6" name="Google Shape;186;p9"/>
          <p:cNvCxnSpPr/>
          <p:nvPr/>
        </p:nvCxnSpPr>
        <p:spPr>
          <a:xfrm>
            <a:off x="5988273" y="2594825"/>
            <a:ext cx="0" cy="323525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7" name="Google Shape;187;p9"/>
          <p:cNvGrpSpPr/>
          <p:nvPr/>
        </p:nvGrpSpPr>
        <p:grpSpPr>
          <a:xfrm>
            <a:off x="5264618" y="2850500"/>
            <a:ext cx="1468659" cy="1536742"/>
            <a:chOff x="720000" y="2757883"/>
            <a:chExt cx="1468659" cy="1536742"/>
          </a:xfrm>
        </p:grpSpPr>
        <p:sp>
          <p:nvSpPr>
            <p:cNvPr id="188" name="Google Shape;188;p9"/>
            <p:cNvSpPr txBox="1"/>
            <p:nvPr/>
          </p:nvSpPr>
          <p:spPr>
            <a:xfrm>
              <a:off x="727359" y="2757883"/>
              <a:ext cx="1461300" cy="77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rgbClr val="313131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rPr>
                <a:t>xampp</a:t>
              </a:r>
              <a:endParaRPr b="0" i="0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endParaRPr>
            </a:p>
          </p:txBody>
        </p:sp>
        <p:sp>
          <p:nvSpPr>
            <p:cNvPr id="189" name="Google Shape;189;p9"/>
            <p:cNvSpPr txBox="1"/>
            <p:nvPr/>
          </p:nvSpPr>
          <p:spPr>
            <a:xfrm>
              <a:off x="720000" y="3574925"/>
              <a:ext cx="1461300" cy="71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</p:grpSp>
      <p:sp>
        <p:nvSpPr>
          <p:cNvPr id="190" name="Google Shape;190;p9"/>
          <p:cNvSpPr txBox="1"/>
          <p:nvPr/>
        </p:nvSpPr>
        <p:spPr>
          <a:xfrm>
            <a:off x="872400" y="55937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morant Garamond"/>
              <a:buNone/>
            </a:pPr>
            <a:r>
              <a:rPr b="0" i="0" lang="en-US" sz="3200" u="none" cap="none" strike="noStrike">
                <a:solidFill>
                  <a:srgbClr val="5CC5A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Tools &amp; Technologies</a:t>
            </a:r>
            <a:endParaRPr b="0" i="0" sz="3200" u="none" cap="none" strike="noStrike">
              <a:solidFill>
                <a:srgbClr val="5CC5A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191" name="Google Shape;191;p9"/>
          <p:cNvCxnSpPr/>
          <p:nvPr/>
        </p:nvCxnSpPr>
        <p:spPr>
          <a:xfrm>
            <a:off x="4571925" y="2585462"/>
            <a:ext cx="0" cy="323525"/>
          </a:xfrm>
          <a:prstGeom prst="straightConnector1">
            <a:avLst/>
          </a:prstGeom>
          <a:noFill/>
          <a:ln cap="flat" cmpd="sng" w="9525">
            <a:solidFill>
              <a:srgbClr val="F5B6A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2" name="Google Shape;192;p9"/>
          <p:cNvSpPr txBox="1"/>
          <p:nvPr/>
        </p:nvSpPr>
        <p:spPr>
          <a:xfrm>
            <a:off x="3786544" y="2918350"/>
            <a:ext cx="1711752" cy="7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31313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MySQL</a:t>
            </a:r>
            <a:endParaRPr b="0" i="0" sz="2000" u="none" cap="none" strike="noStrike">
              <a:solidFill>
                <a:srgbClr val="31313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022 Marketing Plan Infographics by Slidesgo">
  <a:themeElements>
    <a:clrScheme name="Simple Light">
      <a:dk1>
        <a:srgbClr val="313131"/>
      </a:dk1>
      <a:lt1>
        <a:srgbClr val="FFFFFF"/>
      </a:lt1>
      <a:dk2>
        <a:srgbClr val="A4DFCB"/>
      </a:dk2>
      <a:lt2>
        <a:srgbClr val="FABDAB"/>
      </a:lt2>
      <a:accent1>
        <a:srgbClr val="759FD3"/>
      </a:accent1>
      <a:accent2>
        <a:srgbClr val="EBD89E"/>
      </a:accent2>
      <a:accent3>
        <a:srgbClr val="A4DFCB"/>
      </a:accent3>
      <a:accent4>
        <a:srgbClr val="FABDAB"/>
      </a:accent4>
      <a:accent5>
        <a:srgbClr val="B7CEEB"/>
      </a:accent5>
      <a:accent6>
        <a:srgbClr val="EBD89E"/>
      </a:accent6>
      <a:hlink>
        <a:srgbClr val="B7CEE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