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2"/>
  </p:notesMasterIdLst>
  <p:sldIdLst>
    <p:sldId id="256" r:id="rId2"/>
    <p:sldId id="257" r:id="rId3"/>
    <p:sldId id="259" r:id="rId4"/>
    <p:sldId id="261" r:id="rId5"/>
    <p:sldId id="262" r:id="rId6"/>
    <p:sldId id="263" r:id="rId7"/>
    <p:sldId id="266" r:id="rId8"/>
    <p:sldId id="267" r:id="rId9"/>
    <p:sldId id="269" r:id="rId10"/>
    <p:sldId id="270" r:id="rId11"/>
  </p:sldIdLst>
  <p:sldSz cx="12192000" cy="6858000"/>
  <p:notesSz cx="6858000" cy="9144000"/>
  <p:embeddedFontLst>
    <p:embeddedFont>
      <p:font typeface="Century Gothic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E9CB123D-D662-4A49-ADEF-8583E6CCBF8D}">
  <a:tblStyle styleId="{E9CB123D-D662-4A49-ADEF-8583E6CCBF8D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0E7E6"/>
          </a:solidFill>
        </a:fill>
      </a:tcStyle>
    </a:wholeTbl>
    <a:band1H>
      <a:tcStyle>
        <a:tcBdr/>
        <a:fill>
          <a:solidFill>
            <a:srgbClr val="E0CCCA"/>
          </a:solidFill>
        </a:fill>
      </a:tcStyle>
    </a:band1H>
    <a:band1V>
      <a:tcStyle>
        <a:tcBdr/>
        <a:fill>
          <a:solidFill>
            <a:srgbClr val="E0CCCA"/>
          </a:solidFill>
        </a:fill>
      </a:tcStyle>
    </a:band1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08" y="-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95639846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2589213" y="2514600"/>
            <a:ext cx="8915398" cy="22627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54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589213" y="4777378"/>
            <a:ext cx="8915398" cy="11262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0" y="4323810"/>
            <a:ext cx="1744651" cy="77858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2580" y="119999"/>
                </a:moveTo>
                <a:cubicBezTo>
                  <a:pt x="93548" y="119999"/>
                  <a:pt x="94193" y="119277"/>
                  <a:pt x="94516" y="118554"/>
                </a:cubicBezTo>
                <a:cubicBezTo>
                  <a:pt x="94516" y="117831"/>
                  <a:pt x="94838" y="117831"/>
                  <a:pt x="94838" y="117831"/>
                </a:cubicBezTo>
                <a:cubicBezTo>
                  <a:pt x="119354" y="62891"/>
                  <a:pt x="119354" y="62891"/>
                  <a:pt x="119354" y="62891"/>
                </a:cubicBezTo>
                <a:cubicBezTo>
                  <a:pt x="120000" y="61445"/>
                  <a:pt x="120000" y="58554"/>
                  <a:pt x="119354" y="56385"/>
                </a:cubicBezTo>
                <a:cubicBezTo>
                  <a:pt x="94838" y="2168"/>
                  <a:pt x="94838" y="2168"/>
                  <a:pt x="94838" y="2168"/>
                </a:cubicBezTo>
                <a:cubicBezTo>
                  <a:pt x="94838" y="1445"/>
                  <a:pt x="94516" y="1445"/>
                  <a:pt x="94516" y="1445"/>
                </a:cubicBezTo>
                <a:cubicBezTo>
                  <a:pt x="94193" y="722"/>
                  <a:pt x="93548" y="0"/>
                  <a:pt x="9258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9999"/>
                  <a:pt x="0" y="119999"/>
                  <a:pt x="0" y="119999"/>
                </a:cubicBezTo>
                <a:lnTo>
                  <a:pt x="92580" y="11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531812" y="4529539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6" cy="12808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0" name="Shape 50"/>
          <p:cNvSpPr/>
          <p:nvPr/>
        </p:nvSpPr>
        <p:spPr>
          <a:xfrm rot="10800000" flipH="1">
            <a:off x="-4188" y="71437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531812" y="787781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2589211" y="2058750"/>
            <a:ext cx="8915398" cy="146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0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2589211" y="3530128"/>
            <a:ext cx="8915398" cy="86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7" name="Shape 57"/>
          <p:cNvSpPr/>
          <p:nvPr/>
        </p:nvSpPr>
        <p:spPr>
          <a:xfrm rot="10800000" flipH="1">
            <a:off x="-4188" y="317817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6" cy="12808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4313863" cy="3777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7190746" y="2126222"/>
            <a:ext cx="4313863" cy="3777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5" name="Shape 65"/>
          <p:cNvSpPr/>
          <p:nvPr/>
        </p:nvSpPr>
        <p:spPr>
          <a:xfrm rot="10800000" flipH="1">
            <a:off x="-4188" y="71437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531812" y="787781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6" cy="12808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2939373" y="1972702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2589211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3"/>
          </p:nvPr>
        </p:nvSpPr>
        <p:spPr>
          <a:xfrm>
            <a:off x="7506628" y="1969475"/>
            <a:ext cx="3999000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4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5" name="Shape 75"/>
          <p:cNvSpPr/>
          <p:nvPr/>
        </p:nvSpPr>
        <p:spPr>
          <a:xfrm rot="10800000" flipH="1">
            <a:off x="-4188" y="71437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531812" y="787781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6" cy="12808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1" name="Shape 81"/>
          <p:cNvSpPr/>
          <p:nvPr/>
        </p:nvSpPr>
        <p:spPr>
          <a:xfrm rot="10800000" flipH="1">
            <a:off x="-4188" y="71437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531812" y="787781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6" name="Shape 86"/>
          <p:cNvSpPr/>
          <p:nvPr/>
        </p:nvSpPr>
        <p:spPr>
          <a:xfrm rot="10800000" flipH="1">
            <a:off x="-4188" y="71437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531812" y="787781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2589211" y="446087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20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323012" y="446087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2"/>
          </p:nvPr>
        </p:nvSpPr>
        <p:spPr>
          <a:xfrm>
            <a:off x="2589211" y="1598612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4" name="Shape 94"/>
          <p:cNvSpPr/>
          <p:nvPr/>
        </p:nvSpPr>
        <p:spPr>
          <a:xfrm rot="10800000" flipH="1">
            <a:off x="-4188" y="71437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531812" y="787781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2589213" y="4800600"/>
            <a:ext cx="8915400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24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pic" idx="2"/>
          </p:nvPr>
        </p:nvSpPr>
        <p:spPr>
          <a:xfrm>
            <a:off x="2589211" y="634964"/>
            <a:ext cx="8915400" cy="385496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2589213" y="5367337"/>
            <a:ext cx="8915400" cy="4937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2" name="Shape 102"/>
          <p:cNvSpPr/>
          <p:nvPr/>
        </p:nvSpPr>
        <p:spPr>
          <a:xfrm rot="10800000" flipH="1">
            <a:off x="-4188" y="491172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2589211" y="609600"/>
            <a:ext cx="8915398" cy="3117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8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2589211" y="4354046"/>
            <a:ext cx="8915398" cy="15558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9" name="Shape 109"/>
          <p:cNvSpPr/>
          <p:nvPr/>
        </p:nvSpPr>
        <p:spPr>
          <a:xfrm rot="10800000" flipH="1">
            <a:off x="-4188" y="317817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5" cy="289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8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3275011" y="3505200"/>
            <a:ext cx="7536553" cy="38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2"/>
          </p:nvPr>
        </p:nvSpPr>
        <p:spPr>
          <a:xfrm>
            <a:off x="2589211" y="4354046"/>
            <a:ext cx="8915398" cy="15558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7" name="Shape 117"/>
          <p:cNvSpPr/>
          <p:nvPr/>
        </p:nvSpPr>
        <p:spPr>
          <a:xfrm rot="10800000" flipH="1">
            <a:off x="-4188" y="317817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9" name="Shape 119"/>
          <p:cNvSpPr txBox="1"/>
          <p:nvPr/>
        </p:nvSpPr>
        <p:spPr>
          <a:xfrm>
            <a:off x="2467651" y="648004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120" name="Shape 120"/>
          <p:cNvSpPr txBox="1"/>
          <p:nvPr/>
        </p:nvSpPr>
        <p:spPr>
          <a:xfrm>
            <a:off x="11114852" y="2905306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8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6" name="Shape 126"/>
          <p:cNvSpPr/>
          <p:nvPr/>
        </p:nvSpPr>
        <p:spPr>
          <a:xfrm rot="10800000" flipH="1">
            <a:off x="-4188" y="491172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Name Card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5" cy="289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8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2589211" y="4343400"/>
            <a:ext cx="8915400" cy="838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4" name="Shape 134"/>
          <p:cNvSpPr/>
          <p:nvPr/>
        </p:nvSpPr>
        <p:spPr>
          <a:xfrm rot="10800000" flipH="1">
            <a:off x="-4188" y="491172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2467651" y="648004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11114852" y="2905306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e or Fals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2589211" y="627406"/>
            <a:ext cx="8915398" cy="28800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48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2589211" y="4343400"/>
            <a:ext cx="8915400" cy="838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4" name="Shape 144"/>
          <p:cNvSpPr/>
          <p:nvPr/>
        </p:nvSpPr>
        <p:spPr>
          <a:xfrm rot="10800000" flipH="1">
            <a:off x="-4188" y="491172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6" cy="12808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 rot="5400000">
            <a:off x="5103811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1" name="Shape 151"/>
          <p:cNvSpPr/>
          <p:nvPr/>
        </p:nvSpPr>
        <p:spPr>
          <a:xfrm rot="10800000" flipH="1">
            <a:off x="-4188" y="71437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531812" y="787781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 rot="5400000">
            <a:off x="7756704" y="2165512"/>
            <a:ext cx="5283816" cy="22076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 rot="5400000">
            <a:off x="3185803" y="30813"/>
            <a:ext cx="5283816" cy="647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8" name="Shape 158"/>
          <p:cNvSpPr/>
          <p:nvPr/>
        </p:nvSpPr>
        <p:spPr>
          <a:xfrm rot="10800000" flipH="1">
            <a:off x="-4188" y="714374"/>
            <a:ext cx="1588527" cy="5072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xfrm>
            <a:off x="531812" y="787781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hape 6"/>
          <p:cNvGrpSpPr/>
          <p:nvPr/>
        </p:nvGrpSpPr>
        <p:grpSpPr>
          <a:xfrm>
            <a:off x="1" y="228600"/>
            <a:ext cx="2851516" cy="6638628"/>
            <a:chOff x="2487613" y="285750"/>
            <a:chExt cx="2428874" cy="5654675"/>
          </a:xfrm>
        </p:grpSpPr>
        <p:sp>
          <p:nvSpPr>
            <p:cNvPr id="7" name="Shape 7"/>
            <p:cNvSpPr/>
            <p:nvPr/>
          </p:nvSpPr>
          <p:spPr>
            <a:xfrm>
              <a:off x="2487613" y="2284413"/>
              <a:ext cx="85724" cy="5333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" name="Shape 8"/>
            <p:cNvSpPr/>
            <p:nvPr/>
          </p:nvSpPr>
          <p:spPr>
            <a:xfrm>
              <a:off x="2597150" y="2779713"/>
              <a:ext cx="550863" cy="19780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" name="Shape 9"/>
            <p:cNvSpPr/>
            <p:nvPr/>
          </p:nvSpPr>
          <p:spPr>
            <a:xfrm>
              <a:off x="3175000" y="4730750"/>
              <a:ext cx="519112" cy="12096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" name="Shape 10"/>
            <p:cNvSpPr/>
            <p:nvPr/>
          </p:nvSpPr>
          <p:spPr>
            <a:xfrm>
              <a:off x="3305176" y="5630862"/>
              <a:ext cx="146050" cy="3095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x="2573338" y="2817813"/>
              <a:ext cx="700087" cy="28352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2506663" y="285750"/>
              <a:ext cx="90487" cy="24939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2554288" y="2598738"/>
              <a:ext cx="66674" cy="4206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x="3143250" y="4757737"/>
              <a:ext cx="161925" cy="8731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>
              <a:off x="3148013" y="1282700"/>
              <a:ext cx="1768474" cy="34480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3273425" y="5653087"/>
              <a:ext cx="138112" cy="2873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3143250" y="4656137"/>
              <a:ext cx="31750" cy="1889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" name="Shape 18"/>
            <p:cNvSpPr/>
            <p:nvPr/>
          </p:nvSpPr>
          <p:spPr>
            <a:xfrm>
              <a:off x="3211513" y="5410200"/>
              <a:ext cx="203199" cy="5302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9" name="Shape 19"/>
          <p:cNvGrpSpPr/>
          <p:nvPr/>
        </p:nvGrpSpPr>
        <p:grpSpPr>
          <a:xfrm>
            <a:off x="27221" y="-785"/>
            <a:ext cx="2356674" cy="6854039"/>
            <a:chOff x="6627813" y="194832"/>
            <a:chExt cx="1952625" cy="5678917"/>
          </a:xfrm>
        </p:grpSpPr>
        <p:sp>
          <p:nvSpPr>
            <p:cNvPr id="20" name="Shape 20"/>
            <p:cNvSpPr/>
            <p:nvPr/>
          </p:nvSpPr>
          <p:spPr>
            <a:xfrm>
              <a:off x="6627813" y="194832"/>
              <a:ext cx="409575" cy="36464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7061200" y="3771900"/>
              <a:ext cx="350837" cy="13096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>
              <a:off x="7439025" y="5053012"/>
              <a:ext cx="357188" cy="8207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7037388" y="3811587"/>
              <a:ext cx="457200" cy="18526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6992938" y="1263650"/>
              <a:ext cx="144462" cy="25082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7526338" y="5640387"/>
              <a:ext cx="111125" cy="2333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>
              <a:off x="7021513" y="3598862"/>
              <a:ext cx="68263" cy="4238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494588" y="5664200"/>
              <a:ext cx="100013" cy="2095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7412038" y="5081587"/>
              <a:ext cx="114300" cy="5587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>
              <a:off x="7439025" y="5434012"/>
              <a:ext cx="174625" cy="4397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2" name="Shape 32"/>
          <p:cNvSpPr/>
          <p:nvPr/>
        </p:nvSpPr>
        <p:spPr>
          <a:xfrm>
            <a:off x="0" y="0"/>
            <a:ext cx="182879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6" cy="12808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10361611" y="6130437"/>
            <a:ext cx="1146282" cy="3703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2589211" y="613580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531812" y="787781"/>
            <a:ext cx="77976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2000" b="0" i="0" u="none" strike="noStrike" cap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ctrTitle"/>
          </p:nvPr>
        </p:nvSpPr>
        <p:spPr>
          <a:xfrm>
            <a:off x="2452735" y="914399"/>
            <a:ext cx="7892267" cy="9696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7200" b="1" i="1" dirty="0" smtClean="0"/>
              <a:t>Hey</a:t>
            </a:r>
            <a:r>
              <a:rPr lang="en-US" b="1" i="1" dirty="0" smtClean="0">
                <a:solidFill>
                  <a:srgbClr val="FFC000"/>
                </a:solidFill>
              </a:rPr>
              <a:t>Taxi</a:t>
            </a:r>
            <a:r>
              <a:rPr lang="en-US" sz="7200" i="1" dirty="0" smtClean="0"/>
              <a:t> </a:t>
            </a:r>
            <a:r>
              <a:rPr lang="en-US" sz="7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7200" b="1" i="1" u="none" strike="noStrike" cap="non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Century Gothic"/>
            </a:endParaRPr>
          </a:p>
        </p:txBody>
      </p:sp>
      <p:sp>
        <p:nvSpPr>
          <p:cNvPr id="165" name="Shape 165"/>
          <p:cNvSpPr txBox="1">
            <a:spLocks noGrp="1"/>
          </p:cNvSpPr>
          <p:nvPr>
            <p:ph type="subTitle" idx="1"/>
          </p:nvPr>
        </p:nvSpPr>
        <p:spPr>
          <a:xfrm>
            <a:off x="2552132" y="2539146"/>
            <a:ext cx="9020700" cy="3138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en-US" sz="2255" b="1" i="1" u="none" strike="noStrike" cap="none" dirty="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Prepared </a:t>
            </a:r>
            <a:r>
              <a:rPr lang="en-US" sz="2255" b="1" i="1" u="none" strike="noStrike" cap="none" dirty="0" smtClean="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By :</a:t>
            </a:r>
            <a:endParaRPr lang="en-US" sz="2255" b="1" i="1" u="none" strike="noStrike" cap="none" dirty="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en-US" sz="2255" b="0" i="1" u="none" strike="noStrike" cap="none" dirty="0" smtClean="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Ahmad M.Rayyan</a:t>
            </a:r>
            <a:endParaRPr lang="en-US" sz="2255" b="0" i="1" u="none" strike="noStrike" cap="none" dirty="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en-US" sz="2255" i="1" dirty="0" smtClean="0"/>
              <a:t>Noor I.Azab</a:t>
            </a:r>
            <a:endParaRPr lang="en-US" sz="2255" b="0" i="1" u="none" strike="noStrike" cap="none" dirty="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en-US" sz="2255" i="1" dirty="0" smtClean="0"/>
              <a:t>Layth G.Mhameed</a:t>
            </a:r>
            <a:endParaRPr lang="en-US" sz="2255" b="0" i="1" u="none" strike="noStrike" cap="none" dirty="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sz="1540" b="0" i="0" u="none" strike="noStrike" cap="none" dirty="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sz="1540" b="0" i="0" u="none" strike="noStrike" cap="none" dirty="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en-US" sz="2090" b="1" i="1" u="none" strike="noStrike" cap="none" dirty="0" smtClean="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Supervisor :</a:t>
            </a:r>
            <a:endParaRPr lang="en-US" sz="2090" b="1" i="1" u="none" strike="noStrike" cap="none" dirty="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en-US" sz="1540" b="0" i="1" u="none" strike="noStrike" cap="none" dirty="0" smtClean="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Dr. Adnan Salman</a:t>
            </a:r>
            <a:endParaRPr lang="en-US" sz="1540" b="0" i="1" u="none" strike="noStrike" cap="none" dirty="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6" cy="128088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4800" b="1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Outline </a:t>
            </a:r>
          </a:p>
        </p:txBody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Main </a:t>
            </a:r>
            <a:r>
              <a:rPr lang="en-US" sz="30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idea </a:t>
            </a:r>
            <a:r>
              <a:rPr lang="en-US" sz="30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endParaRPr lang="en-US" sz="30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Technologies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makes our project different </a:t>
            </a:r>
            <a:r>
              <a:rPr lang="en-US" sz="30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lang="en-US" sz="30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Future trend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Live Demo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None/>
            </a:pPr>
            <a:endParaRPr sz="32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sz="18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6" cy="128088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b="1" dirty="0" smtClean="0"/>
              <a:t>Hey Taxi</a:t>
            </a:r>
            <a:r>
              <a:rPr lang="en-US" sz="3600" b="1" i="0" u="none" strike="noStrike" cap="none" dirty="0" smtClean="0">
                <a:solidFill>
                  <a:srgbClr val="262626"/>
                </a:solidFill>
                <a:sym typeface="Century Gothic"/>
              </a:rPr>
              <a:t> </a:t>
            </a:r>
            <a:endParaRPr lang="en-US" sz="3600" b="1" i="0" u="none" strike="noStrike" cap="none" dirty="0">
              <a:solidFill>
                <a:srgbClr val="262626"/>
              </a:solidFill>
              <a:sym typeface="Century Gothic"/>
            </a:endParaRPr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191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b="0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Fully automated system to feed the users with the </a:t>
            </a:r>
            <a:r>
              <a:rPr lang="en-US" sz="30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nearest </a:t>
            </a:r>
            <a:r>
              <a:rPr lang="en-US" sz="3000" dirty="0" smtClean="0"/>
              <a:t>driver </a:t>
            </a:r>
            <a:r>
              <a:rPr lang="en-US" sz="30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lang="en-US" sz="30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4191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Compatible with android devices .</a:t>
            </a: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endParaRPr lang="en-US" sz="30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4191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dirty="0" smtClean="0"/>
              <a:t>A web site allow the manager to have a full view on the system  with some statistics </a:t>
            </a:r>
            <a:r>
              <a:rPr lang="en-US" sz="3000" b="0" i="0" u="none" strike="noStrike" cap="none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lang="en-US" sz="30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None/>
            </a:pPr>
            <a:endParaRPr sz="18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2145050" y="789985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600" b="1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Features</a:t>
            </a: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endParaRPr dirty="0"/>
          </a:p>
          <a:p>
            <a:pPr marL="0" marR="0" lvl="0" indent="0" algn="ctr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000" u="sng" dirty="0"/>
              <a:t>1- Fully Automated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2001133" y="3581400"/>
            <a:ext cx="10177012" cy="2301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n-US" sz="3000" dirty="0" smtClean="0"/>
              <a:t> Driver locations fetched automatically only when needed , which reduce the number of requests on the server (better for performance ).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endParaRPr lang="en-US" sz="3000" dirty="0" smtClean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n-US" sz="3000" dirty="0" smtClean="0"/>
              <a:t>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2145050" y="789985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600" b="1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Features</a:t>
            </a: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endParaRPr dirty="0"/>
          </a:p>
          <a:p>
            <a:pPr marL="0" marR="0" lvl="0" indent="0" algn="ctr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000" u="sng" dirty="0"/>
              <a:t>2- </a:t>
            </a:r>
            <a:r>
              <a:rPr lang="en-US" sz="3000" u="sng" dirty="0" smtClean="0"/>
              <a:t>Time saving </a:t>
            </a:r>
            <a:endParaRPr lang="en-US" sz="3000" u="sng" dirty="0"/>
          </a:p>
        </p:txBody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2133600" y="3122224"/>
            <a:ext cx="9719812" cy="27451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dirty="0" smtClean="0"/>
              <a:t>The user get the nearest driver details (name , phone number ) and time needed to reach him .</a:t>
            </a:r>
            <a:endParaRPr lang="en-US" sz="3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2145050" y="789985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600" b="1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Features</a:t>
            </a: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endParaRPr dirty="0"/>
          </a:p>
          <a:p>
            <a:pPr marL="0" marR="0" lvl="0" indent="0" algn="ctr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000" u="sng" dirty="0"/>
              <a:t>3- </a:t>
            </a:r>
            <a:r>
              <a:rPr lang="en-US" sz="3000" u="sng" dirty="0" smtClean="0"/>
              <a:t>Analytics</a:t>
            </a:r>
            <a:endParaRPr lang="en-US" sz="3000" u="sng" dirty="0"/>
          </a:p>
        </p:txBody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1905000" y="3122224"/>
            <a:ext cx="9982200" cy="31261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dirty="0"/>
              <a:t>System admins can easily </a:t>
            </a:r>
            <a:r>
              <a:rPr lang="en-US" sz="3000" dirty="0" smtClean="0"/>
              <a:t>oversee orders, drivers, users, </a:t>
            </a:r>
            <a:r>
              <a:rPr lang="en-US" sz="3000" dirty="0"/>
              <a:t>and all </a:t>
            </a:r>
            <a:r>
              <a:rPr lang="en-US" sz="3000" dirty="0" smtClean="0"/>
              <a:t>orders for any user/driver in specific period of time .</a:t>
            </a:r>
          </a:p>
          <a:p>
            <a:pPr lvl="0" rtl="0">
              <a:spcBef>
                <a:spcPts val="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endParaRPr lang="en-US" sz="3000" dirty="0"/>
          </a:p>
          <a:p>
            <a:pPr lvl="0" rtl="0">
              <a:spcBef>
                <a:spcPts val="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dirty="0" smtClean="0"/>
              <a:t>Can make monthly and daily report.</a:t>
            </a:r>
            <a:endParaRPr lang="en-US" sz="3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sz="3600" b="0" i="0" u="none" strike="noStrike" cap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Technologies 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65" b="0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65"/>
              <a:t>  </a:t>
            </a: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65"/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65"/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65"/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65"/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65" b="0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65" b="0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0" name="Shape 240" descr="nodejs-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4218" y="2983629"/>
            <a:ext cx="1765225" cy="11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Shape 242" descr="MySQL.svg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2179" y="1565564"/>
            <a:ext cx="2301750" cy="110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Shape 246" descr="html5-css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2000" y="2990556"/>
            <a:ext cx="1765224" cy="128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47543" y="3111113"/>
            <a:ext cx="2553018" cy="2547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1374" y="5017390"/>
            <a:ext cx="3095626" cy="15478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95708" y="4772122"/>
            <a:ext cx="2038350" cy="20383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2895600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Live Demo 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262626"/>
              </a:buClr>
              <a:buSzPct val="25000"/>
              <a:buFont typeface="Century Gothic"/>
              <a:buNone/>
            </a:pPr>
            <a:r>
              <a:rPr lang="en-US" b="1" dirty="0"/>
              <a:t>What’s </a:t>
            </a:r>
            <a:r>
              <a:rPr lang="en-US" b="1" dirty="0" smtClean="0"/>
              <a:t>next ? </a:t>
            </a:r>
            <a:endParaRPr lang="en-US" b="1" dirty="0"/>
          </a:p>
        </p:txBody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1449389" y="1219200"/>
            <a:ext cx="10133011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sz="30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4191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dirty="0" smtClean="0"/>
              <a:t>Use Google map API .</a:t>
            </a:r>
            <a:endParaRPr lang="en-US" sz="30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4191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dirty="0" smtClean="0"/>
              <a:t>Support Route and Directions to the drivers.</a:t>
            </a:r>
            <a:endParaRPr lang="en-US" sz="30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4191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dirty="0" smtClean="0"/>
              <a:t>User can Choose the Driver if he want. </a:t>
            </a:r>
          </a:p>
          <a:p>
            <a:pPr marL="342900" marR="0" lvl="0" indent="-4191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dirty="0" smtClean="0"/>
              <a:t>User can see his preordered driver location on the map.</a:t>
            </a:r>
            <a:endParaRPr lang="en-US" sz="3000" dirty="0"/>
          </a:p>
          <a:p>
            <a:pPr marL="342900" marR="0" lvl="0" indent="-4191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en-US" sz="3000" dirty="0" smtClean="0"/>
              <a:t>Give the admin a full map view with all driver movements on the map.</a:t>
            </a:r>
            <a:endParaRPr lang="en-US" sz="3000" dirty="0"/>
          </a:p>
          <a:p>
            <a:pPr marL="342900" marR="0" lvl="0" indent="-4191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endParaRPr lang="en-US" sz="3000" dirty="0"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 dirty="0"/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Noto Sans Symbols"/>
              <a:buNone/>
            </a:pPr>
            <a:endParaRPr sz="30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sz="3000" b="0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14600"/>
            <a:ext cx="10969086" cy="2057400"/>
          </a:xfrm>
        </p:spPr>
        <p:txBody>
          <a:bodyPr/>
          <a:lstStyle/>
          <a:p>
            <a:pPr algn="ctr"/>
            <a:r>
              <a:rPr lang="en-US" sz="8000" b="1" dirty="0" smtClean="0"/>
              <a:t>THANKS ALL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xmlns="" val="16631617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213</Words>
  <Application>Microsoft Office PowerPoint</Application>
  <PresentationFormat>Custom</PresentationFormat>
  <Paragraphs>54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Noto Sans Symbols</vt:lpstr>
      <vt:lpstr>Wisp</vt:lpstr>
      <vt:lpstr>HeyTaxi !</vt:lpstr>
      <vt:lpstr>Outline </vt:lpstr>
      <vt:lpstr>Hey Taxi </vt:lpstr>
      <vt:lpstr>Features:  1- Fully Automated</vt:lpstr>
      <vt:lpstr>Features:  2- Time saving </vt:lpstr>
      <vt:lpstr>Features:  3- Analytics</vt:lpstr>
      <vt:lpstr>Technologies </vt:lpstr>
      <vt:lpstr>Slide 8</vt:lpstr>
      <vt:lpstr>What’s next ? </vt:lpstr>
      <vt:lpstr>THANKS ALL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 Sayer </dc:title>
  <cp:lastModifiedBy>it</cp:lastModifiedBy>
  <cp:revision>12</cp:revision>
  <dcterms:modified xsi:type="dcterms:W3CDTF">2016-12-13T08:57:05Z</dcterms:modified>
</cp:coreProperties>
</file>