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88" r:id="rId1"/>
  </p:sldMasterIdLst>
  <p:sldIdLst>
    <p:sldId id="256" r:id="rId2"/>
    <p:sldId id="275" r:id="rId3"/>
    <p:sldId id="257" r:id="rId4"/>
    <p:sldId id="258" r:id="rId5"/>
    <p:sldId id="260" r:id="rId6"/>
    <p:sldId id="259" r:id="rId7"/>
    <p:sldId id="261" r:id="rId8"/>
    <p:sldId id="263" r:id="rId9"/>
    <p:sldId id="271" r:id="rId10"/>
    <p:sldId id="264" r:id="rId11"/>
    <p:sldId id="272" r:id="rId12"/>
    <p:sldId id="265" r:id="rId13"/>
    <p:sldId id="273" r:id="rId14"/>
    <p:sldId id="266" r:id="rId15"/>
    <p:sldId id="276" r:id="rId16"/>
    <p:sldId id="267" r:id="rId17"/>
    <p:sldId id="277" r:id="rId18"/>
    <p:sldId id="269" r:id="rId19"/>
    <p:sldId id="278" r:id="rId20"/>
    <p:sldId id="274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14/04/1440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Human Resources Management System for  Small Businesses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3929066"/>
            <a:ext cx="7772400" cy="1199704"/>
          </a:xfrm>
        </p:spPr>
        <p:txBody>
          <a:bodyPr>
            <a:noAutofit/>
          </a:bodyPr>
          <a:lstStyle/>
          <a:p>
            <a:pPr algn="l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As </a:t>
            </a:r>
            <a:r>
              <a:rPr lang="en-US" sz="4400" b="1" dirty="0" smtClean="0"/>
              <a:t>a </a:t>
            </a:r>
            <a:r>
              <a:rPr lang="en-US" sz="4400" b="1" dirty="0" smtClean="0"/>
              <a:t>Supervisor :</a:t>
            </a:r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r>
              <a:rPr lang="en-US" dirty="0" smtClean="0"/>
              <a:t>You respond to </a:t>
            </a:r>
            <a:r>
              <a:rPr lang="en-US" dirty="0" smtClean="0"/>
              <a:t>the department’s employees requests </a:t>
            </a:r>
            <a:r>
              <a:rPr lang="en-US" dirty="0" smtClean="0"/>
              <a:t>by rejection or acceptance , supervisor can also request Departure and waiting for your reply from HR manager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Requesting </a:t>
            </a:r>
            <a:r>
              <a:rPr lang="en-US" dirty="0" smtClean="0"/>
              <a:t>for </a:t>
            </a:r>
            <a:r>
              <a:rPr lang="en-US" dirty="0" smtClean="0"/>
              <a:t>departures 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As HR Manager :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dirty="0" smtClean="0"/>
              <a:t>You respond to the request by rejection or acceptance to employee in case of the absence of the supervisor, and can accept the supervisors departures 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3200" dirty="0" smtClean="0"/>
              <a:t>Vacation </a:t>
            </a:r>
            <a:r>
              <a:rPr lang="en-US" sz="3600" dirty="0" smtClean="0"/>
              <a:t>Management</a:t>
            </a:r>
            <a:r>
              <a:rPr lang="en-US" sz="3200" dirty="0" smtClean="0"/>
              <a:t> System :</a:t>
            </a:r>
          </a:p>
          <a:p>
            <a:pPr lvl="0"/>
            <a:endParaRPr lang="en-US" sz="3200" dirty="0" smtClean="0"/>
          </a:p>
          <a:p>
            <a:pPr>
              <a:buNone/>
            </a:pPr>
            <a:r>
              <a:rPr lang="en-US" dirty="0" smtClean="0"/>
              <a:t>A vacation management system</a:t>
            </a:r>
            <a:r>
              <a:rPr lang="en-US" dirty="0" smtClean="0"/>
              <a:t> </a:t>
            </a:r>
            <a:r>
              <a:rPr lang="en-US" dirty="0" smtClean="0"/>
              <a:t>in the project that handles all</a:t>
            </a:r>
            <a:r>
              <a:rPr lang="en-US" dirty="0" smtClean="0"/>
              <a:t> employee </a:t>
            </a:r>
            <a:r>
              <a:rPr lang="en-US" dirty="0" smtClean="0"/>
              <a:t>vacation requests </a:t>
            </a:r>
            <a:r>
              <a:rPr lang="en-US" dirty="0" smtClean="0"/>
              <a:t>while ensuring smooth functioning of their operations.</a:t>
            </a:r>
          </a:p>
          <a:p>
            <a:pPr>
              <a:buNone/>
            </a:pPr>
            <a:r>
              <a:rPr lang="en-US" b="1" dirty="0" smtClean="0"/>
              <a:t>  </a:t>
            </a:r>
            <a:endParaRPr lang="en-US" dirty="0" smtClean="0"/>
          </a:p>
          <a:p>
            <a:pPr>
              <a:buNone/>
            </a:pPr>
            <a:r>
              <a:rPr lang="en-US" b="1" i="1" dirty="0" smtClean="0"/>
              <a:t>    </a:t>
            </a: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Systems that the project handles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/>
              <a:t>As an </a:t>
            </a:r>
            <a:r>
              <a:rPr lang="en-US" sz="4000" b="1" dirty="0" smtClean="0"/>
              <a:t>employee :</a:t>
            </a:r>
            <a:endParaRPr lang="en-US" sz="4000" b="1" dirty="0" smtClean="0"/>
          </a:p>
          <a:p>
            <a:pPr>
              <a:buNone/>
            </a:pPr>
            <a:r>
              <a:rPr lang="en-US" b="1" i="1" dirty="0" smtClean="0"/>
              <a:t>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You request a vacation and waiting for your reply from your supervisor or HR manager (if supervisor  was not present)  .</a:t>
            </a:r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Requesting </a:t>
            </a:r>
            <a:r>
              <a:rPr lang="en-US" dirty="0" smtClean="0"/>
              <a:t>for </a:t>
            </a:r>
            <a:r>
              <a:rPr lang="en-US" dirty="0" smtClean="0"/>
              <a:t>vacation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b="1" dirty="0" smtClean="0"/>
              <a:t>As a supervisor </a:t>
            </a:r>
            <a:endParaRPr lang="en-US" sz="4000" b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He respond </a:t>
            </a:r>
            <a:r>
              <a:rPr lang="en-US" dirty="0" smtClean="0"/>
              <a:t>to the request by rejection or acceptance , supervisor can also request Departure and waiting for your reply from HR manager.</a:t>
            </a:r>
            <a:r>
              <a:rPr lang="en-US" b="1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Vacation </a:t>
            </a:r>
            <a:r>
              <a:rPr lang="en-US" dirty="0" smtClean="0"/>
              <a:t>management system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/>
              <a:t>As HR manager</a:t>
            </a:r>
          </a:p>
          <a:p>
            <a:pPr>
              <a:buNone/>
            </a:pPr>
            <a:r>
              <a:rPr lang="en-US" b="1" i="1" dirty="0" smtClean="0"/>
              <a:t> </a:t>
            </a:r>
            <a:endParaRPr lang="en-US" b="1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He respond </a:t>
            </a:r>
            <a:r>
              <a:rPr lang="en-US" dirty="0" smtClean="0"/>
              <a:t>to the request by rejection or acceptance to employee in case of the absence of the supervisor, and can accept the supervisors </a:t>
            </a:r>
            <a:r>
              <a:rPr lang="en-US" dirty="0" smtClean="0"/>
              <a:t>vacation 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b="1" i="1" dirty="0" smtClean="0"/>
              <a:t> </a:t>
            </a: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HR </a:t>
            </a:r>
            <a:r>
              <a:rPr lang="en-US" dirty="0" smtClean="0"/>
              <a:t>manager is responsible for adding Employee and </a:t>
            </a:r>
            <a:r>
              <a:rPr lang="en-US" dirty="0" smtClean="0"/>
              <a:t>updating their profiles 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One of the responsibilities of the HR manager is to determine the supervisors for each employee </a:t>
            </a:r>
          </a:p>
          <a:p>
            <a:pPr lvl="0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Employee Profile Management </a:t>
            </a:r>
            <a:r>
              <a:rPr lang="en-US" dirty="0" smtClean="0"/>
              <a:t>System :</a:t>
            </a: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Manager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responsible for adding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Employees Classifications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by adding job title and salary 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add them to the profile of the employee</a:t>
            </a:r>
          </a:p>
          <a:p>
            <a:pPr lvl="0">
              <a:buNone/>
            </a:pPr>
            <a:endParaRPr lang="en-US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Employees Classifications</a:t>
            </a:r>
            <a:br>
              <a:rPr lang="en-US" b="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Salary Management System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process refers to the administration of an employee's financial records which includes the salaries, wages</a:t>
            </a:r>
            <a:r>
              <a:rPr lang="en-US" dirty="0" smtClean="0"/>
              <a:t>, </a:t>
            </a:r>
            <a:r>
              <a:rPr lang="en-US" dirty="0" smtClean="0"/>
              <a:t>deductions, and net pay .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Systems that the project handles </a:t>
            </a:r>
            <a:r>
              <a:rPr lang="en-US" dirty="0" smtClean="0"/>
              <a:t> :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HR </a:t>
            </a:r>
            <a:r>
              <a:rPr lang="en-US" dirty="0" smtClean="0"/>
              <a:t>manager is responsible for create salary cycle to all employee and know total amount of salaries to prepare the financial  report .  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Salary Management System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BY</a:t>
            </a:r>
            <a:br>
              <a:rPr lang="en-US" sz="2400" b="1" dirty="0" smtClean="0"/>
            </a:br>
            <a:r>
              <a:rPr lang="en-US" sz="2400" dirty="0" err="1" smtClean="0"/>
              <a:t>Hamed</a:t>
            </a:r>
            <a:r>
              <a:rPr lang="en-US" sz="2400" dirty="0" smtClean="0"/>
              <a:t> </a:t>
            </a:r>
            <a:r>
              <a:rPr lang="en-US" sz="2400" dirty="0" err="1" smtClean="0"/>
              <a:t>Saleh</a:t>
            </a:r>
            <a:r>
              <a:rPr lang="en-US" sz="2400" dirty="0" smtClean="0"/>
              <a:t> </a:t>
            </a:r>
            <a:r>
              <a:rPr lang="en-US" sz="2400" dirty="0" err="1" smtClean="0"/>
              <a:t>Hamdan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</a:t>
            </a:r>
            <a:r>
              <a:rPr lang="en-US" sz="2400" dirty="0" err="1" smtClean="0"/>
              <a:t>Mahmoud</a:t>
            </a:r>
            <a:r>
              <a:rPr lang="en-US" sz="2400" dirty="0" smtClean="0"/>
              <a:t> </a:t>
            </a:r>
            <a:r>
              <a:rPr lang="en-US" sz="2400" dirty="0" err="1" smtClean="0"/>
              <a:t>Adnan</a:t>
            </a:r>
            <a:r>
              <a:rPr lang="en-US" sz="2400" dirty="0" smtClean="0"/>
              <a:t> </a:t>
            </a:r>
            <a:r>
              <a:rPr lang="en-US" sz="2400" dirty="0" err="1" smtClean="0"/>
              <a:t>Suboh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Supervised :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   Dr. </a:t>
            </a:r>
            <a:r>
              <a:rPr lang="en-US" sz="2400" dirty="0" err="1" smtClean="0"/>
              <a:t>Amjad</a:t>
            </a:r>
            <a:r>
              <a:rPr lang="en-US" sz="2400" dirty="0" smtClean="0"/>
              <a:t> Hawash</a:t>
            </a:r>
            <a:br>
              <a:rPr lang="en-US" sz="2400" dirty="0" smtClean="0"/>
            </a:br>
            <a:r>
              <a:rPr lang="en-US" sz="2400" dirty="0" err="1" smtClean="0"/>
              <a:t>Dr.Kamal</a:t>
            </a:r>
            <a:r>
              <a:rPr lang="en-US" sz="2400" dirty="0" smtClean="0"/>
              <a:t> </a:t>
            </a:r>
            <a:r>
              <a:rPr lang="en-US" sz="2400" dirty="0" err="1" smtClean="0"/>
              <a:t>Irshaid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Questions</a:t>
            </a:r>
            <a:endParaRPr lang="en-US" sz="6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</a:t>
            </a:r>
            <a:r>
              <a:rPr lang="en-US" dirty="0" smtClean="0"/>
              <a:t> Human Resource Management System or (HRMS): is a form of HR software that combines a number of systems and processes to ensure the easy management of human resources, business processes and data .</a:t>
            </a:r>
          </a:p>
          <a:p>
            <a:endParaRPr lang="en-US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HRMS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structure </a:t>
            </a:r>
            <a:r>
              <a:rPr lang="en-US" dirty="0" smtClean="0"/>
              <a:t>of small business </a:t>
            </a:r>
            <a:endParaRPr lang="en-US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عنصر نائب للمحتوى 3" descr="Untitled2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211308"/>
            <a:ext cx="4040188" cy="2408396"/>
          </a:xfrm>
        </p:spPr>
      </p:pic>
      <p:pic>
        <p:nvPicPr>
          <p:cNvPr id="8" name="عنصر نائب للمحتوى 7" descr="Untitled1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1854450"/>
            <a:ext cx="4041775" cy="3122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Cash Flow Issues</a:t>
            </a:r>
          </a:p>
          <a:p>
            <a:pPr lvl="0"/>
            <a:endParaRPr lang="en-US" dirty="0" smtClean="0"/>
          </a:p>
          <a:p>
            <a:pPr lvl="0" fontAlgn="base"/>
            <a:r>
              <a:rPr lang="en-US" b="1" dirty="0" smtClean="0"/>
              <a:t>Employee Relations</a:t>
            </a:r>
          </a:p>
          <a:p>
            <a:pPr lvl="0" fontAlgn="base"/>
            <a:endParaRPr lang="en-US" b="1" dirty="0" smtClean="0"/>
          </a:p>
          <a:p>
            <a:pPr lvl="0"/>
            <a:r>
              <a:rPr lang="en-US" b="1" dirty="0" smtClean="0"/>
              <a:t>Hiring Process</a:t>
            </a:r>
          </a:p>
          <a:p>
            <a:pPr lvl="0"/>
            <a:endParaRPr lang="en-US" dirty="0" smtClean="0"/>
          </a:p>
          <a:p>
            <a:pPr lvl="0"/>
            <a:r>
              <a:rPr lang="en-US" b="1" dirty="0" smtClean="0"/>
              <a:t>commitment of employees</a:t>
            </a:r>
          </a:p>
          <a:p>
            <a:pPr lvl="0"/>
            <a:endParaRPr lang="en-US" dirty="0" smtClean="0"/>
          </a:p>
          <a:p>
            <a:pPr lvl="0"/>
            <a:r>
              <a:rPr lang="en-US" b="1" dirty="0" smtClean="0"/>
              <a:t>control , supervision and monitoring issue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98903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we use HRMS in small business ?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b="1" i="1" dirty="0" smtClean="0"/>
              <a:t>Financial objective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fontAlgn="base"/>
            <a:r>
              <a:rPr lang="en-US" b="1" i="1" dirty="0" smtClean="0"/>
              <a:t>Organizational Objectives</a:t>
            </a:r>
          </a:p>
          <a:p>
            <a:pPr fontAlgn="base"/>
            <a:endParaRPr lang="en-US" b="1" i="1" dirty="0" smtClean="0"/>
          </a:p>
          <a:p>
            <a:r>
              <a:rPr lang="en-US" b="1" i="1" dirty="0" smtClean="0"/>
              <a:t>Management Objectives</a:t>
            </a:r>
          </a:p>
          <a:p>
            <a:endParaRPr lang="en-US" dirty="0" smtClean="0"/>
          </a:p>
          <a:p>
            <a:r>
              <a:rPr lang="en-US" b="1" dirty="0" smtClean="0"/>
              <a:t>Time &amp; attendance management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 Statement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USE CAS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87787"/>
            <a:ext cx="8229600" cy="3712663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use-cases diagram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6225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3600" b="1" dirty="0" smtClean="0"/>
              <a:t>Departures Management  System :</a:t>
            </a:r>
            <a:br>
              <a:rPr lang="en-US" sz="3600" b="1" dirty="0" smtClean="0"/>
            </a:br>
            <a:endParaRPr lang="en-US" sz="3600" b="1" dirty="0" smtClean="0"/>
          </a:p>
          <a:p>
            <a:pPr lvl="0">
              <a:buNone/>
            </a:pPr>
            <a:r>
              <a:rPr lang="en-US" sz="2800" dirty="0" smtClean="0"/>
              <a:t>A </a:t>
            </a:r>
            <a:r>
              <a:rPr lang="en-US" sz="2800" dirty="0" smtClean="0"/>
              <a:t>Departure system in </a:t>
            </a:r>
            <a:r>
              <a:rPr lang="en-US" sz="2800" dirty="0" smtClean="0"/>
              <a:t>the project handles all employee </a:t>
            </a:r>
            <a:r>
              <a:rPr lang="en-US" sz="2800" dirty="0" smtClean="0"/>
              <a:t>departures  </a:t>
            </a:r>
            <a:r>
              <a:rPr lang="en-US" sz="2800" dirty="0" smtClean="0"/>
              <a:t>requests while ensuring </a:t>
            </a:r>
            <a:r>
              <a:rPr lang="en-US" sz="2800" dirty="0" smtClean="0"/>
              <a:t>smooth </a:t>
            </a:r>
            <a:r>
              <a:rPr lang="en-US" sz="2800" dirty="0" smtClean="0"/>
              <a:t>functioning of their operations</a:t>
            </a:r>
            <a:r>
              <a:rPr lang="en-US" sz="3200" b="1" dirty="0" smtClean="0"/>
              <a:t>.</a:t>
            </a:r>
          </a:p>
          <a:p>
            <a:pPr lvl="0">
              <a:buNone/>
            </a:pP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dirty="0" smtClean="0"/>
          </a:p>
          <a:p>
            <a:pPr>
              <a:buNone/>
            </a:pPr>
            <a:r>
              <a:rPr lang="en-US" sz="3200" dirty="0" smtClean="0"/>
              <a:t>  </a:t>
            </a:r>
            <a:endParaRPr lang="en-US" sz="3600" dirty="0" smtClean="0"/>
          </a:p>
          <a:p>
            <a:pPr>
              <a:buNone/>
            </a:pPr>
            <a:r>
              <a:rPr lang="en-US" sz="3600" b="1" i="1" dirty="0" smtClean="0"/>
              <a:t> </a:t>
            </a:r>
            <a:endParaRPr lang="en-US" sz="3600" dirty="0" smtClean="0"/>
          </a:p>
          <a:p>
            <a:endParaRPr lang="en-US" sz="36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Systems that the project handles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b="1" dirty="0" smtClean="0"/>
              <a:t>As an employee  </a:t>
            </a:r>
            <a:r>
              <a:rPr lang="en-US" sz="3200" b="1" dirty="0" smtClean="0"/>
              <a:t>:</a:t>
            </a:r>
          </a:p>
          <a:p>
            <a:pPr>
              <a:buNone/>
            </a:pPr>
            <a:endParaRPr lang="en-US" sz="3200" dirty="0" smtClean="0"/>
          </a:p>
          <a:p>
            <a:pPr algn="l">
              <a:buNone/>
            </a:pPr>
            <a:r>
              <a:rPr lang="en-US" sz="2800" dirty="0" smtClean="0"/>
              <a:t>The employee </a:t>
            </a:r>
            <a:r>
              <a:rPr lang="en-US" sz="2800" dirty="0" smtClean="0"/>
              <a:t>request Departure and waiting for your reply from your supervisor or HR manager (</a:t>
            </a:r>
            <a:r>
              <a:rPr lang="en-US" sz="2800" dirty="0" smtClean="0"/>
              <a:t>if supervisor  </a:t>
            </a:r>
            <a:r>
              <a:rPr lang="en-US" sz="2800" dirty="0" smtClean="0"/>
              <a:t>was not present)  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Requesting for departures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385</TotalTime>
  <Words>379</Words>
  <PresentationFormat>عرض على الشاشة (3:4)‏</PresentationFormat>
  <Paragraphs>94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ملتقى</vt:lpstr>
      <vt:lpstr>Human Resources Management System for  Small Businesses </vt:lpstr>
      <vt:lpstr>الشريحة 2</vt:lpstr>
      <vt:lpstr>HRMS </vt:lpstr>
      <vt:lpstr>Example of structure of small business </vt:lpstr>
      <vt:lpstr>Why we use HRMS in small business ?  </vt:lpstr>
      <vt:lpstr>Project Objective Statement</vt:lpstr>
      <vt:lpstr>use-cases diagram </vt:lpstr>
      <vt:lpstr>Systems that the project handles </vt:lpstr>
      <vt:lpstr>Requesting for departures</vt:lpstr>
      <vt:lpstr>Requesting for departures :</vt:lpstr>
      <vt:lpstr>الشريحة 11</vt:lpstr>
      <vt:lpstr>Systems that the project handles </vt:lpstr>
      <vt:lpstr>Requesting for vacation</vt:lpstr>
      <vt:lpstr>Vacation management system </vt:lpstr>
      <vt:lpstr>الشريحة 15</vt:lpstr>
      <vt:lpstr>Employee Profile Management System :</vt:lpstr>
      <vt:lpstr>Employees Classifications </vt:lpstr>
      <vt:lpstr>Systems that the project handles  :</vt:lpstr>
      <vt:lpstr>Salary Management System  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Resources Management System for  Small Businesses </dc:title>
  <cp:lastModifiedBy>suboh</cp:lastModifiedBy>
  <cp:revision>22</cp:revision>
  <dcterms:modified xsi:type="dcterms:W3CDTF">2018-12-22T16:18:25Z</dcterms:modified>
</cp:coreProperties>
</file>