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0" r:id="rId4"/>
  </p:sldMasterIdLst>
  <p:sldIdLst>
    <p:sldId id="257" r:id="rId5"/>
    <p:sldId id="261" r:id="rId6"/>
    <p:sldId id="274" r:id="rId7"/>
    <p:sldId id="275" r:id="rId8"/>
    <p:sldId id="276" r:id="rId9"/>
    <p:sldId id="266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8"/>
  </p:normalViewPr>
  <p:slideViewPr>
    <p:cSldViewPr snapToGrid="0" snapToObjects="1">
      <p:cViewPr varScale="1">
        <p:scale>
          <a:sx n="80" d="100"/>
          <a:sy n="80" d="100"/>
        </p:scale>
        <p:origin x="2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962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2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9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40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65941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9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9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45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39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51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person with bookbag staring out over the mountains">
            <a:extLst>
              <a:ext uri="{FF2B5EF4-FFF2-40B4-BE49-F238E27FC236}">
                <a16:creationId xmlns:a16="http://schemas.microsoft.com/office/drawing/2014/main" xmlns="" id="{0461DC49-1338-C24E-A3BB-5919AD12F5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1999" cy="68593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310B1DD0-264A-47E3-A16A-C87AFA51E6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xmlns="" id="{69C1BB7B-F21E-41A2-B30C-D8507B9602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xmlns="" id="{DF6D7DDE-F8A1-4105-9729-F9EB5F81A3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9147" y="4591234"/>
            <a:ext cx="6831673" cy="1086237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chemeClr val="bg2"/>
              </a:solidFill>
            </a:endParaRPr>
          </a:p>
          <a:p>
            <a:r>
              <a:rPr lang="en-US" sz="1800" b="1" dirty="0" smtClean="0">
                <a:solidFill>
                  <a:schemeClr val="bg2"/>
                </a:solidFill>
              </a:rPr>
              <a:t>Prepared By : </a:t>
            </a:r>
          </a:p>
          <a:p>
            <a:r>
              <a:rPr lang="en-US" sz="1800" dirty="0" err="1">
                <a:solidFill>
                  <a:schemeClr val="bg2"/>
                </a:solidFill>
              </a:rPr>
              <a:t>Sojood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</a:rPr>
              <a:t>Alsayyed</a:t>
            </a:r>
            <a:r>
              <a:rPr lang="en-US" sz="1800" dirty="0" smtClean="0">
                <a:solidFill>
                  <a:schemeClr val="bg2"/>
                </a:solidFill>
              </a:rPr>
              <a:t> </a:t>
            </a:r>
          </a:p>
          <a:p>
            <a:r>
              <a:rPr lang="en-US" sz="1800" dirty="0" smtClean="0">
                <a:solidFill>
                  <a:schemeClr val="bg2"/>
                </a:solidFill>
              </a:rPr>
              <a:t> </a:t>
            </a:r>
            <a:r>
              <a:rPr lang="en-US" sz="1800" dirty="0" err="1">
                <a:solidFill>
                  <a:schemeClr val="bg2"/>
                </a:solidFill>
              </a:rPr>
              <a:t>Reem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</a:rPr>
              <a:t>Sabbneh</a:t>
            </a:r>
            <a:r>
              <a:rPr lang="en-US" sz="1800" dirty="0" smtClean="0">
                <a:solidFill>
                  <a:schemeClr val="bg2"/>
                </a:solidFill>
              </a:rPr>
              <a:t> </a:t>
            </a:r>
            <a:endParaRPr lang="en-US" sz="1800" dirty="0">
              <a:solidFill>
                <a:schemeClr val="bg2"/>
              </a:solidFill>
            </a:endParaRPr>
          </a:p>
          <a:p>
            <a:endParaRPr lang="en-US" sz="1800" dirty="0" smtClean="0">
              <a:solidFill>
                <a:schemeClr val="bg2"/>
              </a:solidFill>
            </a:endParaRPr>
          </a:p>
          <a:p>
            <a:endParaRPr lang="en-US" sz="1800" dirty="0">
              <a:solidFill>
                <a:schemeClr val="bg2"/>
              </a:solidFill>
            </a:endParaRPr>
          </a:p>
          <a:p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7404" y="1307619"/>
            <a:ext cx="77751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err="1" smtClean="0">
                <a:solidFill>
                  <a:schemeClr val="bg1"/>
                </a:solidFill>
                <a:latin typeface="Bell MT" panose="02020503060305020303" pitchFamily="18" charset="0"/>
              </a:rPr>
              <a:t>Travelo</a:t>
            </a:r>
            <a:r>
              <a:rPr lang="en-US" sz="13800" dirty="0" smtClean="0">
                <a:solidFill>
                  <a:schemeClr val="bg1"/>
                </a:solidFill>
                <a:latin typeface="Bell MT" panose="02020503060305020303" pitchFamily="18" charset="0"/>
              </a:rPr>
              <a:t> </a:t>
            </a:r>
            <a:endParaRPr lang="en-US" sz="13800" dirty="0">
              <a:solidFill>
                <a:schemeClr val="bg1"/>
              </a:solidFill>
              <a:latin typeface="Bell MT" panose="020205030603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4013" y="3944903"/>
            <a:ext cx="4290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Supervisor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Dr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Asharaf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Armasouh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0E807223-DF88-4D6D-970E-08919E5E02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000" u="sng" dirty="0" smtClean="0"/>
              <a:t>Outline</a:t>
            </a:r>
            <a:endParaRPr lang="en-US" sz="5400" u="sng" dirty="0"/>
          </a:p>
        </p:txBody>
      </p:sp>
      <p:pic>
        <p:nvPicPr>
          <p:cNvPr id="15" name="Content Placeholder 14" descr="Person laying down on a laptop">
            <a:extLst>
              <a:ext uri="{FF2B5EF4-FFF2-40B4-BE49-F238E27FC236}">
                <a16:creationId xmlns:a16="http://schemas.microsoft.com/office/drawing/2014/main" xmlns="" id="{C7F36DA5-3286-4EAB-8CE6-344245727B6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" r="-1" b="-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92D1D7C6-1C89-420C-8D35-4836541671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5100824" y="2426329"/>
            <a:ext cx="65818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Introduction.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Constraints.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/>
              <a:t>Tools and </a:t>
            </a:r>
            <a:r>
              <a:rPr lang="en-US" sz="2800" dirty="0" smtClean="0"/>
              <a:t>languages.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 smtClean="0"/>
              <a:t>Demo.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/>
              <a:t>Conclusion and </a:t>
            </a:r>
            <a:r>
              <a:rPr lang="en-US" sz="2800" dirty="0" smtClean="0"/>
              <a:t>Recommendation.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767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4024" y="534154"/>
            <a:ext cx="7505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u="sng" dirty="0" smtClean="0"/>
              <a:t>Introduction </a:t>
            </a:r>
            <a:endParaRPr lang="en-US" sz="6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801640" y="3883937"/>
            <a:ext cx="4101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Statement of the problem</a:t>
            </a:r>
          </a:p>
          <a:p>
            <a:pPr algn="ctr"/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95446" y="3883937"/>
            <a:ext cx="37390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Project objectives</a:t>
            </a:r>
          </a:p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052650" y="1949967"/>
            <a:ext cx="1285592" cy="15481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929204" y="1949968"/>
            <a:ext cx="1086418" cy="15481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81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 smtClean="0"/>
              <a:t>Constraints </a:t>
            </a:r>
            <a:endParaRPr lang="en-US" sz="66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593410" y="2525916"/>
            <a:ext cx="9107786" cy="181588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/>
              <a:t>Network </a:t>
            </a:r>
            <a:r>
              <a:rPr lang="en-US" sz="2800" dirty="0" smtClean="0"/>
              <a:t>connection</a:t>
            </a:r>
            <a:r>
              <a:rPr lang="en-US" sz="2800" dirty="0"/>
              <a:t>.</a:t>
            </a:r>
            <a:endParaRPr lang="ar-EG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dirty="0"/>
              <a:t>Scarcity of </a:t>
            </a:r>
            <a:r>
              <a:rPr lang="en-US" sz="2800" dirty="0" smtClean="0"/>
              <a:t>resources cross </a:t>
            </a:r>
            <a:r>
              <a:rPr lang="en-US" sz="2800" dirty="0"/>
              <a:t>platform </a:t>
            </a:r>
            <a:r>
              <a:rPr lang="en-US" sz="2800" dirty="0" smtClean="0"/>
              <a:t>constraint. </a:t>
            </a:r>
            <a:endParaRPr lang="ar-EG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27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51234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7200" b="1" u="sng" dirty="0" smtClean="0"/>
              <a:t>Tools </a:t>
            </a:r>
            <a:endParaRPr lang="en-US" sz="72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6790099" y="1394234"/>
            <a:ext cx="3883937" cy="5323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endParaRPr lang="en-US" sz="2000" b="1" dirty="0" smtClean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 smtClean="0"/>
              <a:t>Ionic 4.</a:t>
            </a:r>
          </a:p>
          <a:p>
            <a:pPr fontAlgn="base"/>
            <a:endParaRPr lang="en-US" sz="2000" b="1" dirty="0" smtClean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 smtClean="0"/>
              <a:t>Firebase.</a:t>
            </a:r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/>
              <a:t>Node </a:t>
            </a:r>
            <a:r>
              <a:rPr lang="en-US" sz="2000" b="1" dirty="0" err="1" smtClean="0"/>
              <a:t>Js</a:t>
            </a:r>
            <a:r>
              <a:rPr lang="en-US" sz="2000" b="1" dirty="0" smtClean="0"/>
              <a:t>.</a:t>
            </a:r>
          </a:p>
          <a:p>
            <a:pPr fontAlgn="base"/>
            <a:endParaRPr lang="en-US" sz="2000" b="1" dirty="0" smtClean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 smtClean="0"/>
              <a:t>Android </a:t>
            </a:r>
            <a:r>
              <a:rPr lang="en-US" sz="2000" b="1" dirty="0" err="1" smtClean="0"/>
              <a:t>Sdk</a:t>
            </a:r>
            <a:r>
              <a:rPr lang="en-US" sz="2000" b="1" dirty="0" smtClean="0"/>
              <a:t>.</a:t>
            </a:r>
          </a:p>
          <a:p>
            <a:pPr fontAlgn="base"/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 err="1"/>
              <a:t>Xcode</a:t>
            </a:r>
            <a:r>
              <a:rPr lang="en-US" sz="2000" b="1" dirty="0" smtClean="0"/>
              <a:t>.</a:t>
            </a:r>
          </a:p>
          <a:p>
            <a:pPr fontAlgn="base"/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/>
              <a:t>Android emulator for android development</a:t>
            </a:r>
            <a:r>
              <a:rPr lang="en-US" sz="2000" b="1" dirty="0" smtClean="0"/>
              <a:t>.</a:t>
            </a:r>
          </a:p>
          <a:p>
            <a:pPr fontAlgn="base"/>
            <a:endParaRPr lang="en-US" sz="20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en-US" sz="2000" b="1" dirty="0"/>
              <a:t>Real device to testing our project.</a:t>
            </a:r>
          </a:p>
          <a:p>
            <a:pPr fontAlgn="base"/>
            <a:endParaRPr lang="en-US" sz="2000" b="1" dirty="0"/>
          </a:p>
          <a:p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1570776" y="1394233"/>
            <a:ext cx="4019739" cy="5323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55960" y="1737134"/>
            <a:ext cx="35217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Programming </a:t>
            </a:r>
            <a:r>
              <a:rPr lang="en-US" sz="2000" b="1" dirty="0" smtClean="0">
                <a:solidFill>
                  <a:schemeClr val="bg1"/>
                </a:solidFill>
              </a:rPr>
              <a:t>Language </a:t>
            </a:r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</a:rPr>
              <a:t>Html.</a:t>
            </a:r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Css</a:t>
            </a:r>
            <a:r>
              <a:rPr lang="en-US" sz="2000" b="1" dirty="0" smtClean="0">
                <a:solidFill>
                  <a:schemeClr val="bg1"/>
                </a:solidFill>
              </a:rPr>
              <a:t>. </a:t>
            </a:r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</a:rPr>
              <a:t>Java </a:t>
            </a:r>
            <a:r>
              <a:rPr lang="en-US" sz="2000" b="1" dirty="0" smtClean="0">
                <a:solidFill>
                  <a:schemeClr val="bg1"/>
                </a:solidFill>
              </a:rPr>
              <a:t>script.</a:t>
            </a:r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58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n looking at snow capped mountains">
            <a:extLst>
              <a:ext uri="{FF2B5EF4-FFF2-40B4-BE49-F238E27FC236}">
                <a16:creationId xmlns:a16="http://schemas.microsoft.com/office/drawing/2014/main" xmlns="" id="{CB65CD91-F5B7-D446-9C8C-8E7FD1C4D4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" r="-1" b="-1"/>
          <a:stretch/>
        </p:blipFill>
        <p:spPr>
          <a:xfrm>
            <a:off x="4599773" y="10"/>
            <a:ext cx="7592227" cy="685761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D043292-708B-4F69-AE72-8FB56C6E8E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5224" y="310465"/>
            <a:ext cx="6176776" cy="1485900"/>
          </a:xfrm>
        </p:spPr>
        <p:txBody>
          <a:bodyPr>
            <a:noAutofit/>
          </a:bodyPr>
          <a:lstStyle/>
          <a:p>
            <a:r>
              <a:rPr lang="en-US" sz="6600" u="sng" cap="small" dirty="0" smtClean="0"/>
              <a:t>Future Work </a:t>
            </a:r>
            <a:r>
              <a:rPr lang="en-US" sz="6600" u="sng" dirty="0"/>
              <a:t/>
            </a:r>
            <a:br>
              <a:rPr lang="en-US" sz="6600" u="sng" dirty="0"/>
            </a:br>
            <a:r>
              <a:rPr lang="en-US" sz="6600" u="sng" dirty="0"/>
              <a:t/>
            </a:r>
            <a:br>
              <a:rPr lang="en-US" sz="6600" u="sng" dirty="0"/>
            </a:br>
            <a:endParaRPr lang="en-US" sz="6600" u="sng" dirty="0"/>
          </a:p>
        </p:txBody>
      </p:sp>
      <p:pic>
        <p:nvPicPr>
          <p:cNvPr id="8" name="Picture 7" descr="Person carrying rolling luggage">
            <a:extLst>
              <a:ext uri="{FF2B5EF4-FFF2-40B4-BE49-F238E27FC236}">
                <a16:creationId xmlns:a16="http://schemas.microsoft.com/office/drawing/2014/main" xmlns="" id="{3E07AA5F-8072-9541-85CB-0C9A4C1EBC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" b="-2"/>
          <a:stretch/>
        </p:blipFill>
        <p:spPr>
          <a:xfrm>
            <a:off x="20" y="10"/>
            <a:ext cx="4379956" cy="3428990"/>
          </a:xfrm>
          <a:prstGeom prst="rect">
            <a:avLst/>
          </a:prstGeom>
        </p:spPr>
      </p:pic>
      <p:pic>
        <p:nvPicPr>
          <p:cNvPr id="4" name="Picture 3" descr="Woman looking at mountains">
            <a:extLst>
              <a:ext uri="{FF2B5EF4-FFF2-40B4-BE49-F238E27FC236}">
                <a16:creationId xmlns:a16="http://schemas.microsoft.com/office/drawing/2014/main" xmlns="" id="{2A8AB22A-14EA-F842-BE52-8E0EC555C5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3" r="2" b="2"/>
          <a:stretch/>
        </p:blipFill>
        <p:spPr>
          <a:xfrm>
            <a:off x="20" y="3429000"/>
            <a:ext cx="4373525" cy="3429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F01DDB9-C75C-44C2-9331-356EAF9C05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3314700"/>
            <a:ext cx="4373545" cy="228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2C017B3-7B7A-4C5A-A3E9-09EC1428BC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ardrop 4"/>
          <p:cNvSpPr/>
          <p:nvPr/>
        </p:nvSpPr>
        <p:spPr>
          <a:xfrm>
            <a:off x="5834880" y="4200432"/>
            <a:ext cx="2380722" cy="24044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ardrop 11"/>
          <p:cNvSpPr/>
          <p:nvPr/>
        </p:nvSpPr>
        <p:spPr>
          <a:xfrm rot="16200000">
            <a:off x="8631512" y="4216034"/>
            <a:ext cx="2448914" cy="2463079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ardrop 12"/>
          <p:cNvSpPr/>
          <p:nvPr/>
        </p:nvSpPr>
        <p:spPr>
          <a:xfrm rot="10800000">
            <a:off x="8624429" y="1528188"/>
            <a:ext cx="2472303" cy="249699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975670" y="2132818"/>
            <a:ext cx="1698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Booking </a:t>
            </a:r>
          </a:p>
          <a:p>
            <a:pPr algn="ctr"/>
            <a:r>
              <a:rPr lang="en-US" sz="2000" b="1" dirty="0" smtClean="0"/>
              <a:t>&amp; </a:t>
            </a:r>
          </a:p>
          <a:p>
            <a:pPr algn="ctr"/>
            <a:r>
              <a:rPr lang="en-US" sz="2000" b="1" dirty="0" smtClean="0"/>
              <a:t>Linking </a:t>
            </a:r>
            <a:r>
              <a:rPr lang="en-US" sz="2000" b="1" dirty="0"/>
              <a:t>with </a:t>
            </a:r>
            <a:r>
              <a:rPr lang="en-US" sz="2000" b="1" dirty="0" smtClean="0"/>
              <a:t> </a:t>
            </a:r>
            <a:r>
              <a:rPr lang="en-US" sz="2000" b="1" dirty="0"/>
              <a:t>hotels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05638" y="5042847"/>
            <a:ext cx="160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Notifications</a:t>
            </a:r>
          </a:p>
        </p:txBody>
      </p:sp>
      <p:sp>
        <p:nvSpPr>
          <p:cNvPr id="17" name="Teardrop 16"/>
          <p:cNvSpPr/>
          <p:nvPr/>
        </p:nvSpPr>
        <p:spPr>
          <a:xfrm rot="5400000">
            <a:off x="5789090" y="1528188"/>
            <a:ext cx="2472303" cy="249699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888560" y="5003482"/>
            <a:ext cx="1834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Transportation Section 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92158" y="2199992"/>
            <a:ext cx="1513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Packages </a:t>
            </a:r>
          </a:p>
          <a:p>
            <a:pPr algn="ctr"/>
            <a:r>
              <a:rPr lang="en-US" sz="2000" b="1" dirty="0" smtClean="0"/>
              <a:t>&amp; </a:t>
            </a:r>
          </a:p>
          <a:p>
            <a:pPr algn="ctr"/>
            <a:r>
              <a:rPr lang="en-US" sz="2000" b="1" dirty="0" smtClean="0"/>
              <a:t>Offers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44128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oman carrying briefcase heading down road">
            <a:extLst>
              <a:ext uri="{FF2B5EF4-FFF2-40B4-BE49-F238E27FC236}">
                <a16:creationId xmlns:a16="http://schemas.microsoft.com/office/drawing/2014/main" xmlns="" id="{6BE62510-A175-9D47-9EDF-D9FB6C162C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10B1DD0-264A-47E3-A16A-C87AFA51E6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xmlns="" id="{69C1BB7B-F21E-41A2-B30C-D8507B9602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xmlns="" id="{DF6D7DDE-F8A1-4105-9729-F9EB5F81A36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TextBox 3"/>
          <p:cNvSpPr txBox="1"/>
          <p:nvPr/>
        </p:nvSpPr>
        <p:spPr>
          <a:xfrm>
            <a:off x="858051" y="10"/>
            <a:ext cx="1046438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Appreciate </a:t>
            </a:r>
            <a:r>
              <a:rPr lang="en-US" sz="4800" dirty="0">
                <a:solidFill>
                  <a:schemeClr val="bg1"/>
                </a:solidFill>
              </a:rPr>
              <a:t>your time and attention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Thank </a:t>
            </a:r>
            <a:r>
              <a:rPr lang="en-US" sz="4800" dirty="0" smtClean="0">
                <a:solidFill>
                  <a:schemeClr val="bg1"/>
                </a:solidFill>
              </a:rPr>
              <a:t>You </a:t>
            </a: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2091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A442BD-83B0-4DB1-B55C-CCF3E345E4CC}">
  <ds:schemaRefs>
    <ds:schemaRef ds:uri="71af3243-3dd4-4a8d-8c0d-dd76da1f02a5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16c05727-aa75-4e4a-9b5f-8a80a116589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C70632E-1EF2-4913-B664-271525CD06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9353CA-EF3F-4D96-8F9E-BA3DF3D2F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Travel Crop design</Template>
  <TotalTime>0</TotalTime>
  <Words>100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Bell MT</vt:lpstr>
      <vt:lpstr>Courier New</vt:lpstr>
      <vt:lpstr>Franklin Gothic Book</vt:lpstr>
      <vt:lpstr>Tahoma</vt:lpstr>
      <vt:lpstr>Wingdings</vt:lpstr>
      <vt:lpstr>Crop</vt:lpstr>
      <vt:lpstr>PowerPoint Presentation</vt:lpstr>
      <vt:lpstr>Outline</vt:lpstr>
      <vt:lpstr>PowerPoint Presentation</vt:lpstr>
      <vt:lpstr>Constraints </vt:lpstr>
      <vt:lpstr>Tools </vt:lpstr>
      <vt:lpstr>Future Work  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Travelo</dc:title>
  <dc:creator/>
  <cp:lastModifiedBy/>
  <cp:revision>1</cp:revision>
  <dcterms:created xsi:type="dcterms:W3CDTF">2019-05-18T18:11:55Z</dcterms:created>
  <dcterms:modified xsi:type="dcterms:W3CDTF">2020-03-13T15:27:38Z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