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12192000"/>
  <p:notesSz cx="6858000" cy="9144000"/>
  <p:embeddedFontLst>
    <p:embeddedFont>
      <p:font typeface="Ubuntu"/>
      <p:regular r:id="rId20"/>
      <p:bold r:id="rId21"/>
      <p:italic r:id="rId22"/>
      <p:boldItalic r:id="rId23"/>
    </p:embeddedFont>
    <p:embeddedFont>
      <p:font typeface="Century Gothic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62E13921-8970-4051-B15A-15AC862E0C0B}">
  <a:tblStyle styleId="{62E13921-8970-4051-B15A-15AC862E0C0B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  <a:fill>
          <a:solidFill>
            <a:srgbClr val="F0E7E6"/>
          </a:solidFill>
        </a:fill>
      </a:tcStyle>
    </a:wholeTbl>
    <a:band1H>
      <a:tcStyle>
        <a:fill>
          <a:solidFill>
            <a:srgbClr val="E0CCCA"/>
          </a:solidFill>
        </a:fill>
      </a:tcStyle>
    </a:band1H>
    <a:band1V>
      <a:tcStyle>
        <a:fill>
          <a:solidFill>
            <a:srgbClr val="E0CCCA"/>
          </a:solidFill>
        </a:fill>
      </a:tcStyle>
    </a:band1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Ubuntu-regular.fntdata"/><Relationship Id="rId22" Type="http://schemas.openxmlformats.org/officeDocument/2006/relationships/font" Target="fonts/Ubuntu-italic.fntdata"/><Relationship Id="rId21" Type="http://schemas.openxmlformats.org/officeDocument/2006/relationships/font" Target="fonts/Ubuntu-bold.fntdata"/><Relationship Id="rId24" Type="http://schemas.openxmlformats.org/officeDocument/2006/relationships/font" Target="fonts/CenturyGothic-regular.fntdata"/><Relationship Id="rId23" Type="http://schemas.openxmlformats.org/officeDocument/2006/relationships/font" Target="fonts/Ubuntu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enturyGothic-italic.fntdata"/><Relationship Id="rId25" Type="http://schemas.openxmlformats.org/officeDocument/2006/relationships/font" Target="fonts/CenturyGothic-bold.fntdata"/><Relationship Id="rId27" Type="http://schemas.openxmlformats.org/officeDocument/2006/relationships/font" Target="fonts/CenturyGothic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2" name="Shape 16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Shape 22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3" name="Shape 23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0" name="Shape 250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6" name="Shape 25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4" name="Shape 26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1" name="Shape 19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8" name="Shape 19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5" name="Shape 205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2" name="Shape 212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9" name="Shape 219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/>
          <p:nvPr>
            <p:ph type="ctrTitle"/>
          </p:nvPr>
        </p:nvSpPr>
        <p:spPr>
          <a:xfrm>
            <a:off x="2589213" y="2514600"/>
            <a:ext cx="8915398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5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" type="subTitle"/>
          </p:nvPr>
        </p:nvSpPr>
        <p:spPr>
          <a:xfrm>
            <a:off x="2589213" y="4777378"/>
            <a:ext cx="8915398" cy="112628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3" name="Shape 43"/>
          <p:cNvSpPr/>
          <p:nvPr/>
        </p:nvSpPr>
        <p:spPr>
          <a:xfrm>
            <a:off x="0" y="4323810"/>
            <a:ext cx="1744651" cy="778589"/>
          </a:xfrm>
          <a:custGeom>
            <a:pathLst>
              <a:path extrusionOk="0" h="120000" w="120000">
                <a:moveTo>
                  <a:pt x="92580" y="119999"/>
                </a:moveTo>
                <a:cubicBezTo>
                  <a:pt x="93548" y="119999"/>
                  <a:pt x="94193" y="119277"/>
                  <a:pt x="94516" y="118554"/>
                </a:cubicBezTo>
                <a:cubicBezTo>
                  <a:pt x="94516" y="117831"/>
                  <a:pt x="94838" y="117831"/>
                  <a:pt x="94838" y="117831"/>
                </a:cubicBezTo>
                <a:cubicBezTo>
                  <a:pt x="119354" y="62891"/>
                  <a:pt x="119354" y="62891"/>
                  <a:pt x="119354" y="62891"/>
                </a:cubicBezTo>
                <a:cubicBezTo>
                  <a:pt x="120000" y="61445"/>
                  <a:pt x="120000" y="58554"/>
                  <a:pt x="119354" y="56385"/>
                </a:cubicBezTo>
                <a:cubicBezTo>
                  <a:pt x="94838" y="2168"/>
                  <a:pt x="94838" y="2168"/>
                  <a:pt x="94838" y="2168"/>
                </a:cubicBezTo>
                <a:cubicBezTo>
                  <a:pt x="94838" y="1445"/>
                  <a:pt x="94516" y="1445"/>
                  <a:pt x="94516" y="1445"/>
                </a:cubicBezTo>
                <a:cubicBezTo>
                  <a:pt x="94193" y="722"/>
                  <a:pt x="93548" y="0"/>
                  <a:pt x="9258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9999"/>
                  <a:pt x="0" y="119999"/>
                  <a:pt x="0" y="119999"/>
                </a:cubicBezTo>
                <a:lnTo>
                  <a:pt x="92580" y="11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31812" y="45295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 and Caption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x="2589211" y="609600"/>
            <a:ext cx="8915398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2589211" y="4354046"/>
            <a:ext cx="8915398" cy="15558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7" name="Shape 107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8" name="Shape 108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9" name="Shape 109"/>
          <p:cNvSpPr/>
          <p:nvPr/>
        </p:nvSpPr>
        <p:spPr>
          <a:xfrm flipH="1" rot="10800000">
            <a:off x="-4188" y="31781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0" name="Shape 110"/>
          <p:cNvSpPr txBox="1"/>
          <p:nvPr>
            <p:ph idx="12" type="sldNum"/>
          </p:nvPr>
        </p:nvSpPr>
        <p:spPr>
          <a:xfrm>
            <a:off x="531812" y="32441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Quote with Caption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2849949" y="609600"/>
            <a:ext cx="8393925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3275011" y="3505200"/>
            <a:ext cx="7536553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4" name="Shape 114"/>
          <p:cNvSpPr txBox="1"/>
          <p:nvPr>
            <p:ph idx="2" type="body"/>
          </p:nvPr>
        </p:nvSpPr>
        <p:spPr>
          <a:xfrm>
            <a:off x="2589211" y="4354046"/>
            <a:ext cx="8915398" cy="15558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5" name="Shape 115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7" name="Shape 117"/>
          <p:cNvSpPr/>
          <p:nvPr/>
        </p:nvSpPr>
        <p:spPr>
          <a:xfrm flipH="1" rot="10800000">
            <a:off x="-4188" y="31781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 txBox="1"/>
          <p:nvPr>
            <p:ph idx="12" type="sldNum"/>
          </p:nvPr>
        </p:nvSpPr>
        <p:spPr>
          <a:xfrm>
            <a:off x="531812" y="32441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  <p:sp>
        <p:nvSpPr>
          <p:cNvPr id="119" name="Shape 119"/>
          <p:cNvSpPr txBox="1"/>
          <p:nvPr/>
        </p:nvSpPr>
        <p:spPr>
          <a:xfrm>
            <a:off x="2467651" y="648004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120" name="Shape 120"/>
          <p:cNvSpPr txBox="1"/>
          <p:nvPr/>
        </p:nvSpPr>
        <p:spPr>
          <a:xfrm>
            <a:off x="11114852" y="2905306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Name Card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3" name="Shape 123"/>
          <p:cNvSpPr txBox="1"/>
          <p:nvPr>
            <p:ph idx="1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4" name="Shape 124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5" name="Shape 125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6" name="Shape 126"/>
          <p:cNvSpPr/>
          <p:nvPr/>
        </p:nvSpPr>
        <p:spPr>
          <a:xfrm flipH="1" rot="10800000">
            <a:off x="-4188" y="491172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7" name="Shape 127"/>
          <p:cNvSpPr txBox="1"/>
          <p:nvPr>
            <p:ph idx="12" type="sldNum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Quote Name Card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2849949" y="609600"/>
            <a:ext cx="8393925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2589211" y="4343400"/>
            <a:ext cx="8915400" cy="838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4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2" name="Shape 132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3" name="Shape 133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4" name="Shape 134"/>
          <p:cNvSpPr/>
          <p:nvPr/>
        </p:nvSpPr>
        <p:spPr>
          <a:xfrm flipH="1" rot="10800000">
            <a:off x="-4188" y="491172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 txBox="1"/>
          <p:nvPr>
            <p:ph idx="12" type="sldNum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  <p:sp>
        <p:nvSpPr>
          <p:cNvPr id="136" name="Shape 136"/>
          <p:cNvSpPr txBox="1"/>
          <p:nvPr/>
        </p:nvSpPr>
        <p:spPr>
          <a:xfrm>
            <a:off x="2467651" y="648004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137" name="Shape 137"/>
          <p:cNvSpPr txBox="1"/>
          <p:nvPr/>
        </p:nvSpPr>
        <p:spPr>
          <a:xfrm>
            <a:off x="11114852" y="2905306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rue or False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2589211" y="627406"/>
            <a:ext cx="8915398" cy="288001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2589211" y="4343400"/>
            <a:ext cx="8915400" cy="838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4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1" name="Shape 141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2" name="Shape 142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3" name="Shape 143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4" name="Shape 144"/>
          <p:cNvSpPr/>
          <p:nvPr/>
        </p:nvSpPr>
        <p:spPr>
          <a:xfrm flipH="1" rot="10800000">
            <a:off x="-4188" y="491172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 txBox="1"/>
          <p:nvPr>
            <p:ph idx="12" type="sldNum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 rot="5400000">
            <a:off x="5103811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9" name="Shape 149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0" name="Shape 150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1" name="Shape 151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2" name="Shape 152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 rot="5400000">
            <a:off x="7756704" y="2165512"/>
            <a:ext cx="5283816" cy="220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 rot="5400000">
            <a:off x="3185803" y="30813"/>
            <a:ext cx="5283816" cy="64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6" name="Shape 156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7" name="Shape 157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8" name="Shape 158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9" name="Shape 159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2592925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0" name="Shape 50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589211" y="2058750"/>
            <a:ext cx="8915398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2589211" y="3530128"/>
            <a:ext cx="8915398" cy="860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7" name="Shape 57"/>
          <p:cNvSpPr/>
          <p:nvPr/>
        </p:nvSpPr>
        <p:spPr>
          <a:xfrm flipH="1" rot="10800000">
            <a:off x="-4188" y="31781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8" name="Shape 58"/>
          <p:cNvSpPr txBox="1"/>
          <p:nvPr>
            <p:ph idx="12" type="sldNum"/>
          </p:nvPr>
        </p:nvSpPr>
        <p:spPr>
          <a:xfrm>
            <a:off x="531812" y="32441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2589211" y="2133600"/>
            <a:ext cx="4313863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2" type="body"/>
          </p:nvPr>
        </p:nvSpPr>
        <p:spPr>
          <a:xfrm>
            <a:off x="7190746" y="2126222"/>
            <a:ext cx="4313863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5" name="Shape 65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2939373" y="1972702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2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2" type="body"/>
          </p:nvPr>
        </p:nvSpPr>
        <p:spPr>
          <a:xfrm>
            <a:off x="2589211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3" type="body"/>
          </p:nvPr>
        </p:nvSpPr>
        <p:spPr>
          <a:xfrm>
            <a:off x="7506628" y="1969475"/>
            <a:ext cx="399900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2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5" name="Shape 75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6" name="Shape 76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1" name="Shape 81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6" name="Shape 86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7" name="Shape 87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2589211" y="446087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2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6323012" y="446087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1" name="Shape 91"/>
          <p:cNvSpPr txBox="1"/>
          <p:nvPr>
            <p:ph idx="2" type="body"/>
          </p:nvPr>
        </p:nvSpPr>
        <p:spPr>
          <a:xfrm>
            <a:off x="2589211" y="1598612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2" name="Shape 92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3" name="Shape 93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4" name="Shape 94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5" name="Shape 95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2589213" y="4800600"/>
            <a:ext cx="89154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8" name="Shape 98"/>
          <p:cNvSpPr/>
          <p:nvPr>
            <p:ph idx="2" type="pic"/>
          </p:nvPr>
        </p:nvSpPr>
        <p:spPr>
          <a:xfrm>
            <a:off x="2589211" y="634964"/>
            <a:ext cx="8915400" cy="38549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2589213" y="5367337"/>
            <a:ext cx="8915400" cy="4937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0" name="Shape 100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2" name="Shape 102"/>
          <p:cNvSpPr/>
          <p:nvPr/>
        </p:nvSpPr>
        <p:spPr>
          <a:xfrm flipH="1" rot="10800000">
            <a:off x="-4188" y="491172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3" name="Shape 103"/>
          <p:cNvSpPr txBox="1"/>
          <p:nvPr>
            <p:ph idx="12" type="sldNum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6"/>
          <p:cNvGrpSpPr/>
          <p:nvPr/>
        </p:nvGrpSpPr>
        <p:grpSpPr>
          <a:xfrm>
            <a:off x="1" y="228600"/>
            <a:ext cx="2851516" cy="6638628"/>
            <a:chOff x="2487613" y="285750"/>
            <a:chExt cx="2428874" cy="5654675"/>
          </a:xfrm>
        </p:grpSpPr>
        <p:sp>
          <p:nvSpPr>
            <p:cNvPr id="7" name="Shape 7"/>
            <p:cNvSpPr/>
            <p:nvPr/>
          </p:nvSpPr>
          <p:spPr>
            <a:xfrm>
              <a:off x="2487613" y="2284413"/>
              <a:ext cx="85724" cy="533399"/>
            </a:xfrm>
            <a:custGeom>
              <a:pathLst>
                <a:path extrusionOk="0" h="120000" w="120000">
                  <a:moveTo>
                    <a:pt x="120000" y="120000"/>
                  </a:moveTo>
                  <a:cubicBezTo>
                    <a:pt x="109090" y="103235"/>
                    <a:pt x="103636" y="87352"/>
                    <a:pt x="92727" y="70588"/>
                  </a:cubicBezTo>
                  <a:cubicBezTo>
                    <a:pt x="60000" y="47647"/>
                    <a:pt x="32727" y="23823"/>
                    <a:pt x="0" y="0"/>
                  </a:cubicBezTo>
                  <a:cubicBezTo>
                    <a:pt x="0" y="30882"/>
                    <a:pt x="0" y="30882"/>
                    <a:pt x="0" y="30882"/>
                  </a:cubicBezTo>
                  <a:cubicBezTo>
                    <a:pt x="32727" y="56470"/>
                    <a:pt x="70909" y="82941"/>
                    <a:pt x="109090" y="109411"/>
                  </a:cubicBezTo>
                  <a:cubicBezTo>
                    <a:pt x="109090" y="112941"/>
                    <a:pt x="114545" y="116470"/>
                    <a:pt x="120000" y="120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8" name="Shape 8"/>
            <p:cNvSpPr/>
            <p:nvPr/>
          </p:nvSpPr>
          <p:spPr>
            <a:xfrm>
              <a:off x="2597150" y="2779713"/>
              <a:ext cx="550863" cy="1978025"/>
            </a:xfrm>
            <a:custGeom>
              <a:pathLst>
                <a:path extrusionOk="0" h="120000" w="120000">
                  <a:moveTo>
                    <a:pt x="73714" y="83333"/>
                  </a:moveTo>
                  <a:cubicBezTo>
                    <a:pt x="88285" y="95714"/>
                    <a:pt x="102857" y="107857"/>
                    <a:pt x="119142" y="120000"/>
                  </a:cubicBezTo>
                  <a:cubicBezTo>
                    <a:pt x="119142" y="117857"/>
                    <a:pt x="119142" y="115952"/>
                    <a:pt x="120000" y="113809"/>
                  </a:cubicBezTo>
                  <a:cubicBezTo>
                    <a:pt x="106285" y="103571"/>
                    <a:pt x="93428" y="93095"/>
                    <a:pt x="81428" y="82619"/>
                  </a:cubicBezTo>
                  <a:cubicBezTo>
                    <a:pt x="49714" y="55476"/>
                    <a:pt x="23142" y="27857"/>
                    <a:pt x="0" y="0"/>
                  </a:cubicBezTo>
                  <a:cubicBezTo>
                    <a:pt x="1714" y="4761"/>
                    <a:pt x="3428" y="9761"/>
                    <a:pt x="5142" y="14523"/>
                  </a:cubicBezTo>
                  <a:cubicBezTo>
                    <a:pt x="25714" y="37619"/>
                    <a:pt x="48000" y="60714"/>
                    <a:pt x="73714" y="83333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9" name="Shape 9"/>
            <p:cNvSpPr/>
            <p:nvPr/>
          </p:nvSpPr>
          <p:spPr>
            <a:xfrm>
              <a:off x="3175000" y="4730750"/>
              <a:ext cx="519112" cy="1209675"/>
            </a:xfrm>
            <a:custGeom>
              <a:pathLst>
                <a:path extrusionOk="0" h="120000" w="120000">
                  <a:moveTo>
                    <a:pt x="7272" y="8571"/>
                  </a:moveTo>
                  <a:cubicBezTo>
                    <a:pt x="4545" y="5844"/>
                    <a:pt x="1818" y="3116"/>
                    <a:pt x="0" y="0"/>
                  </a:cubicBezTo>
                  <a:cubicBezTo>
                    <a:pt x="0" y="3896"/>
                    <a:pt x="0" y="7402"/>
                    <a:pt x="0" y="11298"/>
                  </a:cubicBezTo>
                  <a:cubicBezTo>
                    <a:pt x="19090" y="33116"/>
                    <a:pt x="40000" y="54545"/>
                    <a:pt x="61818" y="75584"/>
                  </a:cubicBezTo>
                  <a:cubicBezTo>
                    <a:pt x="77272" y="90389"/>
                    <a:pt x="94545" y="105194"/>
                    <a:pt x="111818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02727" y="104805"/>
                    <a:pt x="85454" y="89610"/>
                    <a:pt x="70000" y="74025"/>
                  </a:cubicBezTo>
                  <a:cubicBezTo>
                    <a:pt x="47272" y="52597"/>
                    <a:pt x="26363" y="30779"/>
                    <a:pt x="7272" y="8571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0" name="Shape 10"/>
            <p:cNvSpPr/>
            <p:nvPr/>
          </p:nvSpPr>
          <p:spPr>
            <a:xfrm>
              <a:off x="3305176" y="5630862"/>
              <a:ext cx="146050" cy="309562"/>
            </a:xfrm>
            <a:custGeom>
              <a:pathLst>
                <a:path extrusionOk="0" h="120000" w="120000">
                  <a:moveTo>
                    <a:pt x="90810" y="120000"/>
                  </a:move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77837" y="80506"/>
                    <a:pt x="38918" y="41012"/>
                    <a:pt x="0" y="0"/>
                  </a:cubicBezTo>
                  <a:cubicBezTo>
                    <a:pt x="25945" y="41012"/>
                    <a:pt x="55135" y="80506"/>
                    <a:pt x="90810" y="120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" name="Shape 11"/>
            <p:cNvSpPr/>
            <p:nvPr/>
          </p:nvSpPr>
          <p:spPr>
            <a:xfrm>
              <a:off x="2573338" y="2817813"/>
              <a:ext cx="700087" cy="2835274"/>
            </a:xfrm>
            <a:custGeom>
              <a:pathLst>
                <a:path extrusionOk="0" h="120000" w="120000">
                  <a:moveTo>
                    <a:pt x="109213" y="109695"/>
                  </a:moveTo>
                  <a:cubicBezTo>
                    <a:pt x="97752" y="102714"/>
                    <a:pt x="87640" y="95734"/>
                    <a:pt x="78202" y="88753"/>
                  </a:cubicBezTo>
                  <a:cubicBezTo>
                    <a:pt x="56629" y="72631"/>
                    <a:pt x="39775" y="56011"/>
                    <a:pt x="26966" y="39224"/>
                  </a:cubicBezTo>
                  <a:cubicBezTo>
                    <a:pt x="19550" y="29085"/>
                    <a:pt x="13483" y="18781"/>
                    <a:pt x="8089" y="8476"/>
                  </a:cubicBezTo>
                  <a:cubicBezTo>
                    <a:pt x="5393" y="5650"/>
                    <a:pt x="2696" y="2825"/>
                    <a:pt x="0" y="0"/>
                  </a:cubicBezTo>
                  <a:cubicBezTo>
                    <a:pt x="5393" y="13130"/>
                    <a:pt x="12808" y="26426"/>
                    <a:pt x="22247" y="39390"/>
                  </a:cubicBezTo>
                  <a:cubicBezTo>
                    <a:pt x="34382" y="56343"/>
                    <a:pt x="51235" y="72963"/>
                    <a:pt x="72134" y="89252"/>
                  </a:cubicBezTo>
                  <a:cubicBezTo>
                    <a:pt x="82921" y="97396"/>
                    <a:pt x="95056" y="105373"/>
                    <a:pt x="107865" y="113185"/>
                  </a:cubicBezTo>
                  <a:cubicBezTo>
                    <a:pt x="111910" y="115512"/>
                    <a:pt x="115955" y="117673"/>
                    <a:pt x="120000" y="120000"/>
                  </a:cubicBezTo>
                  <a:cubicBezTo>
                    <a:pt x="118651" y="119168"/>
                    <a:pt x="117977" y="118504"/>
                    <a:pt x="117303" y="117673"/>
                  </a:cubicBezTo>
                  <a:cubicBezTo>
                    <a:pt x="113932" y="115013"/>
                    <a:pt x="111235" y="112354"/>
                    <a:pt x="109213" y="109695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2506663" y="285750"/>
              <a:ext cx="90487" cy="2493963"/>
            </a:xfrm>
            <a:custGeom>
              <a:pathLst>
                <a:path extrusionOk="0" h="120000" w="120000">
                  <a:moveTo>
                    <a:pt x="57391" y="109039"/>
                  </a:moveTo>
                  <a:cubicBezTo>
                    <a:pt x="62608" y="109795"/>
                    <a:pt x="62608" y="110551"/>
                    <a:pt x="62608" y="111307"/>
                  </a:cubicBezTo>
                  <a:cubicBezTo>
                    <a:pt x="78260" y="113952"/>
                    <a:pt x="99130" y="116598"/>
                    <a:pt x="114782" y="119433"/>
                  </a:cubicBezTo>
                  <a:cubicBezTo>
                    <a:pt x="114782" y="119622"/>
                    <a:pt x="114782" y="119811"/>
                    <a:pt x="120000" y="120000"/>
                  </a:cubicBezTo>
                  <a:cubicBezTo>
                    <a:pt x="109565" y="116220"/>
                    <a:pt x="99130" y="112629"/>
                    <a:pt x="88695" y="108850"/>
                  </a:cubicBezTo>
                  <a:cubicBezTo>
                    <a:pt x="46956" y="89574"/>
                    <a:pt x="26086" y="70299"/>
                    <a:pt x="26086" y="50834"/>
                  </a:cubicBezTo>
                  <a:cubicBezTo>
                    <a:pt x="31304" y="33826"/>
                    <a:pt x="46956" y="17007"/>
                    <a:pt x="78260" y="0"/>
                  </a:cubicBezTo>
                  <a:cubicBezTo>
                    <a:pt x="62608" y="0"/>
                    <a:pt x="62608" y="0"/>
                    <a:pt x="62608" y="0"/>
                  </a:cubicBezTo>
                  <a:cubicBezTo>
                    <a:pt x="26086" y="16818"/>
                    <a:pt x="10434" y="33826"/>
                    <a:pt x="5217" y="50834"/>
                  </a:cubicBezTo>
                  <a:cubicBezTo>
                    <a:pt x="0" y="70299"/>
                    <a:pt x="15652" y="89574"/>
                    <a:pt x="57391" y="10903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2554288" y="2598738"/>
              <a:ext cx="66674" cy="420687"/>
            </a:xfrm>
            <a:custGeom>
              <a:pathLst>
                <a:path extrusionOk="0" h="120000" w="120000">
                  <a:moveTo>
                    <a:pt x="0" y="0"/>
                  </a:moveTo>
                  <a:cubicBezTo>
                    <a:pt x="14117" y="21308"/>
                    <a:pt x="21176" y="41495"/>
                    <a:pt x="35294" y="62803"/>
                  </a:cubicBezTo>
                  <a:cubicBezTo>
                    <a:pt x="63529" y="81869"/>
                    <a:pt x="91764" y="100934"/>
                    <a:pt x="120000" y="120000"/>
                  </a:cubicBezTo>
                  <a:cubicBezTo>
                    <a:pt x="105882" y="97570"/>
                    <a:pt x="91764" y="74018"/>
                    <a:pt x="77647" y="51588"/>
                  </a:cubicBezTo>
                  <a:cubicBezTo>
                    <a:pt x="70588" y="50467"/>
                    <a:pt x="70588" y="49345"/>
                    <a:pt x="70588" y="48224"/>
                  </a:cubicBezTo>
                  <a:cubicBezTo>
                    <a:pt x="49411" y="31401"/>
                    <a:pt x="21176" y="15700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3143250" y="4757737"/>
              <a:ext cx="161925" cy="873125"/>
            </a:xfrm>
            <a:custGeom>
              <a:pathLst>
                <a:path extrusionOk="0" h="120000" w="120000">
                  <a:moveTo>
                    <a:pt x="0" y="0"/>
                  </a:moveTo>
                  <a:cubicBezTo>
                    <a:pt x="0" y="16756"/>
                    <a:pt x="5853" y="33513"/>
                    <a:pt x="14634" y="50270"/>
                  </a:cubicBezTo>
                  <a:cubicBezTo>
                    <a:pt x="23414" y="63243"/>
                    <a:pt x="35121" y="76756"/>
                    <a:pt x="49756" y="89729"/>
                  </a:cubicBezTo>
                  <a:cubicBezTo>
                    <a:pt x="55609" y="92972"/>
                    <a:pt x="64390" y="96216"/>
                    <a:pt x="70243" y="99459"/>
                  </a:cubicBezTo>
                  <a:cubicBezTo>
                    <a:pt x="87804" y="106486"/>
                    <a:pt x="102439" y="112972"/>
                    <a:pt x="120000" y="120000"/>
                  </a:cubicBezTo>
                  <a:cubicBezTo>
                    <a:pt x="117073" y="118378"/>
                    <a:pt x="114146" y="116216"/>
                    <a:pt x="111219" y="114594"/>
                  </a:cubicBezTo>
                  <a:cubicBezTo>
                    <a:pt x="76097" y="92972"/>
                    <a:pt x="52682" y="71351"/>
                    <a:pt x="38048" y="49729"/>
                  </a:cubicBezTo>
                  <a:cubicBezTo>
                    <a:pt x="32195" y="36756"/>
                    <a:pt x="26341" y="24324"/>
                    <a:pt x="23414" y="11891"/>
                  </a:cubicBezTo>
                  <a:cubicBezTo>
                    <a:pt x="23414" y="11351"/>
                    <a:pt x="20487" y="10810"/>
                    <a:pt x="20487" y="9729"/>
                  </a:cubicBezTo>
                  <a:cubicBezTo>
                    <a:pt x="14634" y="6486"/>
                    <a:pt x="5853" y="3243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3148013" y="1282700"/>
              <a:ext cx="1768474" cy="3448050"/>
            </a:xfrm>
            <a:custGeom>
              <a:pathLst>
                <a:path extrusionOk="0" h="120000" w="120000">
                  <a:moveTo>
                    <a:pt x="1866" y="116719"/>
                  </a:moveTo>
                  <a:cubicBezTo>
                    <a:pt x="2666" y="105512"/>
                    <a:pt x="6933" y="94441"/>
                    <a:pt x="13333" y="83781"/>
                  </a:cubicBezTo>
                  <a:cubicBezTo>
                    <a:pt x="20000" y="73120"/>
                    <a:pt x="29066" y="62870"/>
                    <a:pt x="39733" y="53029"/>
                  </a:cubicBezTo>
                  <a:cubicBezTo>
                    <a:pt x="50400" y="43189"/>
                    <a:pt x="62666" y="33895"/>
                    <a:pt x="76000" y="25011"/>
                  </a:cubicBezTo>
                  <a:cubicBezTo>
                    <a:pt x="82666" y="20637"/>
                    <a:pt x="89866" y="16264"/>
                    <a:pt x="97066" y="12164"/>
                  </a:cubicBezTo>
                  <a:cubicBezTo>
                    <a:pt x="100800" y="10113"/>
                    <a:pt x="104533" y="7927"/>
                    <a:pt x="108266" y="6013"/>
                  </a:cubicBezTo>
                  <a:cubicBezTo>
                    <a:pt x="112266" y="3963"/>
                    <a:pt x="116000" y="2050"/>
                    <a:pt x="120000" y="136"/>
                  </a:cubicBezTo>
                  <a:cubicBezTo>
                    <a:pt x="120000" y="0"/>
                    <a:pt x="120000" y="0"/>
                    <a:pt x="120000" y="0"/>
                  </a:cubicBezTo>
                  <a:cubicBezTo>
                    <a:pt x="115733" y="1913"/>
                    <a:pt x="112000" y="3826"/>
                    <a:pt x="108000" y="5876"/>
                  </a:cubicBezTo>
                  <a:cubicBezTo>
                    <a:pt x="104266" y="7790"/>
                    <a:pt x="100533" y="9840"/>
                    <a:pt x="96800" y="12027"/>
                  </a:cubicBezTo>
                  <a:cubicBezTo>
                    <a:pt x="89333" y="16127"/>
                    <a:pt x="82133" y="20364"/>
                    <a:pt x="75466" y="24738"/>
                  </a:cubicBezTo>
                  <a:cubicBezTo>
                    <a:pt x="61866" y="33621"/>
                    <a:pt x="49333" y="42915"/>
                    <a:pt x="38666" y="52756"/>
                  </a:cubicBezTo>
                  <a:cubicBezTo>
                    <a:pt x="27733" y="62460"/>
                    <a:pt x="18666" y="72847"/>
                    <a:pt x="12000" y="83507"/>
                  </a:cubicBezTo>
                  <a:cubicBezTo>
                    <a:pt x="5066" y="94305"/>
                    <a:pt x="800" y="105375"/>
                    <a:pt x="0" y="116719"/>
                  </a:cubicBezTo>
                  <a:cubicBezTo>
                    <a:pt x="0" y="116993"/>
                    <a:pt x="0" y="117129"/>
                    <a:pt x="0" y="117403"/>
                  </a:cubicBezTo>
                  <a:cubicBezTo>
                    <a:pt x="533" y="118223"/>
                    <a:pt x="1066" y="119179"/>
                    <a:pt x="1866" y="120000"/>
                  </a:cubicBezTo>
                  <a:cubicBezTo>
                    <a:pt x="1866" y="118906"/>
                    <a:pt x="1866" y="117813"/>
                    <a:pt x="1866" y="11671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3273425" y="5653087"/>
              <a:ext cx="138112" cy="287338"/>
            </a:xfrm>
            <a:custGeom>
              <a:pathLst>
                <a:path extrusionOk="0" h="120000" w="120000">
                  <a:moveTo>
                    <a:pt x="0" y="0"/>
                  </a:moveTo>
                  <a:cubicBezTo>
                    <a:pt x="24000" y="39452"/>
                    <a:pt x="54857" y="80547"/>
                    <a:pt x="89142" y="119999"/>
                  </a:cubicBezTo>
                  <a:cubicBezTo>
                    <a:pt x="120000" y="119999"/>
                    <a:pt x="120000" y="119999"/>
                    <a:pt x="120000" y="119999"/>
                  </a:cubicBezTo>
                  <a:cubicBezTo>
                    <a:pt x="78857" y="80547"/>
                    <a:pt x="37714" y="39452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3143250" y="4656137"/>
              <a:ext cx="31750" cy="188913"/>
            </a:xfrm>
            <a:custGeom>
              <a:pathLst>
                <a:path extrusionOk="0" h="120000" w="120000">
                  <a:moveTo>
                    <a:pt x="105000" y="110000"/>
                  </a:moveTo>
                  <a:cubicBezTo>
                    <a:pt x="105000" y="115000"/>
                    <a:pt x="120000" y="117500"/>
                    <a:pt x="120000" y="120000"/>
                  </a:cubicBezTo>
                  <a:cubicBezTo>
                    <a:pt x="120000" y="95000"/>
                    <a:pt x="120000" y="72500"/>
                    <a:pt x="120000" y="47500"/>
                  </a:cubicBezTo>
                  <a:cubicBezTo>
                    <a:pt x="75000" y="32500"/>
                    <a:pt x="45000" y="15000"/>
                    <a:pt x="15000" y="0"/>
                  </a:cubicBezTo>
                  <a:cubicBezTo>
                    <a:pt x="0" y="22500"/>
                    <a:pt x="0" y="42500"/>
                    <a:pt x="0" y="65000"/>
                  </a:cubicBezTo>
                  <a:cubicBezTo>
                    <a:pt x="30000" y="80000"/>
                    <a:pt x="75000" y="95000"/>
                    <a:pt x="105000" y="110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3211513" y="5410200"/>
              <a:ext cx="203199" cy="530224"/>
            </a:xfrm>
            <a:custGeom>
              <a:pathLst>
                <a:path extrusionOk="0" h="120000" w="120000">
                  <a:moveTo>
                    <a:pt x="16153" y="16000"/>
                  </a:moveTo>
                  <a:cubicBezTo>
                    <a:pt x="11538" y="10666"/>
                    <a:pt x="4615" y="5333"/>
                    <a:pt x="0" y="0"/>
                  </a:cubicBezTo>
                  <a:cubicBezTo>
                    <a:pt x="6923" y="14222"/>
                    <a:pt x="16153" y="28444"/>
                    <a:pt x="27692" y="42666"/>
                  </a:cubicBezTo>
                  <a:cubicBezTo>
                    <a:pt x="30000" y="47111"/>
                    <a:pt x="32307" y="50666"/>
                    <a:pt x="36923" y="55111"/>
                  </a:cubicBezTo>
                  <a:cubicBezTo>
                    <a:pt x="62307" y="76444"/>
                    <a:pt x="90000" y="98666"/>
                    <a:pt x="117692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94615" y="96888"/>
                    <a:pt x="73846" y="73777"/>
                    <a:pt x="55384" y="49777"/>
                  </a:cubicBezTo>
                  <a:cubicBezTo>
                    <a:pt x="41538" y="38222"/>
                    <a:pt x="30000" y="27555"/>
                    <a:pt x="16153" y="16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" name="Shape 19"/>
          <p:cNvGrpSpPr/>
          <p:nvPr/>
        </p:nvGrpSpPr>
        <p:grpSpPr>
          <a:xfrm>
            <a:off x="27221" y="-785"/>
            <a:ext cx="2356674" cy="6854039"/>
            <a:chOff x="6627813" y="194832"/>
            <a:chExt cx="1952625" cy="5678917"/>
          </a:xfrm>
        </p:grpSpPr>
        <p:sp>
          <p:nvSpPr>
            <p:cNvPr id="20" name="Shape 20"/>
            <p:cNvSpPr/>
            <p:nvPr/>
          </p:nvSpPr>
          <p:spPr>
            <a:xfrm>
              <a:off x="6627813" y="194832"/>
              <a:ext cx="409575" cy="3646487"/>
            </a:xfrm>
            <a:custGeom>
              <a:pathLst>
                <a:path extrusionOk="0" h="120000" w="120000">
                  <a:moveTo>
                    <a:pt x="8155" y="27391"/>
                  </a:moveTo>
                  <a:cubicBezTo>
                    <a:pt x="12815" y="37565"/>
                    <a:pt x="19805" y="47869"/>
                    <a:pt x="30291" y="58043"/>
                  </a:cubicBezTo>
                  <a:cubicBezTo>
                    <a:pt x="39611" y="68217"/>
                    <a:pt x="51262" y="78391"/>
                    <a:pt x="66407" y="88565"/>
                  </a:cubicBezTo>
                  <a:cubicBezTo>
                    <a:pt x="80388" y="98739"/>
                    <a:pt x="97864" y="108782"/>
                    <a:pt x="117669" y="118826"/>
                  </a:cubicBezTo>
                  <a:cubicBezTo>
                    <a:pt x="118834" y="119217"/>
                    <a:pt x="120000" y="119608"/>
                    <a:pt x="120000" y="120000"/>
                  </a:cubicBezTo>
                  <a:cubicBezTo>
                    <a:pt x="118834" y="118043"/>
                    <a:pt x="116504" y="115956"/>
                    <a:pt x="115339" y="114000"/>
                  </a:cubicBezTo>
                  <a:cubicBezTo>
                    <a:pt x="115339" y="113608"/>
                    <a:pt x="115339" y="113217"/>
                    <a:pt x="115339" y="112956"/>
                  </a:cubicBezTo>
                  <a:cubicBezTo>
                    <a:pt x="99029" y="104739"/>
                    <a:pt x="85048" y="96652"/>
                    <a:pt x="73398" y="88434"/>
                  </a:cubicBezTo>
                  <a:cubicBezTo>
                    <a:pt x="58252" y="78260"/>
                    <a:pt x="45436" y="68217"/>
                    <a:pt x="34951" y="57913"/>
                  </a:cubicBezTo>
                  <a:cubicBezTo>
                    <a:pt x="24466" y="47739"/>
                    <a:pt x="16310" y="37565"/>
                    <a:pt x="10485" y="27260"/>
                  </a:cubicBezTo>
                  <a:cubicBezTo>
                    <a:pt x="8155" y="22173"/>
                    <a:pt x="5825" y="17086"/>
                    <a:pt x="3495" y="12000"/>
                  </a:cubicBezTo>
                  <a:cubicBezTo>
                    <a:pt x="2330" y="7956"/>
                    <a:pt x="1165" y="4043"/>
                    <a:pt x="11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43"/>
                    <a:pt x="1165" y="7956"/>
                    <a:pt x="1165" y="12000"/>
                  </a:cubicBezTo>
                  <a:cubicBezTo>
                    <a:pt x="3495" y="17086"/>
                    <a:pt x="4660" y="22173"/>
                    <a:pt x="8155" y="273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7061200" y="3771900"/>
              <a:ext cx="350837" cy="1309687"/>
            </a:xfrm>
            <a:custGeom>
              <a:pathLst>
                <a:path extrusionOk="0" h="120000" w="120000">
                  <a:moveTo>
                    <a:pt x="72272" y="83272"/>
                  </a:moveTo>
                  <a:cubicBezTo>
                    <a:pt x="87272" y="95636"/>
                    <a:pt x="102272" y="108000"/>
                    <a:pt x="120000" y="120000"/>
                  </a:cubicBezTo>
                  <a:cubicBezTo>
                    <a:pt x="120000" y="117454"/>
                    <a:pt x="120000" y="114545"/>
                    <a:pt x="120000" y="112000"/>
                  </a:cubicBezTo>
                  <a:cubicBezTo>
                    <a:pt x="120000" y="111636"/>
                    <a:pt x="120000" y="110909"/>
                    <a:pt x="120000" y="110545"/>
                  </a:cubicBezTo>
                  <a:cubicBezTo>
                    <a:pt x="107727" y="101090"/>
                    <a:pt x="95454" y="91636"/>
                    <a:pt x="84545" y="82181"/>
                  </a:cubicBezTo>
                  <a:cubicBezTo>
                    <a:pt x="51818" y="55272"/>
                    <a:pt x="23181" y="27636"/>
                    <a:pt x="0" y="0"/>
                  </a:cubicBezTo>
                  <a:cubicBezTo>
                    <a:pt x="2727" y="7636"/>
                    <a:pt x="5454" y="15272"/>
                    <a:pt x="9545" y="22909"/>
                  </a:cubicBezTo>
                  <a:cubicBezTo>
                    <a:pt x="28636" y="43272"/>
                    <a:pt x="49090" y="63272"/>
                    <a:pt x="72272" y="832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7439025" y="5053012"/>
              <a:ext cx="357188" cy="820737"/>
            </a:xfrm>
            <a:custGeom>
              <a:pathLst>
                <a:path extrusionOk="0" h="120000" w="120000">
                  <a:moveTo>
                    <a:pt x="8000" y="8695"/>
                  </a:moveTo>
                  <a:cubicBezTo>
                    <a:pt x="5333" y="5797"/>
                    <a:pt x="2666" y="2898"/>
                    <a:pt x="0" y="0"/>
                  </a:cubicBezTo>
                  <a:cubicBezTo>
                    <a:pt x="0" y="5217"/>
                    <a:pt x="0" y="11014"/>
                    <a:pt x="1333" y="16811"/>
                  </a:cubicBezTo>
                  <a:cubicBezTo>
                    <a:pt x="18666" y="35942"/>
                    <a:pt x="36000" y="55072"/>
                    <a:pt x="56000" y="73623"/>
                  </a:cubicBezTo>
                  <a:cubicBezTo>
                    <a:pt x="72000" y="89275"/>
                    <a:pt x="89333" y="104927"/>
                    <a:pt x="106666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01333" y="104347"/>
                    <a:pt x="84000" y="88115"/>
                    <a:pt x="66666" y="71304"/>
                  </a:cubicBezTo>
                  <a:cubicBezTo>
                    <a:pt x="45333" y="51014"/>
                    <a:pt x="26666" y="29565"/>
                    <a:pt x="8000" y="86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7037388" y="3811587"/>
              <a:ext cx="457200" cy="1852613"/>
            </a:xfrm>
            <a:custGeom>
              <a:pathLst>
                <a:path extrusionOk="0" h="120000" w="120000">
                  <a:moveTo>
                    <a:pt x="105391" y="105096"/>
                  </a:moveTo>
                  <a:cubicBezTo>
                    <a:pt x="97043" y="99700"/>
                    <a:pt x="88695" y="94047"/>
                    <a:pt x="81391" y="88394"/>
                  </a:cubicBezTo>
                  <a:cubicBezTo>
                    <a:pt x="59478" y="72205"/>
                    <a:pt x="42782" y="55503"/>
                    <a:pt x="30260" y="38800"/>
                  </a:cubicBezTo>
                  <a:cubicBezTo>
                    <a:pt x="22956" y="30578"/>
                    <a:pt x="17739" y="22098"/>
                    <a:pt x="13565" y="13618"/>
                  </a:cubicBezTo>
                  <a:cubicBezTo>
                    <a:pt x="9391" y="8993"/>
                    <a:pt x="4173" y="4625"/>
                    <a:pt x="0" y="0"/>
                  </a:cubicBezTo>
                  <a:cubicBezTo>
                    <a:pt x="5217" y="13104"/>
                    <a:pt x="12521" y="26209"/>
                    <a:pt x="21913" y="39057"/>
                  </a:cubicBezTo>
                  <a:cubicBezTo>
                    <a:pt x="34434" y="56017"/>
                    <a:pt x="51130" y="72719"/>
                    <a:pt x="72000" y="89164"/>
                  </a:cubicBezTo>
                  <a:cubicBezTo>
                    <a:pt x="82434" y="97130"/>
                    <a:pt x="93913" y="105353"/>
                    <a:pt x="107478" y="113319"/>
                  </a:cubicBezTo>
                  <a:cubicBezTo>
                    <a:pt x="111652" y="115374"/>
                    <a:pt x="115826" y="117687"/>
                    <a:pt x="120000" y="119999"/>
                  </a:cubicBezTo>
                  <a:cubicBezTo>
                    <a:pt x="118956" y="119229"/>
                    <a:pt x="117913" y="118458"/>
                    <a:pt x="116869" y="117687"/>
                  </a:cubicBezTo>
                  <a:cubicBezTo>
                    <a:pt x="112695" y="113576"/>
                    <a:pt x="108521" y="109207"/>
                    <a:pt x="105391" y="1050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6992938" y="1263650"/>
              <a:ext cx="144462" cy="2508250"/>
            </a:xfrm>
            <a:custGeom>
              <a:pathLst>
                <a:path extrusionOk="0" h="120000" w="120000">
                  <a:moveTo>
                    <a:pt x="56666" y="120000"/>
                  </a:moveTo>
                  <a:cubicBezTo>
                    <a:pt x="50000" y="117725"/>
                    <a:pt x="46666" y="115450"/>
                    <a:pt x="43333" y="113175"/>
                  </a:cubicBezTo>
                  <a:cubicBezTo>
                    <a:pt x="26666" y="100473"/>
                    <a:pt x="16666" y="87962"/>
                    <a:pt x="16666" y="75450"/>
                  </a:cubicBezTo>
                  <a:cubicBezTo>
                    <a:pt x="16666" y="62748"/>
                    <a:pt x="26666" y="50236"/>
                    <a:pt x="43333" y="37535"/>
                  </a:cubicBezTo>
                  <a:cubicBezTo>
                    <a:pt x="50000" y="31279"/>
                    <a:pt x="60000" y="25023"/>
                    <a:pt x="73333" y="18767"/>
                  </a:cubicBezTo>
                  <a:cubicBezTo>
                    <a:pt x="86666" y="12511"/>
                    <a:pt x="100000" y="6255"/>
                    <a:pt x="120000" y="0"/>
                  </a:cubicBezTo>
                  <a:cubicBezTo>
                    <a:pt x="116666" y="0"/>
                    <a:pt x="116666" y="0"/>
                    <a:pt x="116666" y="0"/>
                  </a:cubicBezTo>
                  <a:cubicBezTo>
                    <a:pt x="96666" y="6255"/>
                    <a:pt x="80000" y="12511"/>
                    <a:pt x="66666" y="18767"/>
                  </a:cubicBezTo>
                  <a:cubicBezTo>
                    <a:pt x="53333" y="25023"/>
                    <a:pt x="43333" y="31279"/>
                    <a:pt x="33333" y="37535"/>
                  </a:cubicBezTo>
                  <a:cubicBezTo>
                    <a:pt x="13333" y="50047"/>
                    <a:pt x="3333" y="62748"/>
                    <a:pt x="3333" y="75450"/>
                  </a:cubicBezTo>
                  <a:cubicBezTo>
                    <a:pt x="0" y="87393"/>
                    <a:pt x="6666" y="99526"/>
                    <a:pt x="23333" y="111658"/>
                  </a:cubicBezTo>
                  <a:cubicBezTo>
                    <a:pt x="33333" y="114312"/>
                    <a:pt x="43333" y="117156"/>
                    <a:pt x="53333" y="119810"/>
                  </a:cubicBezTo>
                  <a:cubicBezTo>
                    <a:pt x="53333" y="119810"/>
                    <a:pt x="56666" y="120000"/>
                    <a:pt x="56666" y="1200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7526338" y="5640387"/>
              <a:ext cx="111125" cy="233363"/>
            </a:xfrm>
            <a:custGeom>
              <a:pathLst>
                <a:path extrusionOk="0" h="120000" w="120000">
                  <a:moveTo>
                    <a:pt x="94285" y="120000"/>
                  </a:moveTo>
                  <a:cubicBezTo>
                    <a:pt x="119999" y="120000"/>
                    <a:pt x="119999" y="120000"/>
                    <a:pt x="119999" y="120000"/>
                  </a:cubicBezTo>
                  <a:cubicBezTo>
                    <a:pt x="77142" y="81355"/>
                    <a:pt x="38571" y="40677"/>
                    <a:pt x="0" y="0"/>
                  </a:cubicBezTo>
                  <a:cubicBezTo>
                    <a:pt x="25714" y="40677"/>
                    <a:pt x="55714" y="81355"/>
                    <a:pt x="94285" y="1200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7021513" y="3598862"/>
              <a:ext cx="68263" cy="423863"/>
            </a:xfrm>
            <a:custGeom>
              <a:pathLst>
                <a:path extrusionOk="0" h="120000" w="120000">
                  <a:moveTo>
                    <a:pt x="28235" y="60560"/>
                  </a:moveTo>
                  <a:cubicBezTo>
                    <a:pt x="56470" y="80747"/>
                    <a:pt x="91764" y="99813"/>
                    <a:pt x="120000" y="120000"/>
                  </a:cubicBezTo>
                  <a:cubicBezTo>
                    <a:pt x="98823" y="96448"/>
                    <a:pt x="84705" y="72897"/>
                    <a:pt x="70588" y="49345"/>
                  </a:cubicBezTo>
                  <a:cubicBezTo>
                    <a:pt x="70588" y="49345"/>
                    <a:pt x="63529" y="48224"/>
                    <a:pt x="63529" y="48224"/>
                  </a:cubicBezTo>
                  <a:cubicBezTo>
                    <a:pt x="42352" y="32523"/>
                    <a:pt x="21176" y="15700"/>
                    <a:pt x="0" y="0"/>
                  </a:cubicBezTo>
                  <a:cubicBezTo>
                    <a:pt x="0" y="2242"/>
                    <a:pt x="0" y="5607"/>
                    <a:pt x="0" y="8971"/>
                  </a:cubicBezTo>
                  <a:cubicBezTo>
                    <a:pt x="7058" y="25794"/>
                    <a:pt x="21176" y="43738"/>
                    <a:pt x="28235" y="6056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7412038" y="2801938"/>
              <a:ext cx="1168400" cy="2251075"/>
            </a:xfrm>
            <a:custGeom>
              <a:pathLst>
                <a:path extrusionOk="0" h="120000" w="120000">
                  <a:moveTo>
                    <a:pt x="3265" y="116830"/>
                  </a:moveTo>
                  <a:cubicBezTo>
                    <a:pt x="3673" y="105845"/>
                    <a:pt x="7755" y="94647"/>
                    <a:pt x="14285" y="83873"/>
                  </a:cubicBezTo>
                  <a:cubicBezTo>
                    <a:pt x="20816" y="73309"/>
                    <a:pt x="29795" y="62957"/>
                    <a:pt x="40408" y="53239"/>
                  </a:cubicBezTo>
                  <a:cubicBezTo>
                    <a:pt x="50612" y="43309"/>
                    <a:pt x="62857" y="34014"/>
                    <a:pt x="76326" y="25140"/>
                  </a:cubicBezTo>
                  <a:cubicBezTo>
                    <a:pt x="82857" y="20704"/>
                    <a:pt x="89795" y="16267"/>
                    <a:pt x="97142" y="12253"/>
                  </a:cubicBezTo>
                  <a:cubicBezTo>
                    <a:pt x="100816" y="10140"/>
                    <a:pt x="104489" y="8028"/>
                    <a:pt x="108163" y="5915"/>
                  </a:cubicBezTo>
                  <a:cubicBezTo>
                    <a:pt x="111836" y="4014"/>
                    <a:pt x="115918" y="1901"/>
                    <a:pt x="120000" y="0"/>
                  </a:cubicBezTo>
                  <a:cubicBezTo>
                    <a:pt x="119591" y="0"/>
                    <a:pt x="119591" y="0"/>
                    <a:pt x="119591" y="0"/>
                  </a:cubicBezTo>
                  <a:cubicBezTo>
                    <a:pt x="115510" y="1901"/>
                    <a:pt x="111428" y="3802"/>
                    <a:pt x="107755" y="5704"/>
                  </a:cubicBezTo>
                  <a:cubicBezTo>
                    <a:pt x="104081" y="7816"/>
                    <a:pt x="100408" y="9929"/>
                    <a:pt x="96734" y="11830"/>
                  </a:cubicBezTo>
                  <a:cubicBezTo>
                    <a:pt x="88979" y="16056"/>
                    <a:pt x="82040" y="20281"/>
                    <a:pt x="75510" y="24718"/>
                  </a:cubicBezTo>
                  <a:cubicBezTo>
                    <a:pt x="61632" y="33591"/>
                    <a:pt x="49387" y="42887"/>
                    <a:pt x="38775" y="52605"/>
                  </a:cubicBezTo>
                  <a:cubicBezTo>
                    <a:pt x="27755" y="62535"/>
                    <a:pt x="18775" y="72887"/>
                    <a:pt x="12244" y="83661"/>
                  </a:cubicBezTo>
                  <a:cubicBezTo>
                    <a:pt x="5306" y="94014"/>
                    <a:pt x="1224" y="105000"/>
                    <a:pt x="0" y="115985"/>
                  </a:cubicBezTo>
                  <a:cubicBezTo>
                    <a:pt x="1224" y="117253"/>
                    <a:pt x="2040" y="118521"/>
                    <a:pt x="2857" y="120000"/>
                  </a:cubicBezTo>
                  <a:cubicBezTo>
                    <a:pt x="2857" y="118943"/>
                    <a:pt x="2857" y="117887"/>
                    <a:pt x="3265" y="1168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7494588" y="5664200"/>
              <a:ext cx="100013" cy="209549"/>
            </a:xfrm>
            <a:custGeom>
              <a:pathLst>
                <a:path extrusionOk="0" h="120000" w="120000">
                  <a:moveTo>
                    <a:pt x="0" y="0"/>
                  </a:moveTo>
                  <a:cubicBezTo>
                    <a:pt x="24000" y="40754"/>
                    <a:pt x="57600" y="81509"/>
                    <a:pt x="91200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76800" y="81509"/>
                    <a:pt x="38400" y="4075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7412038" y="5081587"/>
              <a:ext cx="114300" cy="558799"/>
            </a:xfrm>
            <a:custGeom>
              <a:pathLst>
                <a:path extrusionOk="0" h="120000" w="120000">
                  <a:moveTo>
                    <a:pt x="0" y="0"/>
                  </a:moveTo>
                  <a:cubicBezTo>
                    <a:pt x="0" y="25531"/>
                    <a:pt x="8275" y="51063"/>
                    <a:pt x="28965" y="75744"/>
                  </a:cubicBezTo>
                  <a:cubicBezTo>
                    <a:pt x="45517" y="83404"/>
                    <a:pt x="57931" y="91914"/>
                    <a:pt x="74482" y="99574"/>
                  </a:cubicBezTo>
                  <a:cubicBezTo>
                    <a:pt x="91034" y="106382"/>
                    <a:pt x="103448" y="113191"/>
                    <a:pt x="120000" y="120000"/>
                  </a:cubicBezTo>
                  <a:cubicBezTo>
                    <a:pt x="115862" y="118297"/>
                    <a:pt x="115862" y="116595"/>
                    <a:pt x="111724" y="114893"/>
                  </a:cubicBezTo>
                  <a:cubicBezTo>
                    <a:pt x="66206" y="83404"/>
                    <a:pt x="41379" y="51063"/>
                    <a:pt x="33103" y="18723"/>
                  </a:cubicBezTo>
                  <a:cubicBezTo>
                    <a:pt x="28965" y="15319"/>
                    <a:pt x="20689" y="12765"/>
                    <a:pt x="16551" y="9361"/>
                  </a:cubicBezTo>
                  <a:cubicBezTo>
                    <a:pt x="8275" y="5957"/>
                    <a:pt x="4137" y="255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" name="Shape 30"/>
            <p:cNvSpPr/>
            <p:nvPr/>
          </p:nvSpPr>
          <p:spPr>
            <a:xfrm>
              <a:off x="7412038" y="4978400"/>
              <a:ext cx="31750" cy="188913"/>
            </a:xfrm>
            <a:custGeom>
              <a:pathLst>
                <a:path extrusionOk="0" h="120000" w="120000">
                  <a:moveTo>
                    <a:pt x="0" y="65000"/>
                  </a:moveTo>
                  <a:cubicBezTo>
                    <a:pt x="15000" y="72500"/>
                    <a:pt x="30000" y="82500"/>
                    <a:pt x="60000" y="92500"/>
                  </a:cubicBezTo>
                  <a:cubicBezTo>
                    <a:pt x="75000" y="102500"/>
                    <a:pt x="105000" y="110000"/>
                    <a:pt x="120000" y="120000"/>
                  </a:cubicBezTo>
                  <a:cubicBezTo>
                    <a:pt x="105000" y="95000"/>
                    <a:pt x="105000" y="70000"/>
                    <a:pt x="105000" y="47500"/>
                  </a:cubicBezTo>
                  <a:cubicBezTo>
                    <a:pt x="75000" y="30000"/>
                    <a:pt x="45000" y="15000"/>
                    <a:pt x="0" y="0"/>
                  </a:cubicBezTo>
                  <a:cubicBezTo>
                    <a:pt x="0" y="2500"/>
                    <a:pt x="0" y="7500"/>
                    <a:pt x="0" y="10000"/>
                  </a:cubicBezTo>
                  <a:cubicBezTo>
                    <a:pt x="0" y="27500"/>
                    <a:pt x="0" y="47500"/>
                    <a:pt x="0" y="650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>
              <a:off x="7439025" y="5434012"/>
              <a:ext cx="174625" cy="439738"/>
            </a:xfrm>
            <a:custGeom>
              <a:pathLst>
                <a:path extrusionOk="0" h="120000" w="120000">
                  <a:moveTo>
                    <a:pt x="30000" y="30270"/>
                  </a:moveTo>
                  <a:cubicBezTo>
                    <a:pt x="19090" y="20540"/>
                    <a:pt x="10909" y="9729"/>
                    <a:pt x="0" y="0"/>
                  </a:cubicBezTo>
                  <a:cubicBezTo>
                    <a:pt x="8181" y="17297"/>
                    <a:pt x="19090" y="35675"/>
                    <a:pt x="30000" y="52972"/>
                  </a:cubicBezTo>
                  <a:cubicBezTo>
                    <a:pt x="32727" y="56216"/>
                    <a:pt x="35454" y="59459"/>
                    <a:pt x="38181" y="62702"/>
                  </a:cubicBezTo>
                  <a:cubicBezTo>
                    <a:pt x="60000" y="82162"/>
                    <a:pt x="81818" y="101621"/>
                    <a:pt x="106363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95454" y="99459"/>
                    <a:pt x="76363" y="77837"/>
                    <a:pt x="60000" y="56216"/>
                  </a:cubicBezTo>
                  <a:cubicBezTo>
                    <a:pt x="49090" y="47567"/>
                    <a:pt x="40909" y="38918"/>
                    <a:pt x="30000" y="302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32" name="Shape 32"/>
          <p:cNvSpPr/>
          <p:nvPr/>
        </p:nvSpPr>
        <p:spPr>
          <a:xfrm>
            <a:off x="0" y="0"/>
            <a:ext cx="182879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 txBox="1"/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2589211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6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07.png"/><Relationship Id="rId10" Type="http://schemas.openxmlformats.org/officeDocument/2006/relationships/image" Target="../media/image05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9" Type="http://schemas.openxmlformats.org/officeDocument/2006/relationships/image" Target="../media/image08.png"/><Relationship Id="rId5" Type="http://schemas.openxmlformats.org/officeDocument/2006/relationships/image" Target="../media/image02.png"/><Relationship Id="rId6" Type="http://schemas.openxmlformats.org/officeDocument/2006/relationships/image" Target="../media/image10.png"/><Relationship Id="rId7" Type="http://schemas.openxmlformats.org/officeDocument/2006/relationships/image" Target="../media/image00.png"/><Relationship Id="rId8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ctrTitle"/>
          </p:nvPr>
        </p:nvSpPr>
        <p:spPr>
          <a:xfrm>
            <a:off x="2452735" y="914399"/>
            <a:ext cx="7892267" cy="9696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1" lang="en-US" sz="594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 Sayer </a:t>
            </a:r>
          </a:p>
        </p:txBody>
      </p:sp>
      <p:sp>
        <p:nvSpPr>
          <p:cNvPr id="165" name="Shape 165"/>
          <p:cNvSpPr txBox="1"/>
          <p:nvPr>
            <p:ph idx="1" type="subTitle"/>
          </p:nvPr>
        </p:nvSpPr>
        <p:spPr>
          <a:xfrm>
            <a:off x="2552132" y="2539146"/>
            <a:ext cx="9020700" cy="31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1" lang="en-US" sz="2255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Prepared By:-</a:t>
            </a: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1" lang="en-US" sz="2255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Baraa Al deek</a:t>
            </a: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1" lang="en-US" sz="2255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Ibrahim Salahat</a:t>
            </a: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1" lang="en-US" sz="2255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Mohammad Barhoush </a:t>
            </a: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540" u="none" cap="none" strike="noStrike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540" u="none" cap="none" strike="noStrike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1" lang="en-US" sz="209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Supervisor:-</a:t>
            </a: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1" lang="en-US" sz="154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Dr. Hssam Aubdel Halim</a:t>
            </a:r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44610" y="3675783"/>
            <a:ext cx="2210332" cy="186923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9803725" y="6332550"/>
            <a:ext cx="2388300" cy="5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800"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9" name="Shape 229"/>
          <p:cNvSpPr txBox="1"/>
          <p:nvPr>
            <p:ph idx="1" type="body"/>
          </p:nvPr>
        </p:nvSpPr>
        <p:spPr>
          <a:xfrm>
            <a:off x="2589211" y="2133600"/>
            <a:ext cx="8915400" cy="3777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GP1- Machine.png" id="230" name="Shape 2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72932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Technologies </a:t>
            </a:r>
          </a:p>
        </p:txBody>
      </p:sp>
      <p:sp>
        <p:nvSpPr>
          <p:cNvPr id="236" name="Shape 236"/>
          <p:cNvSpPr txBox="1"/>
          <p:nvPr>
            <p:ph idx="1" type="body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65" u="none" cap="none" strike="noStrik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65"/>
              <a:t>  </a:t>
            </a: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65"/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65"/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65"/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65"/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1665" u="none" cap="none" strike="noStrik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1665" u="none" cap="none" strike="noStrik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Cordova-logo-by-gengns.png" id="237" name="Shape 2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5050" y="1472025"/>
            <a:ext cx="3984525" cy="169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algolia.png" id="238" name="Shape 2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82924" y="3576225"/>
            <a:ext cx="2098663" cy="1280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onic_Logo.svg.png" id="239" name="Shape 2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0800" y="1729074"/>
            <a:ext cx="2990650" cy="11793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odejs-logo.png" id="240" name="Shape 2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40800" y="3576225"/>
            <a:ext cx="1765225" cy="1186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ransparent_png_rss_logo_by_tarnicdotcom.png" id="241" name="Shape 2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40800" y="5845400"/>
            <a:ext cx="1316650" cy="1012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ySQL.svg.png" id="242" name="Shape 2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55874" y="5716362"/>
            <a:ext cx="2301750" cy="110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gularJS_logo_svg.png" id="243" name="Shape 24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20925" y="3486374"/>
            <a:ext cx="2301749" cy="12808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aravel-cb-logo1.png" id="244" name="Shape 24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531450" y="1678303"/>
            <a:ext cx="3680700" cy="16933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qlite-logo_0.png" id="245" name="Shape 24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900750" y="5678650"/>
            <a:ext cx="2301749" cy="1179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ml5-css3.png" id="246" name="Shape 24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657575" y="5136900"/>
            <a:ext cx="1765224" cy="1280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Shape 247"/>
          <p:cNvSpPr txBox="1"/>
          <p:nvPr/>
        </p:nvSpPr>
        <p:spPr>
          <a:xfrm>
            <a:off x="9657575" y="6459100"/>
            <a:ext cx="25344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ve-demo.png" id="252" name="Shape 2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2162" y="298550"/>
            <a:ext cx="9604324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Shape 253"/>
          <p:cNvSpPr txBox="1"/>
          <p:nvPr/>
        </p:nvSpPr>
        <p:spPr>
          <a:xfrm>
            <a:off x="9757700" y="6397725"/>
            <a:ext cx="24342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/>
          <p:nvPr>
            <p:ph type="title"/>
          </p:nvPr>
        </p:nvSpPr>
        <p:spPr>
          <a:xfrm>
            <a:off x="2592925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US" sz="324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makes our project different /related work?</a:t>
            </a:r>
            <a:br>
              <a:rPr b="0" i="0" lang="en-US" sz="324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</a:p>
        </p:txBody>
      </p:sp>
      <p:sp>
        <p:nvSpPr>
          <p:cNvPr id="259" name="Shape 259"/>
          <p:cNvSpPr txBox="1"/>
          <p:nvPr>
            <p:ph idx="1" type="body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810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2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ShoSayer vs Nabdapp </a:t>
            </a:r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60" name="Shape 260"/>
          <p:cNvGraphicFramePr/>
          <p:nvPr/>
        </p:nvGraphicFramePr>
        <p:xfrm>
          <a:off x="2629875" y="26656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{62E13921-8970-4051-B15A-15AC862E0C0B}</a:tableStyleId>
              </a:tblPr>
              <a:tblGrid>
                <a:gridCol w="2709325"/>
                <a:gridCol w="2709325"/>
                <a:gridCol w="2709325"/>
              </a:tblGrid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Nabdapp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ShoSayer</a:t>
                      </a: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Automation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Partially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Fully</a:t>
                      </a:r>
                    </a:p>
                  </a:txBody>
                  <a:tcPr marT="45725" marB="45725" marR="91450" marL="91450"/>
                </a:tc>
              </a:tr>
              <a:tr h="6050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Sources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Different cases for different countries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Palestine</a:t>
                      </a:r>
                      <a:r>
                        <a:rPr lang="en-US" sz="1800"/>
                        <a:t> Only</a:t>
                      </a: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Offline mode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Supported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Supported</a:t>
                      </a: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Platform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Android, iOS only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Android</a:t>
                      </a:r>
                      <a:r>
                        <a:rPr lang="en-US" sz="1800"/>
                        <a:t> ,Web, iOS,</a:t>
                      </a:r>
                      <a:r>
                        <a:rPr lang="en-US" sz="1800"/>
                        <a:t> Web</a:t>
                      </a: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Commercial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Yes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800"/>
                        <a:t>No (Totally Free)</a:t>
                      </a:r>
                      <a:r>
                        <a:rPr lang="en-US" sz="1800"/>
                        <a:t> </a:t>
                      </a: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61" name="Shape 261"/>
          <p:cNvSpPr txBox="1"/>
          <p:nvPr/>
        </p:nvSpPr>
        <p:spPr>
          <a:xfrm>
            <a:off x="9757800" y="6428400"/>
            <a:ext cx="24342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/>
              <a:t>What’s next? </a:t>
            </a:r>
          </a:p>
        </p:txBody>
      </p:sp>
      <p:sp>
        <p:nvSpPr>
          <p:cNvPr id="267" name="Shape 267"/>
          <p:cNvSpPr txBox="1"/>
          <p:nvPr>
            <p:ph idx="1" type="body"/>
          </p:nvPr>
        </p:nvSpPr>
        <p:spPr>
          <a:xfrm>
            <a:off x="2589211" y="2133600"/>
            <a:ext cx="8915400" cy="37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000" u="none" cap="none" strike="noStrik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4191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Multiple Language Support</a:t>
            </a:r>
          </a:p>
          <a:p>
            <a:pPr indent="-4191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Social media Integration</a:t>
            </a:r>
          </a:p>
          <a:p>
            <a:pPr indent="-4191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/>
              <a:t>Support global sources</a:t>
            </a:r>
          </a:p>
          <a:p>
            <a:pPr indent="-4191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/>
              <a:t>Expand content categories</a:t>
            </a:r>
          </a:p>
          <a:p>
            <a:pPr indent="-4191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/>
              <a:t>Sources selection via location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60000"/>
              <a:buFont typeface="Noto Sans Symbols"/>
              <a:buNone/>
            </a:pPr>
            <a:r>
              <a:t/>
            </a:r>
            <a:endParaRPr b="0" i="0" sz="3000" u="none" cap="none" strike="noStrik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000" u="none" cap="none" strike="noStrik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8" name="Shape 268"/>
          <p:cNvSpPr txBox="1"/>
          <p:nvPr/>
        </p:nvSpPr>
        <p:spPr>
          <a:xfrm>
            <a:off x="9819050" y="6443750"/>
            <a:ext cx="2373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title"/>
          </p:nvPr>
        </p:nvSpPr>
        <p:spPr>
          <a:xfrm>
            <a:off x="2592925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US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Outline </a:t>
            </a:r>
          </a:p>
        </p:txBody>
      </p:sp>
      <p:sp>
        <p:nvSpPr>
          <p:cNvPr id="173" name="Shape 173"/>
          <p:cNvSpPr txBox="1"/>
          <p:nvPr>
            <p:ph idx="1" type="body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Problem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Main idea /What is sho sayer ? 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Technologies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makes our project different /related work?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Future trend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Live Demo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4" name="Shape 174"/>
          <p:cNvSpPr txBox="1"/>
          <p:nvPr/>
        </p:nvSpPr>
        <p:spPr>
          <a:xfrm>
            <a:off x="9803725" y="6397800"/>
            <a:ext cx="24498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type="title"/>
          </p:nvPr>
        </p:nvSpPr>
        <p:spPr>
          <a:xfrm>
            <a:off x="2589200" y="670125"/>
            <a:ext cx="2796000" cy="9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Problem	</a:t>
            </a:r>
          </a:p>
        </p:txBody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19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evolution of the internet and the innovation of social media make it difficult for the people to be in touch with the latest and most breaking news/actions happening on their life.</a:t>
            </a:r>
          </a:p>
        </p:txBody>
      </p:sp>
      <p:sp>
        <p:nvSpPr>
          <p:cNvPr id="181" name="Shape 181"/>
          <p:cNvSpPr txBox="1"/>
          <p:nvPr/>
        </p:nvSpPr>
        <p:spPr>
          <a:xfrm>
            <a:off x="9783300" y="6474300"/>
            <a:ext cx="24087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type="title"/>
          </p:nvPr>
        </p:nvSpPr>
        <p:spPr>
          <a:xfrm>
            <a:off x="2592925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is sho sayer ?</a:t>
            </a:r>
          </a:p>
        </p:txBody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19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Fully automated system to feed the users with the latest Palestinian news.</a:t>
            </a:r>
          </a:p>
          <a:p>
            <a:pPr indent="-4191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Most reliable news content from popular sources and news agencies.</a:t>
            </a:r>
          </a:p>
          <a:p>
            <a:pPr indent="-4191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Compatible and hybrid mobile app for different platforms.</a:t>
            </a:r>
          </a:p>
          <a:p>
            <a:pPr indent="-4191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Designed with the latest and most modern technologies.</a:t>
            </a:r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8" name="Shape 188"/>
          <p:cNvSpPr txBox="1"/>
          <p:nvPr/>
        </p:nvSpPr>
        <p:spPr>
          <a:xfrm>
            <a:off x="9813900" y="6428700"/>
            <a:ext cx="23781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/>
          <p:nvPr>
            <p:ph type="title"/>
          </p:nvPr>
        </p:nvSpPr>
        <p:spPr>
          <a:xfrm>
            <a:off x="2592925" y="624100"/>
            <a:ext cx="69807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Why only Palestinian issues?!</a:t>
            </a:r>
          </a:p>
        </p:txBody>
      </p:sp>
      <p:sp>
        <p:nvSpPr>
          <p:cNvPr id="194" name="Shape 194"/>
          <p:cNvSpPr txBox="1"/>
          <p:nvPr>
            <p:ph idx="1" type="body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19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b="0" i="0" lang="en-US" sz="3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smaller amount of data the system deals with, the greater level of reliability it can achieve.</a:t>
            </a:r>
          </a:p>
        </p:txBody>
      </p:sp>
      <p:sp>
        <p:nvSpPr>
          <p:cNvPr id="195" name="Shape 195"/>
          <p:cNvSpPr txBox="1"/>
          <p:nvPr/>
        </p:nvSpPr>
        <p:spPr>
          <a:xfrm>
            <a:off x="9788400" y="6367050"/>
            <a:ext cx="24036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>
            <p:ph type="title"/>
          </p:nvPr>
        </p:nvSpPr>
        <p:spPr>
          <a:xfrm>
            <a:off x="2145050" y="789985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Features:</a:t>
            </a:r>
          </a:p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t/>
            </a:r>
            <a:endParaRPr/>
          </a:p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sz="3000" u="sng"/>
              <a:t>1- Fully Automated</a:t>
            </a:r>
          </a:p>
        </p:txBody>
      </p:sp>
      <p:sp>
        <p:nvSpPr>
          <p:cNvPr id="201" name="Shape 201"/>
          <p:cNvSpPr txBox="1"/>
          <p:nvPr>
            <p:ph idx="1" type="body"/>
          </p:nvPr>
        </p:nvSpPr>
        <p:spPr>
          <a:xfrm>
            <a:off x="2938012" y="3122225"/>
            <a:ext cx="89154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19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/>
              <a:t>News and contents are being fetched and categorized automatically without a single entry from system admins.</a:t>
            </a:r>
          </a:p>
        </p:txBody>
      </p:sp>
      <p:sp>
        <p:nvSpPr>
          <p:cNvPr id="202" name="Shape 202"/>
          <p:cNvSpPr txBox="1"/>
          <p:nvPr/>
        </p:nvSpPr>
        <p:spPr>
          <a:xfrm>
            <a:off x="9665650" y="6336350"/>
            <a:ext cx="25263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/>
          <p:nvPr>
            <p:ph type="title"/>
          </p:nvPr>
        </p:nvSpPr>
        <p:spPr>
          <a:xfrm>
            <a:off x="2145050" y="789985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Features:</a:t>
            </a:r>
          </a:p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t/>
            </a:r>
            <a:endParaRPr/>
          </a:p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sz="3000" u="sng"/>
              <a:t>2- Reliable Content</a:t>
            </a:r>
          </a:p>
        </p:txBody>
      </p:sp>
      <p:sp>
        <p:nvSpPr>
          <p:cNvPr id="208" name="Shape 208"/>
          <p:cNvSpPr txBox="1"/>
          <p:nvPr>
            <p:ph idx="1" type="body"/>
          </p:nvPr>
        </p:nvSpPr>
        <p:spPr>
          <a:xfrm>
            <a:off x="2938012" y="3122225"/>
            <a:ext cx="89154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/>
              <a:t>Our selected sources are the most reliable agencies in Palestine. Thus, we provide as much reliable content as possible to our users.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209" name="Shape 209"/>
          <p:cNvSpPr txBox="1"/>
          <p:nvPr/>
        </p:nvSpPr>
        <p:spPr>
          <a:xfrm>
            <a:off x="9727000" y="6305675"/>
            <a:ext cx="2465100" cy="4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>
            <p:ph type="title"/>
          </p:nvPr>
        </p:nvSpPr>
        <p:spPr>
          <a:xfrm>
            <a:off x="2145050" y="789985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Features:</a:t>
            </a:r>
          </a:p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t/>
            </a:r>
            <a:endParaRPr/>
          </a:p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sz="3000" u="sng"/>
              <a:t>3- Analytics Dashboard</a:t>
            </a:r>
          </a:p>
        </p:txBody>
      </p:sp>
      <p:sp>
        <p:nvSpPr>
          <p:cNvPr id="215" name="Shape 215"/>
          <p:cNvSpPr txBox="1"/>
          <p:nvPr>
            <p:ph idx="1" type="body"/>
          </p:nvPr>
        </p:nvSpPr>
        <p:spPr>
          <a:xfrm>
            <a:off x="2938012" y="3122225"/>
            <a:ext cx="89154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/>
              <a:t>System admins can easily oversee contents, trends, views, and all interactions in the system.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216" name="Shape 216"/>
          <p:cNvSpPr txBox="1"/>
          <p:nvPr/>
        </p:nvSpPr>
        <p:spPr>
          <a:xfrm>
            <a:off x="9711675" y="6474775"/>
            <a:ext cx="2480400" cy="3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>
            <p:ph type="title"/>
          </p:nvPr>
        </p:nvSpPr>
        <p:spPr>
          <a:xfrm>
            <a:off x="2145050" y="789985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Features:</a:t>
            </a:r>
          </a:p>
          <a:p>
            <a:pPr indent="0" lvl="0" marL="0" marR="0" rtl="0" algn="l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t/>
            </a:r>
            <a:endParaRPr/>
          </a:p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lang="en-US" sz="3000" u="sng"/>
              <a:t>4- Breaking news</a:t>
            </a:r>
          </a:p>
        </p:txBody>
      </p:sp>
      <p:sp>
        <p:nvSpPr>
          <p:cNvPr id="222" name="Shape 222"/>
          <p:cNvSpPr txBox="1"/>
          <p:nvPr>
            <p:ph idx="1" type="body"/>
          </p:nvPr>
        </p:nvSpPr>
        <p:spPr>
          <a:xfrm>
            <a:off x="2938012" y="3122225"/>
            <a:ext cx="89154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accent1"/>
              </a:buClr>
              <a:buSzPct val="100000"/>
              <a:buFont typeface="Noto Sans Symbols"/>
              <a:buChar char="•"/>
            </a:pPr>
            <a:r>
              <a:rPr lang="en-US" sz="3000"/>
              <a:t>With ShoSayer you’ll always be tuned with the most breaking news and get in touch with current happening situations. 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223" name="Shape 223"/>
          <p:cNvSpPr txBox="1"/>
          <p:nvPr/>
        </p:nvSpPr>
        <p:spPr>
          <a:xfrm>
            <a:off x="9711675" y="6397725"/>
            <a:ext cx="24804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w w w . ShoSayer . ps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isp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