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13" r:id="rId2"/>
    <p:sldMasterId id="2147483725" r:id="rId3"/>
  </p:sldMasterIdLst>
  <p:notesMasterIdLst>
    <p:notesMasterId r:id="rId32"/>
  </p:notesMasterIdLst>
  <p:sldIdLst>
    <p:sldId id="256" r:id="rId4"/>
    <p:sldId id="323" r:id="rId5"/>
    <p:sldId id="259" r:id="rId6"/>
    <p:sldId id="322" r:id="rId7"/>
    <p:sldId id="321" r:id="rId8"/>
    <p:sldId id="312" r:id="rId9"/>
    <p:sldId id="315" r:id="rId10"/>
    <p:sldId id="294" r:id="rId11"/>
    <p:sldId id="314" r:id="rId12"/>
    <p:sldId id="296" r:id="rId13"/>
    <p:sldId id="298" r:id="rId14"/>
    <p:sldId id="299" r:id="rId15"/>
    <p:sldId id="301" r:id="rId16"/>
    <p:sldId id="302" r:id="rId17"/>
    <p:sldId id="303" r:id="rId18"/>
    <p:sldId id="304" r:id="rId19"/>
    <p:sldId id="305" r:id="rId20"/>
    <p:sldId id="271" r:id="rId21"/>
    <p:sldId id="325" r:id="rId22"/>
    <p:sldId id="326" r:id="rId23"/>
    <p:sldId id="327" r:id="rId24"/>
    <p:sldId id="328" r:id="rId25"/>
    <p:sldId id="329" r:id="rId26"/>
    <p:sldId id="272" r:id="rId27"/>
    <p:sldId id="311" r:id="rId28"/>
    <p:sldId id="330" r:id="rId29"/>
    <p:sldId id="276" r:id="rId30"/>
    <p:sldId id="324" r:id="rId31"/>
  </p:sldIdLst>
  <p:sldSz cx="12188825" cy="7772400"/>
  <p:notesSz cx="6858000" cy="91440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91" autoAdjust="0"/>
    <p:restoredTop sz="94840" autoAdjust="0"/>
  </p:normalViewPr>
  <p:slideViewPr>
    <p:cSldViewPr>
      <p:cViewPr varScale="1">
        <p:scale>
          <a:sx n="62" d="100"/>
          <a:sy n="62" d="100"/>
        </p:scale>
        <p:origin x="990" y="72"/>
      </p:cViewPr>
      <p:guideLst>
        <p:guide orient="horz" pos="2448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DDCD20-72AA-4870-A4DF-31A8F00ED943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9775" y="685800"/>
            <a:ext cx="53784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11F8DF-D3E3-46D7-B90D-1462A54A8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203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9775" y="685800"/>
            <a:ext cx="53784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87189-D2F7-485E-BD45-AA890709693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62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9595"/>
            <a:ext cx="12188825" cy="7781996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6675" y="2725139"/>
            <a:ext cx="7764913" cy="1865809"/>
          </a:xfrm>
        </p:spPr>
        <p:txBody>
          <a:bodyPr anchor="b">
            <a:noAutofit/>
          </a:bodyPr>
          <a:lstStyle>
            <a:lvl1pPr algn="r">
              <a:defRPr sz="5398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6675" y="4590945"/>
            <a:ext cx="7764913" cy="1243152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217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690880"/>
            <a:ext cx="8594429" cy="3857413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5066453"/>
            <a:ext cx="8594429" cy="1780424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516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092" y="690880"/>
            <a:ext cx="8092026" cy="3425613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5783" y="4116493"/>
            <a:ext cx="7222643" cy="4318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5066453"/>
            <a:ext cx="8594429" cy="1780424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729" y="895762"/>
            <a:ext cx="609441" cy="66274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0695" y="3271430"/>
            <a:ext cx="609441" cy="66274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999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1780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2189587"/>
            <a:ext cx="8594429" cy="2941521"/>
          </a:xfrm>
        </p:spPr>
        <p:txBody>
          <a:bodyPr anchor="b">
            <a:normAutofit/>
          </a:bodyPr>
          <a:lstStyle>
            <a:lvl1pPr algn="l">
              <a:defRPr sz="43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5131108"/>
            <a:ext cx="8594429" cy="1715769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018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092" y="690880"/>
            <a:ext cx="8092026" cy="3425613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156" y="4548294"/>
            <a:ext cx="8594430" cy="582814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5131108"/>
            <a:ext cx="8594429" cy="1715769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729" y="895762"/>
            <a:ext cx="609441" cy="66274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0695" y="3271430"/>
            <a:ext cx="609441" cy="66274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38412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621" y="690880"/>
            <a:ext cx="8585966" cy="3425613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156" y="4548294"/>
            <a:ext cx="8594430" cy="582814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accent1"/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5131108"/>
            <a:ext cx="8594429" cy="1715769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5998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7108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5599" y="690880"/>
            <a:ext cx="1304403" cy="59516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159" y="690880"/>
            <a:ext cx="7058311" cy="595164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2651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272011"/>
            <a:ext cx="9141619" cy="2705947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4082310"/>
            <a:ext cx="9141619" cy="1876530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064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937704"/>
            <a:ext cx="10512862" cy="3233102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5201392"/>
            <a:ext cx="10512862" cy="1700212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70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9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4794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2" y="2069042"/>
            <a:ext cx="5180251" cy="49315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2069042"/>
            <a:ext cx="5180251" cy="49315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886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413809"/>
            <a:ext cx="10512862" cy="150230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905318"/>
            <a:ext cx="5156444" cy="933767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839085"/>
            <a:ext cx="5156444" cy="41758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905318"/>
            <a:ext cx="5181838" cy="933767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839085"/>
            <a:ext cx="5181838" cy="41758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0101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5622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7289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518160"/>
            <a:ext cx="3931213" cy="181356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1119082"/>
            <a:ext cx="6170593" cy="5523442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331720"/>
            <a:ext cx="3931213" cy="4319800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0669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518160"/>
            <a:ext cx="3931213" cy="181356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1119082"/>
            <a:ext cx="6170593" cy="5523442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331720"/>
            <a:ext cx="3931213" cy="4319800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4881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0724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413808"/>
            <a:ext cx="2628215" cy="6586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413808"/>
            <a:ext cx="7732286" cy="6586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6464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9595"/>
            <a:ext cx="12188825" cy="7781996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6675" y="2725139"/>
            <a:ext cx="7764913" cy="1865809"/>
          </a:xfrm>
        </p:spPr>
        <p:txBody>
          <a:bodyPr anchor="b">
            <a:noAutofit/>
          </a:bodyPr>
          <a:lstStyle>
            <a:lvl1pPr algn="r">
              <a:defRPr sz="5398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6675" y="4590945"/>
            <a:ext cx="7764913" cy="1243152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1387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9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895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3060983"/>
            <a:ext cx="8594429" cy="2070125"/>
          </a:xfrm>
        </p:spPr>
        <p:txBody>
          <a:bodyPr anchor="b"/>
          <a:lstStyle>
            <a:lvl1pPr algn="l">
              <a:defRPr sz="39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5131108"/>
            <a:ext cx="8594429" cy="975120"/>
          </a:xfrm>
        </p:spPr>
        <p:txBody>
          <a:bodyPr anchor="t"/>
          <a:lstStyle>
            <a:lvl1pPr marL="0" indent="0" algn="l"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4221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3060983"/>
            <a:ext cx="8594429" cy="2070125"/>
          </a:xfrm>
        </p:spPr>
        <p:txBody>
          <a:bodyPr anchor="b"/>
          <a:lstStyle>
            <a:lvl1pPr algn="l">
              <a:defRPr sz="39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5131108"/>
            <a:ext cx="8594429" cy="975120"/>
          </a:xfrm>
        </p:spPr>
        <p:txBody>
          <a:bodyPr anchor="t"/>
          <a:lstStyle>
            <a:lvl1pPr marL="0" indent="0" algn="l"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4165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158" y="2448668"/>
            <a:ext cx="4182945" cy="4398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8645" y="2448668"/>
            <a:ext cx="4182944" cy="439820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6147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570" y="2449114"/>
            <a:ext cx="4184533" cy="653097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570" y="3102212"/>
            <a:ext cx="4184533" cy="37446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058" y="2449114"/>
            <a:ext cx="4184528" cy="653097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059" y="3102212"/>
            <a:ext cx="4184527" cy="37446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2167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690880"/>
            <a:ext cx="8594429" cy="149690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3993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9005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1698418"/>
            <a:ext cx="3853524" cy="1448928"/>
          </a:xfrm>
        </p:spPr>
        <p:txBody>
          <a:bodyPr anchor="b">
            <a:normAutofit/>
          </a:bodyPr>
          <a:lstStyle>
            <a:lvl1pPr>
              <a:defRPr sz="199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9222" y="583581"/>
            <a:ext cx="4512366" cy="626329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158" y="3147346"/>
            <a:ext cx="3853524" cy="292904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1828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5440680"/>
            <a:ext cx="8594428" cy="642303"/>
          </a:xfrm>
        </p:spPr>
        <p:txBody>
          <a:bodyPr anchor="b">
            <a:normAutofit/>
          </a:bodyPr>
          <a:lstStyle>
            <a:lvl1pPr algn="l">
              <a:defRPr sz="2399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158" y="690880"/>
            <a:ext cx="8594429" cy="435848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158" y="6082983"/>
            <a:ext cx="8594428" cy="76389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51569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690880"/>
            <a:ext cx="8594429" cy="3857413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5066453"/>
            <a:ext cx="8594429" cy="1780424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8513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092" y="690880"/>
            <a:ext cx="8092026" cy="3425613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5783" y="4116493"/>
            <a:ext cx="7222643" cy="4318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5066453"/>
            <a:ext cx="8594429" cy="1780424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729" y="895762"/>
            <a:ext cx="609441" cy="66274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0695" y="3271430"/>
            <a:ext cx="609441" cy="66274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999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823337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2189587"/>
            <a:ext cx="8594429" cy="2941521"/>
          </a:xfrm>
        </p:spPr>
        <p:txBody>
          <a:bodyPr anchor="b">
            <a:normAutofit/>
          </a:bodyPr>
          <a:lstStyle>
            <a:lvl1pPr algn="l">
              <a:defRPr sz="43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5131108"/>
            <a:ext cx="8594429" cy="1715769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916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158" y="2448668"/>
            <a:ext cx="4182945" cy="4398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8645" y="2448668"/>
            <a:ext cx="4182944" cy="439820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30683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092" y="690880"/>
            <a:ext cx="8092026" cy="3425613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156" y="4548294"/>
            <a:ext cx="8594430" cy="582814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5131108"/>
            <a:ext cx="8594429" cy="1715769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729" y="895762"/>
            <a:ext cx="609441" cy="66274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0695" y="3271430"/>
            <a:ext cx="609441" cy="66274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471185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621" y="690880"/>
            <a:ext cx="8585966" cy="3425613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156" y="4548294"/>
            <a:ext cx="8594430" cy="582814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accent1"/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5131108"/>
            <a:ext cx="8594429" cy="1715769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83106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0891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5599" y="690880"/>
            <a:ext cx="1304403" cy="59516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159" y="690880"/>
            <a:ext cx="7058311" cy="595164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435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570" y="2449114"/>
            <a:ext cx="4184533" cy="653097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570" y="3102212"/>
            <a:ext cx="4184533" cy="37446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058" y="2449114"/>
            <a:ext cx="4184528" cy="653097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059" y="3102212"/>
            <a:ext cx="4184527" cy="37446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39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690880"/>
            <a:ext cx="8594429" cy="149690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591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494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1698418"/>
            <a:ext cx="3853524" cy="1448928"/>
          </a:xfrm>
        </p:spPr>
        <p:txBody>
          <a:bodyPr anchor="b">
            <a:normAutofit/>
          </a:bodyPr>
          <a:lstStyle>
            <a:lvl1pPr>
              <a:defRPr sz="199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9222" y="583581"/>
            <a:ext cx="4512366" cy="626329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158" y="3147346"/>
            <a:ext cx="3853524" cy="292904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578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5440680"/>
            <a:ext cx="8594428" cy="642303"/>
          </a:xfrm>
        </p:spPr>
        <p:txBody>
          <a:bodyPr anchor="b">
            <a:normAutofit/>
          </a:bodyPr>
          <a:lstStyle>
            <a:lvl1pPr algn="l">
              <a:defRPr sz="2399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158" y="690880"/>
            <a:ext cx="8594429" cy="435848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158" y="6082983"/>
            <a:ext cx="8594428" cy="76389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448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9595"/>
            <a:ext cx="12188825" cy="7781996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158" y="690880"/>
            <a:ext cx="8594429" cy="14969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8" y="2448668"/>
            <a:ext cx="8594429" cy="43982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3257" y="6846878"/>
            <a:ext cx="911702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158" y="6846878"/>
            <a:ext cx="6295972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8426" y="6846878"/>
            <a:ext cx="683161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122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063" rtl="0" eaLnBrk="1" latinLnBrk="0" hangingPunct="1">
        <a:spcBef>
          <a:spcPct val="0"/>
        </a:spcBef>
        <a:buNone/>
        <a:defRPr sz="3599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797" indent="-342797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79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727" indent="-285664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657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599720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6783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3846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0908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7971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5034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413809"/>
            <a:ext cx="10512862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2069042"/>
            <a:ext cx="10512862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7203864"/>
            <a:ext cx="2742486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7203864"/>
            <a:ext cx="4113728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7203864"/>
            <a:ext cx="2742486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381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9595"/>
            <a:ext cx="12188825" cy="7781996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158" y="690880"/>
            <a:ext cx="8594429" cy="14969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8" y="2448668"/>
            <a:ext cx="8594429" cy="43982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3257" y="6846878"/>
            <a:ext cx="911702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7D341-0F76-48BE-82F7-F17990576395}" type="datetimeFigureOut">
              <a:rPr lang="en-US" smtClean="0"/>
              <a:t>2017-12-20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158" y="6846878"/>
            <a:ext cx="6295972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8426" y="6846878"/>
            <a:ext cx="683161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12EF6A4-3DC9-4241-BACA-8F4B8A08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59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</p:sldLayoutIdLst>
  <p:txStyles>
    <p:titleStyle>
      <a:lvl1pPr algn="l" defTabSz="457063" rtl="0" eaLnBrk="1" latinLnBrk="0" hangingPunct="1">
        <a:spcBef>
          <a:spcPct val="0"/>
        </a:spcBef>
        <a:buNone/>
        <a:defRPr sz="3599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797" indent="-342797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79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727" indent="-285664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657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599720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6783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3846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0908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7971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5034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5571" y="1676400"/>
            <a:ext cx="9346275" cy="2126880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/>
              <a:t>Stocktaking Management System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5571" y="4804755"/>
            <a:ext cx="7008574" cy="250444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Taher</a:t>
            </a:r>
            <a:r>
              <a:rPr lang="en-US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Dweikat</a:t>
            </a:r>
            <a:endParaRPr lang="en-US" sz="3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Ahmed </a:t>
            </a:r>
            <a:r>
              <a:rPr lang="en-US" sz="32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Dweikat</a:t>
            </a:r>
            <a:r>
              <a:rPr lang="en-US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l"/>
            <a:r>
              <a:rPr lang="en-US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Supervised by Dr. Aladdin </a:t>
            </a:r>
            <a:r>
              <a:rPr lang="en-US" sz="32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Masri</a:t>
            </a:r>
            <a:r>
              <a:rPr lang="en-US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sv-SE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789" y="5105401"/>
            <a:ext cx="3588614" cy="2687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5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09" y="1158667"/>
            <a:ext cx="11752907" cy="5546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81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93" y="1143000"/>
            <a:ext cx="11865530" cy="5705475"/>
          </a:xfrm>
        </p:spPr>
      </p:pic>
    </p:spTree>
    <p:extLst>
      <p:ext uri="{BB962C8B-B14F-4D97-AF65-F5344CB8AC3E}">
        <p14:creationId xmlns:p14="http://schemas.microsoft.com/office/powerpoint/2010/main" val="378862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43" y="1143000"/>
            <a:ext cx="11800561" cy="5366358"/>
          </a:xfrm>
        </p:spPr>
      </p:pic>
    </p:spTree>
    <p:extLst>
      <p:ext uri="{BB962C8B-B14F-4D97-AF65-F5344CB8AC3E}">
        <p14:creationId xmlns:p14="http://schemas.microsoft.com/office/powerpoint/2010/main" val="105030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12" y="1143000"/>
            <a:ext cx="11796165" cy="5430413"/>
          </a:xfrm>
        </p:spPr>
      </p:pic>
    </p:spTree>
    <p:extLst>
      <p:ext uri="{BB962C8B-B14F-4D97-AF65-F5344CB8AC3E}">
        <p14:creationId xmlns:p14="http://schemas.microsoft.com/office/powerpoint/2010/main" val="125874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09" y="1118097"/>
            <a:ext cx="11890424" cy="5587503"/>
          </a:xfrm>
        </p:spPr>
      </p:pic>
    </p:spTree>
    <p:extLst>
      <p:ext uri="{BB962C8B-B14F-4D97-AF65-F5344CB8AC3E}">
        <p14:creationId xmlns:p14="http://schemas.microsoft.com/office/powerpoint/2010/main" val="297063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12" y="1128777"/>
            <a:ext cx="11812397" cy="5424423"/>
          </a:xfrm>
        </p:spPr>
      </p:pic>
    </p:spTree>
    <p:extLst>
      <p:ext uri="{BB962C8B-B14F-4D97-AF65-F5344CB8AC3E}">
        <p14:creationId xmlns:p14="http://schemas.microsoft.com/office/powerpoint/2010/main" val="211334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49" y="1152715"/>
            <a:ext cx="11948217" cy="5552885"/>
          </a:xfrm>
        </p:spPr>
      </p:pic>
    </p:spTree>
    <p:extLst>
      <p:ext uri="{BB962C8B-B14F-4D97-AF65-F5344CB8AC3E}">
        <p14:creationId xmlns:p14="http://schemas.microsoft.com/office/powerpoint/2010/main" val="334809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7" y="1126534"/>
            <a:ext cx="11972089" cy="5502866"/>
          </a:xfrm>
        </p:spPr>
      </p:pic>
    </p:spTree>
    <p:extLst>
      <p:ext uri="{BB962C8B-B14F-4D97-AF65-F5344CB8AC3E}">
        <p14:creationId xmlns:p14="http://schemas.microsoft.com/office/powerpoint/2010/main" val="85043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412" y="1767838"/>
            <a:ext cx="3657600" cy="5852162"/>
          </a:xfrm>
        </p:spPr>
      </p:pic>
      <p:sp>
        <p:nvSpPr>
          <p:cNvPr id="5" name="Rectangle 4"/>
          <p:cNvSpPr/>
          <p:nvPr/>
        </p:nvSpPr>
        <p:spPr>
          <a:xfrm>
            <a:off x="677158" y="762000"/>
            <a:ext cx="846148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063">
              <a:spcBef>
                <a:spcPct val="0"/>
              </a:spcBef>
            </a:pPr>
            <a:r>
              <a:rPr lang="en-US" sz="54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Mobile Android Application</a:t>
            </a:r>
            <a:endParaRPr lang="en-US" sz="54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0115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812" y="152400"/>
            <a:ext cx="4648200" cy="7437120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12" y="152400"/>
            <a:ext cx="4648200" cy="7437120"/>
          </a:xfrm>
          <a:prstGeom prst="rect">
            <a:avLst/>
          </a:prstGeom>
        </p:spPr>
      </p:pic>
      <p:sp>
        <p:nvSpPr>
          <p:cNvPr id="6" name="Left Arrow 5"/>
          <p:cNvSpPr/>
          <p:nvPr/>
        </p:nvSpPr>
        <p:spPr>
          <a:xfrm>
            <a:off x="5637212" y="3657600"/>
            <a:ext cx="762000" cy="609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93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Agenda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158" y="2448669"/>
            <a:ext cx="8594429" cy="3494932"/>
          </a:xfrm>
        </p:spPr>
        <p:txBody>
          <a:bodyPr>
            <a:noAutofit/>
          </a:bodyPr>
          <a:lstStyle/>
          <a:p>
            <a:r>
              <a:rPr lang="en-US" sz="3200" dirty="0" smtClean="0"/>
              <a:t>Problem </a:t>
            </a:r>
            <a:r>
              <a:rPr lang="en-US" sz="3200" dirty="0" smtClean="0"/>
              <a:t>Statement</a:t>
            </a:r>
            <a:endParaRPr lang="en-US" sz="3200" dirty="0" smtClean="0"/>
          </a:p>
          <a:p>
            <a:r>
              <a:rPr lang="en-US" sz="3200" dirty="0" smtClean="0"/>
              <a:t>Technologies </a:t>
            </a:r>
          </a:p>
          <a:p>
            <a:r>
              <a:rPr lang="en-US" sz="3200" dirty="0" smtClean="0"/>
              <a:t>Methodology</a:t>
            </a:r>
          </a:p>
          <a:p>
            <a:r>
              <a:rPr lang="en-US" sz="3200" dirty="0" smtClean="0"/>
              <a:t>Quality Factors</a:t>
            </a:r>
          </a:p>
          <a:p>
            <a:r>
              <a:rPr lang="en-US" sz="3200" dirty="0" smtClean="0"/>
              <a:t>Future </a:t>
            </a:r>
            <a:r>
              <a:rPr lang="en-US" sz="3200" dirty="0" smtClean="0"/>
              <a:t>Work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pPr marL="0" indent="0">
              <a:buNone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74313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2" y="145574"/>
            <a:ext cx="4648200" cy="7437120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812" y="152400"/>
            <a:ext cx="4648200" cy="7437120"/>
          </a:xfrm>
          <a:prstGeom prst="rect">
            <a:avLst/>
          </a:prstGeom>
        </p:spPr>
      </p:pic>
      <p:sp>
        <p:nvSpPr>
          <p:cNvPr id="6" name="Left Arrow 5"/>
          <p:cNvSpPr/>
          <p:nvPr/>
        </p:nvSpPr>
        <p:spPr>
          <a:xfrm>
            <a:off x="5637212" y="3657600"/>
            <a:ext cx="762000" cy="609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04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12" y="121662"/>
            <a:ext cx="4724400" cy="755904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812" y="137160"/>
            <a:ext cx="4724400" cy="755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62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212" y="107196"/>
            <a:ext cx="4724400" cy="7559040"/>
          </a:xfrm>
        </p:spPr>
      </p:pic>
    </p:spTree>
    <p:extLst>
      <p:ext uri="{BB962C8B-B14F-4D97-AF65-F5344CB8AC3E}">
        <p14:creationId xmlns:p14="http://schemas.microsoft.com/office/powerpoint/2010/main" val="309527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12" y="152400"/>
            <a:ext cx="4643934" cy="7430294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1612" y="145574"/>
            <a:ext cx="4648200" cy="7437120"/>
          </a:xfrm>
          <a:prstGeom prst="rect">
            <a:avLst/>
          </a:prstGeom>
        </p:spPr>
      </p:pic>
      <p:sp>
        <p:nvSpPr>
          <p:cNvPr id="6" name="Left Arrow 5"/>
          <p:cNvSpPr/>
          <p:nvPr/>
        </p:nvSpPr>
        <p:spPr>
          <a:xfrm>
            <a:off x="5637212" y="3657600"/>
            <a:ext cx="762000" cy="609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77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1" y="1066800"/>
            <a:ext cx="11996734" cy="5578529"/>
          </a:xfrm>
        </p:spPr>
      </p:pic>
    </p:spTree>
    <p:extLst>
      <p:ext uri="{BB962C8B-B14F-4D97-AF65-F5344CB8AC3E}">
        <p14:creationId xmlns:p14="http://schemas.microsoft.com/office/powerpoint/2010/main" val="73137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 smtClean="0"/>
              <a:t>Honeywell Barcode Reader</a:t>
            </a:r>
            <a:br>
              <a:rPr lang="en-US" sz="5400" dirty="0" smtClean="0"/>
            </a:br>
            <a:r>
              <a:rPr lang="en-US" sz="5400" dirty="0" smtClean="0"/>
              <a:t>(Voyager 1602g)</a:t>
            </a:r>
            <a:endParaRPr lang="en-US" sz="54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612" y="2590800"/>
            <a:ext cx="5573666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10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Quality Factors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Usability </a:t>
            </a:r>
          </a:p>
          <a:p>
            <a:r>
              <a:rPr lang="en-US" sz="2800" dirty="0" smtClean="0"/>
              <a:t>Performance</a:t>
            </a:r>
          </a:p>
          <a:p>
            <a:r>
              <a:rPr lang="en-US" sz="2800" dirty="0" smtClean="0"/>
              <a:t>Extendibility</a:t>
            </a:r>
          </a:p>
          <a:p>
            <a:r>
              <a:rPr lang="en-US" sz="2800" dirty="0" smtClean="0"/>
              <a:t>Security</a:t>
            </a:r>
          </a:p>
          <a:p>
            <a:pPr marL="122259" indent="0">
              <a:buNone/>
            </a:pPr>
            <a:r>
              <a:rPr lang="en-US" sz="2800" dirty="0" smtClean="0"/>
              <a:t>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3801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Future Work: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158" y="2057400"/>
            <a:ext cx="8594429" cy="54864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Integration with financial systems such as </a:t>
            </a:r>
            <a:r>
              <a:rPr lang="en-US" sz="2800" dirty="0" err="1" smtClean="0"/>
              <a:t>Shamel</a:t>
            </a:r>
            <a:r>
              <a:rPr lang="en-US" sz="28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Export Stock details from Excel.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Add more analytical reports depending on the feedback from the customers</a:t>
            </a:r>
            <a:r>
              <a:rPr lang="en-US" sz="28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Apply Bootstrap to our design to make it responsive.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11890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9012" y="2590800"/>
            <a:ext cx="8594429" cy="1905000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/>
              <a:t>Thank You</a:t>
            </a:r>
            <a:br>
              <a:rPr lang="en-US" sz="6600" dirty="0" smtClean="0"/>
            </a:br>
            <a:r>
              <a:rPr lang="en-US" sz="6600" dirty="0" smtClean="0"/>
              <a:t>Any Questions?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410597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2" y="3276600"/>
            <a:ext cx="8534400" cy="1143000"/>
          </a:xfrm>
        </p:spPr>
        <p:txBody>
          <a:bodyPr>
            <a:noAutofit/>
          </a:bodyPr>
          <a:lstStyle/>
          <a:p>
            <a:r>
              <a:rPr lang="en-US" sz="7200" dirty="0" smtClean="0"/>
              <a:t>Problem Statement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5902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Technologies 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158" y="2067668"/>
            <a:ext cx="8594429" cy="5018932"/>
          </a:xfrm>
        </p:spPr>
        <p:txBody>
          <a:bodyPr>
            <a:noAutofit/>
          </a:bodyPr>
          <a:lstStyle/>
          <a:p>
            <a:r>
              <a:rPr lang="en-US" sz="2800" dirty="0" smtClean="0"/>
              <a:t>Android Studio</a:t>
            </a:r>
          </a:p>
          <a:p>
            <a:r>
              <a:rPr lang="en-US" sz="2800" dirty="0" err="1" smtClean="0"/>
              <a:t>ASP.Net</a:t>
            </a:r>
            <a:endParaRPr lang="en-US" sz="2800" dirty="0" smtClean="0"/>
          </a:p>
          <a:p>
            <a:r>
              <a:rPr lang="en-US" sz="2800" dirty="0" err="1" smtClean="0"/>
              <a:t>DevExpress</a:t>
            </a:r>
            <a:r>
              <a:rPr lang="en-US" sz="2800" dirty="0" smtClean="0"/>
              <a:t> </a:t>
            </a:r>
            <a:r>
              <a:rPr lang="en-US" sz="2800" dirty="0" smtClean="0"/>
              <a:t>Components (COTS)</a:t>
            </a:r>
            <a:endParaRPr lang="en-US" sz="2800" dirty="0" smtClean="0"/>
          </a:p>
          <a:p>
            <a:pPr lvl="1"/>
            <a:r>
              <a:rPr lang="en-US" sz="2800" dirty="0" smtClean="0"/>
              <a:t>Common Tools</a:t>
            </a:r>
          </a:p>
          <a:p>
            <a:pPr lvl="1"/>
            <a:r>
              <a:rPr lang="en-US" sz="2800" dirty="0" smtClean="0"/>
              <a:t>Dashboard Designer</a:t>
            </a:r>
          </a:p>
          <a:p>
            <a:r>
              <a:rPr lang="en-US" sz="2800" dirty="0" smtClean="0"/>
              <a:t>HTML &amp; CSS</a:t>
            </a:r>
            <a:endParaRPr lang="en-US" sz="2800" dirty="0" smtClean="0"/>
          </a:p>
          <a:p>
            <a:r>
              <a:rPr lang="en-US" sz="2800" dirty="0" smtClean="0"/>
              <a:t>SQL Database</a:t>
            </a:r>
          </a:p>
          <a:p>
            <a:r>
              <a:rPr lang="en-US" sz="2800" dirty="0" smtClean="0"/>
              <a:t>SHA256 </a:t>
            </a:r>
          </a:p>
          <a:p>
            <a:r>
              <a:rPr lang="en-US" sz="2800" dirty="0" smtClean="0"/>
              <a:t>JSON </a:t>
            </a:r>
            <a:r>
              <a:rPr lang="en-US" sz="2800" dirty="0" err="1" smtClean="0"/>
              <a:t>.Net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67312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690881"/>
            <a:ext cx="8594429" cy="98552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Methodology</a:t>
            </a:r>
            <a:endParaRPr lang="en-US" sz="54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31812" y="2209800"/>
            <a:ext cx="8594429" cy="5105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063" rtl="0" eaLnBrk="1" latinLnBrk="0" hangingPunct="1">
              <a:spcBef>
                <a:spcPct val="0"/>
              </a:spcBef>
              <a:buNone/>
              <a:defRPr sz="3599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797" indent="-342797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GB" sz="2800" dirty="0">
                <a:solidFill>
                  <a:schemeClr val="tx1"/>
                </a:solidFill>
                <a:effectLst>
                  <a:glow>
                    <a:srgbClr val="000000"/>
                  </a:glow>
                  <a:reflection stA="0" endPos="0" fadeDir="0" sx="0" sy="0"/>
                </a:effectLst>
              </a:rPr>
              <a:t>Requirements </a:t>
            </a:r>
            <a:r>
              <a:rPr lang="en-GB" sz="2800" dirty="0" smtClean="0">
                <a:solidFill>
                  <a:schemeClr val="tx1"/>
                </a:solidFill>
                <a:effectLst>
                  <a:glow>
                    <a:srgbClr val="000000"/>
                  </a:glow>
                  <a:reflection stA="0" endPos="0" fadeDir="0" sx="0" sy="0"/>
                </a:effectLst>
              </a:rPr>
              <a:t>Analysis</a:t>
            </a:r>
          </a:p>
          <a:p>
            <a:pPr marL="342797" indent="-342797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GB" sz="2800" dirty="0" smtClean="0">
                <a:solidFill>
                  <a:schemeClr val="tx1"/>
                </a:solidFill>
                <a:effectLst>
                  <a:glow>
                    <a:srgbClr val="000000"/>
                  </a:glow>
                  <a:reflection stA="0" endPos="0" fadeDir="0" sx="0" sy="0"/>
                </a:effectLst>
              </a:rPr>
              <a:t>Database</a:t>
            </a:r>
          </a:p>
          <a:p>
            <a:pPr marL="342797" indent="-342797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GB" sz="2800" dirty="0" smtClean="0">
                <a:solidFill>
                  <a:schemeClr val="tx1"/>
                </a:solidFill>
                <a:effectLst>
                  <a:glow>
                    <a:srgbClr val="000000"/>
                  </a:glow>
                  <a:reflection stA="0" endPos="0" fadeDir="0" sx="0" sy="0"/>
                </a:effectLst>
              </a:rPr>
              <a:t>Web Application</a:t>
            </a:r>
          </a:p>
          <a:p>
            <a:pPr marL="342797" indent="-342797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GB" sz="2800" dirty="0" smtClean="0">
                <a:solidFill>
                  <a:schemeClr val="tx1"/>
                </a:solidFill>
                <a:effectLst>
                  <a:glow>
                    <a:srgbClr val="000000"/>
                  </a:glow>
                  <a:reflection stA="0" endPos="0" fadeDir="0" sx="0" sy="0"/>
                </a:effectLst>
              </a:rPr>
              <a:t>Android Mobile Application</a:t>
            </a:r>
          </a:p>
          <a:p>
            <a:pPr marL="342797" indent="-342797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GB" sz="2800" dirty="0" smtClean="0">
                <a:solidFill>
                  <a:schemeClr val="tx1"/>
                </a:solidFill>
                <a:effectLst>
                  <a:glow>
                    <a:srgbClr val="000000"/>
                  </a:glow>
                  <a:reflection stA="0" endPos="0" fadeDir="0" sx="0" sy="0"/>
                </a:effectLst>
              </a:rPr>
              <a:t>Honeywell Barcode Reader (Voyager 1602g)</a:t>
            </a:r>
          </a:p>
          <a:p>
            <a:pPr>
              <a:spcBef>
                <a:spcPts val="1000"/>
              </a:spcBef>
              <a:buClr>
                <a:schemeClr val="accent1"/>
              </a:buClr>
              <a:buSzPct val="80000"/>
            </a:pPr>
            <a:endParaRPr lang="en-US" sz="2800" dirty="0">
              <a:solidFill>
                <a:schemeClr val="tx1"/>
              </a:solidFill>
              <a:effectLst>
                <a:glow>
                  <a:srgbClr val="000000"/>
                </a:glow>
                <a:reflection stA="0" endPos="0" fadeDir="0" sx="0" sy="0"/>
              </a:effectLst>
            </a:endParaRPr>
          </a:p>
          <a:p>
            <a:pPr marL="342797" indent="-342797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534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5400" dirty="0" smtClean="0"/>
              <a:t>Requirements Analysis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Studying </a:t>
            </a:r>
            <a:r>
              <a:rPr lang="en-US" sz="2800" dirty="0" smtClean="0"/>
              <a:t>requirements</a:t>
            </a:r>
            <a:r>
              <a:rPr lang="en-US" sz="2800" dirty="0"/>
              <a:t> </a:t>
            </a:r>
            <a:r>
              <a:rPr lang="en-US" sz="2800" dirty="0" smtClean="0"/>
              <a:t>with </a:t>
            </a:r>
            <a:r>
              <a:rPr lang="en-US" sz="2800" dirty="0" err="1" smtClean="0"/>
              <a:t>Isra</a:t>
            </a:r>
            <a:r>
              <a:rPr lang="en-US" sz="2800" dirty="0" smtClean="0"/>
              <a:t> Software &amp; Computer Company’s CEO Mr. </a:t>
            </a:r>
            <a:r>
              <a:rPr lang="en-US" sz="2800" dirty="0" err="1" smtClean="0"/>
              <a:t>Husam</a:t>
            </a:r>
            <a:r>
              <a:rPr lang="en-US" sz="2800" dirty="0" smtClean="0"/>
              <a:t> </a:t>
            </a:r>
            <a:r>
              <a:rPr lang="en-US" sz="2800" dirty="0" err="1" smtClean="0"/>
              <a:t>Dweikat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42747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5400" dirty="0" smtClean="0"/>
              <a:t>Database 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800" dirty="0" smtClean="0"/>
              <a:t>Microsoft </a:t>
            </a:r>
            <a:r>
              <a:rPr lang="en-GB" sz="2800" dirty="0"/>
              <a:t>SQL Server Management Studio </a:t>
            </a:r>
            <a:r>
              <a:rPr lang="en-GB" sz="2800" dirty="0" smtClean="0"/>
              <a:t>2008.</a:t>
            </a:r>
            <a:endParaRPr lang="ar-SY" sz="2800" dirty="0" smtClean="0"/>
          </a:p>
          <a:p>
            <a:pPr>
              <a:lnSpc>
                <a:spcPct val="150000"/>
              </a:lnSpc>
            </a:pPr>
            <a:r>
              <a:rPr lang="en-GB" sz="2800" dirty="0" smtClean="0"/>
              <a:t>SQL Server Express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Normalized database. </a:t>
            </a:r>
            <a:endParaRPr lang="en-GB" sz="2800" dirty="0" smtClean="0"/>
          </a:p>
          <a:p>
            <a:pPr>
              <a:lnSpc>
                <a:spcPct val="150000"/>
              </a:lnSpc>
            </a:pPr>
            <a:r>
              <a:rPr lang="en-GB" sz="2800" dirty="0" smtClean="0"/>
              <a:t>Layer generator.</a:t>
            </a:r>
          </a:p>
        </p:txBody>
      </p:sp>
    </p:spTree>
    <p:extLst>
      <p:ext uri="{BB962C8B-B14F-4D97-AF65-F5344CB8AC3E}">
        <p14:creationId xmlns:p14="http://schemas.microsoft.com/office/powerpoint/2010/main" val="4835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Web Application</a:t>
            </a:r>
            <a:endParaRPr lang="en-US" sz="5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58" y="1905000"/>
            <a:ext cx="9981305" cy="4815139"/>
          </a:xfrm>
        </p:spPr>
      </p:pic>
    </p:spTree>
    <p:extLst>
      <p:ext uri="{BB962C8B-B14F-4D97-AF65-F5344CB8AC3E}">
        <p14:creationId xmlns:p14="http://schemas.microsoft.com/office/powerpoint/2010/main" val="343814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12" y="1143000"/>
            <a:ext cx="11814772" cy="5486400"/>
          </a:xfrm>
        </p:spPr>
      </p:pic>
    </p:spTree>
    <p:extLst>
      <p:ext uri="{BB962C8B-B14F-4D97-AF65-F5344CB8AC3E}">
        <p14:creationId xmlns:p14="http://schemas.microsoft.com/office/powerpoint/2010/main" val="132340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991</TotalTime>
  <Words>151</Words>
  <Application>Microsoft Office PowerPoint</Application>
  <PresentationFormat>Custom</PresentationFormat>
  <Paragraphs>51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Arial</vt:lpstr>
      <vt:lpstr>Calibri</vt:lpstr>
      <vt:lpstr>Calibri Light</vt:lpstr>
      <vt:lpstr>Tahoma</vt:lpstr>
      <vt:lpstr>Trebuchet MS</vt:lpstr>
      <vt:lpstr>Wingdings 3</vt:lpstr>
      <vt:lpstr>Facet</vt:lpstr>
      <vt:lpstr>Office Theme</vt:lpstr>
      <vt:lpstr>1_Facet</vt:lpstr>
      <vt:lpstr>Stocktaking Management System</vt:lpstr>
      <vt:lpstr>Agenda</vt:lpstr>
      <vt:lpstr>Problem Statement</vt:lpstr>
      <vt:lpstr>Technologies </vt:lpstr>
      <vt:lpstr>Methodology</vt:lpstr>
      <vt:lpstr>Requirements Analysis</vt:lpstr>
      <vt:lpstr>Database </vt:lpstr>
      <vt:lpstr>Web Application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Honeywell Barcode Reader (Voyager 1602g)</vt:lpstr>
      <vt:lpstr>Quality Factors</vt:lpstr>
      <vt:lpstr>Future Work:</vt:lpstr>
      <vt:lpstr>Thank You Any 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Shaima' Albzoor</dc:creator>
  <cp:lastModifiedBy>pc</cp:lastModifiedBy>
  <cp:revision>87</cp:revision>
  <dcterms:created xsi:type="dcterms:W3CDTF">2016-05-16T19:56:14Z</dcterms:created>
  <dcterms:modified xsi:type="dcterms:W3CDTF">2017-12-20T18:37:54Z</dcterms:modified>
</cp:coreProperties>
</file>