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  <p:sldMasterId id="2147483744" r:id="rId2"/>
    <p:sldMasterId id="2147483756" r:id="rId3"/>
  </p:sldMasterIdLst>
  <p:notesMasterIdLst>
    <p:notesMasterId r:id="rId68"/>
  </p:notesMasterIdLst>
  <p:sldIdLst>
    <p:sldId id="256" r:id="rId4"/>
    <p:sldId id="319" r:id="rId5"/>
    <p:sldId id="320" r:id="rId6"/>
    <p:sldId id="262" r:id="rId7"/>
    <p:sldId id="321" r:id="rId8"/>
    <p:sldId id="322" r:id="rId9"/>
    <p:sldId id="258" r:id="rId10"/>
    <p:sldId id="323" r:id="rId11"/>
    <p:sldId id="324" r:id="rId12"/>
    <p:sldId id="331" r:id="rId13"/>
    <p:sldId id="325" r:id="rId14"/>
    <p:sldId id="332" r:id="rId15"/>
    <p:sldId id="349" r:id="rId16"/>
    <p:sldId id="334" r:id="rId17"/>
    <p:sldId id="316" r:id="rId18"/>
    <p:sldId id="335" r:id="rId19"/>
    <p:sldId id="317" r:id="rId20"/>
    <p:sldId id="350" r:id="rId21"/>
    <p:sldId id="351" r:id="rId22"/>
    <p:sldId id="352" r:id="rId23"/>
    <p:sldId id="353" r:id="rId24"/>
    <p:sldId id="354" r:id="rId25"/>
    <p:sldId id="355" r:id="rId26"/>
    <p:sldId id="356" r:id="rId27"/>
    <p:sldId id="357" r:id="rId28"/>
    <p:sldId id="358" r:id="rId29"/>
    <p:sldId id="359" r:id="rId30"/>
    <p:sldId id="360" r:id="rId31"/>
    <p:sldId id="361" r:id="rId32"/>
    <p:sldId id="362" r:id="rId33"/>
    <p:sldId id="363" r:id="rId34"/>
    <p:sldId id="364" r:id="rId35"/>
    <p:sldId id="365" r:id="rId36"/>
    <p:sldId id="367" r:id="rId37"/>
    <p:sldId id="368" r:id="rId38"/>
    <p:sldId id="369" r:id="rId39"/>
    <p:sldId id="370" r:id="rId40"/>
    <p:sldId id="371" r:id="rId41"/>
    <p:sldId id="372" r:id="rId42"/>
    <p:sldId id="373" r:id="rId43"/>
    <p:sldId id="374" r:id="rId44"/>
    <p:sldId id="375" r:id="rId45"/>
    <p:sldId id="376" r:id="rId46"/>
    <p:sldId id="377" r:id="rId47"/>
    <p:sldId id="378" r:id="rId48"/>
    <p:sldId id="389" r:id="rId49"/>
    <p:sldId id="379" r:id="rId50"/>
    <p:sldId id="380" r:id="rId51"/>
    <p:sldId id="381" r:id="rId52"/>
    <p:sldId id="382" r:id="rId53"/>
    <p:sldId id="383" r:id="rId54"/>
    <p:sldId id="333" r:id="rId55"/>
    <p:sldId id="343" r:id="rId56"/>
    <p:sldId id="336" r:id="rId57"/>
    <p:sldId id="337" r:id="rId58"/>
    <p:sldId id="344" r:id="rId59"/>
    <p:sldId id="345" r:id="rId60"/>
    <p:sldId id="346" r:id="rId61"/>
    <p:sldId id="347" r:id="rId62"/>
    <p:sldId id="338" r:id="rId63"/>
    <p:sldId id="339" r:id="rId64"/>
    <p:sldId id="340" r:id="rId65"/>
    <p:sldId id="386" r:id="rId66"/>
    <p:sldId id="348" r:id="rId6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p" initials="h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632" autoAdjust="0"/>
    <p:restoredTop sz="92639" autoAdjust="0"/>
  </p:normalViewPr>
  <p:slideViewPr>
    <p:cSldViewPr>
      <p:cViewPr varScale="1">
        <p:scale>
          <a:sx n="79" d="100"/>
          <a:sy n="79" d="100"/>
        </p:scale>
        <p:origin x="-112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13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63" Type="http://schemas.openxmlformats.org/officeDocument/2006/relationships/slide" Target="slides/slide60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71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openxmlformats.org/officeDocument/2006/relationships/slide" Target="slides/slide63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61" Type="http://schemas.openxmlformats.org/officeDocument/2006/relationships/slide" Target="slides/slide58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slide" Target="slides/slide61.xml"/><Relationship Id="rId69" Type="http://schemas.openxmlformats.org/officeDocument/2006/relationships/commentAuthors" Target="commentAuthor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slide" Target="slides/slide64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8-05-10T09:07:58.110" idx="1">
    <p:pos x="5750" y="10"/>
    <p:text/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E44DFA-AB5F-4F1F-A76E-B254457314EB}" type="doc">
      <dgm:prSet loTypeId="urn:microsoft.com/office/officeart/2005/8/layout/hierarchy1" loCatId="hierarchy" qsTypeId="urn:microsoft.com/office/officeart/2005/8/quickstyle/simple3" qsCatId="simple" csTypeId="urn:microsoft.com/office/officeart/2005/8/colors/accent3_2" csCatId="accent3" phldr="1"/>
      <dgm:spPr/>
      <dgm:t>
        <a:bodyPr/>
        <a:lstStyle/>
        <a:p>
          <a:pPr rtl="1"/>
          <a:endParaRPr lang="ar-SA"/>
        </a:p>
      </dgm:t>
    </dgm:pt>
    <dgm:pt modelId="{0327F606-8D9B-451B-ADCC-C16F62034CAC}">
      <dgm:prSet phldrT="[نص]" custT="1"/>
      <dgm:spPr/>
      <dgm:t>
        <a:bodyPr/>
        <a:lstStyle/>
        <a:p>
          <a:pPr rtl="1"/>
          <a:r>
            <a:rPr lang="en-US" sz="2800" b="1" dirty="0" smtClean="0"/>
            <a:t>Methodology</a:t>
          </a:r>
          <a:endParaRPr lang="ar-SA" sz="2800" b="1" dirty="0"/>
        </a:p>
      </dgm:t>
    </dgm:pt>
    <dgm:pt modelId="{5DA25D44-6B28-4A57-8EF7-B8D380A0915A}" type="parTrans" cxnId="{EC660E64-6EC2-4243-BB62-6E294627E189}">
      <dgm:prSet/>
      <dgm:spPr/>
      <dgm:t>
        <a:bodyPr/>
        <a:lstStyle/>
        <a:p>
          <a:pPr rtl="1"/>
          <a:endParaRPr lang="ar-SA"/>
        </a:p>
      </dgm:t>
    </dgm:pt>
    <dgm:pt modelId="{5549035F-8D95-4A59-A5EF-85DB7CB32EC8}" type="sibTrans" cxnId="{EC660E64-6EC2-4243-BB62-6E294627E189}">
      <dgm:prSet/>
      <dgm:spPr/>
      <dgm:t>
        <a:bodyPr/>
        <a:lstStyle/>
        <a:p>
          <a:pPr rtl="1"/>
          <a:endParaRPr lang="ar-SA"/>
        </a:p>
      </dgm:t>
    </dgm:pt>
    <dgm:pt modelId="{7A1147F8-573C-476C-9AEC-A67652BAF11E}">
      <dgm:prSet phldrT="[نص]" custT="1"/>
      <dgm:spPr/>
      <dgm:t>
        <a:bodyPr/>
        <a:lstStyle/>
        <a:p>
          <a:pPr rtl="1"/>
          <a:r>
            <a:rPr lang="en-US" sz="1400" b="1" dirty="0" smtClean="0"/>
            <a:t>Data collection and analysis</a:t>
          </a:r>
          <a:endParaRPr lang="ar-SA" sz="1400" b="1" dirty="0"/>
        </a:p>
      </dgm:t>
    </dgm:pt>
    <dgm:pt modelId="{FD2547FA-7B07-414F-97E6-A8CFC7A09C6D}" type="parTrans" cxnId="{C9725410-4772-4ADC-89BF-642430EBB7B5}">
      <dgm:prSet/>
      <dgm:spPr/>
      <dgm:t>
        <a:bodyPr/>
        <a:lstStyle/>
        <a:p>
          <a:pPr rtl="1"/>
          <a:endParaRPr lang="ar-SA"/>
        </a:p>
      </dgm:t>
    </dgm:pt>
    <dgm:pt modelId="{A0AE51D2-A698-447A-B2DA-0CAECDAFCF38}" type="sibTrans" cxnId="{C9725410-4772-4ADC-89BF-642430EBB7B5}">
      <dgm:prSet/>
      <dgm:spPr/>
      <dgm:t>
        <a:bodyPr/>
        <a:lstStyle/>
        <a:p>
          <a:pPr rtl="1"/>
          <a:endParaRPr lang="ar-SA"/>
        </a:p>
      </dgm:t>
    </dgm:pt>
    <dgm:pt modelId="{ED26D210-4787-42AD-BB64-E7C6407D839C}">
      <dgm:prSet phldrT="[نص]" custT="1"/>
      <dgm:spPr/>
      <dgm:t>
        <a:bodyPr/>
        <a:lstStyle/>
        <a:p>
          <a:pPr rtl="1"/>
          <a:r>
            <a:rPr lang="en-US" sz="1400" b="1" dirty="0" smtClean="0"/>
            <a:t>Computer Simulation</a:t>
          </a:r>
          <a:endParaRPr lang="ar-SA" sz="1400" b="1" dirty="0"/>
        </a:p>
      </dgm:t>
    </dgm:pt>
    <dgm:pt modelId="{55DEF4CE-D208-4BF2-AE40-034D85DBD56F}" type="parTrans" cxnId="{75F72EC4-3D66-4FAC-93DD-A01D89BC0AFD}">
      <dgm:prSet/>
      <dgm:spPr/>
      <dgm:t>
        <a:bodyPr/>
        <a:lstStyle/>
        <a:p>
          <a:pPr rtl="1"/>
          <a:endParaRPr lang="ar-SA"/>
        </a:p>
      </dgm:t>
    </dgm:pt>
    <dgm:pt modelId="{6F7CB6C9-FDF1-4AC3-A6F1-1BA97FEEF150}" type="sibTrans" cxnId="{75F72EC4-3D66-4FAC-93DD-A01D89BC0AFD}">
      <dgm:prSet/>
      <dgm:spPr/>
      <dgm:t>
        <a:bodyPr/>
        <a:lstStyle/>
        <a:p>
          <a:pPr rtl="1"/>
          <a:endParaRPr lang="ar-SA"/>
        </a:p>
      </dgm:t>
    </dgm:pt>
    <dgm:pt modelId="{7EBFC274-2686-4063-A0AF-DFD8E5E47562}">
      <dgm:prSet phldrT="[نص]" custT="1"/>
      <dgm:spPr/>
      <dgm:t>
        <a:bodyPr/>
        <a:lstStyle/>
        <a:p>
          <a:pPr rtl="1"/>
          <a:r>
            <a:rPr lang="en-US" sz="1400" b="1" dirty="0" smtClean="0"/>
            <a:t>Environmental aspect</a:t>
          </a:r>
          <a:endParaRPr lang="ar-SA" sz="1400" b="1" dirty="0"/>
        </a:p>
      </dgm:t>
    </dgm:pt>
    <dgm:pt modelId="{4D332331-0F30-4BBC-BC24-AE10326A7C16}" type="parTrans" cxnId="{6198C833-10BB-4EA4-B7B5-FC385CAC3AC3}">
      <dgm:prSet/>
      <dgm:spPr/>
      <dgm:t>
        <a:bodyPr/>
        <a:lstStyle/>
        <a:p>
          <a:pPr rtl="1"/>
          <a:endParaRPr lang="ar-SA"/>
        </a:p>
      </dgm:t>
    </dgm:pt>
    <dgm:pt modelId="{6238826B-7813-4388-90FA-C11648E93684}" type="sibTrans" cxnId="{6198C833-10BB-4EA4-B7B5-FC385CAC3AC3}">
      <dgm:prSet/>
      <dgm:spPr/>
      <dgm:t>
        <a:bodyPr/>
        <a:lstStyle/>
        <a:p>
          <a:pPr rtl="1"/>
          <a:endParaRPr lang="ar-SA"/>
        </a:p>
      </dgm:t>
    </dgm:pt>
    <dgm:pt modelId="{7C3B9055-4B61-4564-A547-660C553C2497}">
      <dgm:prSet custT="1"/>
      <dgm:spPr/>
      <dgm:t>
        <a:bodyPr/>
        <a:lstStyle/>
        <a:p>
          <a:pPr rtl="1"/>
          <a:endParaRPr lang="en-US" sz="1400" b="1" dirty="0" smtClean="0"/>
        </a:p>
        <a:p>
          <a:pPr rtl="1"/>
          <a:r>
            <a:rPr lang="en-US" sz="1400" b="1" dirty="0" smtClean="0"/>
            <a:t>Architectural aspect </a:t>
          </a:r>
        </a:p>
        <a:p>
          <a:pPr rtl="1"/>
          <a:r>
            <a:rPr lang="en-US" sz="1400" b="1" dirty="0" smtClean="0"/>
            <a:t>Environmental aspect </a:t>
          </a:r>
        </a:p>
        <a:p>
          <a:pPr rtl="1"/>
          <a:r>
            <a:rPr lang="en-US" sz="1400" b="1" dirty="0" smtClean="0"/>
            <a:t>Structural aspect </a:t>
          </a:r>
        </a:p>
        <a:p>
          <a:pPr rtl="1"/>
          <a:r>
            <a:rPr lang="en-US" sz="1400" b="1" dirty="0" smtClean="0"/>
            <a:t>Mechanical aspect </a:t>
          </a:r>
        </a:p>
        <a:p>
          <a:pPr rtl="1"/>
          <a:r>
            <a:rPr lang="en-US" sz="1400" b="1" dirty="0" smtClean="0"/>
            <a:t>Electrical aspect </a:t>
          </a:r>
        </a:p>
        <a:p>
          <a:pPr rtl="1"/>
          <a:endParaRPr lang="en-US" sz="1100" dirty="0" smtClean="0"/>
        </a:p>
      </dgm:t>
    </dgm:pt>
    <dgm:pt modelId="{AAC5E574-1A54-4E03-9A3B-A2379AFB1F46}" type="parTrans" cxnId="{E271EEE3-A5AC-431D-96CC-913DBCB72598}">
      <dgm:prSet/>
      <dgm:spPr/>
      <dgm:t>
        <a:bodyPr/>
        <a:lstStyle/>
        <a:p>
          <a:pPr rtl="1"/>
          <a:endParaRPr lang="ar-SA"/>
        </a:p>
      </dgm:t>
    </dgm:pt>
    <dgm:pt modelId="{28EEA554-6ABA-42FC-BE2F-149F52CBA6A6}" type="sibTrans" cxnId="{E271EEE3-A5AC-431D-96CC-913DBCB72598}">
      <dgm:prSet/>
      <dgm:spPr/>
      <dgm:t>
        <a:bodyPr/>
        <a:lstStyle/>
        <a:p>
          <a:pPr rtl="1"/>
          <a:endParaRPr lang="ar-SA"/>
        </a:p>
      </dgm:t>
    </dgm:pt>
    <dgm:pt modelId="{83D14275-5764-48D6-B4D1-92AC3330690F}">
      <dgm:prSet custT="1"/>
      <dgm:spPr/>
      <dgm:t>
        <a:bodyPr/>
        <a:lstStyle/>
        <a:p>
          <a:pPr rtl="1"/>
          <a:r>
            <a:rPr lang="en-US" sz="1400" b="1" dirty="0" smtClean="0"/>
            <a:t>Design Builder</a:t>
          </a:r>
          <a:endParaRPr lang="ar-SA" sz="1400" b="1" dirty="0"/>
        </a:p>
      </dgm:t>
    </dgm:pt>
    <dgm:pt modelId="{450DD51D-4FDB-4CB6-9DC5-3668D589043C}" type="parTrans" cxnId="{94D90E51-5E44-4DB8-8A30-F89C951F96C5}">
      <dgm:prSet/>
      <dgm:spPr/>
      <dgm:t>
        <a:bodyPr/>
        <a:lstStyle/>
        <a:p>
          <a:pPr rtl="1"/>
          <a:endParaRPr lang="ar-SA"/>
        </a:p>
      </dgm:t>
    </dgm:pt>
    <dgm:pt modelId="{E3B4AA9F-B7C3-4372-867F-334597ED0998}" type="sibTrans" cxnId="{94D90E51-5E44-4DB8-8A30-F89C951F96C5}">
      <dgm:prSet/>
      <dgm:spPr/>
      <dgm:t>
        <a:bodyPr/>
        <a:lstStyle/>
        <a:p>
          <a:pPr rtl="1"/>
          <a:endParaRPr lang="ar-SA"/>
        </a:p>
      </dgm:t>
    </dgm:pt>
    <dgm:pt modelId="{2DC40346-FF42-484A-857B-FDF118CC7A79}">
      <dgm:prSet custT="1"/>
      <dgm:spPr/>
      <dgm:t>
        <a:bodyPr/>
        <a:lstStyle/>
        <a:p>
          <a:pPr rtl="1"/>
          <a:r>
            <a:rPr lang="en-US" sz="1400" b="1" dirty="0" smtClean="0"/>
            <a:t>Electrical aspect</a:t>
          </a:r>
          <a:endParaRPr lang="ar-SA" sz="1400" b="1" dirty="0"/>
        </a:p>
      </dgm:t>
    </dgm:pt>
    <dgm:pt modelId="{1E5D2F93-E6CC-453A-9F31-EC5B8541F5E1}" type="parTrans" cxnId="{9C1643BA-9262-4A49-973F-B1AF23848542}">
      <dgm:prSet/>
      <dgm:spPr/>
      <dgm:t>
        <a:bodyPr/>
        <a:lstStyle/>
        <a:p>
          <a:pPr rtl="1"/>
          <a:endParaRPr lang="ar-SA"/>
        </a:p>
      </dgm:t>
    </dgm:pt>
    <dgm:pt modelId="{09B1AC1B-0DAA-4CE8-9AF1-D84018C0270F}" type="sibTrans" cxnId="{9C1643BA-9262-4A49-973F-B1AF23848542}">
      <dgm:prSet/>
      <dgm:spPr/>
      <dgm:t>
        <a:bodyPr/>
        <a:lstStyle/>
        <a:p>
          <a:pPr rtl="1"/>
          <a:endParaRPr lang="ar-SA"/>
        </a:p>
      </dgm:t>
    </dgm:pt>
    <dgm:pt modelId="{2FD89B3E-67FA-478C-8CBA-719C9DB4BE97}">
      <dgm:prSet custT="1"/>
      <dgm:spPr/>
      <dgm:t>
        <a:bodyPr/>
        <a:lstStyle/>
        <a:p>
          <a:pPr rtl="1"/>
          <a:r>
            <a:rPr lang="en-US" sz="1400" b="1" dirty="0" smtClean="0"/>
            <a:t>Shadow and sun path</a:t>
          </a:r>
          <a:endParaRPr lang="ar-SA" sz="1400" b="1" dirty="0"/>
        </a:p>
      </dgm:t>
    </dgm:pt>
    <dgm:pt modelId="{BEC01E7D-F7AA-479E-BC50-2BBEA0B01AC9}" type="parTrans" cxnId="{A6F4ED11-923F-40C9-BBEF-E7E31A57F56B}">
      <dgm:prSet/>
      <dgm:spPr/>
      <dgm:t>
        <a:bodyPr/>
        <a:lstStyle/>
        <a:p>
          <a:pPr rtl="1"/>
          <a:endParaRPr lang="ar-SA"/>
        </a:p>
      </dgm:t>
    </dgm:pt>
    <dgm:pt modelId="{4E6B5CF3-D7B3-4C9F-9DB0-46FB94F366E3}" type="sibTrans" cxnId="{A6F4ED11-923F-40C9-BBEF-E7E31A57F56B}">
      <dgm:prSet/>
      <dgm:spPr/>
      <dgm:t>
        <a:bodyPr/>
        <a:lstStyle/>
        <a:p>
          <a:pPr rtl="1"/>
          <a:endParaRPr lang="ar-SA"/>
        </a:p>
      </dgm:t>
    </dgm:pt>
    <dgm:pt modelId="{6DB8A270-094A-4804-972D-CC4922D57E54}">
      <dgm:prSet custT="1"/>
      <dgm:spPr/>
      <dgm:t>
        <a:bodyPr/>
        <a:lstStyle/>
        <a:p>
          <a:pPr rtl="1"/>
          <a:r>
            <a:rPr lang="en-US" sz="1400" b="1" dirty="0" smtClean="0"/>
            <a:t>Daylight</a:t>
          </a:r>
          <a:endParaRPr lang="ar-SA" sz="1400" b="1" dirty="0"/>
        </a:p>
      </dgm:t>
    </dgm:pt>
    <dgm:pt modelId="{D73C7869-4226-4DAD-B31E-76528ED99591}" type="parTrans" cxnId="{92EEAE88-554F-4474-8088-68EEC6DE425A}">
      <dgm:prSet/>
      <dgm:spPr/>
      <dgm:t>
        <a:bodyPr/>
        <a:lstStyle/>
        <a:p>
          <a:pPr rtl="1"/>
          <a:endParaRPr lang="ar-SA"/>
        </a:p>
      </dgm:t>
    </dgm:pt>
    <dgm:pt modelId="{DE9218A0-5F76-4E8F-BD30-F159234D2DC4}" type="sibTrans" cxnId="{92EEAE88-554F-4474-8088-68EEC6DE425A}">
      <dgm:prSet/>
      <dgm:spPr/>
      <dgm:t>
        <a:bodyPr/>
        <a:lstStyle/>
        <a:p>
          <a:pPr rtl="1"/>
          <a:endParaRPr lang="ar-SA"/>
        </a:p>
      </dgm:t>
    </dgm:pt>
    <dgm:pt modelId="{18BDA552-ACF0-4139-8594-215094C41DDF}">
      <dgm:prSet custT="1"/>
      <dgm:spPr/>
      <dgm:t>
        <a:bodyPr/>
        <a:lstStyle/>
        <a:p>
          <a:pPr rtl="1"/>
          <a:r>
            <a:rPr lang="en-US" sz="1100" b="1" dirty="0" smtClean="0"/>
            <a:t>DiaLUX</a:t>
          </a:r>
          <a:endParaRPr lang="ar-SA" sz="1100" b="1" dirty="0"/>
        </a:p>
      </dgm:t>
    </dgm:pt>
    <dgm:pt modelId="{5CF4EF84-F093-420C-826F-35FDD3E96CD9}" type="parTrans" cxnId="{3BC1EFB7-BE69-40DE-B881-5965C406DBDA}">
      <dgm:prSet/>
      <dgm:spPr/>
      <dgm:t>
        <a:bodyPr/>
        <a:lstStyle/>
        <a:p>
          <a:pPr rtl="1"/>
          <a:endParaRPr lang="ar-SA"/>
        </a:p>
      </dgm:t>
    </dgm:pt>
    <dgm:pt modelId="{C4D4C223-148A-4315-8688-5BFE212F4FE5}" type="sibTrans" cxnId="{3BC1EFB7-BE69-40DE-B881-5965C406DBDA}">
      <dgm:prSet/>
      <dgm:spPr/>
      <dgm:t>
        <a:bodyPr/>
        <a:lstStyle/>
        <a:p>
          <a:pPr rtl="1"/>
          <a:endParaRPr lang="ar-SA"/>
        </a:p>
      </dgm:t>
    </dgm:pt>
    <dgm:pt modelId="{99FC66AC-91F8-4308-ADD5-D23CFB56FFBF}">
      <dgm:prSet custT="1"/>
      <dgm:spPr/>
      <dgm:t>
        <a:bodyPr/>
        <a:lstStyle/>
        <a:p>
          <a:pPr rtl="1"/>
          <a:r>
            <a:rPr lang="en-US" sz="1400" b="1" dirty="0" smtClean="0"/>
            <a:t>Artificial Lighting</a:t>
          </a:r>
          <a:endParaRPr lang="ar-SA" sz="1400" b="1" dirty="0"/>
        </a:p>
      </dgm:t>
    </dgm:pt>
    <dgm:pt modelId="{C6999DD1-DDB3-4C22-85EE-A4A0529E637C}" type="parTrans" cxnId="{CB1CC82C-D761-4D6B-A655-5D0BD5A80463}">
      <dgm:prSet/>
      <dgm:spPr/>
      <dgm:t>
        <a:bodyPr/>
        <a:lstStyle/>
        <a:p>
          <a:pPr rtl="1"/>
          <a:endParaRPr lang="ar-SA"/>
        </a:p>
      </dgm:t>
    </dgm:pt>
    <dgm:pt modelId="{CFB9A8E4-D9FC-482E-B182-9C451A79E095}" type="sibTrans" cxnId="{CB1CC82C-D761-4D6B-A655-5D0BD5A80463}">
      <dgm:prSet/>
      <dgm:spPr/>
      <dgm:t>
        <a:bodyPr/>
        <a:lstStyle/>
        <a:p>
          <a:pPr rtl="1"/>
          <a:endParaRPr lang="ar-SA"/>
        </a:p>
      </dgm:t>
    </dgm:pt>
    <dgm:pt modelId="{27A10B03-96F2-4D2D-8429-B3E8B149401C}">
      <dgm:prSet custT="1"/>
      <dgm:spPr/>
      <dgm:t>
        <a:bodyPr/>
        <a:lstStyle/>
        <a:p>
          <a:pPr rtl="1"/>
          <a:r>
            <a:rPr lang="en-US" sz="1200" b="1" dirty="0" smtClean="0"/>
            <a:t>Heating and cooling</a:t>
          </a:r>
          <a:endParaRPr lang="ar-SA" sz="1200" b="1" dirty="0"/>
        </a:p>
      </dgm:t>
    </dgm:pt>
    <dgm:pt modelId="{9F1B9226-0032-4CA8-B881-D5D7DDFAF933}" type="parTrans" cxnId="{ED0A9C17-2167-4437-A749-CDF8B634C374}">
      <dgm:prSet/>
      <dgm:spPr/>
      <dgm:t>
        <a:bodyPr/>
        <a:lstStyle/>
        <a:p>
          <a:pPr rtl="1"/>
          <a:endParaRPr lang="ar-SA"/>
        </a:p>
      </dgm:t>
    </dgm:pt>
    <dgm:pt modelId="{464BCB27-E6CE-4730-BE35-6F1E002890E1}" type="sibTrans" cxnId="{ED0A9C17-2167-4437-A749-CDF8B634C374}">
      <dgm:prSet/>
      <dgm:spPr/>
      <dgm:t>
        <a:bodyPr/>
        <a:lstStyle/>
        <a:p>
          <a:pPr rtl="1"/>
          <a:endParaRPr lang="ar-SA"/>
        </a:p>
      </dgm:t>
    </dgm:pt>
    <dgm:pt modelId="{43F8FD1C-3070-4F45-9D9C-DB5F2E0EAEC4}">
      <dgm:prSet phldrT="[نص]" custT="1"/>
      <dgm:spPr/>
      <dgm:t>
        <a:bodyPr/>
        <a:lstStyle/>
        <a:p>
          <a:pPr rtl="1"/>
          <a:r>
            <a:rPr lang="en-US" sz="1400" b="1" dirty="0" smtClean="0"/>
            <a:t>Structural Aspect</a:t>
          </a:r>
          <a:endParaRPr lang="ar-SA" sz="1400" b="1" dirty="0"/>
        </a:p>
      </dgm:t>
    </dgm:pt>
    <dgm:pt modelId="{B44B8BA4-F9C5-4D38-A2B4-9F8669A036AC}" type="parTrans" cxnId="{10A7CEA9-8348-4D26-A128-8E745308ECF6}">
      <dgm:prSet/>
      <dgm:spPr/>
      <dgm:t>
        <a:bodyPr/>
        <a:lstStyle/>
        <a:p>
          <a:pPr rtl="1"/>
          <a:endParaRPr lang="ar-SA"/>
        </a:p>
      </dgm:t>
    </dgm:pt>
    <dgm:pt modelId="{1A0FF781-F2DA-4F1D-AB51-3DDE790AF665}" type="sibTrans" cxnId="{10A7CEA9-8348-4D26-A128-8E745308ECF6}">
      <dgm:prSet/>
      <dgm:spPr/>
      <dgm:t>
        <a:bodyPr/>
        <a:lstStyle/>
        <a:p>
          <a:pPr rtl="1"/>
          <a:endParaRPr lang="ar-SA"/>
        </a:p>
      </dgm:t>
    </dgm:pt>
    <dgm:pt modelId="{0C7AE82D-3DC1-4A8B-B073-522117E1F893}">
      <dgm:prSet custT="1"/>
      <dgm:spPr/>
      <dgm:t>
        <a:bodyPr/>
        <a:lstStyle/>
        <a:p>
          <a:pPr rtl="1"/>
          <a:r>
            <a:rPr lang="en-US" sz="1400" b="1" dirty="0" smtClean="0"/>
            <a:t>ETAPS</a:t>
          </a:r>
          <a:endParaRPr lang="ar-SA" sz="1400" b="1" dirty="0"/>
        </a:p>
      </dgm:t>
    </dgm:pt>
    <dgm:pt modelId="{3EFBCDD3-4632-4FAD-803C-DFF7B52A8977}" type="parTrans" cxnId="{DA5A4220-D9AB-499D-BC9A-C2FC647E5C6A}">
      <dgm:prSet/>
      <dgm:spPr/>
      <dgm:t>
        <a:bodyPr/>
        <a:lstStyle/>
        <a:p>
          <a:pPr rtl="1"/>
          <a:endParaRPr lang="ar-SA"/>
        </a:p>
      </dgm:t>
    </dgm:pt>
    <dgm:pt modelId="{D1AFF27C-16DE-4F39-B95A-A25CFB13D8ED}" type="sibTrans" cxnId="{DA5A4220-D9AB-499D-BC9A-C2FC647E5C6A}">
      <dgm:prSet/>
      <dgm:spPr/>
      <dgm:t>
        <a:bodyPr/>
        <a:lstStyle/>
        <a:p>
          <a:pPr rtl="1"/>
          <a:endParaRPr lang="ar-SA"/>
        </a:p>
      </dgm:t>
    </dgm:pt>
    <dgm:pt modelId="{5EE6ED7F-A27F-4153-9760-5E7F8F82A342}">
      <dgm:prSet custT="1"/>
      <dgm:spPr/>
      <dgm:t>
        <a:bodyPr/>
        <a:lstStyle/>
        <a:p>
          <a:pPr rtl="1"/>
          <a:r>
            <a:rPr lang="en-US" sz="1400" b="1" dirty="0" smtClean="0"/>
            <a:t>SAP</a:t>
          </a:r>
          <a:endParaRPr lang="ar-SA" sz="1400" b="1" dirty="0"/>
        </a:p>
      </dgm:t>
    </dgm:pt>
    <dgm:pt modelId="{CB8D32AA-68F3-4DE7-852E-5D28B47B3746}" type="parTrans" cxnId="{0A2B3B88-4C8E-4C8F-B4A9-D9117C6A485C}">
      <dgm:prSet/>
      <dgm:spPr/>
      <dgm:t>
        <a:bodyPr/>
        <a:lstStyle/>
        <a:p>
          <a:pPr rtl="1"/>
          <a:endParaRPr lang="ar-SA"/>
        </a:p>
      </dgm:t>
    </dgm:pt>
    <dgm:pt modelId="{79B30D60-F484-4150-A9F4-9CB6198C23A2}" type="sibTrans" cxnId="{0A2B3B88-4C8E-4C8F-B4A9-D9117C6A485C}">
      <dgm:prSet/>
      <dgm:spPr/>
      <dgm:t>
        <a:bodyPr/>
        <a:lstStyle/>
        <a:p>
          <a:pPr rtl="1"/>
          <a:endParaRPr lang="ar-SA"/>
        </a:p>
      </dgm:t>
    </dgm:pt>
    <dgm:pt modelId="{AC4B4180-64A7-4285-9CD2-3AD832AA93B0}">
      <dgm:prSet custT="1"/>
      <dgm:spPr/>
      <dgm:t>
        <a:bodyPr/>
        <a:lstStyle/>
        <a:p>
          <a:pPr rtl="1"/>
          <a:r>
            <a:rPr lang="en-US" sz="1400" b="1" dirty="0" err="1" smtClean="0"/>
            <a:t>Prokon</a:t>
          </a:r>
          <a:endParaRPr lang="ar-SA" sz="1400" b="1" dirty="0"/>
        </a:p>
      </dgm:t>
    </dgm:pt>
    <dgm:pt modelId="{FBA9A43C-72E2-484B-A59F-854046B6F189}" type="parTrans" cxnId="{0B7BEB13-5EDA-435D-B24E-596C00633AFF}">
      <dgm:prSet/>
      <dgm:spPr/>
      <dgm:t>
        <a:bodyPr/>
        <a:lstStyle/>
        <a:p>
          <a:pPr rtl="1"/>
          <a:endParaRPr lang="ar-SA"/>
        </a:p>
      </dgm:t>
    </dgm:pt>
    <dgm:pt modelId="{1204DE7B-1371-4D1D-BD78-D19227FBA05F}" type="sibTrans" cxnId="{0B7BEB13-5EDA-435D-B24E-596C00633AFF}">
      <dgm:prSet/>
      <dgm:spPr/>
      <dgm:t>
        <a:bodyPr/>
        <a:lstStyle/>
        <a:p>
          <a:pPr rtl="1"/>
          <a:endParaRPr lang="ar-SA"/>
        </a:p>
      </dgm:t>
    </dgm:pt>
    <dgm:pt modelId="{412E4BB5-1B98-42B6-9764-8AAEB09BC596}" type="pres">
      <dgm:prSet presAssocID="{8DE44DFA-AB5F-4F1F-A76E-B254457314E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JO"/>
        </a:p>
      </dgm:t>
    </dgm:pt>
    <dgm:pt modelId="{C93BC556-06AA-4D41-A771-EB2FDA44B975}" type="pres">
      <dgm:prSet presAssocID="{0327F606-8D9B-451B-ADCC-C16F62034CAC}" presName="hierRoot1" presStyleCnt="0"/>
      <dgm:spPr/>
    </dgm:pt>
    <dgm:pt modelId="{88F26AA8-DE10-4851-86C1-9B35CFF7EE39}" type="pres">
      <dgm:prSet presAssocID="{0327F606-8D9B-451B-ADCC-C16F62034CAC}" presName="composite" presStyleCnt="0"/>
      <dgm:spPr/>
    </dgm:pt>
    <dgm:pt modelId="{60F3345C-3231-4C4C-8726-66347E8FA0EC}" type="pres">
      <dgm:prSet presAssocID="{0327F606-8D9B-451B-ADCC-C16F62034CAC}" presName="background" presStyleLbl="node0" presStyleIdx="0" presStyleCnt="1"/>
      <dgm:spPr/>
    </dgm:pt>
    <dgm:pt modelId="{C5F9D72D-1582-44A4-A2D5-6D80A1EE8464}" type="pres">
      <dgm:prSet presAssocID="{0327F606-8D9B-451B-ADCC-C16F62034CAC}" presName="text" presStyleLbl="fgAcc0" presStyleIdx="0" presStyleCnt="1" custScaleX="409086" custScaleY="149586" custLinFactX="14752" custLinFactY="-35802" custLinFactNeighborX="100000" custLinFactNeighborY="-10000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E666C80-490B-4E92-B90C-BCD2D968FF43}" type="pres">
      <dgm:prSet presAssocID="{0327F606-8D9B-451B-ADCC-C16F62034CAC}" presName="hierChild2" presStyleCnt="0"/>
      <dgm:spPr/>
    </dgm:pt>
    <dgm:pt modelId="{F605901E-A3AC-4FD0-BC7A-1DBC6C938330}" type="pres">
      <dgm:prSet presAssocID="{FD2547FA-7B07-414F-97E6-A8CFC7A09C6D}" presName="Name10" presStyleLbl="parChTrans1D2" presStyleIdx="0" presStyleCnt="2"/>
      <dgm:spPr/>
      <dgm:t>
        <a:bodyPr/>
        <a:lstStyle/>
        <a:p>
          <a:pPr rtl="1"/>
          <a:endParaRPr lang="ar-JO"/>
        </a:p>
      </dgm:t>
    </dgm:pt>
    <dgm:pt modelId="{43475BE8-DB96-4FD8-844E-A02950E65DAB}" type="pres">
      <dgm:prSet presAssocID="{7A1147F8-573C-476C-9AEC-A67652BAF11E}" presName="hierRoot2" presStyleCnt="0"/>
      <dgm:spPr/>
    </dgm:pt>
    <dgm:pt modelId="{B7E199C7-3B44-4CA3-BF6F-4265BA1D109C}" type="pres">
      <dgm:prSet presAssocID="{7A1147F8-573C-476C-9AEC-A67652BAF11E}" presName="composite2" presStyleCnt="0"/>
      <dgm:spPr/>
    </dgm:pt>
    <dgm:pt modelId="{51824520-720C-4B1C-9DF8-A9AC65A46FD4}" type="pres">
      <dgm:prSet presAssocID="{7A1147F8-573C-476C-9AEC-A67652BAF11E}" presName="background2" presStyleLbl="node2" presStyleIdx="0" presStyleCnt="2"/>
      <dgm:spPr/>
    </dgm:pt>
    <dgm:pt modelId="{EBDAF807-6707-44D1-A403-0079880F2D16}" type="pres">
      <dgm:prSet presAssocID="{7A1147F8-573C-476C-9AEC-A67652BAF11E}" presName="text2" presStyleLbl="fgAcc2" presStyleIdx="0" presStyleCnt="2" custScaleX="273277" custScaleY="122443" custLinFactX="20406" custLinFactNeighborX="100000" custLinFactNeighborY="-6259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ACB7EAB-E6EB-44A4-89D2-1A365B43BA8F}" type="pres">
      <dgm:prSet presAssocID="{7A1147F8-573C-476C-9AEC-A67652BAF11E}" presName="hierChild3" presStyleCnt="0"/>
      <dgm:spPr/>
    </dgm:pt>
    <dgm:pt modelId="{29BC3504-E69D-41A4-9372-57873FEAAE47}" type="pres">
      <dgm:prSet presAssocID="{AAC5E574-1A54-4E03-9A3B-A2379AFB1F46}" presName="Name17" presStyleLbl="parChTrans1D3" presStyleIdx="0" presStyleCnt="4"/>
      <dgm:spPr/>
      <dgm:t>
        <a:bodyPr/>
        <a:lstStyle/>
        <a:p>
          <a:pPr rtl="1"/>
          <a:endParaRPr lang="ar-JO"/>
        </a:p>
      </dgm:t>
    </dgm:pt>
    <dgm:pt modelId="{C21AC95C-E069-4BF1-9EC5-4554E0A4ED18}" type="pres">
      <dgm:prSet presAssocID="{7C3B9055-4B61-4564-A547-660C553C2497}" presName="hierRoot3" presStyleCnt="0"/>
      <dgm:spPr/>
    </dgm:pt>
    <dgm:pt modelId="{142572BD-3770-44F7-AEA4-8D1A54DE7B89}" type="pres">
      <dgm:prSet presAssocID="{7C3B9055-4B61-4564-A547-660C553C2497}" presName="composite3" presStyleCnt="0"/>
      <dgm:spPr/>
    </dgm:pt>
    <dgm:pt modelId="{20894D0C-8796-4E88-BDF8-0E55831CE5DF}" type="pres">
      <dgm:prSet presAssocID="{7C3B9055-4B61-4564-A547-660C553C2497}" presName="background3" presStyleLbl="node3" presStyleIdx="0" presStyleCnt="4"/>
      <dgm:spPr/>
    </dgm:pt>
    <dgm:pt modelId="{3DBE9E2E-5390-4416-8952-B6D102DF345A}" type="pres">
      <dgm:prSet presAssocID="{7C3B9055-4B61-4564-A547-660C553C2497}" presName="text3" presStyleLbl="fgAcc3" presStyleIdx="0" presStyleCnt="4" custScaleX="314063" custScaleY="289584" custLinFactX="9428" custLinFactNeighborX="100000" custLinFactNeighborY="-3453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104C43E-FC9E-47A7-8829-60C5DFDC7BC3}" type="pres">
      <dgm:prSet presAssocID="{7C3B9055-4B61-4564-A547-660C553C2497}" presName="hierChild4" presStyleCnt="0"/>
      <dgm:spPr/>
    </dgm:pt>
    <dgm:pt modelId="{67703670-BB6A-479A-8658-41C918325DCD}" type="pres">
      <dgm:prSet presAssocID="{55DEF4CE-D208-4BF2-AE40-034D85DBD56F}" presName="Name10" presStyleLbl="parChTrans1D2" presStyleIdx="1" presStyleCnt="2"/>
      <dgm:spPr/>
      <dgm:t>
        <a:bodyPr/>
        <a:lstStyle/>
        <a:p>
          <a:pPr rtl="1"/>
          <a:endParaRPr lang="ar-JO"/>
        </a:p>
      </dgm:t>
    </dgm:pt>
    <dgm:pt modelId="{CC2C46BB-1284-483B-9A36-B1A262CE744C}" type="pres">
      <dgm:prSet presAssocID="{ED26D210-4787-42AD-BB64-E7C6407D839C}" presName="hierRoot2" presStyleCnt="0"/>
      <dgm:spPr/>
    </dgm:pt>
    <dgm:pt modelId="{ABDEAC38-5BA2-4D22-B8B1-B39E5186FA06}" type="pres">
      <dgm:prSet presAssocID="{ED26D210-4787-42AD-BB64-E7C6407D839C}" presName="composite2" presStyleCnt="0"/>
      <dgm:spPr/>
    </dgm:pt>
    <dgm:pt modelId="{CB32D1F9-D28F-42F2-95EA-9ACF173EBEF2}" type="pres">
      <dgm:prSet presAssocID="{ED26D210-4787-42AD-BB64-E7C6407D839C}" presName="background2" presStyleLbl="node2" presStyleIdx="1" presStyleCnt="2"/>
      <dgm:spPr/>
    </dgm:pt>
    <dgm:pt modelId="{8B54F6DD-127B-4241-ADF1-E31D8FBE35F4}" type="pres">
      <dgm:prSet presAssocID="{ED26D210-4787-42AD-BB64-E7C6407D839C}" presName="text2" presStyleLbl="fgAcc2" presStyleIdx="1" presStyleCnt="2" custScaleX="195685" custScaleY="90795" custLinFactNeighborX="38062" custLinFactNeighborY="-8108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1E8B25E-2352-4948-B605-F052D79751C8}" type="pres">
      <dgm:prSet presAssocID="{ED26D210-4787-42AD-BB64-E7C6407D839C}" presName="hierChild3" presStyleCnt="0"/>
      <dgm:spPr/>
    </dgm:pt>
    <dgm:pt modelId="{0541B563-9286-4D7C-970B-8C20E7569112}" type="pres">
      <dgm:prSet presAssocID="{4D332331-0F30-4BBC-BC24-AE10326A7C16}" presName="Name17" presStyleLbl="parChTrans1D3" presStyleIdx="1" presStyleCnt="4"/>
      <dgm:spPr/>
      <dgm:t>
        <a:bodyPr/>
        <a:lstStyle/>
        <a:p>
          <a:pPr rtl="1"/>
          <a:endParaRPr lang="ar-JO"/>
        </a:p>
      </dgm:t>
    </dgm:pt>
    <dgm:pt modelId="{68BC07B9-DF23-43BF-BA84-845D99B23413}" type="pres">
      <dgm:prSet presAssocID="{7EBFC274-2686-4063-A0AF-DFD8E5E47562}" presName="hierRoot3" presStyleCnt="0"/>
      <dgm:spPr/>
    </dgm:pt>
    <dgm:pt modelId="{3A4F29B7-2ABF-4B11-8816-ED38A3CAC218}" type="pres">
      <dgm:prSet presAssocID="{7EBFC274-2686-4063-A0AF-DFD8E5E47562}" presName="composite3" presStyleCnt="0"/>
      <dgm:spPr/>
    </dgm:pt>
    <dgm:pt modelId="{489174BD-42A0-4436-AC82-08E1026E7538}" type="pres">
      <dgm:prSet presAssocID="{7EBFC274-2686-4063-A0AF-DFD8E5E47562}" presName="background3" presStyleLbl="node3" presStyleIdx="1" presStyleCnt="4"/>
      <dgm:spPr/>
    </dgm:pt>
    <dgm:pt modelId="{1219E960-9FD0-4966-8C6D-7990C096969E}" type="pres">
      <dgm:prSet presAssocID="{7EBFC274-2686-4063-A0AF-DFD8E5E47562}" presName="text3" presStyleLbl="fgAcc3" presStyleIdx="1" presStyleCnt="4" custScaleX="192715" custScaleY="112627" custLinFactNeighborX="79337" custLinFactNeighborY="-931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B62C571-EFEE-41A9-B364-36511FB31059}" type="pres">
      <dgm:prSet presAssocID="{7EBFC274-2686-4063-A0AF-DFD8E5E47562}" presName="hierChild4" presStyleCnt="0"/>
      <dgm:spPr/>
    </dgm:pt>
    <dgm:pt modelId="{155D52B2-977A-4426-95D7-8A7CA1D29879}" type="pres">
      <dgm:prSet presAssocID="{450DD51D-4FDB-4CB6-9DC5-3668D589043C}" presName="Name23" presStyleLbl="parChTrans1D4" presStyleIdx="0" presStyleCnt="9"/>
      <dgm:spPr/>
      <dgm:t>
        <a:bodyPr/>
        <a:lstStyle/>
        <a:p>
          <a:pPr rtl="1"/>
          <a:endParaRPr lang="ar-JO"/>
        </a:p>
      </dgm:t>
    </dgm:pt>
    <dgm:pt modelId="{F5A43141-F26D-494F-91FA-AAD6AD9EE964}" type="pres">
      <dgm:prSet presAssocID="{83D14275-5764-48D6-B4D1-92AC3330690F}" presName="hierRoot4" presStyleCnt="0"/>
      <dgm:spPr/>
    </dgm:pt>
    <dgm:pt modelId="{FBDE7FBF-B94F-4EF6-91E7-0FFE635049C6}" type="pres">
      <dgm:prSet presAssocID="{83D14275-5764-48D6-B4D1-92AC3330690F}" presName="composite4" presStyleCnt="0"/>
      <dgm:spPr/>
    </dgm:pt>
    <dgm:pt modelId="{50A6756B-9EF4-487D-8C54-A0B4E7111053}" type="pres">
      <dgm:prSet presAssocID="{83D14275-5764-48D6-B4D1-92AC3330690F}" presName="background4" presStyleLbl="node4" presStyleIdx="0" presStyleCnt="9"/>
      <dgm:spPr/>
    </dgm:pt>
    <dgm:pt modelId="{75059CEE-0ADD-4DC7-82A4-59F89F584767}" type="pres">
      <dgm:prSet presAssocID="{83D14275-5764-48D6-B4D1-92AC3330690F}" presName="text4" presStyleLbl="fgAcc4" presStyleIdx="0" presStyleCnt="9" custScaleX="160874" custScaleY="83854" custLinFactNeighborX="-7583" custLinFactNeighborY="947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6CEA878-B304-4CCC-BEB3-E04E82194CD7}" type="pres">
      <dgm:prSet presAssocID="{83D14275-5764-48D6-B4D1-92AC3330690F}" presName="hierChild5" presStyleCnt="0"/>
      <dgm:spPr/>
    </dgm:pt>
    <dgm:pt modelId="{FB35F0E1-4455-44DD-9A65-2DD5A5D74038}" type="pres">
      <dgm:prSet presAssocID="{9F1B9226-0032-4CA8-B881-D5D7DDFAF933}" presName="Name23" presStyleLbl="parChTrans1D4" presStyleIdx="1" presStyleCnt="9"/>
      <dgm:spPr/>
      <dgm:t>
        <a:bodyPr/>
        <a:lstStyle/>
        <a:p>
          <a:pPr rtl="1"/>
          <a:endParaRPr lang="ar-JO"/>
        </a:p>
      </dgm:t>
    </dgm:pt>
    <dgm:pt modelId="{38B16638-14AA-47ED-B847-13ECAFFB480C}" type="pres">
      <dgm:prSet presAssocID="{27A10B03-96F2-4D2D-8429-B3E8B149401C}" presName="hierRoot4" presStyleCnt="0"/>
      <dgm:spPr/>
    </dgm:pt>
    <dgm:pt modelId="{86C4C981-1602-4CE8-86F3-8B483FAD5102}" type="pres">
      <dgm:prSet presAssocID="{27A10B03-96F2-4D2D-8429-B3E8B149401C}" presName="composite4" presStyleCnt="0"/>
      <dgm:spPr/>
    </dgm:pt>
    <dgm:pt modelId="{D3C20A1C-B7B8-486E-BA38-FB1A9FAC5A4A}" type="pres">
      <dgm:prSet presAssocID="{27A10B03-96F2-4D2D-8429-B3E8B149401C}" presName="background4" presStyleLbl="node4" presStyleIdx="1" presStyleCnt="9"/>
      <dgm:spPr/>
    </dgm:pt>
    <dgm:pt modelId="{958BD686-2870-40BD-A4A1-D5D65723819B}" type="pres">
      <dgm:prSet presAssocID="{27A10B03-96F2-4D2D-8429-B3E8B149401C}" presName="text4" presStyleLbl="fgAcc4" presStyleIdx="1" presStyleCnt="9" custScaleX="174500" custScaleY="98937" custLinFactNeighborX="-94014" custLinFactNeighborY="9578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16118E0-A59D-430F-A45A-EDAFC212A9D3}" type="pres">
      <dgm:prSet presAssocID="{27A10B03-96F2-4D2D-8429-B3E8B149401C}" presName="hierChild5" presStyleCnt="0"/>
      <dgm:spPr/>
    </dgm:pt>
    <dgm:pt modelId="{9B942AB9-D447-4544-9C65-67464999A405}" type="pres">
      <dgm:prSet presAssocID="{BEC01E7D-F7AA-479E-BC50-2BBEA0B01AC9}" presName="Name23" presStyleLbl="parChTrans1D4" presStyleIdx="2" presStyleCnt="9"/>
      <dgm:spPr/>
      <dgm:t>
        <a:bodyPr/>
        <a:lstStyle/>
        <a:p>
          <a:pPr rtl="1"/>
          <a:endParaRPr lang="ar-JO"/>
        </a:p>
      </dgm:t>
    </dgm:pt>
    <dgm:pt modelId="{EC828BBA-13C9-4CFD-85F8-EC3F26D352ED}" type="pres">
      <dgm:prSet presAssocID="{2FD89B3E-67FA-478C-8CBA-719C9DB4BE97}" presName="hierRoot4" presStyleCnt="0"/>
      <dgm:spPr/>
    </dgm:pt>
    <dgm:pt modelId="{6116747C-27B5-44A7-8A39-D895A28189C1}" type="pres">
      <dgm:prSet presAssocID="{2FD89B3E-67FA-478C-8CBA-719C9DB4BE97}" presName="composite4" presStyleCnt="0"/>
      <dgm:spPr/>
    </dgm:pt>
    <dgm:pt modelId="{18AE3AC7-D5F4-4FE3-908E-D779CBDC4CC5}" type="pres">
      <dgm:prSet presAssocID="{2FD89B3E-67FA-478C-8CBA-719C9DB4BE97}" presName="background4" presStyleLbl="node4" presStyleIdx="2" presStyleCnt="9"/>
      <dgm:spPr/>
    </dgm:pt>
    <dgm:pt modelId="{3A630E79-0B32-407A-969B-4F252A88FCE2}" type="pres">
      <dgm:prSet presAssocID="{2FD89B3E-67FA-478C-8CBA-719C9DB4BE97}" presName="text4" presStyleLbl="fgAcc4" presStyleIdx="2" presStyleCnt="9" custScaleX="181609" custScaleY="109277" custLinFactY="6477" custLinFactNeighborX="-95246" custLinFactNeighborY="10000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42AB892-53CA-46FA-B554-59F1842A0E64}" type="pres">
      <dgm:prSet presAssocID="{2FD89B3E-67FA-478C-8CBA-719C9DB4BE97}" presName="hierChild5" presStyleCnt="0"/>
      <dgm:spPr/>
    </dgm:pt>
    <dgm:pt modelId="{0AA04A13-FB49-41F2-B138-8B2975E51E0A}" type="pres">
      <dgm:prSet presAssocID="{D73C7869-4226-4DAD-B31E-76528ED99591}" presName="Name23" presStyleLbl="parChTrans1D4" presStyleIdx="3" presStyleCnt="9"/>
      <dgm:spPr/>
      <dgm:t>
        <a:bodyPr/>
        <a:lstStyle/>
        <a:p>
          <a:pPr rtl="1"/>
          <a:endParaRPr lang="ar-JO"/>
        </a:p>
      </dgm:t>
    </dgm:pt>
    <dgm:pt modelId="{120B041C-2B37-473A-AEA1-63A69C16D966}" type="pres">
      <dgm:prSet presAssocID="{6DB8A270-094A-4804-972D-CC4922D57E54}" presName="hierRoot4" presStyleCnt="0"/>
      <dgm:spPr/>
    </dgm:pt>
    <dgm:pt modelId="{0B2452B0-D1BE-4314-B593-AC4FBF115F2D}" type="pres">
      <dgm:prSet presAssocID="{6DB8A270-094A-4804-972D-CC4922D57E54}" presName="composite4" presStyleCnt="0"/>
      <dgm:spPr/>
    </dgm:pt>
    <dgm:pt modelId="{F6DD58B1-1800-4243-A490-6837592D8180}" type="pres">
      <dgm:prSet presAssocID="{6DB8A270-094A-4804-972D-CC4922D57E54}" presName="background4" presStyleLbl="node4" presStyleIdx="3" presStyleCnt="9"/>
      <dgm:spPr/>
    </dgm:pt>
    <dgm:pt modelId="{2E16C8D0-9C94-4036-A331-6E6D36A0BBA3}" type="pres">
      <dgm:prSet presAssocID="{6DB8A270-094A-4804-972D-CC4922D57E54}" presName="text4" presStyleLbl="fgAcc4" presStyleIdx="3" presStyleCnt="9" custScaleX="142387" custLinFactY="578" custLinFactNeighborX="-88304" custLinFactNeighborY="10000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E872A6D-5418-42EA-9C82-EDB735876ED9}" type="pres">
      <dgm:prSet presAssocID="{6DB8A270-094A-4804-972D-CC4922D57E54}" presName="hierChild5" presStyleCnt="0"/>
      <dgm:spPr/>
    </dgm:pt>
    <dgm:pt modelId="{07CC132E-00F7-4CE3-940A-E7CFD204D39B}" type="pres">
      <dgm:prSet presAssocID="{B44B8BA4-F9C5-4D38-A2B4-9F8669A036AC}" presName="Name17" presStyleLbl="parChTrans1D3" presStyleIdx="2" presStyleCnt="4"/>
      <dgm:spPr/>
      <dgm:t>
        <a:bodyPr/>
        <a:lstStyle/>
        <a:p>
          <a:pPr rtl="1"/>
          <a:endParaRPr lang="ar-SA"/>
        </a:p>
      </dgm:t>
    </dgm:pt>
    <dgm:pt modelId="{D0983704-B38C-496E-8829-2E3D627E0AEB}" type="pres">
      <dgm:prSet presAssocID="{43F8FD1C-3070-4F45-9D9C-DB5F2E0EAEC4}" presName="hierRoot3" presStyleCnt="0"/>
      <dgm:spPr/>
    </dgm:pt>
    <dgm:pt modelId="{DDD4535D-5FFE-4B7B-8D62-A7DDB242CAA9}" type="pres">
      <dgm:prSet presAssocID="{43F8FD1C-3070-4F45-9D9C-DB5F2E0EAEC4}" presName="composite3" presStyleCnt="0"/>
      <dgm:spPr/>
    </dgm:pt>
    <dgm:pt modelId="{414A9A50-C3D0-4C68-9A3E-0E80C6945706}" type="pres">
      <dgm:prSet presAssocID="{43F8FD1C-3070-4F45-9D9C-DB5F2E0EAEC4}" presName="background3" presStyleLbl="node3" presStyleIdx="2" presStyleCnt="4"/>
      <dgm:spPr/>
    </dgm:pt>
    <dgm:pt modelId="{1A05490E-7732-4A61-B6D0-44CC814B01B0}" type="pres">
      <dgm:prSet presAssocID="{43F8FD1C-3070-4F45-9D9C-DB5F2E0EAEC4}" presName="text3" presStyleLbl="fgAcc3" presStyleIdx="2" presStyleCnt="4" custScaleX="168676" custScaleY="112627" custLinFactNeighborX="-7552" custLinFactNeighborY="1179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0AED4CE-834D-4A1B-BB82-D988D54083A3}" type="pres">
      <dgm:prSet presAssocID="{43F8FD1C-3070-4F45-9D9C-DB5F2E0EAEC4}" presName="hierChild4" presStyleCnt="0"/>
      <dgm:spPr/>
    </dgm:pt>
    <dgm:pt modelId="{AAB65E4E-67F3-403D-A648-3FAA8E19623D}" type="pres">
      <dgm:prSet presAssocID="{3EFBCDD3-4632-4FAD-803C-DFF7B52A8977}" presName="Name23" presStyleLbl="parChTrans1D4" presStyleIdx="4" presStyleCnt="9"/>
      <dgm:spPr/>
      <dgm:t>
        <a:bodyPr/>
        <a:lstStyle/>
        <a:p>
          <a:pPr rtl="1"/>
          <a:endParaRPr lang="ar-SA"/>
        </a:p>
      </dgm:t>
    </dgm:pt>
    <dgm:pt modelId="{B5B41ABC-2FD2-4F27-A4FD-15DE1BFF7264}" type="pres">
      <dgm:prSet presAssocID="{0C7AE82D-3DC1-4A8B-B073-522117E1F893}" presName="hierRoot4" presStyleCnt="0"/>
      <dgm:spPr/>
    </dgm:pt>
    <dgm:pt modelId="{F2AC9FF4-0A1D-468E-A904-0D7FB0242D74}" type="pres">
      <dgm:prSet presAssocID="{0C7AE82D-3DC1-4A8B-B073-522117E1F893}" presName="composite4" presStyleCnt="0"/>
      <dgm:spPr/>
    </dgm:pt>
    <dgm:pt modelId="{8E53BA60-401C-4EE7-93E8-14AD0377F598}" type="pres">
      <dgm:prSet presAssocID="{0C7AE82D-3DC1-4A8B-B073-522117E1F893}" presName="background4" presStyleLbl="node4" presStyleIdx="4" presStyleCnt="9"/>
      <dgm:spPr/>
    </dgm:pt>
    <dgm:pt modelId="{0B39D243-34D6-472C-9EB3-5D891217F478}" type="pres">
      <dgm:prSet presAssocID="{0C7AE82D-3DC1-4A8B-B073-522117E1F893}" presName="text4" presStyleLbl="fgAcc4" presStyleIdx="4" presStyleCnt="9" custScaleX="133198" custLinFactNeighborX="6072" custLinFactNeighborY="4493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C65793E-716B-4018-AF9B-91CE48C2E8E5}" type="pres">
      <dgm:prSet presAssocID="{0C7AE82D-3DC1-4A8B-B073-522117E1F893}" presName="hierChild5" presStyleCnt="0"/>
      <dgm:spPr/>
    </dgm:pt>
    <dgm:pt modelId="{63495524-B9BE-470B-99E0-F4429BEBAA6B}" type="pres">
      <dgm:prSet presAssocID="{CB8D32AA-68F3-4DE7-852E-5D28B47B3746}" presName="Name23" presStyleLbl="parChTrans1D4" presStyleIdx="5" presStyleCnt="9"/>
      <dgm:spPr/>
      <dgm:t>
        <a:bodyPr/>
        <a:lstStyle/>
        <a:p>
          <a:pPr rtl="1"/>
          <a:endParaRPr lang="ar-SA"/>
        </a:p>
      </dgm:t>
    </dgm:pt>
    <dgm:pt modelId="{B9F736A4-89F8-4388-9306-9D3D7C0761F5}" type="pres">
      <dgm:prSet presAssocID="{5EE6ED7F-A27F-4153-9760-5E7F8F82A342}" presName="hierRoot4" presStyleCnt="0"/>
      <dgm:spPr/>
    </dgm:pt>
    <dgm:pt modelId="{F08D63AC-1B9D-46B4-A034-32E0402039AA}" type="pres">
      <dgm:prSet presAssocID="{5EE6ED7F-A27F-4153-9760-5E7F8F82A342}" presName="composite4" presStyleCnt="0"/>
      <dgm:spPr/>
    </dgm:pt>
    <dgm:pt modelId="{2D2DFC47-59B7-476F-8289-5D56F5A26F47}" type="pres">
      <dgm:prSet presAssocID="{5EE6ED7F-A27F-4153-9760-5E7F8F82A342}" presName="background4" presStyleLbl="node4" presStyleIdx="5" presStyleCnt="9"/>
      <dgm:spPr/>
    </dgm:pt>
    <dgm:pt modelId="{0D6089AE-CEA9-445B-B082-35AC02C4721B}" type="pres">
      <dgm:prSet presAssocID="{5EE6ED7F-A27F-4153-9760-5E7F8F82A342}" presName="text4" presStyleLbl="fgAcc4" presStyleIdx="5" presStyleCnt="9" custLinFactY="100000" custLinFactNeighborX="43080" custLinFactNeighborY="13023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1353DE2-10CE-4952-ABAB-D4E25BCF6531}" type="pres">
      <dgm:prSet presAssocID="{5EE6ED7F-A27F-4153-9760-5E7F8F82A342}" presName="hierChild5" presStyleCnt="0"/>
      <dgm:spPr/>
    </dgm:pt>
    <dgm:pt modelId="{422268A2-A877-42C6-A337-DD6881F4AB73}" type="pres">
      <dgm:prSet presAssocID="{FBA9A43C-72E2-484B-A59F-854046B6F189}" presName="Name23" presStyleLbl="parChTrans1D4" presStyleIdx="6" presStyleCnt="9"/>
      <dgm:spPr/>
      <dgm:t>
        <a:bodyPr/>
        <a:lstStyle/>
        <a:p>
          <a:pPr rtl="1"/>
          <a:endParaRPr lang="ar-SA"/>
        </a:p>
      </dgm:t>
    </dgm:pt>
    <dgm:pt modelId="{CEA532AB-50E5-4616-A601-AB53D84F6FA0}" type="pres">
      <dgm:prSet presAssocID="{AC4B4180-64A7-4285-9CD2-3AD832AA93B0}" presName="hierRoot4" presStyleCnt="0"/>
      <dgm:spPr/>
    </dgm:pt>
    <dgm:pt modelId="{3E55CCE8-067F-4393-8FF9-FE629F86035C}" type="pres">
      <dgm:prSet presAssocID="{AC4B4180-64A7-4285-9CD2-3AD832AA93B0}" presName="composite4" presStyleCnt="0"/>
      <dgm:spPr/>
    </dgm:pt>
    <dgm:pt modelId="{1C6E8A49-6CF7-4D82-B46F-58DB12CA9AE3}" type="pres">
      <dgm:prSet presAssocID="{AC4B4180-64A7-4285-9CD2-3AD832AA93B0}" presName="background4" presStyleLbl="node4" presStyleIdx="6" presStyleCnt="9"/>
      <dgm:spPr/>
    </dgm:pt>
    <dgm:pt modelId="{E8317CF4-536F-48FD-9012-136872293B5B}" type="pres">
      <dgm:prSet presAssocID="{AC4B4180-64A7-4285-9CD2-3AD832AA93B0}" presName="text4" presStyleLbl="fgAcc4" presStyleIdx="6" presStyleCnt="9" custScaleX="110637" custLinFactNeighborX="-74176" custLinFactNeighborY="4493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DFD0AD0-B51C-42E0-AC2D-84843F461E32}" type="pres">
      <dgm:prSet presAssocID="{AC4B4180-64A7-4285-9CD2-3AD832AA93B0}" presName="hierChild5" presStyleCnt="0"/>
      <dgm:spPr/>
    </dgm:pt>
    <dgm:pt modelId="{EC235E1A-9A63-4450-A605-6AA82EC8493F}" type="pres">
      <dgm:prSet presAssocID="{1E5D2F93-E6CC-453A-9F31-EC5B8541F5E1}" presName="Name17" presStyleLbl="parChTrans1D3" presStyleIdx="3" presStyleCnt="4"/>
      <dgm:spPr/>
      <dgm:t>
        <a:bodyPr/>
        <a:lstStyle/>
        <a:p>
          <a:pPr rtl="1"/>
          <a:endParaRPr lang="ar-JO"/>
        </a:p>
      </dgm:t>
    </dgm:pt>
    <dgm:pt modelId="{85142C5D-78E8-41CA-8AE3-7C458C7818FA}" type="pres">
      <dgm:prSet presAssocID="{2DC40346-FF42-484A-857B-FDF118CC7A79}" presName="hierRoot3" presStyleCnt="0"/>
      <dgm:spPr/>
    </dgm:pt>
    <dgm:pt modelId="{6C95BC4B-81FA-4C08-ABB9-09F3518DB1C0}" type="pres">
      <dgm:prSet presAssocID="{2DC40346-FF42-484A-857B-FDF118CC7A79}" presName="composite3" presStyleCnt="0"/>
      <dgm:spPr/>
    </dgm:pt>
    <dgm:pt modelId="{215A4DDE-2BE8-4DB0-8AB5-17BC67E6C1AE}" type="pres">
      <dgm:prSet presAssocID="{2DC40346-FF42-484A-857B-FDF118CC7A79}" presName="background3" presStyleLbl="node3" presStyleIdx="3" presStyleCnt="4"/>
      <dgm:spPr/>
    </dgm:pt>
    <dgm:pt modelId="{BF931EF5-C14F-4F21-91C4-61AA739464B7}" type="pres">
      <dgm:prSet presAssocID="{2DC40346-FF42-484A-857B-FDF118CC7A79}" presName="text3" presStyleLbl="fgAcc3" presStyleIdx="3" presStyleCnt="4" custScaleX="160190" custLinFactNeighborX="-57323" custLinFactNeighborY="-2404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2BF1285-7D6A-464E-8E90-3F87286C5245}" type="pres">
      <dgm:prSet presAssocID="{2DC40346-FF42-484A-857B-FDF118CC7A79}" presName="hierChild4" presStyleCnt="0"/>
      <dgm:spPr/>
    </dgm:pt>
    <dgm:pt modelId="{ACC2CCEE-DC45-4A46-93FB-F34D6EFB9318}" type="pres">
      <dgm:prSet presAssocID="{5CF4EF84-F093-420C-826F-35FDD3E96CD9}" presName="Name23" presStyleLbl="parChTrans1D4" presStyleIdx="7" presStyleCnt="9"/>
      <dgm:spPr/>
      <dgm:t>
        <a:bodyPr/>
        <a:lstStyle/>
        <a:p>
          <a:pPr rtl="1"/>
          <a:endParaRPr lang="ar-JO"/>
        </a:p>
      </dgm:t>
    </dgm:pt>
    <dgm:pt modelId="{E5541F53-F0A2-4527-A640-CDDDBDA9B14C}" type="pres">
      <dgm:prSet presAssocID="{18BDA552-ACF0-4139-8594-215094C41DDF}" presName="hierRoot4" presStyleCnt="0"/>
      <dgm:spPr/>
    </dgm:pt>
    <dgm:pt modelId="{AC25F1D4-814B-4623-B666-C8EC5AE1C271}" type="pres">
      <dgm:prSet presAssocID="{18BDA552-ACF0-4139-8594-215094C41DDF}" presName="composite4" presStyleCnt="0"/>
      <dgm:spPr/>
    </dgm:pt>
    <dgm:pt modelId="{7B463318-DACE-42A6-A2B2-08B19414928C}" type="pres">
      <dgm:prSet presAssocID="{18BDA552-ACF0-4139-8594-215094C41DDF}" presName="background4" presStyleLbl="node4" presStyleIdx="7" presStyleCnt="9"/>
      <dgm:spPr/>
    </dgm:pt>
    <dgm:pt modelId="{9E62D1B3-F8F5-4E69-935A-9D1E0F717ED2}" type="pres">
      <dgm:prSet presAssocID="{18BDA552-ACF0-4139-8594-215094C41DDF}" presName="text4" presStyleLbl="fgAcc4" presStyleIdx="7" presStyleCnt="9" custLinFactNeighborX="-38069" custLinFactNeighborY="1558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482075E-733C-4F38-BB63-4D8439A119B1}" type="pres">
      <dgm:prSet presAssocID="{18BDA552-ACF0-4139-8594-215094C41DDF}" presName="hierChild5" presStyleCnt="0"/>
      <dgm:spPr/>
    </dgm:pt>
    <dgm:pt modelId="{33D6A183-45D4-4F2B-9957-0C7EEAFFFC1E}" type="pres">
      <dgm:prSet presAssocID="{C6999DD1-DDB3-4C22-85EE-A4A0529E637C}" presName="Name23" presStyleLbl="parChTrans1D4" presStyleIdx="8" presStyleCnt="9"/>
      <dgm:spPr/>
      <dgm:t>
        <a:bodyPr/>
        <a:lstStyle/>
        <a:p>
          <a:pPr rtl="1"/>
          <a:endParaRPr lang="ar-JO"/>
        </a:p>
      </dgm:t>
    </dgm:pt>
    <dgm:pt modelId="{62E3E2E4-BC20-4277-9009-1AC2E1A523F7}" type="pres">
      <dgm:prSet presAssocID="{99FC66AC-91F8-4308-ADD5-D23CFB56FFBF}" presName="hierRoot4" presStyleCnt="0"/>
      <dgm:spPr/>
    </dgm:pt>
    <dgm:pt modelId="{381060CD-59FE-4698-9907-C28F80CAF068}" type="pres">
      <dgm:prSet presAssocID="{99FC66AC-91F8-4308-ADD5-D23CFB56FFBF}" presName="composite4" presStyleCnt="0"/>
      <dgm:spPr/>
    </dgm:pt>
    <dgm:pt modelId="{A0B4D4DE-DFB3-4CED-ABB1-C71F99D416E5}" type="pres">
      <dgm:prSet presAssocID="{99FC66AC-91F8-4308-ADD5-D23CFB56FFBF}" presName="background4" presStyleLbl="node4" presStyleIdx="8" presStyleCnt="9"/>
      <dgm:spPr/>
    </dgm:pt>
    <dgm:pt modelId="{C20E81FE-65F3-4866-9A0A-E07BB42350E2}" type="pres">
      <dgm:prSet presAssocID="{99FC66AC-91F8-4308-ADD5-D23CFB56FFBF}" presName="text4" presStyleLbl="fgAcc4" presStyleIdx="8" presStyleCnt="9" custScaleX="145595" custScaleY="123734" custLinFactNeighborX="-6052" custLinFactNeighborY="3826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3466C22-745F-4894-A9DE-CBDD40DFA399}" type="pres">
      <dgm:prSet presAssocID="{99FC66AC-91F8-4308-ADD5-D23CFB56FFBF}" presName="hierChild5" presStyleCnt="0"/>
      <dgm:spPr/>
    </dgm:pt>
  </dgm:ptLst>
  <dgm:cxnLst>
    <dgm:cxn modelId="{A6F4ED11-923F-40C9-BBEF-E7E31A57F56B}" srcId="{83D14275-5764-48D6-B4D1-92AC3330690F}" destId="{2FD89B3E-67FA-478C-8CBA-719C9DB4BE97}" srcOrd="1" destOrd="0" parTransId="{BEC01E7D-F7AA-479E-BC50-2BBEA0B01AC9}" sibTransId="{4E6B5CF3-D7B3-4C9F-9DB0-46FB94F366E3}"/>
    <dgm:cxn modelId="{51B18D92-B248-45C2-B609-2738126A218B}" type="presOf" srcId="{83D14275-5764-48D6-B4D1-92AC3330690F}" destId="{75059CEE-0ADD-4DC7-82A4-59F89F584767}" srcOrd="0" destOrd="0" presId="urn:microsoft.com/office/officeart/2005/8/layout/hierarchy1"/>
    <dgm:cxn modelId="{3BC1EFB7-BE69-40DE-B881-5965C406DBDA}" srcId="{2DC40346-FF42-484A-857B-FDF118CC7A79}" destId="{18BDA552-ACF0-4139-8594-215094C41DDF}" srcOrd="0" destOrd="0" parTransId="{5CF4EF84-F093-420C-826F-35FDD3E96CD9}" sibTransId="{C4D4C223-148A-4315-8688-5BFE212F4FE5}"/>
    <dgm:cxn modelId="{81458C35-873B-4FA6-BCBD-CDF3B5E6CFEF}" type="presOf" srcId="{BEC01E7D-F7AA-479E-BC50-2BBEA0B01AC9}" destId="{9B942AB9-D447-4544-9C65-67464999A405}" srcOrd="0" destOrd="0" presId="urn:microsoft.com/office/officeart/2005/8/layout/hierarchy1"/>
    <dgm:cxn modelId="{072A0A78-ADBB-4F1C-819D-DD951CF60DBE}" type="presOf" srcId="{FD2547FA-7B07-414F-97E6-A8CFC7A09C6D}" destId="{F605901E-A3AC-4FD0-BC7A-1DBC6C938330}" srcOrd="0" destOrd="0" presId="urn:microsoft.com/office/officeart/2005/8/layout/hierarchy1"/>
    <dgm:cxn modelId="{CB1CC82C-D761-4D6B-A655-5D0BD5A80463}" srcId="{18BDA552-ACF0-4139-8594-215094C41DDF}" destId="{99FC66AC-91F8-4308-ADD5-D23CFB56FFBF}" srcOrd="0" destOrd="0" parTransId="{C6999DD1-DDB3-4C22-85EE-A4A0529E637C}" sibTransId="{CFB9A8E4-D9FC-482E-B182-9C451A79E095}"/>
    <dgm:cxn modelId="{6AAB6771-00F6-47EB-8719-C61E9F60498A}" type="presOf" srcId="{4D332331-0F30-4BBC-BC24-AE10326A7C16}" destId="{0541B563-9286-4D7C-970B-8C20E7569112}" srcOrd="0" destOrd="0" presId="urn:microsoft.com/office/officeart/2005/8/layout/hierarchy1"/>
    <dgm:cxn modelId="{9C1643BA-9262-4A49-973F-B1AF23848542}" srcId="{ED26D210-4787-42AD-BB64-E7C6407D839C}" destId="{2DC40346-FF42-484A-857B-FDF118CC7A79}" srcOrd="2" destOrd="0" parTransId="{1E5D2F93-E6CC-453A-9F31-EC5B8541F5E1}" sibTransId="{09B1AC1B-0DAA-4CE8-9AF1-D84018C0270F}"/>
    <dgm:cxn modelId="{92EEAE88-554F-4474-8088-68EEC6DE425A}" srcId="{83D14275-5764-48D6-B4D1-92AC3330690F}" destId="{6DB8A270-094A-4804-972D-CC4922D57E54}" srcOrd="2" destOrd="0" parTransId="{D73C7869-4226-4DAD-B31E-76528ED99591}" sibTransId="{DE9218A0-5F76-4E8F-BD30-F159234D2DC4}"/>
    <dgm:cxn modelId="{0C533EB9-F601-4C67-837B-7A9A5095CA91}" type="presOf" srcId="{D73C7869-4226-4DAD-B31E-76528ED99591}" destId="{0AA04A13-FB49-41F2-B138-8B2975E51E0A}" srcOrd="0" destOrd="0" presId="urn:microsoft.com/office/officeart/2005/8/layout/hierarchy1"/>
    <dgm:cxn modelId="{2B313871-9C02-4569-A8C6-FB815CA30F1C}" type="presOf" srcId="{7A1147F8-573C-476C-9AEC-A67652BAF11E}" destId="{EBDAF807-6707-44D1-A403-0079880F2D16}" srcOrd="0" destOrd="0" presId="urn:microsoft.com/office/officeart/2005/8/layout/hierarchy1"/>
    <dgm:cxn modelId="{55098081-BC26-4D40-BD8C-5A337E0255D2}" type="presOf" srcId="{43F8FD1C-3070-4F45-9D9C-DB5F2E0EAEC4}" destId="{1A05490E-7732-4A61-B6D0-44CC814B01B0}" srcOrd="0" destOrd="0" presId="urn:microsoft.com/office/officeart/2005/8/layout/hierarchy1"/>
    <dgm:cxn modelId="{4C130154-88F3-4409-B40D-4AA145AAB295}" type="presOf" srcId="{CB8D32AA-68F3-4DE7-852E-5D28B47B3746}" destId="{63495524-B9BE-470B-99E0-F4429BEBAA6B}" srcOrd="0" destOrd="0" presId="urn:microsoft.com/office/officeart/2005/8/layout/hierarchy1"/>
    <dgm:cxn modelId="{61FEF42B-4FEB-4AF0-89D3-4C744518288D}" type="presOf" srcId="{ED26D210-4787-42AD-BB64-E7C6407D839C}" destId="{8B54F6DD-127B-4241-ADF1-E31D8FBE35F4}" srcOrd="0" destOrd="0" presId="urn:microsoft.com/office/officeart/2005/8/layout/hierarchy1"/>
    <dgm:cxn modelId="{29896CC7-B9A5-4F63-93C9-FF82A6010CF5}" type="presOf" srcId="{5CF4EF84-F093-420C-826F-35FDD3E96CD9}" destId="{ACC2CCEE-DC45-4A46-93FB-F34D6EFB9318}" srcOrd="0" destOrd="0" presId="urn:microsoft.com/office/officeart/2005/8/layout/hierarchy1"/>
    <dgm:cxn modelId="{75F72EC4-3D66-4FAC-93DD-A01D89BC0AFD}" srcId="{0327F606-8D9B-451B-ADCC-C16F62034CAC}" destId="{ED26D210-4787-42AD-BB64-E7C6407D839C}" srcOrd="1" destOrd="0" parTransId="{55DEF4CE-D208-4BF2-AE40-034D85DBD56F}" sibTransId="{6F7CB6C9-FDF1-4AC3-A6F1-1BA97FEEF150}"/>
    <dgm:cxn modelId="{599D7347-7F80-4D52-995A-D138F9442D36}" type="presOf" srcId="{18BDA552-ACF0-4139-8594-215094C41DDF}" destId="{9E62D1B3-F8F5-4E69-935A-9D1E0F717ED2}" srcOrd="0" destOrd="0" presId="urn:microsoft.com/office/officeart/2005/8/layout/hierarchy1"/>
    <dgm:cxn modelId="{6198C833-10BB-4EA4-B7B5-FC385CAC3AC3}" srcId="{ED26D210-4787-42AD-BB64-E7C6407D839C}" destId="{7EBFC274-2686-4063-A0AF-DFD8E5E47562}" srcOrd="0" destOrd="0" parTransId="{4D332331-0F30-4BBC-BC24-AE10326A7C16}" sibTransId="{6238826B-7813-4388-90FA-C11648E93684}"/>
    <dgm:cxn modelId="{490C4436-3268-4227-8255-C08FF9915354}" type="presOf" srcId="{1E5D2F93-E6CC-453A-9F31-EC5B8541F5E1}" destId="{EC235E1A-9A63-4450-A605-6AA82EC8493F}" srcOrd="0" destOrd="0" presId="urn:microsoft.com/office/officeart/2005/8/layout/hierarchy1"/>
    <dgm:cxn modelId="{ED0A9C17-2167-4437-A749-CDF8B634C374}" srcId="{83D14275-5764-48D6-B4D1-92AC3330690F}" destId="{27A10B03-96F2-4D2D-8429-B3E8B149401C}" srcOrd="0" destOrd="0" parTransId="{9F1B9226-0032-4CA8-B881-D5D7DDFAF933}" sibTransId="{464BCB27-E6CE-4730-BE35-6F1E002890E1}"/>
    <dgm:cxn modelId="{0A2B3B88-4C8E-4C8F-B4A9-D9117C6A485C}" srcId="{43F8FD1C-3070-4F45-9D9C-DB5F2E0EAEC4}" destId="{5EE6ED7F-A27F-4153-9760-5E7F8F82A342}" srcOrd="1" destOrd="0" parTransId="{CB8D32AA-68F3-4DE7-852E-5D28B47B3746}" sibTransId="{79B30D60-F484-4150-A9F4-9CB6198C23A2}"/>
    <dgm:cxn modelId="{0B7BEB13-5EDA-435D-B24E-596C00633AFF}" srcId="{43F8FD1C-3070-4F45-9D9C-DB5F2E0EAEC4}" destId="{AC4B4180-64A7-4285-9CD2-3AD832AA93B0}" srcOrd="2" destOrd="0" parTransId="{FBA9A43C-72E2-484B-A59F-854046B6F189}" sibTransId="{1204DE7B-1371-4D1D-BD78-D19227FBA05F}"/>
    <dgm:cxn modelId="{DA5A4220-D9AB-499D-BC9A-C2FC647E5C6A}" srcId="{43F8FD1C-3070-4F45-9D9C-DB5F2E0EAEC4}" destId="{0C7AE82D-3DC1-4A8B-B073-522117E1F893}" srcOrd="0" destOrd="0" parTransId="{3EFBCDD3-4632-4FAD-803C-DFF7B52A8977}" sibTransId="{D1AFF27C-16DE-4F39-B95A-A25CFB13D8ED}"/>
    <dgm:cxn modelId="{D6FFBAAD-04AA-45E1-BF07-A52B1B6A1FF1}" type="presOf" srcId="{7C3B9055-4B61-4564-A547-660C553C2497}" destId="{3DBE9E2E-5390-4416-8952-B6D102DF345A}" srcOrd="0" destOrd="0" presId="urn:microsoft.com/office/officeart/2005/8/layout/hierarchy1"/>
    <dgm:cxn modelId="{DCAD5514-D1D9-42DD-9EE0-26C4E198EC72}" type="presOf" srcId="{FBA9A43C-72E2-484B-A59F-854046B6F189}" destId="{422268A2-A877-42C6-A337-DD6881F4AB73}" srcOrd="0" destOrd="0" presId="urn:microsoft.com/office/officeart/2005/8/layout/hierarchy1"/>
    <dgm:cxn modelId="{93D62680-8BF9-4375-BF16-F11919C68D68}" type="presOf" srcId="{6DB8A270-094A-4804-972D-CC4922D57E54}" destId="{2E16C8D0-9C94-4036-A331-6E6D36A0BBA3}" srcOrd="0" destOrd="0" presId="urn:microsoft.com/office/officeart/2005/8/layout/hierarchy1"/>
    <dgm:cxn modelId="{C9725410-4772-4ADC-89BF-642430EBB7B5}" srcId="{0327F606-8D9B-451B-ADCC-C16F62034CAC}" destId="{7A1147F8-573C-476C-9AEC-A67652BAF11E}" srcOrd="0" destOrd="0" parTransId="{FD2547FA-7B07-414F-97E6-A8CFC7A09C6D}" sibTransId="{A0AE51D2-A698-447A-B2DA-0CAECDAFCF38}"/>
    <dgm:cxn modelId="{A8C68160-AC51-430D-8AC6-2EA514182BEF}" type="presOf" srcId="{9F1B9226-0032-4CA8-B881-D5D7DDFAF933}" destId="{FB35F0E1-4455-44DD-9A65-2DD5A5D74038}" srcOrd="0" destOrd="0" presId="urn:microsoft.com/office/officeart/2005/8/layout/hierarchy1"/>
    <dgm:cxn modelId="{FE208FEC-8457-408F-A309-B9C883FBCA05}" type="presOf" srcId="{2DC40346-FF42-484A-857B-FDF118CC7A79}" destId="{BF931EF5-C14F-4F21-91C4-61AA739464B7}" srcOrd="0" destOrd="0" presId="urn:microsoft.com/office/officeart/2005/8/layout/hierarchy1"/>
    <dgm:cxn modelId="{80C61706-425F-456E-B4D8-82F027E5DE5F}" type="presOf" srcId="{C6999DD1-DDB3-4C22-85EE-A4A0529E637C}" destId="{33D6A183-45D4-4F2B-9957-0C7EEAFFFC1E}" srcOrd="0" destOrd="0" presId="urn:microsoft.com/office/officeart/2005/8/layout/hierarchy1"/>
    <dgm:cxn modelId="{DFDA0B98-D228-44C3-8589-0F9D222F3378}" type="presOf" srcId="{B44B8BA4-F9C5-4D38-A2B4-9F8669A036AC}" destId="{07CC132E-00F7-4CE3-940A-E7CFD204D39B}" srcOrd="0" destOrd="0" presId="urn:microsoft.com/office/officeart/2005/8/layout/hierarchy1"/>
    <dgm:cxn modelId="{38267B74-8570-4EAE-9007-B8D80CB4A247}" type="presOf" srcId="{3EFBCDD3-4632-4FAD-803C-DFF7B52A8977}" destId="{AAB65E4E-67F3-403D-A648-3FAA8E19623D}" srcOrd="0" destOrd="0" presId="urn:microsoft.com/office/officeart/2005/8/layout/hierarchy1"/>
    <dgm:cxn modelId="{A62B3CE8-EBB8-41E2-8091-38B3F8A3865F}" type="presOf" srcId="{27A10B03-96F2-4D2D-8429-B3E8B149401C}" destId="{958BD686-2870-40BD-A4A1-D5D65723819B}" srcOrd="0" destOrd="0" presId="urn:microsoft.com/office/officeart/2005/8/layout/hierarchy1"/>
    <dgm:cxn modelId="{16024477-03FF-41C9-AAF9-03BFF5C761C6}" type="presOf" srcId="{99FC66AC-91F8-4308-ADD5-D23CFB56FFBF}" destId="{C20E81FE-65F3-4866-9A0A-E07BB42350E2}" srcOrd="0" destOrd="0" presId="urn:microsoft.com/office/officeart/2005/8/layout/hierarchy1"/>
    <dgm:cxn modelId="{AB957264-D6F6-4D69-AF39-6243120D7EEF}" type="presOf" srcId="{AC4B4180-64A7-4285-9CD2-3AD832AA93B0}" destId="{E8317CF4-536F-48FD-9012-136872293B5B}" srcOrd="0" destOrd="0" presId="urn:microsoft.com/office/officeart/2005/8/layout/hierarchy1"/>
    <dgm:cxn modelId="{85A44E39-ABBC-439E-8A37-FAF2319D6C79}" type="presOf" srcId="{8DE44DFA-AB5F-4F1F-A76E-B254457314EB}" destId="{412E4BB5-1B98-42B6-9764-8AAEB09BC596}" srcOrd="0" destOrd="0" presId="urn:microsoft.com/office/officeart/2005/8/layout/hierarchy1"/>
    <dgm:cxn modelId="{5AD15BEA-BE88-46CF-949A-5FD060BD35A3}" type="presOf" srcId="{7EBFC274-2686-4063-A0AF-DFD8E5E47562}" destId="{1219E960-9FD0-4966-8C6D-7990C096969E}" srcOrd="0" destOrd="0" presId="urn:microsoft.com/office/officeart/2005/8/layout/hierarchy1"/>
    <dgm:cxn modelId="{54F0A0E4-5B35-4265-AA11-86A7CE4D6CB5}" type="presOf" srcId="{0C7AE82D-3DC1-4A8B-B073-522117E1F893}" destId="{0B39D243-34D6-472C-9EB3-5D891217F478}" srcOrd="0" destOrd="0" presId="urn:microsoft.com/office/officeart/2005/8/layout/hierarchy1"/>
    <dgm:cxn modelId="{2249F774-5EBE-4E44-9165-433E1F14F355}" type="presOf" srcId="{AAC5E574-1A54-4E03-9A3B-A2379AFB1F46}" destId="{29BC3504-E69D-41A4-9372-57873FEAAE47}" srcOrd="0" destOrd="0" presId="urn:microsoft.com/office/officeart/2005/8/layout/hierarchy1"/>
    <dgm:cxn modelId="{E271EEE3-A5AC-431D-96CC-913DBCB72598}" srcId="{7A1147F8-573C-476C-9AEC-A67652BAF11E}" destId="{7C3B9055-4B61-4564-A547-660C553C2497}" srcOrd="0" destOrd="0" parTransId="{AAC5E574-1A54-4E03-9A3B-A2379AFB1F46}" sibTransId="{28EEA554-6ABA-42FC-BE2F-149F52CBA6A6}"/>
    <dgm:cxn modelId="{10A7CEA9-8348-4D26-A128-8E745308ECF6}" srcId="{ED26D210-4787-42AD-BB64-E7C6407D839C}" destId="{43F8FD1C-3070-4F45-9D9C-DB5F2E0EAEC4}" srcOrd="1" destOrd="0" parTransId="{B44B8BA4-F9C5-4D38-A2B4-9F8669A036AC}" sibTransId="{1A0FF781-F2DA-4F1D-AB51-3DDE790AF665}"/>
    <dgm:cxn modelId="{C7E63A6B-CD2C-496B-A753-B98B969C1D36}" type="presOf" srcId="{2FD89B3E-67FA-478C-8CBA-719C9DB4BE97}" destId="{3A630E79-0B32-407A-969B-4F252A88FCE2}" srcOrd="0" destOrd="0" presId="urn:microsoft.com/office/officeart/2005/8/layout/hierarchy1"/>
    <dgm:cxn modelId="{FBD0516F-8FBA-4815-B25D-2EE693D92099}" type="presOf" srcId="{450DD51D-4FDB-4CB6-9DC5-3668D589043C}" destId="{155D52B2-977A-4426-95D7-8A7CA1D29879}" srcOrd="0" destOrd="0" presId="urn:microsoft.com/office/officeart/2005/8/layout/hierarchy1"/>
    <dgm:cxn modelId="{0211A354-AB9C-4EBA-8D84-D16E79A39BD5}" type="presOf" srcId="{0327F606-8D9B-451B-ADCC-C16F62034CAC}" destId="{C5F9D72D-1582-44A4-A2D5-6D80A1EE8464}" srcOrd="0" destOrd="0" presId="urn:microsoft.com/office/officeart/2005/8/layout/hierarchy1"/>
    <dgm:cxn modelId="{16869919-CB37-48BC-947A-1BDD4C486499}" type="presOf" srcId="{55DEF4CE-D208-4BF2-AE40-034D85DBD56F}" destId="{67703670-BB6A-479A-8658-41C918325DCD}" srcOrd="0" destOrd="0" presId="urn:microsoft.com/office/officeart/2005/8/layout/hierarchy1"/>
    <dgm:cxn modelId="{EC660E64-6EC2-4243-BB62-6E294627E189}" srcId="{8DE44DFA-AB5F-4F1F-A76E-B254457314EB}" destId="{0327F606-8D9B-451B-ADCC-C16F62034CAC}" srcOrd="0" destOrd="0" parTransId="{5DA25D44-6B28-4A57-8EF7-B8D380A0915A}" sibTransId="{5549035F-8D95-4A59-A5EF-85DB7CB32EC8}"/>
    <dgm:cxn modelId="{68983A95-6637-49C3-B657-110B0322CA32}" type="presOf" srcId="{5EE6ED7F-A27F-4153-9760-5E7F8F82A342}" destId="{0D6089AE-CEA9-445B-B082-35AC02C4721B}" srcOrd="0" destOrd="0" presId="urn:microsoft.com/office/officeart/2005/8/layout/hierarchy1"/>
    <dgm:cxn modelId="{94D90E51-5E44-4DB8-8A30-F89C951F96C5}" srcId="{7EBFC274-2686-4063-A0AF-DFD8E5E47562}" destId="{83D14275-5764-48D6-B4D1-92AC3330690F}" srcOrd="0" destOrd="0" parTransId="{450DD51D-4FDB-4CB6-9DC5-3668D589043C}" sibTransId="{E3B4AA9F-B7C3-4372-867F-334597ED0998}"/>
    <dgm:cxn modelId="{06F81896-897A-42F5-B89F-8634FEF8DF8F}" type="presParOf" srcId="{412E4BB5-1B98-42B6-9764-8AAEB09BC596}" destId="{C93BC556-06AA-4D41-A771-EB2FDA44B975}" srcOrd="0" destOrd="0" presId="urn:microsoft.com/office/officeart/2005/8/layout/hierarchy1"/>
    <dgm:cxn modelId="{C3090CD1-63D2-408E-AE1A-BB364847371C}" type="presParOf" srcId="{C93BC556-06AA-4D41-A771-EB2FDA44B975}" destId="{88F26AA8-DE10-4851-86C1-9B35CFF7EE39}" srcOrd="0" destOrd="0" presId="urn:microsoft.com/office/officeart/2005/8/layout/hierarchy1"/>
    <dgm:cxn modelId="{C6638DD8-AA88-4339-B50B-1066801E7669}" type="presParOf" srcId="{88F26AA8-DE10-4851-86C1-9B35CFF7EE39}" destId="{60F3345C-3231-4C4C-8726-66347E8FA0EC}" srcOrd="0" destOrd="0" presId="urn:microsoft.com/office/officeart/2005/8/layout/hierarchy1"/>
    <dgm:cxn modelId="{5FB90C3C-3886-49B5-9A66-36C708E5533D}" type="presParOf" srcId="{88F26AA8-DE10-4851-86C1-9B35CFF7EE39}" destId="{C5F9D72D-1582-44A4-A2D5-6D80A1EE8464}" srcOrd="1" destOrd="0" presId="urn:microsoft.com/office/officeart/2005/8/layout/hierarchy1"/>
    <dgm:cxn modelId="{FA825C47-BEEF-476C-917E-C435109CF6F1}" type="presParOf" srcId="{C93BC556-06AA-4D41-A771-EB2FDA44B975}" destId="{8E666C80-490B-4E92-B90C-BCD2D968FF43}" srcOrd="1" destOrd="0" presId="urn:microsoft.com/office/officeart/2005/8/layout/hierarchy1"/>
    <dgm:cxn modelId="{797FD564-D95C-42D1-9516-74C5248B7310}" type="presParOf" srcId="{8E666C80-490B-4E92-B90C-BCD2D968FF43}" destId="{F605901E-A3AC-4FD0-BC7A-1DBC6C938330}" srcOrd="0" destOrd="0" presId="urn:microsoft.com/office/officeart/2005/8/layout/hierarchy1"/>
    <dgm:cxn modelId="{76623E35-7728-462A-B298-6A6F7FACB044}" type="presParOf" srcId="{8E666C80-490B-4E92-B90C-BCD2D968FF43}" destId="{43475BE8-DB96-4FD8-844E-A02950E65DAB}" srcOrd="1" destOrd="0" presId="urn:microsoft.com/office/officeart/2005/8/layout/hierarchy1"/>
    <dgm:cxn modelId="{C4C63238-72C4-4F4B-842D-EA6D82AA6BD0}" type="presParOf" srcId="{43475BE8-DB96-4FD8-844E-A02950E65DAB}" destId="{B7E199C7-3B44-4CA3-BF6F-4265BA1D109C}" srcOrd="0" destOrd="0" presId="urn:microsoft.com/office/officeart/2005/8/layout/hierarchy1"/>
    <dgm:cxn modelId="{47709E50-6EDC-43CF-84A3-803283A84828}" type="presParOf" srcId="{B7E199C7-3B44-4CA3-BF6F-4265BA1D109C}" destId="{51824520-720C-4B1C-9DF8-A9AC65A46FD4}" srcOrd="0" destOrd="0" presId="urn:microsoft.com/office/officeart/2005/8/layout/hierarchy1"/>
    <dgm:cxn modelId="{83E76756-4959-4D19-8405-06D4EFE61323}" type="presParOf" srcId="{B7E199C7-3B44-4CA3-BF6F-4265BA1D109C}" destId="{EBDAF807-6707-44D1-A403-0079880F2D16}" srcOrd="1" destOrd="0" presId="urn:microsoft.com/office/officeart/2005/8/layout/hierarchy1"/>
    <dgm:cxn modelId="{7CA8A614-83B5-4933-AAA2-5CB023F056B0}" type="presParOf" srcId="{43475BE8-DB96-4FD8-844E-A02950E65DAB}" destId="{FACB7EAB-E6EB-44A4-89D2-1A365B43BA8F}" srcOrd="1" destOrd="0" presId="urn:microsoft.com/office/officeart/2005/8/layout/hierarchy1"/>
    <dgm:cxn modelId="{7BF93C2B-4CFF-4AD8-AEB7-E8D88360205A}" type="presParOf" srcId="{FACB7EAB-E6EB-44A4-89D2-1A365B43BA8F}" destId="{29BC3504-E69D-41A4-9372-57873FEAAE47}" srcOrd="0" destOrd="0" presId="urn:microsoft.com/office/officeart/2005/8/layout/hierarchy1"/>
    <dgm:cxn modelId="{AAA436BA-5FAD-4591-9091-CDBB0B45106B}" type="presParOf" srcId="{FACB7EAB-E6EB-44A4-89D2-1A365B43BA8F}" destId="{C21AC95C-E069-4BF1-9EC5-4554E0A4ED18}" srcOrd="1" destOrd="0" presId="urn:microsoft.com/office/officeart/2005/8/layout/hierarchy1"/>
    <dgm:cxn modelId="{A8485B08-02B4-4E38-8E78-8DC6BBF75A15}" type="presParOf" srcId="{C21AC95C-E069-4BF1-9EC5-4554E0A4ED18}" destId="{142572BD-3770-44F7-AEA4-8D1A54DE7B89}" srcOrd="0" destOrd="0" presId="urn:microsoft.com/office/officeart/2005/8/layout/hierarchy1"/>
    <dgm:cxn modelId="{66BD86EE-F47B-4559-814B-7913458146E4}" type="presParOf" srcId="{142572BD-3770-44F7-AEA4-8D1A54DE7B89}" destId="{20894D0C-8796-4E88-BDF8-0E55831CE5DF}" srcOrd="0" destOrd="0" presId="urn:microsoft.com/office/officeart/2005/8/layout/hierarchy1"/>
    <dgm:cxn modelId="{4A1DB3F0-6B02-4625-8144-AB84D5B4D48F}" type="presParOf" srcId="{142572BD-3770-44F7-AEA4-8D1A54DE7B89}" destId="{3DBE9E2E-5390-4416-8952-B6D102DF345A}" srcOrd="1" destOrd="0" presId="urn:microsoft.com/office/officeart/2005/8/layout/hierarchy1"/>
    <dgm:cxn modelId="{2F4F4619-D3A5-4323-8397-3C83D476F723}" type="presParOf" srcId="{C21AC95C-E069-4BF1-9EC5-4554E0A4ED18}" destId="{D104C43E-FC9E-47A7-8829-60C5DFDC7BC3}" srcOrd="1" destOrd="0" presId="urn:microsoft.com/office/officeart/2005/8/layout/hierarchy1"/>
    <dgm:cxn modelId="{52858502-EF49-4976-A3F7-8DAF095D9317}" type="presParOf" srcId="{8E666C80-490B-4E92-B90C-BCD2D968FF43}" destId="{67703670-BB6A-479A-8658-41C918325DCD}" srcOrd="2" destOrd="0" presId="urn:microsoft.com/office/officeart/2005/8/layout/hierarchy1"/>
    <dgm:cxn modelId="{1CFE1CFE-A6FC-4CCD-9A4F-29F8370C9A79}" type="presParOf" srcId="{8E666C80-490B-4E92-B90C-BCD2D968FF43}" destId="{CC2C46BB-1284-483B-9A36-B1A262CE744C}" srcOrd="3" destOrd="0" presId="urn:microsoft.com/office/officeart/2005/8/layout/hierarchy1"/>
    <dgm:cxn modelId="{17AD20EC-E24A-420F-BCEB-027DF374EEB3}" type="presParOf" srcId="{CC2C46BB-1284-483B-9A36-B1A262CE744C}" destId="{ABDEAC38-5BA2-4D22-B8B1-B39E5186FA06}" srcOrd="0" destOrd="0" presId="urn:microsoft.com/office/officeart/2005/8/layout/hierarchy1"/>
    <dgm:cxn modelId="{982D2C36-F279-4338-AD21-E8000BB81516}" type="presParOf" srcId="{ABDEAC38-5BA2-4D22-B8B1-B39E5186FA06}" destId="{CB32D1F9-D28F-42F2-95EA-9ACF173EBEF2}" srcOrd="0" destOrd="0" presId="urn:microsoft.com/office/officeart/2005/8/layout/hierarchy1"/>
    <dgm:cxn modelId="{0AB5E1D0-595C-4C25-BFD1-1A1C43DFB5E7}" type="presParOf" srcId="{ABDEAC38-5BA2-4D22-B8B1-B39E5186FA06}" destId="{8B54F6DD-127B-4241-ADF1-E31D8FBE35F4}" srcOrd="1" destOrd="0" presId="urn:microsoft.com/office/officeart/2005/8/layout/hierarchy1"/>
    <dgm:cxn modelId="{569B4144-F54B-4C61-A03D-DADC857AEF47}" type="presParOf" srcId="{CC2C46BB-1284-483B-9A36-B1A262CE744C}" destId="{C1E8B25E-2352-4948-B605-F052D79751C8}" srcOrd="1" destOrd="0" presId="urn:microsoft.com/office/officeart/2005/8/layout/hierarchy1"/>
    <dgm:cxn modelId="{77C7ABB6-A7BA-49B2-BF18-D849C61516AC}" type="presParOf" srcId="{C1E8B25E-2352-4948-B605-F052D79751C8}" destId="{0541B563-9286-4D7C-970B-8C20E7569112}" srcOrd="0" destOrd="0" presId="urn:microsoft.com/office/officeart/2005/8/layout/hierarchy1"/>
    <dgm:cxn modelId="{FBAC7D72-F4C1-451E-853E-BAAE5A55F0E5}" type="presParOf" srcId="{C1E8B25E-2352-4948-B605-F052D79751C8}" destId="{68BC07B9-DF23-43BF-BA84-845D99B23413}" srcOrd="1" destOrd="0" presId="urn:microsoft.com/office/officeart/2005/8/layout/hierarchy1"/>
    <dgm:cxn modelId="{8E861127-89C7-472A-A5F1-3B580532AE68}" type="presParOf" srcId="{68BC07B9-DF23-43BF-BA84-845D99B23413}" destId="{3A4F29B7-2ABF-4B11-8816-ED38A3CAC218}" srcOrd="0" destOrd="0" presId="urn:microsoft.com/office/officeart/2005/8/layout/hierarchy1"/>
    <dgm:cxn modelId="{A3702645-0F2C-4312-8ECD-00DBD52CCE5B}" type="presParOf" srcId="{3A4F29B7-2ABF-4B11-8816-ED38A3CAC218}" destId="{489174BD-42A0-4436-AC82-08E1026E7538}" srcOrd="0" destOrd="0" presId="urn:microsoft.com/office/officeart/2005/8/layout/hierarchy1"/>
    <dgm:cxn modelId="{0D47D502-4242-4255-BBE7-7D054475E35D}" type="presParOf" srcId="{3A4F29B7-2ABF-4B11-8816-ED38A3CAC218}" destId="{1219E960-9FD0-4966-8C6D-7990C096969E}" srcOrd="1" destOrd="0" presId="urn:microsoft.com/office/officeart/2005/8/layout/hierarchy1"/>
    <dgm:cxn modelId="{5F8B357B-57EE-4353-A5E7-3F3B3B090947}" type="presParOf" srcId="{68BC07B9-DF23-43BF-BA84-845D99B23413}" destId="{BB62C571-EFEE-41A9-B364-36511FB31059}" srcOrd="1" destOrd="0" presId="urn:microsoft.com/office/officeart/2005/8/layout/hierarchy1"/>
    <dgm:cxn modelId="{67443EF7-BF3E-4D90-81D6-9D0A07134D3B}" type="presParOf" srcId="{BB62C571-EFEE-41A9-B364-36511FB31059}" destId="{155D52B2-977A-4426-95D7-8A7CA1D29879}" srcOrd="0" destOrd="0" presId="urn:microsoft.com/office/officeart/2005/8/layout/hierarchy1"/>
    <dgm:cxn modelId="{14AF0D63-AE0D-4F82-B8B7-B2E6C14E4B2C}" type="presParOf" srcId="{BB62C571-EFEE-41A9-B364-36511FB31059}" destId="{F5A43141-F26D-494F-91FA-AAD6AD9EE964}" srcOrd="1" destOrd="0" presId="urn:microsoft.com/office/officeart/2005/8/layout/hierarchy1"/>
    <dgm:cxn modelId="{A2116C03-B14C-43EA-9171-4353402FDD6A}" type="presParOf" srcId="{F5A43141-F26D-494F-91FA-AAD6AD9EE964}" destId="{FBDE7FBF-B94F-4EF6-91E7-0FFE635049C6}" srcOrd="0" destOrd="0" presId="urn:microsoft.com/office/officeart/2005/8/layout/hierarchy1"/>
    <dgm:cxn modelId="{A6BD9BF0-DEAC-4109-97A4-694680128345}" type="presParOf" srcId="{FBDE7FBF-B94F-4EF6-91E7-0FFE635049C6}" destId="{50A6756B-9EF4-487D-8C54-A0B4E7111053}" srcOrd="0" destOrd="0" presId="urn:microsoft.com/office/officeart/2005/8/layout/hierarchy1"/>
    <dgm:cxn modelId="{9822CD9B-941A-4650-B625-60E5C0F4BC36}" type="presParOf" srcId="{FBDE7FBF-B94F-4EF6-91E7-0FFE635049C6}" destId="{75059CEE-0ADD-4DC7-82A4-59F89F584767}" srcOrd="1" destOrd="0" presId="urn:microsoft.com/office/officeart/2005/8/layout/hierarchy1"/>
    <dgm:cxn modelId="{D3AD6295-12B1-4ABE-956F-929755E2990F}" type="presParOf" srcId="{F5A43141-F26D-494F-91FA-AAD6AD9EE964}" destId="{96CEA878-B304-4CCC-BEB3-E04E82194CD7}" srcOrd="1" destOrd="0" presId="urn:microsoft.com/office/officeart/2005/8/layout/hierarchy1"/>
    <dgm:cxn modelId="{78990E57-68CF-4CAC-909D-0DD18E2D28BE}" type="presParOf" srcId="{96CEA878-B304-4CCC-BEB3-E04E82194CD7}" destId="{FB35F0E1-4455-44DD-9A65-2DD5A5D74038}" srcOrd="0" destOrd="0" presId="urn:microsoft.com/office/officeart/2005/8/layout/hierarchy1"/>
    <dgm:cxn modelId="{4A3B9F76-B44F-444F-A57D-E257CA1A9A00}" type="presParOf" srcId="{96CEA878-B304-4CCC-BEB3-E04E82194CD7}" destId="{38B16638-14AA-47ED-B847-13ECAFFB480C}" srcOrd="1" destOrd="0" presId="urn:microsoft.com/office/officeart/2005/8/layout/hierarchy1"/>
    <dgm:cxn modelId="{1AFE1F39-1C2A-4A1F-AAB4-887306400ACB}" type="presParOf" srcId="{38B16638-14AA-47ED-B847-13ECAFFB480C}" destId="{86C4C981-1602-4CE8-86F3-8B483FAD5102}" srcOrd="0" destOrd="0" presId="urn:microsoft.com/office/officeart/2005/8/layout/hierarchy1"/>
    <dgm:cxn modelId="{170794F0-8119-4BAE-B49E-C5A1FC3ECF06}" type="presParOf" srcId="{86C4C981-1602-4CE8-86F3-8B483FAD5102}" destId="{D3C20A1C-B7B8-486E-BA38-FB1A9FAC5A4A}" srcOrd="0" destOrd="0" presId="urn:microsoft.com/office/officeart/2005/8/layout/hierarchy1"/>
    <dgm:cxn modelId="{03CD6F08-1389-4B23-9119-DD506EEC4EE5}" type="presParOf" srcId="{86C4C981-1602-4CE8-86F3-8B483FAD5102}" destId="{958BD686-2870-40BD-A4A1-D5D65723819B}" srcOrd="1" destOrd="0" presId="urn:microsoft.com/office/officeart/2005/8/layout/hierarchy1"/>
    <dgm:cxn modelId="{A245E4D0-4F77-4C03-B16F-A12B4D15A179}" type="presParOf" srcId="{38B16638-14AA-47ED-B847-13ECAFFB480C}" destId="{216118E0-A59D-430F-A45A-EDAFC212A9D3}" srcOrd="1" destOrd="0" presId="urn:microsoft.com/office/officeart/2005/8/layout/hierarchy1"/>
    <dgm:cxn modelId="{5375E408-E0B8-499B-A35B-F42AE0576CAD}" type="presParOf" srcId="{96CEA878-B304-4CCC-BEB3-E04E82194CD7}" destId="{9B942AB9-D447-4544-9C65-67464999A405}" srcOrd="2" destOrd="0" presId="urn:microsoft.com/office/officeart/2005/8/layout/hierarchy1"/>
    <dgm:cxn modelId="{2893F066-DAE8-4141-9A40-D2A3CA910810}" type="presParOf" srcId="{96CEA878-B304-4CCC-BEB3-E04E82194CD7}" destId="{EC828BBA-13C9-4CFD-85F8-EC3F26D352ED}" srcOrd="3" destOrd="0" presId="urn:microsoft.com/office/officeart/2005/8/layout/hierarchy1"/>
    <dgm:cxn modelId="{971B7A00-0241-479C-BC28-A6156AAA891C}" type="presParOf" srcId="{EC828BBA-13C9-4CFD-85F8-EC3F26D352ED}" destId="{6116747C-27B5-44A7-8A39-D895A28189C1}" srcOrd="0" destOrd="0" presId="urn:microsoft.com/office/officeart/2005/8/layout/hierarchy1"/>
    <dgm:cxn modelId="{2C0E17C6-7E41-4E00-84B0-711B91D992DD}" type="presParOf" srcId="{6116747C-27B5-44A7-8A39-D895A28189C1}" destId="{18AE3AC7-D5F4-4FE3-908E-D779CBDC4CC5}" srcOrd="0" destOrd="0" presId="urn:microsoft.com/office/officeart/2005/8/layout/hierarchy1"/>
    <dgm:cxn modelId="{AE75517C-DCE5-4679-9B62-BDFD185835CE}" type="presParOf" srcId="{6116747C-27B5-44A7-8A39-D895A28189C1}" destId="{3A630E79-0B32-407A-969B-4F252A88FCE2}" srcOrd="1" destOrd="0" presId="urn:microsoft.com/office/officeart/2005/8/layout/hierarchy1"/>
    <dgm:cxn modelId="{0268DF5B-BE03-4ABE-B96C-4485F539EC5D}" type="presParOf" srcId="{EC828BBA-13C9-4CFD-85F8-EC3F26D352ED}" destId="{442AB892-53CA-46FA-B554-59F1842A0E64}" srcOrd="1" destOrd="0" presId="urn:microsoft.com/office/officeart/2005/8/layout/hierarchy1"/>
    <dgm:cxn modelId="{A7B74A30-28B5-4111-A229-96A4FD8A5DD5}" type="presParOf" srcId="{96CEA878-B304-4CCC-BEB3-E04E82194CD7}" destId="{0AA04A13-FB49-41F2-B138-8B2975E51E0A}" srcOrd="4" destOrd="0" presId="urn:microsoft.com/office/officeart/2005/8/layout/hierarchy1"/>
    <dgm:cxn modelId="{551F6536-C536-4C94-B9DD-D34085828DA3}" type="presParOf" srcId="{96CEA878-B304-4CCC-BEB3-E04E82194CD7}" destId="{120B041C-2B37-473A-AEA1-63A69C16D966}" srcOrd="5" destOrd="0" presId="urn:microsoft.com/office/officeart/2005/8/layout/hierarchy1"/>
    <dgm:cxn modelId="{8370EFAD-F848-4478-8712-0F1E1718A25D}" type="presParOf" srcId="{120B041C-2B37-473A-AEA1-63A69C16D966}" destId="{0B2452B0-D1BE-4314-B593-AC4FBF115F2D}" srcOrd="0" destOrd="0" presId="urn:microsoft.com/office/officeart/2005/8/layout/hierarchy1"/>
    <dgm:cxn modelId="{0706EFD5-B8B4-4E43-A8B2-7F2F02CC7472}" type="presParOf" srcId="{0B2452B0-D1BE-4314-B593-AC4FBF115F2D}" destId="{F6DD58B1-1800-4243-A490-6837592D8180}" srcOrd="0" destOrd="0" presId="urn:microsoft.com/office/officeart/2005/8/layout/hierarchy1"/>
    <dgm:cxn modelId="{7D86F72F-F8FA-4EEA-BB6C-F04F63B7F040}" type="presParOf" srcId="{0B2452B0-D1BE-4314-B593-AC4FBF115F2D}" destId="{2E16C8D0-9C94-4036-A331-6E6D36A0BBA3}" srcOrd="1" destOrd="0" presId="urn:microsoft.com/office/officeart/2005/8/layout/hierarchy1"/>
    <dgm:cxn modelId="{7541BF05-672B-4708-BC0C-3347FEE5AC49}" type="presParOf" srcId="{120B041C-2B37-473A-AEA1-63A69C16D966}" destId="{7E872A6D-5418-42EA-9C82-EDB735876ED9}" srcOrd="1" destOrd="0" presId="urn:microsoft.com/office/officeart/2005/8/layout/hierarchy1"/>
    <dgm:cxn modelId="{116617F4-7A0C-4D73-A1B4-0A86CF15CEC6}" type="presParOf" srcId="{C1E8B25E-2352-4948-B605-F052D79751C8}" destId="{07CC132E-00F7-4CE3-940A-E7CFD204D39B}" srcOrd="2" destOrd="0" presId="urn:microsoft.com/office/officeart/2005/8/layout/hierarchy1"/>
    <dgm:cxn modelId="{C2176261-4957-47D2-9DC2-B26AC96EF5DF}" type="presParOf" srcId="{C1E8B25E-2352-4948-B605-F052D79751C8}" destId="{D0983704-B38C-496E-8829-2E3D627E0AEB}" srcOrd="3" destOrd="0" presId="urn:microsoft.com/office/officeart/2005/8/layout/hierarchy1"/>
    <dgm:cxn modelId="{B10D8ACE-ADB3-4BC4-935D-4FA335B9450C}" type="presParOf" srcId="{D0983704-B38C-496E-8829-2E3D627E0AEB}" destId="{DDD4535D-5FFE-4B7B-8D62-A7DDB242CAA9}" srcOrd="0" destOrd="0" presId="urn:microsoft.com/office/officeart/2005/8/layout/hierarchy1"/>
    <dgm:cxn modelId="{30B466CA-9EAC-4E1D-83C3-0D33E5832750}" type="presParOf" srcId="{DDD4535D-5FFE-4B7B-8D62-A7DDB242CAA9}" destId="{414A9A50-C3D0-4C68-9A3E-0E80C6945706}" srcOrd="0" destOrd="0" presId="urn:microsoft.com/office/officeart/2005/8/layout/hierarchy1"/>
    <dgm:cxn modelId="{F6C4C334-C60C-4D04-948D-463028083531}" type="presParOf" srcId="{DDD4535D-5FFE-4B7B-8D62-A7DDB242CAA9}" destId="{1A05490E-7732-4A61-B6D0-44CC814B01B0}" srcOrd="1" destOrd="0" presId="urn:microsoft.com/office/officeart/2005/8/layout/hierarchy1"/>
    <dgm:cxn modelId="{0FB79BA0-08FB-44CF-9D13-B8B1EDFFECC6}" type="presParOf" srcId="{D0983704-B38C-496E-8829-2E3D627E0AEB}" destId="{D0AED4CE-834D-4A1B-BB82-D988D54083A3}" srcOrd="1" destOrd="0" presId="urn:microsoft.com/office/officeart/2005/8/layout/hierarchy1"/>
    <dgm:cxn modelId="{BD19D672-4709-4115-8335-FE1CB987331A}" type="presParOf" srcId="{D0AED4CE-834D-4A1B-BB82-D988D54083A3}" destId="{AAB65E4E-67F3-403D-A648-3FAA8E19623D}" srcOrd="0" destOrd="0" presId="urn:microsoft.com/office/officeart/2005/8/layout/hierarchy1"/>
    <dgm:cxn modelId="{E7FB4042-6769-4B9C-BB3C-9F6DC6809300}" type="presParOf" srcId="{D0AED4CE-834D-4A1B-BB82-D988D54083A3}" destId="{B5B41ABC-2FD2-4F27-A4FD-15DE1BFF7264}" srcOrd="1" destOrd="0" presId="urn:microsoft.com/office/officeart/2005/8/layout/hierarchy1"/>
    <dgm:cxn modelId="{8130E40D-8AE2-4369-962E-F4BC725F0F25}" type="presParOf" srcId="{B5B41ABC-2FD2-4F27-A4FD-15DE1BFF7264}" destId="{F2AC9FF4-0A1D-468E-A904-0D7FB0242D74}" srcOrd="0" destOrd="0" presId="urn:microsoft.com/office/officeart/2005/8/layout/hierarchy1"/>
    <dgm:cxn modelId="{D490EC23-40CF-466D-84D7-CDD2CC7C1EE1}" type="presParOf" srcId="{F2AC9FF4-0A1D-468E-A904-0D7FB0242D74}" destId="{8E53BA60-401C-4EE7-93E8-14AD0377F598}" srcOrd="0" destOrd="0" presId="urn:microsoft.com/office/officeart/2005/8/layout/hierarchy1"/>
    <dgm:cxn modelId="{9DEADC60-BF6C-4BE9-9C18-F67861B2CF1F}" type="presParOf" srcId="{F2AC9FF4-0A1D-468E-A904-0D7FB0242D74}" destId="{0B39D243-34D6-472C-9EB3-5D891217F478}" srcOrd="1" destOrd="0" presId="urn:microsoft.com/office/officeart/2005/8/layout/hierarchy1"/>
    <dgm:cxn modelId="{B7D1A434-656F-4A4E-AF13-3382D498E2C6}" type="presParOf" srcId="{B5B41ABC-2FD2-4F27-A4FD-15DE1BFF7264}" destId="{8C65793E-716B-4018-AF9B-91CE48C2E8E5}" srcOrd="1" destOrd="0" presId="urn:microsoft.com/office/officeart/2005/8/layout/hierarchy1"/>
    <dgm:cxn modelId="{DCC1D995-A0C7-48BA-AF70-30B58A01EBBE}" type="presParOf" srcId="{D0AED4CE-834D-4A1B-BB82-D988D54083A3}" destId="{63495524-B9BE-470B-99E0-F4429BEBAA6B}" srcOrd="2" destOrd="0" presId="urn:microsoft.com/office/officeart/2005/8/layout/hierarchy1"/>
    <dgm:cxn modelId="{A9E34C0E-2ED0-45B3-9480-1A615DDAC062}" type="presParOf" srcId="{D0AED4CE-834D-4A1B-BB82-D988D54083A3}" destId="{B9F736A4-89F8-4388-9306-9D3D7C0761F5}" srcOrd="3" destOrd="0" presId="urn:microsoft.com/office/officeart/2005/8/layout/hierarchy1"/>
    <dgm:cxn modelId="{50715917-1115-43DA-B56A-45E57310FD0E}" type="presParOf" srcId="{B9F736A4-89F8-4388-9306-9D3D7C0761F5}" destId="{F08D63AC-1B9D-46B4-A034-32E0402039AA}" srcOrd="0" destOrd="0" presId="urn:microsoft.com/office/officeart/2005/8/layout/hierarchy1"/>
    <dgm:cxn modelId="{E9E1B2B0-5DC3-4F2D-A454-93FB73A8208C}" type="presParOf" srcId="{F08D63AC-1B9D-46B4-A034-32E0402039AA}" destId="{2D2DFC47-59B7-476F-8289-5D56F5A26F47}" srcOrd="0" destOrd="0" presId="urn:microsoft.com/office/officeart/2005/8/layout/hierarchy1"/>
    <dgm:cxn modelId="{A9D54C65-F87A-41AD-91A9-3F96075871F5}" type="presParOf" srcId="{F08D63AC-1B9D-46B4-A034-32E0402039AA}" destId="{0D6089AE-CEA9-445B-B082-35AC02C4721B}" srcOrd="1" destOrd="0" presId="urn:microsoft.com/office/officeart/2005/8/layout/hierarchy1"/>
    <dgm:cxn modelId="{2967166F-6234-44D1-A980-E3422428A28D}" type="presParOf" srcId="{B9F736A4-89F8-4388-9306-9D3D7C0761F5}" destId="{F1353DE2-10CE-4952-ABAB-D4E25BCF6531}" srcOrd="1" destOrd="0" presId="urn:microsoft.com/office/officeart/2005/8/layout/hierarchy1"/>
    <dgm:cxn modelId="{D84F35BA-AB33-4042-ACFA-632034EBB08F}" type="presParOf" srcId="{D0AED4CE-834D-4A1B-BB82-D988D54083A3}" destId="{422268A2-A877-42C6-A337-DD6881F4AB73}" srcOrd="4" destOrd="0" presId="urn:microsoft.com/office/officeart/2005/8/layout/hierarchy1"/>
    <dgm:cxn modelId="{C3377C7C-E7E8-409F-950E-29C728AA0D29}" type="presParOf" srcId="{D0AED4CE-834D-4A1B-BB82-D988D54083A3}" destId="{CEA532AB-50E5-4616-A601-AB53D84F6FA0}" srcOrd="5" destOrd="0" presId="urn:microsoft.com/office/officeart/2005/8/layout/hierarchy1"/>
    <dgm:cxn modelId="{879C05EB-B006-47E5-B796-D05A4E6EB324}" type="presParOf" srcId="{CEA532AB-50E5-4616-A601-AB53D84F6FA0}" destId="{3E55CCE8-067F-4393-8FF9-FE629F86035C}" srcOrd="0" destOrd="0" presId="urn:microsoft.com/office/officeart/2005/8/layout/hierarchy1"/>
    <dgm:cxn modelId="{31D5EF54-3965-4D90-A809-B8AADD88311D}" type="presParOf" srcId="{3E55CCE8-067F-4393-8FF9-FE629F86035C}" destId="{1C6E8A49-6CF7-4D82-B46F-58DB12CA9AE3}" srcOrd="0" destOrd="0" presId="urn:microsoft.com/office/officeart/2005/8/layout/hierarchy1"/>
    <dgm:cxn modelId="{CA4E08A0-4E6D-478B-A5A2-3E841AEB303D}" type="presParOf" srcId="{3E55CCE8-067F-4393-8FF9-FE629F86035C}" destId="{E8317CF4-536F-48FD-9012-136872293B5B}" srcOrd="1" destOrd="0" presId="urn:microsoft.com/office/officeart/2005/8/layout/hierarchy1"/>
    <dgm:cxn modelId="{EA998971-146D-4BD3-B06E-4BE21078EBAC}" type="presParOf" srcId="{CEA532AB-50E5-4616-A601-AB53D84F6FA0}" destId="{8DFD0AD0-B51C-42E0-AC2D-84843F461E32}" srcOrd="1" destOrd="0" presId="urn:microsoft.com/office/officeart/2005/8/layout/hierarchy1"/>
    <dgm:cxn modelId="{036BD851-B02D-48DC-98E3-97C37C6A9D0E}" type="presParOf" srcId="{C1E8B25E-2352-4948-B605-F052D79751C8}" destId="{EC235E1A-9A63-4450-A605-6AA82EC8493F}" srcOrd="4" destOrd="0" presId="urn:microsoft.com/office/officeart/2005/8/layout/hierarchy1"/>
    <dgm:cxn modelId="{D30195A2-1F78-46CE-AB8C-9D491394BFD7}" type="presParOf" srcId="{C1E8B25E-2352-4948-B605-F052D79751C8}" destId="{85142C5D-78E8-41CA-8AE3-7C458C7818FA}" srcOrd="5" destOrd="0" presId="urn:microsoft.com/office/officeart/2005/8/layout/hierarchy1"/>
    <dgm:cxn modelId="{E1449B85-2232-4D68-8770-7158BFAF5836}" type="presParOf" srcId="{85142C5D-78E8-41CA-8AE3-7C458C7818FA}" destId="{6C95BC4B-81FA-4C08-ABB9-09F3518DB1C0}" srcOrd="0" destOrd="0" presId="urn:microsoft.com/office/officeart/2005/8/layout/hierarchy1"/>
    <dgm:cxn modelId="{7583F3BF-EB42-456D-860F-EEDE735A005E}" type="presParOf" srcId="{6C95BC4B-81FA-4C08-ABB9-09F3518DB1C0}" destId="{215A4DDE-2BE8-4DB0-8AB5-17BC67E6C1AE}" srcOrd="0" destOrd="0" presId="urn:microsoft.com/office/officeart/2005/8/layout/hierarchy1"/>
    <dgm:cxn modelId="{CF04B3FE-E614-4F5F-ACC8-7E750D0995F2}" type="presParOf" srcId="{6C95BC4B-81FA-4C08-ABB9-09F3518DB1C0}" destId="{BF931EF5-C14F-4F21-91C4-61AA739464B7}" srcOrd="1" destOrd="0" presId="urn:microsoft.com/office/officeart/2005/8/layout/hierarchy1"/>
    <dgm:cxn modelId="{A6990BE0-AC8D-4DAA-8730-6E75F4DE57AF}" type="presParOf" srcId="{85142C5D-78E8-41CA-8AE3-7C458C7818FA}" destId="{D2BF1285-7D6A-464E-8E90-3F87286C5245}" srcOrd="1" destOrd="0" presId="urn:microsoft.com/office/officeart/2005/8/layout/hierarchy1"/>
    <dgm:cxn modelId="{B1655C61-9C1A-453B-9168-5A3DA15FA933}" type="presParOf" srcId="{D2BF1285-7D6A-464E-8E90-3F87286C5245}" destId="{ACC2CCEE-DC45-4A46-93FB-F34D6EFB9318}" srcOrd="0" destOrd="0" presId="urn:microsoft.com/office/officeart/2005/8/layout/hierarchy1"/>
    <dgm:cxn modelId="{CD18CFA3-ADCB-469F-888A-B58A15AD564C}" type="presParOf" srcId="{D2BF1285-7D6A-464E-8E90-3F87286C5245}" destId="{E5541F53-F0A2-4527-A640-CDDDBDA9B14C}" srcOrd="1" destOrd="0" presId="urn:microsoft.com/office/officeart/2005/8/layout/hierarchy1"/>
    <dgm:cxn modelId="{966047E0-2FD9-4D76-9718-6893A144A057}" type="presParOf" srcId="{E5541F53-F0A2-4527-A640-CDDDBDA9B14C}" destId="{AC25F1D4-814B-4623-B666-C8EC5AE1C271}" srcOrd="0" destOrd="0" presId="urn:microsoft.com/office/officeart/2005/8/layout/hierarchy1"/>
    <dgm:cxn modelId="{C9E2329B-8CB7-426A-A6E9-30D6EE5B2288}" type="presParOf" srcId="{AC25F1D4-814B-4623-B666-C8EC5AE1C271}" destId="{7B463318-DACE-42A6-A2B2-08B19414928C}" srcOrd="0" destOrd="0" presId="urn:microsoft.com/office/officeart/2005/8/layout/hierarchy1"/>
    <dgm:cxn modelId="{97FF4BA9-214C-42A7-84AB-8E14173FA6FD}" type="presParOf" srcId="{AC25F1D4-814B-4623-B666-C8EC5AE1C271}" destId="{9E62D1B3-F8F5-4E69-935A-9D1E0F717ED2}" srcOrd="1" destOrd="0" presId="urn:microsoft.com/office/officeart/2005/8/layout/hierarchy1"/>
    <dgm:cxn modelId="{F30AF844-1D6D-47B0-A3BE-F73B8296CF19}" type="presParOf" srcId="{E5541F53-F0A2-4527-A640-CDDDBDA9B14C}" destId="{3482075E-733C-4F38-BB63-4D8439A119B1}" srcOrd="1" destOrd="0" presId="urn:microsoft.com/office/officeart/2005/8/layout/hierarchy1"/>
    <dgm:cxn modelId="{DAFFE8C8-58AF-4286-A2DA-50FE875B0D4C}" type="presParOf" srcId="{3482075E-733C-4F38-BB63-4D8439A119B1}" destId="{33D6A183-45D4-4F2B-9957-0C7EEAFFFC1E}" srcOrd="0" destOrd="0" presId="urn:microsoft.com/office/officeart/2005/8/layout/hierarchy1"/>
    <dgm:cxn modelId="{94A30784-45AC-4F6C-B4A6-C9A94E4D47C0}" type="presParOf" srcId="{3482075E-733C-4F38-BB63-4D8439A119B1}" destId="{62E3E2E4-BC20-4277-9009-1AC2E1A523F7}" srcOrd="1" destOrd="0" presId="urn:microsoft.com/office/officeart/2005/8/layout/hierarchy1"/>
    <dgm:cxn modelId="{F702E12A-67CA-4200-97B2-5AF10D03B9D2}" type="presParOf" srcId="{62E3E2E4-BC20-4277-9009-1AC2E1A523F7}" destId="{381060CD-59FE-4698-9907-C28F80CAF068}" srcOrd="0" destOrd="0" presId="urn:microsoft.com/office/officeart/2005/8/layout/hierarchy1"/>
    <dgm:cxn modelId="{D1BF415F-7C2A-4A25-A226-C7AFDD26BE2E}" type="presParOf" srcId="{381060CD-59FE-4698-9907-C28F80CAF068}" destId="{A0B4D4DE-DFB3-4CED-ABB1-C71F99D416E5}" srcOrd="0" destOrd="0" presId="urn:microsoft.com/office/officeart/2005/8/layout/hierarchy1"/>
    <dgm:cxn modelId="{1787E20D-12F1-4B0D-9E67-F4D92E92FF1F}" type="presParOf" srcId="{381060CD-59FE-4698-9907-C28F80CAF068}" destId="{C20E81FE-65F3-4866-9A0A-E07BB42350E2}" srcOrd="1" destOrd="0" presId="urn:microsoft.com/office/officeart/2005/8/layout/hierarchy1"/>
    <dgm:cxn modelId="{018F06B1-5E07-4403-A5DF-5B3C4C282361}" type="presParOf" srcId="{62E3E2E4-BC20-4277-9009-1AC2E1A523F7}" destId="{93466C22-745F-4894-A9DE-CBDD40DFA399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3D6A183-45D4-4F2B-9957-0C7EEAFFFC1E}">
      <dsp:nvSpPr>
        <dsp:cNvPr id="0" name=""/>
        <dsp:cNvSpPr/>
      </dsp:nvSpPr>
      <dsp:spPr>
        <a:xfrm>
          <a:off x="8398852" y="4566978"/>
          <a:ext cx="237338" cy="3223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3654"/>
              </a:lnTo>
              <a:lnTo>
                <a:pt x="237338" y="253654"/>
              </a:lnTo>
              <a:lnTo>
                <a:pt x="237338" y="322326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C2CCEE-DC45-4A46-93FB-F34D6EFB9318}">
      <dsp:nvSpPr>
        <dsp:cNvPr id="0" name=""/>
        <dsp:cNvSpPr/>
      </dsp:nvSpPr>
      <dsp:spPr>
        <a:xfrm>
          <a:off x="8256125" y="3694105"/>
          <a:ext cx="142727" cy="4021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3483"/>
              </a:lnTo>
              <a:lnTo>
                <a:pt x="142727" y="333483"/>
              </a:lnTo>
              <a:lnTo>
                <a:pt x="142727" y="402155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235E1A-9A63-4450-A605-6AA82EC8493F}">
      <dsp:nvSpPr>
        <dsp:cNvPr id="0" name=""/>
        <dsp:cNvSpPr/>
      </dsp:nvSpPr>
      <dsp:spPr>
        <a:xfrm>
          <a:off x="6815604" y="2739327"/>
          <a:ext cx="1440520" cy="4840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5388"/>
              </a:lnTo>
              <a:lnTo>
                <a:pt x="1440520" y="415388"/>
              </a:lnTo>
              <a:lnTo>
                <a:pt x="1440520" y="484060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2268A2-A877-42C6-A337-DD6881F4AB73}">
      <dsp:nvSpPr>
        <dsp:cNvPr id="0" name=""/>
        <dsp:cNvSpPr/>
      </dsp:nvSpPr>
      <dsp:spPr>
        <a:xfrm>
          <a:off x="6650562" y="3922281"/>
          <a:ext cx="535189" cy="3715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2877"/>
              </a:lnTo>
              <a:lnTo>
                <a:pt x="535189" y="302877"/>
              </a:lnTo>
              <a:lnTo>
                <a:pt x="535189" y="371549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495524-B9BE-470B-99E0-F4429BEBAA6B}">
      <dsp:nvSpPr>
        <dsp:cNvPr id="0" name=""/>
        <dsp:cNvSpPr/>
      </dsp:nvSpPr>
      <dsp:spPr>
        <a:xfrm>
          <a:off x="6650562" y="3922281"/>
          <a:ext cx="458949" cy="12437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5122"/>
              </a:lnTo>
              <a:lnTo>
                <a:pt x="458949" y="1175122"/>
              </a:lnTo>
              <a:lnTo>
                <a:pt x="458949" y="1243794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B65E4E-67F3-403D-A648-3FAA8E19623D}">
      <dsp:nvSpPr>
        <dsp:cNvPr id="0" name=""/>
        <dsp:cNvSpPr/>
      </dsp:nvSpPr>
      <dsp:spPr>
        <a:xfrm>
          <a:off x="5806111" y="3922281"/>
          <a:ext cx="844450" cy="371549"/>
        </a:xfrm>
        <a:custGeom>
          <a:avLst/>
          <a:gdLst/>
          <a:ahLst/>
          <a:cxnLst/>
          <a:rect l="0" t="0" r="0" b="0"/>
          <a:pathLst>
            <a:path>
              <a:moveTo>
                <a:pt x="844450" y="0"/>
              </a:moveTo>
              <a:lnTo>
                <a:pt x="844450" y="302877"/>
              </a:lnTo>
              <a:lnTo>
                <a:pt x="0" y="302877"/>
              </a:lnTo>
              <a:lnTo>
                <a:pt x="0" y="371549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CC132E-00F7-4CE3-940A-E7CFD204D39B}">
      <dsp:nvSpPr>
        <dsp:cNvPr id="0" name=""/>
        <dsp:cNvSpPr/>
      </dsp:nvSpPr>
      <dsp:spPr>
        <a:xfrm>
          <a:off x="6650562" y="2739327"/>
          <a:ext cx="165042" cy="652798"/>
        </a:xfrm>
        <a:custGeom>
          <a:avLst/>
          <a:gdLst/>
          <a:ahLst/>
          <a:cxnLst/>
          <a:rect l="0" t="0" r="0" b="0"/>
          <a:pathLst>
            <a:path>
              <a:moveTo>
                <a:pt x="165042" y="0"/>
              </a:moveTo>
              <a:lnTo>
                <a:pt x="165042" y="584126"/>
              </a:lnTo>
              <a:lnTo>
                <a:pt x="0" y="584126"/>
              </a:lnTo>
              <a:lnTo>
                <a:pt x="0" y="652798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A04A13-FB49-41F2-B138-8B2975E51E0A}">
      <dsp:nvSpPr>
        <dsp:cNvPr id="0" name=""/>
        <dsp:cNvSpPr/>
      </dsp:nvSpPr>
      <dsp:spPr>
        <a:xfrm>
          <a:off x="4450198" y="4521648"/>
          <a:ext cx="886252" cy="6444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75757"/>
              </a:lnTo>
              <a:lnTo>
                <a:pt x="886252" y="575757"/>
              </a:lnTo>
              <a:lnTo>
                <a:pt x="886252" y="644429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942AB9-D447-4544-9C65-67464999A405}">
      <dsp:nvSpPr>
        <dsp:cNvPr id="0" name=""/>
        <dsp:cNvSpPr/>
      </dsp:nvSpPr>
      <dsp:spPr>
        <a:xfrm>
          <a:off x="3919387" y="4521648"/>
          <a:ext cx="530810" cy="672196"/>
        </a:xfrm>
        <a:custGeom>
          <a:avLst/>
          <a:gdLst/>
          <a:ahLst/>
          <a:cxnLst/>
          <a:rect l="0" t="0" r="0" b="0"/>
          <a:pathLst>
            <a:path>
              <a:moveTo>
                <a:pt x="530810" y="0"/>
              </a:moveTo>
              <a:lnTo>
                <a:pt x="530810" y="603524"/>
              </a:lnTo>
              <a:lnTo>
                <a:pt x="0" y="603524"/>
              </a:lnTo>
              <a:lnTo>
                <a:pt x="0" y="672196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35F0E1-4455-44DD-9A65-2DD5A5D74038}">
      <dsp:nvSpPr>
        <dsp:cNvPr id="0" name=""/>
        <dsp:cNvSpPr/>
      </dsp:nvSpPr>
      <dsp:spPr>
        <a:xfrm>
          <a:off x="2443893" y="4521648"/>
          <a:ext cx="2006304" cy="621886"/>
        </a:xfrm>
        <a:custGeom>
          <a:avLst/>
          <a:gdLst/>
          <a:ahLst/>
          <a:cxnLst/>
          <a:rect l="0" t="0" r="0" b="0"/>
          <a:pathLst>
            <a:path>
              <a:moveTo>
                <a:pt x="2006304" y="0"/>
              </a:moveTo>
              <a:lnTo>
                <a:pt x="2006304" y="553214"/>
              </a:lnTo>
              <a:lnTo>
                <a:pt x="0" y="553214"/>
              </a:lnTo>
              <a:lnTo>
                <a:pt x="0" y="621886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5D52B2-977A-4426-95D7-8A7CA1D29879}">
      <dsp:nvSpPr>
        <dsp:cNvPr id="0" name=""/>
        <dsp:cNvSpPr/>
      </dsp:nvSpPr>
      <dsp:spPr>
        <a:xfrm>
          <a:off x="4450198" y="3822907"/>
          <a:ext cx="644327" cy="304024"/>
        </a:xfrm>
        <a:custGeom>
          <a:avLst/>
          <a:gdLst/>
          <a:ahLst/>
          <a:cxnLst/>
          <a:rect l="0" t="0" r="0" b="0"/>
          <a:pathLst>
            <a:path>
              <a:moveTo>
                <a:pt x="644327" y="0"/>
              </a:moveTo>
              <a:lnTo>
                <a:pt x="644327" y="235352"/>
              </a:lnTo>
              <a:lnTo>
                <a:pt x="0" y="235352"/>
              </a:lnTo>
              <a:lnTo>
                <a:pt x="0" y="304024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41B563-9286-4D7C-970B-8C20E7569112}">
      <dsp:nvSpPr>
        <dsp:cNvPr id="0" name=""/>
        <dsp:cNvSpPr/>
      </dsp:nvSpPr>
      <dsp:spPr>
        <a:xfrm>
          <a:off x="5094525" y="2739327"/>
          <a:ext cx="1721079" cy="553425"/>
        </a:xfrm>
        <a:custGeom>
          <a:avLst/>
          <a:gdLst/>
          <a:ahLst/>
          <a:cxnLst/>
          <a:rect l="0" t="0" r="0" b="0"/>
          <a:pathLst>
            <a:path>
              <a:moveTo>
                <a:pt x="1721079" y="0"/>
              </a:moveTo>
              <a:lnTo>
                <a:pt x="1721079" y="484753"/>
              </a:lnTo>
              <a:lnTo>
                <a:pt x="0" y="484753"/>
              </a:lnTo>
              <a:lnTo>
                <a:pt x="0" y="553425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703670-BB6A-479A-8658-41C918325DCD}">
      <dsp:nvSpPr>
        <dsp:cNvPr id="0" name=""/>
        <dsp:cNvSpPr/>
      </dsp:nvSpPr>
      <dsp:spPr>
        <a:xfrm>
          <a:off x="4556199" y="1838770"/>
          <a:ext cx="2259405" cy="4731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4495"/>
              </a:lnTo>
              <a:lnTo>
                <a:pt x="2259405" y="404495"/>
              </a:lnTo>
              <a:lnTo>
                <a:pt x="2259405" y="473168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BC3504-E69D-41A4-9372-57873FEAAE47}">
      <dsp:nvSpPr>
        <dsp:cNvPr id="0" name=""/>
        <dsp:cNvSpPr/>
      </dsp:nvSpPr>
      <dsp:spPr>
        <a:xfrm>
          <a:off x="1930704" y="2975335"/>
          <a:ext cx="91440" cy="347660"/>
        </a:xfrm>
        <a:custGeom>
          <a:avLst/>
          <a:gdLst/>
          <a:ahLst/>
          <a:cxnLst/>
          <a:rect l="0" t="0" r="0" b="0"/>
          <a:pathLst>
            <a:path>
              <a:moveTo>
                <a:pt x="127098" y="0"/>
              </a:moveTo>
              <a:lnTo>
                <a:pt x="127098" y="278988"/>
              </a:lnTo>
              <a:lnTo>
                <a:pt x="45720" y="278988"/>
              </a:lnTo>
              <a:lnTo>
                <a:pt x="45720" y="347660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05901E-A3AC-4FD0-BC7A-1DBC6C938330}">
      <dsp:nvSpPr>
        <dsp:cNvPr id="0" name=""/>
        <dsp:cNvSpPr/>
      </dsp:nvSpPr>
      <dsp:spPr>
        <a:xfrm>
          <a:off x="2057803" y="1838770"/>
          <a:ext cx="2498396" cy="560203"/>
        </a:xfrm>
        <a:custGeom>
          <a:avLst/>
          <a:gdLst/>
          <a:ahLst/>
          <a:cxnLst/>
          <a:rect l="0" t="0" r="0" b="0"/>
          <a:pathLst>
            <a:path>
              <a:moveTo>
                <a:pt x="2498396" y="0"/>
              </a:moveTo>
              <a:lnTo>
                <a:pt x="2498396" y="491531"/>
              </a:lnTo>
              <a:lnTo>
                <a:pt x="0" y="491531"/>
              </a:lnTo>
              <a:lnTo>
                <a:pt x="0" y="560203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F3345C-3231-4C4C-8726-66347E8FA0EC}">
      <dsp:nvSpPr>
        <dsp:cNvPr id="0" name=""/>
        <dsp:cNvSpPr/>
      </dsp:nvSpPr>
      <dsp:spPr>
        <a:xfrm>
          <a:off x="3039947" y="1134642"/>
          <a:ext cx="3032505" cy="7041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5F9D72D-1582-44A4-A2D5-6D80A1EE8464}">
      <dsp:nvSpPr>
        <dsp:cNvPr id="0" name=""/>
        <dsp:cNvSpPr/>
      </dsp:nvSpPr>
      <dsp:spPr>
        <a:xfrm>
          <a:off x="3122312" y="1212889"/>
          <a:ext cx="3032505" cy="7041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Methodology</a:t>
          </a:r>
          <a:endParaRPr lang="ar-SA" sz="2800" b="1" kern="1200" dirty="0"/>
        </a:p>
      </dsp:txBody>
      <dsp:txXfrm>
        <a:off x="3122312" y="1212889"/>
        <a:ext cx="3032505" cy="704127"/>
      </dsp:txXfrm>
    </dsp:sp>
    <dsp:sp modelId="{51824520-720C-4B1C-9DF8-A9AC65A46FD4}">
      <dsp:nvSpPr>
        <dsp:cNvPr id="0" name=""/>
        <dsp:cNvSpPr/>
      </dsp:nvSpPr>
      <dsp:spPr>
        <a:xfrm>
          <a:off x="1044918" y="2398974"/>
          <a:ext cx="2025769" cy="5763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BDAF807-6707-44D1-A403-0079880F2D16}">
      <dsp:nvSpPr>
        <dsp:cNvPr id="0" name=""/>
        <dsp:cNvSpPr/>
      </dsp:nvSpPr>
      <dsp:spPr>
        <a:xfrm>
          <a:off x="1127283" y="2477221"/>
          <a:ext cx="2025769" cy="5763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Data collection and analysis</a:t>
          </a:r>
          <a:endParaRPr lang="ar-SA" sz="1400" b="1" kern="1200" dirty="0"/>
        </a:p>
      </dsp:txBody>
      <dsp:txXfrm>
        <a:off x="1127283" y="2477221"/>
        <a:ext cx="2025769" cy="576361"/>
      </dsp:txXfrm>
    </dsp:sp>
    <dsp:sp modelId="{20894D0C-8796-4E88-BDF8-0E55831CE5DF}">
      <dsp:nvSpPr>
        <dsp:cNvPr id="0" name=""/>
        <dsp:cNvSpPr/>
      </dsp:nvSpPr>
      <dsp:spPr>
        <a:xfrm>
          <a:off x="812368" y="3322996"/>
          <a:ext cx="2328111" cy="136312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DBE9E2E-5390-4416-8952-B6D102DF345A}">
      <dsp:nvSpPr>
        <dsp:cNvPr id="0" name=""/>
        <dsp:cNvSpPr/>
      </dsp:nvSpPr>
      <dsp:spPr>
        <a:xfrm>
          <a:off x="894734" y="3401243"/>
          <a:ext cx="2328111" cy="13631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 dirty="0" smtClean="0"/>
        </a:p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Architectural aspect </a:t>
          </a:r>
        </a:p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Environmental aspect </a:t>
          </a:r>
        </a:p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Structural aspect </a:t>
          </a:r>
        </a:p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Mechanical aspect </a:t>
          </a:r>
        </a:p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Electrical aspect </a:t>
          </a:r>
        </a:p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dirty="0" smtClean="0"/>
        </a:p>
      </dsp:txBody>
      <dsp:txXfrm>
        <a:off x="894734" y="3401243"/>
        <a:ext cx="2328111" cy="1363123"/>
      </dsp:txXfrm>
    </dsp:sp>
    <dsp:sp modelId="{CB32D1F9-D28F-42F2-95EA-9ACF173EBEF2}">
      <dsp:nvSpPr>
        <dsp:cNvPr id="0" name=""/>
        <dsp:cNvSpPr/>
      </dsp:nvSpPr>
      <dsp:spPr>
        <a:xfrm>
          <a:off x="6090310" y="2311938"/>
          <a:ext cx="1450589" cy="4273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B54F6DD-127B-4241-ADF1-E31D8FBE35F4}">
      <dsp:nvSpPr>
        <dsp:cNvPr id="0" name=""/>
        <dsp:cNvSpPr/>
      </dsp:nvSpPr>
      <dsp:spPr>
        <a:xfrm>
          <a:off x="6172675" y="2390185"/>
          <a:ext cx="1450589" cy="4273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Computer Simulation</a:t>
          </a:r>
          <a:endParaRPr lang="ar-SA" sz="1400" b="1" kern="1200" dirty="0"/>
        </a:p>
      </dsp:txBody>
      <dsp:txXfrm>
        <a:off x="6172675" y="2390185"/>
        <a:ext cx="1450589" cy="427388"/>
      </dsp:txXfrm>
    </dsp:sp>
    <dsp:sp modelId="{489174BD-42A0-4436-AC82-08E1026E7538}">
      <dsp:nvSpPr>
        <dsp:cNvPr id="0" name=""/>
        <dsp:cNvSpPr/>
      </dsp:nvSpPr>
      <dsp:spPr>
        <a:xfrm>
          <a:off x="4380239" y="3292752"/>
          <a:ext cx="1428573" cy="53015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1219E960-9FD0-4966-8C6D-7990C096969E}">
      <dsp:nvSpPr>
        <dsp:cNvPr id="0" name=""/>
        <dsp:cNvSpPr/>
      </dsp:nvSpPr>
      <dsp:spPr>
        <a:xfrm>
          <a:off x="4462604" y="3370999"/>
          <a:ext cx="1428573" cy="5301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Environmental aspect</a:t>
          </a:r>
          <a:endParaRPr lang="ar-SA" sz="1400" b="1" kern="1200" dirty="0"/>
        </a:p>
      </dsp:txBody>
      <dsp:txXfrm>
        <a:off x="4462604" y="3370999"/>
        <a:ext cx="1428573" cy="530155"/>
      </dsp:txXfrm>
    </dsp:sp>
    <dsp:sp modelId="{50A6756B-9EF4-487D-8C54-A0B4E7111053}">
      <dsp:nvSpPr>
        <dsp:cNvPr id="0" name=""/>
        <dsp:cNvSpPr/>
      </dsp:nvSpPr>
      <dsp:spPr>
        <a:xfrm>
          <a:off x="3853928" y="4126932"/>
          <a:ext cx="1192539" cy="3947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5059CEE-0ADD-4DC7-82A4-59F89F584767}">
      <dsp:nvSpPr>
        <dsp:cNvPr id="0" name=""/>
        <dsp:cNvSpPr/>
      </dsp:nvSpPr>
      <dsp:spPr>
        <a:xfrm>
          <a:off x="3936293" y="4205179"/>
          <a:ext cx="1192539" cy="39471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Design Builder</a:t>
          </a:r>
          <a:endParaRPr lang="ar-SA" sz="1400" b="1" kern="1200" dirty="0"/>
        </a:p>
      </dsp:txBody>
      <dsp:txXfrm>
        <a:off x="3936293" y="4205179"/>
        <a:ext cx="1192539" cy="394715"/>
      </dsp:txXfrm>
    </dsp:sp>
    <dsp:sp modelId="{D3C20A1C-B7B8-486E-BA38-FB1A9FAC5A4A}">
      <dsp:nvSpPr>
        <dsp:cNvPr id="0" name=""/>
        <dsp:cNvSpPr/>
      </dsp:nvSpPr>
      <dsp:spPr>
        <a:xfrm>
          <a:off x="1797119" y="5143535"/>
          <a:ext cx="1293547" cy="4657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58BD686-2870-40BD-A4A1-D5D65723819B}">
      <dsp:nvSpPr>
        <dsp:cNvPr id="0" name=""/>
        <dsp:cNvSpPr/>
      </dsp:nvSpPr>
      <dsp:spPr>
        <a:xfrm>
          <a:off x="1879484" y="5221782"/>
          <a:ext cx="1293547" cy="4657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Heating and cooling</a:t>
          </a:r>
          <a:endParaRPr lang="ar-SA" sz="1200" b="1" kern="1200" dirty="0"/>
        </a:p>
      </dsp:txBody>
      <dsp:txXfrm>
        <a:off x="1879484" y="5221782"/>
        <a:ext cx="1293547" cy="465714"/>
      </dsp:txXfrm>
    </dsp:sp>
    <dsp:sp modelId="{18AE3AC7-D5F4-4FE3-908E-D779CBDC4CC5}">
      <dsp:nvSpPr>
        <dsp:cNvPr id="0" name=""/>
        <dsp:cNvSpPr/>
      </dsp:nvSpPr>
      <dsp:spPr>
        <a:xfrm>
          <a:off x="3246265" y="5193845"/>
          <a:ext cx="1346245" cy="51438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A630E79-0B32-407A-969B-4F252A88FCE2}">
      <dsp:nvSpPr>
        <dsp:cNvPr id="0" name=""/>
        <dsp:cNvSpPr/>
      </dsp:nvSpPr>
      <dsp:spPr>
        <a:xfrm>
          <a:off x="3328630" y="5272092"/>
          <a:ext cx="1346245" cy="51438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Shadow and sun path</a:t>
          </a:r>
          <a:endParaRPr lang="ar-SA" sz="1400" b="1" kern="1200" dirty="0"/>
        </a:p>
      </dsp:txBody>
      <dsp:txXfrm>
        <a:off x="3328630" y="5272092"/>
        <a:ext cx="1346245" cy="514386"/>
      </dsp:txXfrm>
    </dsp:sp>
    <dsp:sp modelId="{F6DD58B1-1800-4243-A490-6837592D8180}">
      <dsp:nvSpPr>
        <dsp:cNvPr id="0" name=""/>
        <dsp:cNvSpPr/>
      </dsp:nvSpPr>
      <dsp:spPr>
        <a:xfrm>
          <a:off x="4808701" y="5166077"/>
          <a:ext cx="1055497" cy="4707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E16C8D0-9C94-4036-A331-6E6D36A0BBA3}">
      <dsp:nvSpPr>
        <dsp:cNvPr id="0" name=""/>
        <dsp:cNvSpPr/>
      </dsp:nvSpPr>
      <dsp:spPr>
        <a:xfrm>
          <a:off x="4891066" y="5244324"/>
          <a:ext cx="1055497" cy="4707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Daylight</a:t>
          </a:r>
          <a:endParaRPr lang="ar-SA" sz="1400" b="1" kern="1200" dirty="0"/>
        </a:p>
      </dsp:txBody>
      <dsp:txXfrm>
        <a:off x="4891066" y="5244324"/>
        <a:ext cx="1055497" cy="470717"/>
      </dsp:txXfrm>
    </dsp:sp>
    <dsp:sp modelId="{414A9A50-C3D0-4C68-9A3E-0E80C6945706}">
      <dsp:nvSpPr>
        <dsp:cNvPr id="0" name=""/>
        <dsp:cNvSpPr/>
      </dsp:nvSpPr>
      <dsp:spPr>
        <a:xfrm>
          <a:off x="6025375" y="3392125"/>
          <a:ext cx="1250374" cy="53015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1A05490E-7732-4A61-B6D0-44CC814B01B0}">
      <dsp:nvSpPr>
        <dsp:cNvPr id="0" name=""/>
        <dsp:cNvSpPr/>
      </dsp:nvSpPr>
      <dsp:spPr>
        <a:xfrm>
          <a:off x="6107740" y="3470372"/>
          <a:ext cx="1250374" cy="5301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Structural Aspect</a:t>
          </a:r>
          <a:endParaRPr lang="ar-SA" sz="1400" b="1" kern="1200" dirty="0"/>
        </a:p>
      </dsp:txBody>
      <dsp:txXfrm>
        <a:off x="6107740" y="3470372"/>
        <a:ext cx="1250374" cy="530155"/>
      </dsp:txXfrm>
    </dsp:sp>
    <dsp:sp modelId="{8E53BA60-401C-4EE7-93E8-14AD0377F598}">
      <dsp:nvSpPr>
        <dsp:cNvPr id="0" name=""/>
        <dsp:cNvSpPr/>
      </dsp:nvSpPr>
      <dsp:spPr>
        <a:xfrm>
          <a:off x="5312421" y="4293830"/>
          <a:ext cx="987380" cy="4707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B39D243-34D6-472C-9EB3-5D891217F478}">
      <dsp:nvSpPr>
        <dsp:cNvPr id="0" name=""/>
        <dsp:cNvSpPr/>
      </dsp:nvSpPr>
      <dsp:spPr>
        <a:xfrm>
          <a:off x="5394786" y="4372077"/>
          <a:ext cx="987380" cy="4707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ETAPS</a:t>
          </a:r>
          <a:endParaRPr lang="ar-SA" sz="1400" b="1" kern="1200" dirty="0"/>
        </a:p>
      </dsp:txBody>
      <dsp:txXfrm>
        <a:off x="5394786" y="4372077"/>
        <a:ext cx="987380" cy="470717"/>
      </dsp:txXfrm>
    </dsp:sp>
    <dsp:sp modelId="{2D2DFC47-59B7-476F-8289-5D56F5A26F47}">
      <dsp:nvSpPr>
        <dsp:cNvPr id="0" name=""/>
        <dsp:cNvSpPr/>
      </dsp:nvSpPr>
      <dsp:spPr>
        <a:xfrm>
          <a:off x="6738868" y="5166075"/>
          <a:ext cx="741287" cy="4707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D6089AE-CEA9-445B-B082-35AC02C4721B}">
      <dsp:nvSpPr>
        <dsp:cNvPr id="0" name=""/>
        <dsp:cNvSpPr/>
      </dsp:nvSpPr>
      <dsp:spPr>
        <a:xfrm>
          <a:off x="6821234" y="5244322"/>
          <a:ext cx="741287" cy="4707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SAP</a:t>
          </a:r>
          <a:endParaRPr lang="ar-SA" sz="1400" b="1" kern="1200" dirty="0"/>
        </a:p>
      </dsp:txBody>
      <dsp:txXfrm>
        <a:off x="6821234" y="5244322"/>
        <a:ext cx="741287" cy="470717"/>
      </dsp:txXfrm>
    </dsp:sp>
    <dsp:sp modelId="{1C6E8A49-6CF7-4D82-B46F-58DB12CA9AE3}">
      <dsp:nvSpPr>
        <dsp:cNvPr id="0" name=""/>
        <dsp:cNvSpPr/>
      </dsp:nvSpPr>
      <dsp:spPr>
        <a:xfrm>
          <a:off x="6775682" y="4293830"/>
          <a:ext cx="820138" cy="4707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8317CF4-536F-48FD-9012-136872293B5B}">
      <dsp:nvSpPr>
        <dsp:cNvPr id="0" name=""/>
        <dsp:cNvSpPr/>
      </dsp:nvSpPr>
      <dsp:spPr>
        <a:xfrm>
          <a:off x="6858048" y="4372077"/>
          <a:ext cx="820138" cy="4707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err="1" smtClean="0"/>
            <a:t>Prokon</a:t>
          </a:r>
          <a:endParaRPr lang="ar-SA" sz="1400" b="1" kern="1200" dirty="0"/>
        </a:p>
      </dsp:txBody>
      <dsp:txXfrm>
        <a:off x="6858048" y="4372077"/>
        <a:ext cx="820138" cy="470717"/>
      </dsp:txXfrm>
    </dsp:sp>
    <dsp:sp modelId="{215A4DDE-2BE8-4DB0-8AB5-17BC67E6C1AE}">
      <dsp:nvSpPr>
        <dsp:cNvPr id="0" name=""/>
        <dsp:cNvSpPr/>
      </dsp:nvSpPr>
      <dsp:spPr>
        <a:xfrm>
          <a:off x="7662390" y="3223387"/>
          <a:ext cx="1187469" cy="4707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F931EF5-C14F-4F21-91C4-61AA739464B7}">
      <dsp:nvSpPr>
        <dsp:cNvPr id="0" name=""/>
        <dsp:cNvSpPr/>
      </dsp:nvSpPr>
      <dsp:spPr>
        <a:xfrm>
          <a:off x="7744756" y="3301634"/>
          <a:ext cx="1187469" cy="4707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Electrical aspect</a:t>
          </a:r>
          <a:endParaRPr lang="ar-SA" sz="1400" b="1" kern="1200" dirty="0"/>
        </a:p>
      </dsp:txBody>
      <dsp:txXfrm>
        <a:off x="7744756" y="3301634"/>
        <a:ext cx="1187469" cy="470717"/>
      </dsp:txXfrm>
    </dsp:sp>
    <dsp:sp modelId="{7B463318-DACE-42A6-A2B2-08B19414928C}">
      <dsp:nvSpPr>
        <dsp:cNvPr id="0" name=""/>
        <dsp:cNvSpPr/>
      </dsp:nvSpPr>
      <dsp:spPr>
        <a:xfrm>
          <a:off x="8028208" y="4096260"/>
          <a:ext cx="741287" cy="4707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E62D1B3-F8F5-4E69-935A-9D1E0F717ED2}">
      <dsp:nvSpPr>
        <dsp:cNvPr id="0" name=""/>
        <dsp:cNvSpPr/>
      </dsp:nvSpPr>
      <dsp:spPr>
        <a:xfrm>
          <a:off x="8110574" y="4174507"/>
          <a:ext cx="741287" cy="4707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/>
            <a:t>DiaLUX</a:t>
          </a:r>
          <a:endParaRPr lang="ar-SA" sz="1100" b="1" kern="1200" dirty="0"/>
        </a:p>
      </dsp:txBody>
      <dsp:txXfrm>
        <a:off x="8110574" y="4174507"/>
        <a:ext cx="741287" cy="470717"/>
      </dsp:txXfrm>
    </dsp:sp>
    <dsp:sp modelId="{A0B4D4DE-DFB3-4CED-ABB1-C71F99D416E5}">
      <dsp:nvSpPr>
        <dsp:cNvPr id="0" name=""/>
        <dsp:cNvSpPr/>
      </dsp:nvSpPr>
      <dsp:spPr>
        <a:xfrm>
          <a:off x="8096551" y="4889305"/>
          <a:ext cx="1079278" cy="58243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20E81FE-65F3-4866-9A0A-E07BB42350E2}">
      <dsp:nvSpPr>
        <dsp:cNvPr id="0" name=""/>
        <dsp:cNvSpPr/>
      </dsp:nvSpPr>
      <dsp:spPr>
        <a:xfrm>
          <a:off x="8178917" y="4967552"/>
          <a:ext cx="1079278" cy="5824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Artificial Lighting</a:t>
          </a:r>
          <a:endParaRPr lang="ar-SA" sz="1400" b="1" kern="1200" dirty="0"/>
        </a:p>
      </dsp:txBody>
      <dsp:txXfrm>
        <a:off x="8178917" y="4967552"/>
        <a:ext cx="1079278" cy="5824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C12C57A-3ED7-4470-BCB9-0C58C7319801}" type="datetimeFigureOut">
              <a:rPr lang="ar-SA" smtClean="0"/>
              <a:pPr/>
              <a:t>8/28/1439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057EA14B-8467-40F3-9BA1-D1C2087C044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549355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7EA14B-8467-40F3-9BA1-D1C2087C044B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964119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964119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964119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81608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242049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391903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787252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263279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2632794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24FA5-6FD7-454E-B517-E8EB88C2C98B}" type="slidenum">
              <a:rPr lang="ar-JO" smtClean="0"/>
              <a:pPr/>
              <a:t>41</a:t>
            </a:fld>
            <a:endParaRPr lang="ar-JO"/>
          </a:p>
        </p:txBody>
      </p:sp>
    </p:spTree>
    <p:extLst>
      <p:ext uri="{BB962C8B-B14F-4D97-AF65-F5344CB8AC3E}">
        <p14:creationId xmlns="" xmlns:p14="http://schemas.microsoft.com/office/powerpoint/2010/main" val="5450647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2471550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7EA14B-8467-40F3-9BA1-D1C2087C044B}" type="slidenum">
              <a:rPr lang="ar-SA" smtClean="0"/>
              <a:pPr/>
              <a:t>52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54282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67056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875294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161256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737733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553895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684213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D239387-772E-4DAD-AB17-E82E614B63D8}" type="datetime1">
              <a:rPr lang="ar-SA" smtClean="0"/>
              <a:pPr/>
              <a:t>8/28/1439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10" name="مستطيل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مستطيل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رابط مستقيم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رابط مستقيم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مستطيل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شكل بيضاوي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شكل بيضاوي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شكل بيضاوي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377E0-3EE3-4A07-9BC0-53E85F2DEA7A}" type="datetime1">
              <a:rPr lang="ar-SA" smtClean="0"/>
              <a:pPr/>
              <a:t>8/28/1439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4C21B-D9E1-4D9E-B745-0D9E630D04CD}" type="datetime1">
              <a:rPr lang="ar-SA" smtClean="0"/>
              <a:pPr/>
              <a:t>8/28/1439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D91A7E1-0A6A-42D5-A5AD-2A49A913AB4C}" type="datetime1">
              <a:rPr lang="ar-SA" smtClean="0">
                <a:solidFill>
                  <a:srgbClr val="575F6D"/>
                </a:solidFill>
              </a:rPr>
              <a:pPr/>
              <a:t>8/28/1439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ar-SA">
              <a:solidFill>
                <a:srgbClr val="575F6D"/>
              </a:solidFill>
            </a:endParaRPr>
          </a:p>
        </p:txBody>
      </p:sp>
      <p:sp>
        <p:nvSpPr>
          <p:cNvPr id="10" name="مستطيل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مستطيل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مستطيل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مستطيل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رابط مستقيم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رابط مستقيم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" name="مستطيل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شكل بيضاوي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شكل بيضاوي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شكل بيضاوي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شكل بيضاوي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E038971-11D1-4D14-8165-CA9F74DB486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4654976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F8944E0-0408-4E33-97F3-2A97C1687A42}" type="datetime1">
              <a:rPr lang="ar-SA" smtClean="0">
                <a:solidFill>
                  <a:srgbClr val="575F6D"/>
                </a:solidFill>
              </a:rPr>
              <a:pPr/>
              <a:t>8/28/1439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E038971-11D1-4D14-8165-CA9F74DB486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513430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E1B6449-E698-414D-B8F2-98C50AC1F033}" type="datetime1">
              <a:rPr lang="ar-SA" smtClean="0">
                <a:solidFill>
                  <a:srgbClr val="FFF39D"/>
                </a:solidFill>
              </a:rPr>
              <a:pPr/>
              <a:t>8/28/1439</a:t>
            </a:fld>
            <a:endParaRPr lang="ar-SA">
              <a:solidFill>
                <a:srgbClr val="FFF39D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ar-SA">
              <a:solidFill>
                <a:srgbClr val="FFF39D"/>
              </a:solidFill>
            </a:endParaRPr>
          </a:p>
        </p:txBody>
      </p:sp>
      <p:sp>
        <p:nvSpPr>
          <p:cNvPr id="9" name="مستطيل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مستطيل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مستطيل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مستطيل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رابط مستقيم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رابط مستقيم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مستطيل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شكل بيضاوي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شكل بيضاوي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شكل بيضاوي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شكل بيضاوي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رابط مستقيم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E038971-11D1-4D14-8165-CA9F74DB486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7798731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A9424-2B03-4E9D-97B5-8E5170B21349}" type="datetime1">
              <a:rPr lang="ar-SA" smtClean="0">
                <a:solidFill>
                  <a:srgbClr val="575F6D"/>
                </a:solidFill>
              </a:rPr>
              <a:pPr/>
              <a:t>8/28/1439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575F6D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8971-11D1-4D14-8165-CA9F74DB486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40916181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B7B42-FA8C-472A-8B8E-AEE477B9A811}" type="datetime1">
              <a:rPr lang="ar-SA" smtClean="0">
                <a:solidFill>
                  <a:srgbClr val="575F6D"/>
                </a:solidFill>
              </a:rPr>
              <a:pPr/>
              <a:t>8/28/1439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575F6D"/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8971-11D1-4D14-8165-CA9F74DB486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نص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  <p:extLst>
      <p:ext uri="{BB962C8B-B14F-4D97-AF65-F5344CB8AC3E}">
        <p14:creationId xmlns="" xmlns:p14="http://schemas.microsoft.com/office/powerpoint/2010/main" val="37669704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8540219-88C9-4CDF-9621-38ED978EA23C}" type="datetime1">
              <a:rPr lang="ar-SA" smtClean="0">
                <a:solidFill>
                  <a:srgbClr val="575F6D"/>
                </a:solidFill>
              </a:rPr>
              <a:pPr/>
              <a:t>8/28/1439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E038971-11D1-4D14-8165-CA9F74DB486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569327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ADE06-6DFC-4ADB-A958-93C0DA9ACA5C}" type="datetime1">
              <a:rPr lang="ar-SA" smtClean="0">
                <a:solidFill>
                  <a:srgbClr val="575F6D"/>
                </a:solidFill>
              </a:rPr>
              <a:pPr/>
              <a:t>8/28/1439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575F6D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8971-11D1-4D14-8165-CA9F74DB486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5244656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مستطيل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شكل بيضاوي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عنصر نائب للمحتوى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CF60630-A264-40A3-893C-2AEDFE899147}" type="datetime1">
              <a:rPr lang="ar-SA" smtClean="0">
                <a:solidFill>
                  <a:srgbClr val="575F6D"/>
                </a:solidFill>
              </a:rPr>
              <a:pPr/>
              <a:t>8/28/1439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E038971-11D1-4D14-8165-CA9F74DB486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عنصر نائب للتذييل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458947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F02A1B0-9B00-40F2-B0D1-70299F9FF070}" type="datetime1">
              <a:rPr lang="ar-SA" smtClean="0"/>
              <a:pPr/>
              <a:t>8/28/1439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شكل بيضاوي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مستطيل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رابط مستقيم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عنصر نائب للتاريخ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04AE51F-ECB5-47F5-828C-2741EE5FB826}" type="datetime1">
              <a:rPr lang="ar-SA" smtClean="0">
                <a:solidFill>
                  <a:srgbClr val="575F6D"/>
                </a:solidFill>
              </a:rPr>
              <a:pPr/>
              <a:t>8/28/1439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E038971-11D1-4D14-8165-CA9F74DB486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887550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FEDCA-45D2-49FA-8BB2-E50953A60EC1}" type="datetime1">
              <a:rPr lang="ar-SA" smtClean="0">
                <a:solidFill>
                  <a:srgbClr val="575F6D"/>
                </a:solidFill>
              </a:rPr>
              <a:pPr/>
              <a:t>8/28/1439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575F6D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8971-11D1-4D14-8165-CA9F74DB486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0412877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527DF-1013-4F10-9742-9C9BB3DFFD52}" type="datetime1">
              <a:rPr lang="ar-SA" smtClean="0">
                <a:solidFill>
                  <a:srgbClr val="575F6D"/>
                </a:solidFill>
              </a:rPr>
              <a:pPr/>
              <a:t>8/28/1439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575F6D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8971-11D1-4D14-8165-CA9F74DB486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564831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EA0B648-EB0F-46C0-8C41-687E9167F6C0}" type="datetime1">
              <a:rPr lang="ar-SA" smtClean="0">
                <a:solidFill>
                  <a:srgbClr val="575F6D"/>
                </a:solidFill>
              </a:rPr>
              <a:pPr/>
              <a:t>8/28/1439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ar-SA">
              <a:solidFill>
                <a:srgbClr val="575F6D"/>
              </a:solidFill>
            </a:endParaRPr>
          </a:p>
        </p:txBody>
      </p:sp>
      <p:sp>
        <p:nvSpPr>
          <p:cNvPr id="10" name="مستطيل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مستطيل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مستطيل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مستطيل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رابط مستقيم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رابط مستقيم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" name="مستطيل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شكل بيضاوي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شكل بيضاوي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شكل بيضاوي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شكل بيضاوي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E038971-11D1-4D14-8165-CA9F74DB486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6178113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D275D7B-0559-4FA4-9032-478ECB62EC01}" type="datetime1">
              <a:rPr lang="ar-SA" smtClean="0">
                <a:solidFill>
                  <a:srgbClr val="575F6D"/>
                </a:solidFill>
              </a:rPr>
              <a:pPr/>
              <a:t>8/28/1439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E038971-11D1-4D14-8165-CA9F74DB486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441060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5FBF02E-4AE4-44FC-8CF6-889D8C89A883}" type="datetime1">
              <a:rPr lang="ar-SA" smtClean="0">
                <a:solidFill>
                  <a:srgbClr val="FFF39D"/>
                </a:solidFill>
              </a:rPr>
              <a:pPr/>
              <a:t>8/28/1439</a:t>
            </a:fld>
            <a:endParaRPr lang="ar-SA">
              <a:solidFill>
                <a:srgbClr val="FFF39D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ar-SA">
              <a:solidFill>
                <a:srgbClr val="FFF39D"/>
              </a:solidFill>
            </a:endParaRPr>
          </a:p>
        </p:txBody>
      </p:sp>
      <p:sp>
        <p:nvSpPr>
          <p:cNvPr id="9" name="مستطيل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مستطيل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مستطيل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مستطيل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رابط مستقيم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رابط مستقيم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مستطيل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شكل بيضاوي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شكل بيضاوي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شكل بيضاوي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شكل بيضاوي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رابط مستقيم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E038971-11D1-4D14-8165-CA9F74DB486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8790502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B99F7-BC6C-4F16-9C68-A5627B18C87E}" type="datetime1">
              <a:rPr lang="ar-SA" smtClean="0">
                <a:solidFill>
                  <a:srgbClr val="575F6D"/>
                </a:solidFill>
              </a:rPr>
              <a:pPr/>
              <a:t>8/28/1439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575F6D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8971-11D1-4D14-8165-CA9F74DB486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157407116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AB907-FAA6-4584-90C3-473E490B057F}" type="datetime1">
              <a:rPr lang="ar-SA" smtClean="0">
                <a:solidFill>
                  <a:srgbClr val="575F6D"/>
                </a:solidFill>
              </a:rPr>
              <a:pPr/>
              <a:t>8/28/1439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575F6D"/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8971-11D1-4D14-8165-CA9F74DB486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نص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  <p:extLst>
      <p:ext uri="{BB962C8B-B14F-4D97-AF65-F5344CB8AC3E}">
        <p14:creationId xmlns="" xmlns:p14="http://schemas.microsoft.com/office/powerpoint/2010/main" val="38711201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70F94D4-10F9-4B7C-AC6B-C7E14434A83E}" type="datetime1">
              <a:rPr lang="ar-SA" smtClean="0">
                <a:solidFill>
                  <a:srgbClr val="575F6D"/>
                </a:solidFill>
              </a:rPr>
              <a:pPr/>
              <a:t>8/28/1439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E038971-11D1-4D14-8165-CA9F74DB486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494269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4CF8E-8B1C-41F8-A263-9ED811B80147}" type="datetime1">
              <a:rPr lang="ar-SA" smtClean="0">
                <a:solidFill>
                  <a:srgbClr val="575F6D"/>
                </a:solidFill>
              </a:rPr>
              <a:pPr/>
              <a:t>8/28/1439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575F6D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8971-11D1-4D14-8165-CA9F74DB486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4637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F9FFB48-8C46-4FAA-9BED-DE2A5F85199D}" type="datetime1">
              <a:rPr lang="ar-SA" smtClean="0"/>
              <a:pPr/>
              <a:t>8/28/1439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9" name="مستطيل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رابط مستقيم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رابط مستقيم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مستطيل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شكل بيضاوي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شكل بيضاوي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شكل بيضاوي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رابط مستقيم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مستطيل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شكل بيضاوي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عنصر نائب للمحتوى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06E8C35-AE8A-48F4-9F0E-9DC132C3E1D0}" type="datetime1">
              <a:rPr lang="ar-SA" smtClean="0">
                <a:solidFill>
                  <a:srgbClr val="575F6D"/>
                </a:solidFill>
              </a:rPr>
              <a:pPr/>
              <a:t>8/28/1439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E038971-11D1-4D14-8165-CA9F74DB486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عنصر نائب للتذييل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44725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شكل بيضاوي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مستطيل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رابط مستقيم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عنصر نائب للتاريخ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238081A-C97C-4DA3-B953-4562F848B39B}" type="datetime1">
              <a:rPr lang="ar-SA" smtClean="0">
                <a:solidFill>
                  <a:srgbClr val="575F6D"/>
                </a:solidFill>
              </a:rPr>
              <a:pPr/>
              <a:t>8/28/1439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E038971-11D1-4D14-8165-CA9F74DB486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3013092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FF98E-07A8-48C4-8380-D8608EE2B5EE}" type="datetime1">
              <a:rPr lang="ar-SA" smtClean="0">
                <a:solidFill>
                  <a:srgbClr val="575F6D"/>
                </a:solidFill>
              </a:rPr>
              <a:pPr/>
              <a:t>8/28/1439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575F6D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8971-11D1-4D14-8165-CA9F74DB486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3269309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86DA1-F26F-4192-B926-A6150880E8BB}" type="datetime1">
              <a:rPr lang="ar-SA" smtClean="0">
                <a:solidFill>
                  <a:srgbClr val="575F6D"/>
                </a:solidFill>
              </a:rPr>
              <a:pPr/>
              <a:t>8/28/1439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575F6D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8971-11D1-4D14-8165-CA9F74DB486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04651612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1246225" y="5570292"/>
            <a:ext cx="6651600" cy="6927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480"/>
              </a:spcBef>
              <a:buSzPct val="100000"/>
              <a:buNone/>
              <a:defRPr sz="2133"/>
            </a:lvl1pPr>
          </a:lstStyle>
          <a:p>
            <a:endParaRPr/>
          </a:p>
        </p:txBody>
      </p:sp>
    </p:spTree>
    <p:extLst>
      <p:ext uri="{BB962C8B-B14F-4D97-AF65-F5344CB8AC3E}">
        <p14:creationId xmlns="" xmlns:p14="http://schemas.microsoft.com/office/powerpoint/2010/main" val="237264287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mpletely blank"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025212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E70D6-1D68-4DD3-8A3B-C40F131B24B5}" type="datetime1">
              <a:rPr lang="ar-SA" smtClean="0"/>
              <a:pPr/>
              <a:t>8/28/1439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5B76-9345-461A-8D71-8AB64F01E591}" type="datetime1">
              <a:rPr lang="ar-SA" smtClean="0"/>
              <a:pPr/>
              <a:t>8/28/1439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نص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88EF77A-C275-4F99-8095-3C17D7650637}" type="datetime1">
              <a:rPr lang="ar-SA" smtClean="0"/>
              <a:pPr/>
              <a:t>8/28/1439</a:t>
            </a:fld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015A9-AE19-43EA-809F-C0E98FE038A5}" type="datetime1">
              <a:rPr lang="ar-SA" smtClean="0"/>
              <a:pPr/>
              <a:t>8/28/1439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عنصر نائب للمحتوى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24B7947-4ABA-4168-8490-04D93EB4559A}" type="datetime1">
              <a:rPr lang="ar-SA" smtClean="0"/>
              <a:pPr/>
              <a:t>8/28/1439</a:t>
            </a:fld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عنصر نائب للتذييل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رابط مستقيم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عنصر نائب للتاريخ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34BE802-99E8-40A9-9FFC-A586CC00C77B}" type="datetime1">
              <a:rPr lang="ar-SA" smtClean="0"/>
              <a:pPr/>
              <a:t>8/28/1439</a:t>
            </a:fld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B32B40D-8492-410A-A2D6-BD1E0B69AA36}" type="datetime1">
              <a:rPr lang="ar-SA" smtClean="0"/>
              <a:pPr/>
              <a:t>8/28/1439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1CC9D7D-2657-4336-BF98-A2C6317AEB18}" type="datetime1">
              <a:rPr lang="ar-SA" smtClean="0">
                <a:solidFill>
                  <a:srgbClr val="575F6D"/>
                </a:solidFill>
              </a:rPr>
              <a:pPr/>
              <a:t>8/28/1439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>
              <a:solidFill>
                <a:srgbClr val="575F6D"/>
              </a:solidFill>
            </a:endParaRPr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مستطيل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E038971-11D1-4D14-8165-CA9F74DB486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355020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120A030-7A54-456C-B542-33C119D033A7}" type="datetime1">
              <a:rPr lang="ar-SA" smtClean="0">
                <a:solidFill>
                  <a:srgbClr val="575F6D"/>
                </a:solidFill>
              </a:rPr>
              <a:pPr/>
              <a:t>8/28/1439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>
              <a:solidFill>
                <a:srgbClr val="575F6D"/>
              </a:solidFill>
            </a:endParaRPr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مستطيل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E038971-11D1-4D14-8165-CA9F74DB486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392270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  <p:sldLayoutId id="2147483769" r:id="rId13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4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3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3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9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36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4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4.xml"/><Relationship Id="rId5" Type="http://schemas.openxmlformats.org/officeDocument/2006/relationships/comments" Target="../comments/comment1.xml"/><Relationship Id="rId4" Type="http://schemas.openxmlformats.org/officeDocument/2006/relationships/image" Target="../media/image44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57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9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9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9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72.png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9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7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9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9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786050" y="1214422"/>
            <a:ext cx="4786346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2000" b="1" dirty="0" smtClean="0"/>
              <a:t> </a:t>
            </a:r>
          </a:p>
          <a:p>
            <a:pPr algn="ctr" rtl="0"/>
            <a:endParaRPr lang="en-US" sz="2000" b="1" dirty="0" smtClean="0"/>
          </a:p>
          <a:p>
            <a:pPr algn="ctr" rtl="0"/>
            <a:endParaRPr lang="en-US" b="1" dirty="0" smtClean="0"/>
          </a:p>
          <a:p>
            <a:pPr algn="ctr" rtl="0"/>
            <a:r>
              <a:rPr lang="en-US" b="1" dirty="0" smtClean="0"/>
              <a:t>AN-</a:t>
            </a:r>
            <a:r>
              <a:rPr lang="en-US" b="1" dirty="0" err="1" smtClean="0"/>
              <a:t>Najah</a:t>
            </a:r>
            <a:r>
              <a:rPr lang="en-US" b="1" dirty="0" smtClean="0"/>
              <a:t> National University </a:t>
            </a:r>
            <a:endParaRPr lang="en-US" dirty="0" smtClean="0"/>
          </a:p>
          <a:p>
            <a:pPr algn="ctr" rtl="0"/>
            <a:r>
              <a:rPr lang="en-US" b="1" dirty="0" smtClean="0"/>
              <a:t>Building Engineering Department</a:t>
            </a:r>
          </a:p>
          <a:p>
            <a:pPr algn="ctr" rtl="0"/>
            <a:r>
              <a:rPr lang="en-US" b="1" dirty="0" smtClean="0"/>
              <a:t>Graduation Project 2</a:t>
            </a:r>
          </a:p>
          <a:p>
            <a:pPr algn="ctr" rtl="0"/>
            <a:endParaRPr lang="en-US" b="1" dirty="0" smtClean="0"/>
          </a:p>
          <a:p>
            <a:pPr algn="ctr" rtl="0"/>
            <a:r>
              <a:rPr lang="en-US" b="1" dirty="0" smtClean="0"/>
              <a:t>Re-Design of Nablus Municipality Building</a:t>
            </a:r>
            <a:endParaRPr lang="en-US" dirty="0" smtClean="0"/>
          </a:p>
          <a:p>
            <a:pPr algn="ctr" rtl="0"/>
            <a:endParaRPr lang="en-US" b="1" u="sng" dirty="0" smtClean="0"/>
          </a:p>
          <a:p>
            <a:pPr algn="ctr" rtl="0"/>
            <a:endParaRPr lang="en-US" b="1" dirty="0" smtClean="0"/>
          </a:p>
          <a:p>
            <a:pPr algn="ctr" rtl="0"/>
            <a:r>
              <a:rPr lang="en-US" b="1" dirty="0" smtClean="0"/>
              <a:t>  </a:t>
            </a:r>
          </a:p>
          <a:p>
            <a:pPr algn="ctr" rtl="0"/>
            <a:r>
              <a:rPr lang="en-US" b="1" dirty="0" smtClean="0"/>
              <a:t>Prepared by : Areen Janem</a:t>
            </a:r>
          </a:p>
          <a:p>
            <a:pPr algn="ctr" rtl="0"/>
            <a:r>
              <a:rPr lang="en-US" b="1" dirty="0" smtClean="0"/>
              <a:t>                             Sereen Ghanem                             </a:t>
            </a:r>
          </a:p>
          <a:p>
            <a:pPr algn="ctr" rtl="0"/>
            <a:r>
              <a:rPr lang="en-US" b="1" dirty="0" smtClean="0"/>
              <a:t>                          We’am Ammar</a:t>
            </a:r>
          </a:p>
          <a:p>
            <a:pPr algn="ctr" rtl="0"/>
            <a:endParaRPr lang="en-US" b="1" dirty="0" smtClean="0"/>
          </a:p>
          <a:p>
            <a:pPr algn="ctr" rtl="0"/>
            <a:endParaRPr lang="en-US" b="1" dirty="0" smtClean="0"/>
          </a:p>
          <a:p>
            <a:pPr algn="ctr" rtl="0"/>
            <a:r>
              <a:rPr lang="en-US" b="1" dirty="0" smtClean="0"/>
              <a:t>Supervisor : Dr.Sameh Muna.</a:t>
            </a:r>
            <a:endParaRPr lang="ar-SA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20" y="1"/>
            <a:ext cx="2008438" cy="200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عنصر نائب للمحتوى 5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428736"/>
            <a:ext cx="8001056" cy="26432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مربع نص 6"/>
          <p:cNvSpPr txBox="1"/>
          <p:nvPr/>
        </p:nvSpPr>
        <p:spPr>
          <a:xfrm>
            <a:off x="642910" y="500042"/>
            <a:ext cx="757242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3600" b="1" dirty="0" smtClean="0"/>
              <a:t>ARCHITECTURAL DESIGN:</a:t>
            </a:r>
            <a:endParaRPr lang="ar-SA" sz="3600" b="1" dirty="0"/>
          </a:p>
        </p:txBody>
      </p:sp>
      <p:sp>
        <p:nvSpPr>
          <p:cNvPr id="9" name="مربع نص 8"/>
          <p:cNvSpPr txBox="1"/>
          <p:nvPr/>
        </p:nvSpPr>
        <p:spPr>
          <a:xfrm>
            <a:off x="928662" y="1071546"/>
            <a:ext cx="4062442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200" b="1" dirty="0" smtClean="0">
                <a:solidFill>
                  <a:schemeClr val="accent2"/>
                </a:solidFill>
              </a:rPr>
              <a:t>Ground Floor:</a:t>
            </a:r>
            <a:endParaRPr lang="ar-SA" sz="2200" b="1" dirty="0">
              <a:solidFill>
                <a:schemeClr val="accent2"/>
              </a:solidFill>
            </a:endParaRPr>
          </a:p>
        </p:txBody>
      </p:sp>
      <p:pic>
        <p:nvPicPr>
          <p:cNvPr id="10" name="صورة 9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4132894"/>
            <a:ext cx="6500858" cy="272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سهم منحني إلى اليسار 10"/>
          <p:cNvSpPr/>
          <p:nvPr/>
        </p:nvSpPr>
        <p:spPr>
          <a:xfrm rot="880925">
            <a:off x="5708162" y="3484294"/>
            <a:ext cx="658161" cy="1721907"/>
          </a:xfrm>
          <a:prstGeom prst="curvedLeftArrow">
            <a:avLst>
              <a:gd name="adj1" fmla="val 25000"/>
              <a:gd name="adj2" fmla="val 57428"/>
              <a:gd name="adj3" fmla="val 2500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12" name="سهم منحني إلى اليسار 11"/>
          <p:cNvSpPr/>
          <p:nvPr/>
        </p:nvSpPr>
        <p:spPr>
          <a:xfrm rot="880925">
            <a:off x="2495668" y="3181335"/>
            <a:ext cx="522366" cy="1721907"/>
          </a:xfrm>
          <a:prstGeom prst="curvedLeftArrow">
            <a:avLst>
              <a:gd name="adj1" fmla="val 25000"/>
              <a:gd name="adj2" fmla="val 57428"/>
              <a:gd name="adj3" fmla="val 2500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13" name="مربع نص 12"/>
          <p:cNvSpPr txBox="1"/>
          <p:nvPr/>
        </p:nvSpPr>
        <p:spPr>
          <a:xfrm>
            <a:off x="6572264" y="4714884"/>
            <a:ext cx="235745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Old Plan</a:t>
            </a:r>
            <a:endParaRPr lang="ar-SA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5786446" y="6488668"/>
            <a:ext cx="29562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Area of floor:1109.62 </a:t>
            </a:r>
            <a:r>
              <a:rPr lang="en-US" b="1" dirty="0" smtClean="0"/>
              <a:t>m</a:t>
            </a:r>
            <a:r>
              <a:rPr lang="en-US" b="1" baseline="30000" dirty="0" smtClean="0"/>
              <a:t>2</a:t>
            </a:r>
            <a:endParaRPr lang="en-US" dirty="0" smtClean="0"/>
          </a:p>
        </p:txBody>
      </p:sp>
      <p:sp>
        <p:nvSpPr>
          <p:cNvPr id="15" name="عنصر نائب لرقم الشريحة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642910" y="500042"/>
            <a:ext cx="757242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3600" b="1" dirty="0" smtClean="0"/>
              <a:t>ARCHITECTURAL DESIGN:</a:t>
            </a:r>
            <a:endParaRPr lang="ar-SA" sz="3600" b="1" dirty="0"/>
          </a:p>
        </p:txBody>
      </p:sp>
      <p:sp>
        <p:nvSpPr>
          <p:cNvPr id="9" name="مربع نص 8"/>
          <p:cNvSpPr txBox="1"/>
          <p:nvPr/>
        </p:nvSpPr>
        <p:spPr>
          <a:xfrm>
            <a:off x="723872" y="1436359"/>
            <a:ext cx="4062442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200" b="1" dirty="0" smtClean="0">
                <a:solidFill>
                  <a:schemeClr val="accent2"/>
                </a:solidFill>
              </a:rPr>
              <a:t>First Floor:</a:t>
            </a:r>
            <a:endParaRPr lang="ar-SA" sz="2200" b="1" dirty="0">
              <a:solidFill>
                <a:schemeClr val="accent2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857364"/>
            <a:ext cx="8358214" cy="3856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عنصر نائب لرقم الشريحة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11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642910" y="500042"/>
            <a:ext cx="757242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3600" b="1" dirty="0" smtClean="0"/>
              <a:t>ARCHITECTURAL DESIGN:</a:t>
            </a:r>
            <a:endParaRPr lang="ar-SA" sz="3600" b="1" dirty="0"/>
          </a:p>
        </p:txBody>
      </p:sp>
      <p:pic>
        <p:nvPicPr>
          <p:cNvPr id="4" name="صورة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000240"/>
            <a:ext cx="7715304" cy="3071834"/>
          </a:xfrm>
          <a:prstGeom prst="rect">
            <a:avLst/>
          </a:prstGeom>
          <a:ln>
            <a:noFill/>
          </a:ln>
          <a:effectLst/>
        </p:spPr>
      </p:pic>
      <p:sp>
        <p:nvSpPr>
          <p:cNvPr id="8" name="مربع نص 7"/>
          <p:cNvSpPr txBox="1"/>
          <p:nvPr/>
        </p:nvSpPr>
        <p:spPr>
          <a:xfrm>
            <a:off x="723872" y="1436359"/>
            <a:ext cx="4062442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200" b="1" dirty="0" smtClean="0">
                <a:solidFill>
                  <a:schemeClr val="accent2"/>
                </a:solidFill>
              </a:rPr>
              <a:t>Second Floor:</a:t>
            </a:r>
            <a:endParaRPr lang="ar-SA" sz="2200" b="1" dirty="0">
              <a:solidFill>
                <a:schemeClr val="accent2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12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642910" y="500042"/>
            <a:ext cx="757242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3600" b="1" dirty="0" smtClean="0"/>
              <a:t>ARCHITECTURAL DESIGN:</a:t>
            </a:r>
            <a:endParaRPr lang="ar-SA" sz="3600" b="1" dirty="0"/>
          </a:p>
        </p:txBody>
      </p:sp>
      <p:sp>
        <p:nvSpPr>
          <p:cNvPr id="8" name="مربع نص 7"/>
          <p:cNvSpPr txBox="1"/>
          <p:nvPr/>
        </p:nvSpPr>
        <p:spPr>
          <a:xfrm>
            <a:off x="714348" y="1500174"/>
            <a:ext cx="4062442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200" b="1" dirty="0" smtClean="0">
                <a:solidFill>
                  <a:schemeClr val="accent2"/>
                </a:solidFill>
              </a:rPr>
              <a:t>Third Floor:</a:t>
            </a:r>
            <a:endParaRPr lang="ar-SA" sz="2200" b="1" dirty="0">
              <a:solidFill>
                <a:schemeClr val="accent2"/>
              </a:solidFill>
            </a:endParaRPr>
          </a:p>
        </p:txBody>
      </p:sp>
      <p:pic>
        <p:nvPicPr>
          <p:cNvPr id="6" name="صورة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285992"/>
            <a:ext cx="7358114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50" name="AutoShape 34"/>
          <p:cNvSpPr>
            <a:spLocks/>
          </p:cNvSpPr>
          <p:nvPr/>
        </p:nvSpPr>
        <p:spPr bwMode="auto">
          <a:xfrm>
            <a:off x="8229600" y="3429000"/>
            <a:ext cx="914400" cy="609600"/>
          </a:xfrm>
          <a:prstGeom prst="borderCallout1">
            <a:avLst>
              <a:gd name="adj1" fmla="val 18750"/>
              <a:gd name="adj2" fmla="val -8333"/>
              <a:gd name="adj3" fmla="val 96458"/>
              <a:gd name="adj4" fmla="val -152222"/>
            </a:avLst>
          </a:prstGeom>
          <a:solidFill>
            <a:srgbClr val="4BACC6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205867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Fire department</a:t>
            </a: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1" name="AutoShape 35"/>
          <p:cNvSpPr>
            <a:spLocks/>
          </p:cNvSpPr>
          <p:nvPr/>
        </p:nvSpPr>
        <p:spPr bwMode="auto">
          <a:xfrm>
            <a:off x="8229600" y="4500570"/>
            <a:ext cx="914400" cy="609600"/>
          </a:xfrm>
          <a:prstGeom prst="borderCallout1">
            <a:avLst>
              <a:gd name="adj1" fmla="val 18750"/>
              <a:gd name="adj2" fmla="val -8333"/>
              <a:gd name="adj3" fmla="val 29793"/>
              <a:gd name="adj4" fmla="val -102847"/>
            </a:avLst>
          </a:prstGeom>
          <a:solidFill>
            <a:srgbClr val="4BACC6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205867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Mechanical department</a:t>
            </a: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AutoShape 35"/>
          <p:cNvSpPr>
            <a:spLocks/>
          </p:cNvSpPr>
          <p:nvPr/>
        </p:nvSpPr>
        <p:spPr bwMode="auto">
          <a:xfrm>
            <a:off x="7215206" y="2214554"/>
            <a:ext cx="914400" cy="609600"/>
          </a:xfrm>
          <a:prstGeom prst="borderCallout1">
            <a:avLst>
              <a:gd name="adj1" fmla="val 18750"/>
              <a:gd name="adj2" fmla="val -8333"/>
              <a:gd name="adj3" fmla="val 161043"/>
              <a:gd name="adj4" fmla="val -87223"/>
            </a:avLst>
          </a:prstGeom>
          <a:solidFill>
            <a:srgbClr val="4BACC6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205867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Movement </a:t>
            </a: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1100" dirty="0" smtClean="0">
                <a:latin typeface="Calibri" pitchFamily="34" charset="0"/>
                <a:cs typeface="Arial" pitchFamily="34" charset="0"/>
              </a:rPr>
              <a:t>department</a:t>
            </a: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13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642910" y="500042"/>
            <a:ext cx="757242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3600" b="1" dirty="0" smtClean="0"/>
              <a:t>ARCHITECTURAL DESIGN:</a:t>
            </a:r>
            <a:endParaRPr lang="ar-SA" sz="3600" b="1" dirty="0"/>
          </a:p>
        </p:txBody>
      </p:sp>
      <p:pic>
        <p:nvPicPr>
          <p:cNvPr id="10" name="صورة 9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143116"/>
            <a:ext cx="7643866" cy="32416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مستطيل 11"/>
          <p:cNvSpPr/>
          <p:nvPr/>
        </p:nvSpPr>
        <p:spPr>
          <a:xfrm>
            <a:off x="1071538" y="1428736"/>
            <a:ext cx="19559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/>
            <a:r>
              <a:rPr lang="en-US" b="1" dirty="0" smtClean="0">
                <a:solidFill>
                  <a:srgbClr val="7598D9"/>
                </a:solidFill>
              </a:rPr>
              <a:t>East elevation:</a:t>
            </a:r>
            <a:endParaRPr lang="ar-SA" b="1" dirty="0">
              <a:solidFill>
                <a:srgbClr val="7598D9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14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ربع نص 11"/>
          <p:cNvSpPr txBox="1"/>
          <p:nvPr/>
        </p:nvSpPr>
        <p:spPr>
          <a:xfrm>
            <a:off x="642910" y="500042"/>
            <a:ext cx="757242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3600" b="1" dirty="0" smtClean="0"/>
              <a:t>ARCHITECTURAL DESIGN:</a:t>
            </a:r>
            <a:endParaRPr lang="ar-SA" sz="3600" b="1" dirty="0"/>
          </a:p>
        </p:txBody>
      </p:sp>
      <p:pic>
        <p:nvPicPr>
          <p:cNvPr id="16" name="صورة 1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000240"/>
            <a:ext cx="7215238" cy="35147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مستطيل 17"/>
          <p:cNvSpPr/>
          <p:nvPr/>
        </p:nvSpPr>
        <p:spPr>
          <a:xfrm>
            <a:off x="1285852" y="1357298"/>
            <a:ext cx="19992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/>
            <a:r>
              <a:rPr lang="en-US" b="1" dirty="0" smtClean="0">
                <a:solidFill>
                  <a:srgbClr val="7598D9"/>
                </a:solidFill>
              </a:rPr>
              <a:t>West elevation:</a:t>
            </a:r>
            <a:endParaRPr lang="ar-SA" b="1" dirty="0">
              <a:solidFill>
                <a:srgbClr val="7598D9"/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8971-11D1-4D14-8165-CA9F74DB4860}" type="slidenum">
              <a:rPr lang="ar-SA" smtClean="0"/>
              <a:pPr/>
              <a:t>15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931780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642910" y="500042"/>
            <a:ext cx="757242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3600" b="1" dirty="0" smtClean="0"/>
              <a:t>ARCHITECTURAL DESIGN:</a:t>
            </a:r>
            <a:endParaRPr lang="ar-SA" sz="3600" b="1" dirty="0"/>
          </a:p>
        </p:txBody>
      </p:sp>
      <p:pic>
        <p:nvPicPr>
          <p:cNvPr id="4" name="صورة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285860"/>
            <a:ext cx="6286544" cy="4857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مستطيل 6"/>
          <p:cNvSpPr/>
          <p:nvPr/>
        </p:nvSpPr>
        <p:spPr>
          <a:xfrm>
            <a:off x="214282" y="1214422"/>
            <a:ext cx="21371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/>
            <a:r>
              <a:rPr lang="en-US" b="1" dirty="0" smtClean="0">
                <a:solidFill>
                  <a:srgbClr val="7598D9"/>
                </a:solidFill>
              </a:rPr>
              <a:t>North elevation:</a:t>
            </a:r>
            <a:endParaRPr lang="ar-SA" b="1" dirty="0">
              <a:solidFill>
                <a:srgbClr val="7598D9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16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مربع نص 18"/>
          <p:cNvSpPr txBox="1"/>
          <p:nvPr/>
        </p:nvSpPr>
        <p:spPr>
          <a:xfrm>
            <a:off x="642910" y="500042"/>
            <a:ext cx="757242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3600" b="1" dirty="0" smtClean="0"/>
              <a:t>ARCHITECTURAL DESIGN:</a:t>
            </a:r>
            <a:endParaRPr lang="ar-SA" sz="3600" b="1" dirty="0"/>
          </a:p>
        </p:txBody>
      </p:sp>
      <p:pic>
        <p:nvPicPr>
          <p:cNvPr id="20" name="صورة 19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571612"/>
            <a:ext cx="7572428" cy="46482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" name="مستطيل 20"/>
          <p:cNvSpPr/>
          <p:nvPr/>
        </p:nvSpPr>
        <p:spPr>
          <a:xfrm>
            <a:off x="428596" y="1571612"/>
            <a:ext cx="21371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/>
            <a:r>
              <a:rPr lang="en-US" b="1" dirty="0" smtClean="0">
                <a:solidFill>
                  <a:srgbClr val="7598D9"/>
                </a:solidFill>
              </a:rPr>
              <a:t>South elevation:</a:t>
            </a:r>
            <a:endParaRPr lang="ar-SA" b="1" dirty="0">
              <a:solidFill>
                <a:srgbClr val="7598D9"/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8971-11D1-4D14-8165-CA9F74DB4860}" type="slidenum">
              <a:rPr lang="ar-SA" smtClean="0"/>
              <a:pPr/>
              <a:t>17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957706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32890" y="593937"/>
            <a:ext cx="7064046" cy="1684867"/>
          </a:xfrm>
        </p:spPr>
        <p:txBody>
          <a:bodyPr>
            <a:normAutofit fontScale="90000"/>
          </a:bodyPr>
          <a:lstStyle/>
          <a:p>
            <a:pPr algn="ctr"/>
            <a:r>
              <a:rPr lang="en-US" sz="8000" dirty="0" smtClean="0"/>
              <a:t>Structural Design</a:t>
            </a:r>
            <a:endParaRPr lang="en-US" sz="8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3015" y="6192582"/>
            <a:ext cx="413375" cy="365125"/>
          </a:xfr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18</a:t>
            </a:fld>
            <a:endParaRPr lang="en-US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86013" y="2438401"/>
            <a:ext cx="53721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847292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13" y="5827713"/>
            <a:ext cx="554831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19</a:t>
            </a:fld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156110" y="25"/>
            <a:ext cx="6430565" cy="1455737"/>
          </a:xfrm>
        </p:spPr>
        <p:txBody>
          <a:bodyPr>
            <a:normAutofit/>
          </a:bodyPr>
          <a:lstStyle/>
          <a:p>
            <a:pPr algn="ctr"/>
            <a:r>
              <a:rPr lang="en-US" sz="8000" dirty="0" smtClean="0">
                <a:solidFill>
                  <a:srgbClr val="002060"/>
                </a:solidFill>
              </a:rPr>
              <a:t>Modeling</a:t>
            </a:r>
            <a:endParaRPr lang="en-US" sz="8000" dirty="0">
              <a:solidFill>
                <a:srgbClr val="002060"/>
              </a:solidFill>
            </a:endParaRPr>
          </a:p>
        </p:txBody>
      </p:sp>
      <p:pic>
        <p:nvPicPr>
          <p:cNvPr id="7" name="صورة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028826" y="1447801"/>
            <a:ext cx="4700588" cy="4486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1979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42910" y="1142984"/>
            <a:ext cx="3962400" cy="381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en-US" sz="2400" b="1" dirty="0" smtClean="0"/>
              <a:t>Introduction.</a:t>
            </a:r>
            <a:endParaRPr lang="en-US" sz="2400" b="1" dirty="0"/>
          </a:p>
        </p:txBody>
      </p:sp>
      <p:sp>
        <p:nvSpPr>
          <p:cNvPr id="6" name="Rectangle 6"/>
          <p:cNvSpPr/>
          <p:nvPr/>
        </p:nvSpPr>
        <p:spPr>
          <a:xfrm>
            <a:off x="642910" y="2143116"/>
            <a:ext cx="3962400" cy="381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en-US" sz="2400" b="1" dirty="0" smtClean="0"/>
              <a:t>Architectural design.</a:t>
            </a:r>
          </a:p>
        </p:txBody>
      </p:sp>
      <p:sp>
        <p:nvSpPr>
          <p:cNvPr id="7" name="Rectangle 8"/>
          <p:cNvSpPr/>
          <p:nvPr/>
        </p:nvSpPr>
        <p:spPr>
          <a:xfrm>
            <a:off x="642910" y="3214686"/>
            <a:ext cx="3962400" cy="381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en-US" sz="2400" b="1" dirty="0" smtClean="0"/>
              <a:t>Environmental design.</a:t>
            </a:r>
          </a:p>
        </p:txBody>
      </p:sp>
      <p:sp>
        <p:nvSpPr>
          <p:cNvPr id="8" name="Rectangle 11"/>
          <p:cNvSpPr/>
          <p:nvPr/>
        </p:nvSpPr>
        <p:spPr>
          <a:xfrm>
            <a:off x="642910" y="2643182"/>
            <a:ext cx="3962400" cy="381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en-US" sz="2400" b="1" dirty="0" smtClean="0"/>
              <a:t>Structural design.</a:t>
            </a:r>
          </a:p>
        </p:txBody>
      </p:sp>
      <p:sp>
        <p:nvSpPr>
          <p:cNvPr id="9" name="Rectangle 12"/>
          <p:cNvSpPr/>
          <p:nvPr/>
        </p:nvSpPr>
        <p:spPr>
          <a:xfrm>
            <a:off x="642910" y="3857628"/>
            <a:ext cx="3962400" cy="381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en-US" sz="2400" b="1" dirty="0" smtClean="0"/>
              <a:t>Mechanical design.</a:t>
            </a:r>
          </a:p>
        </p:txBody>
      </p:sp>
      <p:sp>
        <p:nvSpPr>
          <p:cNvPr id="10" name="Rectangle 13"/>
          <p:cNvSpPr/>
          <p:nvPr/>
        </p:nvSpPr>
        <p:spPr>
          <a:xfrm>
            <a:off x="642910" y="4500570"/>
            <a:ext cx="3962400" cy="381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en-US" sz="2400" b="1" dirty="0" smtClean="0"/>
              <a:t>Electrical design.</a:t>
            </a:r>
          </a:p>
        </p:txBody>
      </p:sp>
      <p:sp>
        <p:nvSpPr>
          <p:cNvPr id="11" name="Rectangle 13"/>
          <p:cNvSpPr/>
          <p:nvPr/>
        </p:nvSpPr>
        <p:spPr>
          <a:xfrm>
            <a:off x="642910" y="5119702"/>
            <a:ext cx="3962400" cy="381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en-US" sz="2400" b="1" dirty="0" smtClean="0"/>
              <a:t>Quantity and survey.</a:t>
            </a:r>
          </a:p>
        </p:txBody>
      </p:sp>
      <p:sp>
        <p:nvSpPr>
          <p:cNvPr id="14" name="مربع نص 13"/>
          <p:cNvSpPr txBox="1"/>
          <p:nvPr/>
        </p:nvSpPr>
        <p:spPr>
          <a:xfrm>
            <a:off x="642910" y="500042"/>
            <a:ext cx="5143536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3600" b="1" dirty="0" smtClean="0"/>
              <a:t>Outline</a:t>
            </a:r>
            <a:r>
              <a:rPr lang="en-US" sz="4000" b="1" dirty="0" smtClean="0"/>
              <a:t>:</a:t>
            </a:r>
            <a:endParaRPr lang="ar-SA" sz="4000" b="1" dirty="0"/>
          </a:p>
        </p:txBody>
      </p:sp>
      <p:sp>
        <p:nvSpPr>
          <p:cNvPr id="15" name="Rectangle 6"/>
          <p:cNvSpPr/>
          <p:nvPr/>
        </p:nvSpPr>
        <p:spPr>
          <a:xfrm>
            <a:off x="642910" y="1643050"/>
            <a:ext cx="3962400" cy="381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en-US" sz="2400" b="1" dirty="0" smtClean="0"/>
              <a:t>Site analysis </a:t>
            </a:r>
          </a:p>
        </p:txBody>
      </p:sp>
      <p:sp>
        <p:nvSpPr>
          <p:cNvPr id="12" name="عنصر نائب لرقم الشريحة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z="2800" b="1" smtClean="0"/>
              <a:pPr/>
              <a:t>20</a:t>
            </a:fld>
            <a:endParaRPr lang="en-US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4294967295"/>
          </p:nvPr>
        </p:nvSpPr>
        <p:spPr>
          <a:xfrm>
            <a:off x="0" y="825500"/>
            <a:ext cx="9010650" cy="4889500"/>
          </a:xfrm>
        </p:spPr>
        <p:txBody>
          <a:bodyPr>
            <a:normAutofit/>
          </a:bodyPr>
          <a:lstStyle/>
          <a:p>
            <a:pPr marL="342900" indent="-342900" algn="l">
              <a:lnSpc>
                <a:spcPct val="140000"/>
              </a:lnSpc>
              <a:buNone/>
            </a:pPr>
            <a:endParaRPr lang="en-US" sz="3600" b="1" dirty="0" smtClean="0"/>
          </a:p>
          <a:p>
            <a:pPr marL="342900" indent="-342900" algn="l">
              <a:lnSpc>
                <a:spcPct val="140000"/>
              </a:lnSpc>
              <a:buNone/>
            </a:pPr>
            <a:r>
              <a:rPr lang="en-US" sz="3600" b="1" dirty="0" smtClean="0"/>
              <a:t>         Codes and Standards: </a:t>
            </a:r>
          </a:p>
          <a:p>
            <a:pPr marL="1828800" indent="-558800" algn="l" rtl="0">
              <a:lnSpc>
                <a:spcPct val="140000"/>
              </a:lnSpc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ACI -318-11 for reinforced concrete structural design.</a:t>
            </a:r>
          </a:p>
          <a:p>
            <a:pPr marL="1828800" indent="-558800" algn="l" rtl="0">
              <a:lnSpc>
                <a:spcPct val="140000"/>
              </a:lnSpc>
              <a:buFont typeface="Wingdings" pitchFamily="2" charset="2"/>
              <a:buChar char="q"/>
            </a:pPr>
            <a:r>
              <a:rPr lang="en-US" sz="2600" dirty="0" smtClean="0"/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UBC -97 for earthquake design.</a:t>
            </a:r>
          </a:p>
          <a:p>
            <a:pPr marL="1828800" lvl="0" indent="-558800" algn="l" rtl="0">
              <a:lnSpc>
                <a:spcPct val="140000"/>
              </a:lnSpc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ASCE 7 2010 for load combinations </a:t>
            </a:r>
          </a:p>
          <a:p>
            <a:pPr marL="1828800" indent="-558800" algn="l">
              <a:lnSpc>
                <a:spcPct val="140000"/>
              </a:lnSpc>
              <a:buFont typeface="Wingdings" panose="05000000000000000000" pitchFamily="2" charset="2"/>
              <a:buChar char="q"/>
            </a:pPr>
            <a:endParaRPr lang="en-US" sz="26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13747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z="2800" b="1" smtClean="0"/>
              <a:pPr/>
              <a:t>21</a:t>
            </a:fld>
            <a:endParaRPr lang="en-US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4294967295"/>
          </p:nvPr>
        </p:nvSpPr>
        <p:spPr>
          <a:xfrm>
            <a:off x="245281" y="1587505"/>
            <a:ext cx="7884319" cy="4575175"/>
          </a:xfrm>
        </p:spPr>
        <p:txBody>
          <a:bodyPr>
            <a:normAutofit/>
          </a:bodyPr>
          <a:lstStyle/>
          <a:p>
            <a:pPr marL="342900" indent="-342900" algn="l" rtl="0">
              <a:lnSpc>
                <a:spcPct val="140000"/>
              </a:lnSpc>
              <a:buNone/>
            </a:pPr>
            <a:r>
              <a:rPr lang="en-US" sz="3600" b="1" dirty="0" smtClean="0"/>
              <a:t>        Design data:</a:t>
            </a:r>
          </a:p>
          <a:p>
            <a:pPr marL="1828800" lvl="0" indent="-558800" algn="l" rtl="0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Concrete strength for all structural member </a:t>
            </a:r>
            <a:r>
              <a:rPr lang="en-US" sz="2900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900" baseline="30000" dirty="0" err="1" smtClean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en-US" sz="2900" baseline="-25000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=28 </a:t>
            </a:r>
            <a:r>
              <a:rPr lang="en-US" sz="2900" dirty="0" err="1">
                <a:latin typeface="Times New Roman" pitchFamily="18" charset="0"/>
                <a:cs typeface="Times New Roman" pitchFamily="18" charset="0"/>
              </a:rPr>
              <a:t>mpa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1828800" indent="-558800" algn="l" rtl="0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Steel yield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strength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800" baseline="-25000" dirty="0" err="1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=420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mpa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828800" indent="-558800" algn="l" rtl="0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Bearing capacity for soil = 125 kN/m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2800" baseline="300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22861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z="2800" b="1" smtClean="0"/>
              <a:pPr/>
              <a:t>22</a:t>
            </a:fld>
            <a:endParaRPr lang="en-US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4294967295"/>
          </p:nvPr>
        </p:nvSpPr>
        <p:spPr>
          <a:xfrm>
            <a:off x="814399" y="0"/>
            <a:ext cx="4157663" cy="1517650"/>
          </a:xfrm>
        </p:spPr>
        <p:txBody>
          <a:bodyPr>
            <a:normAutofit fontScale="92500" lnSpcReduction="10000"/>
          </a:bodyPr>
          <a:lstStyle/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endParaRPr lang="en-US" sz="3600" b="1" dirty="0" smtClean="0"/>
          </a:p>
          <a:p>
            <a:pPr marL="342900" indent="-342900" algn="l">
              <a:lnSpc>
                <a:spcPct val="140000"/>
              </a:lnSpc>
              <a:buNone/>
            </a:pPr>
            <a:r>
              <a:rPr lang="en-US" sz="3600" b="1" dirty="0" smtClean="0"/>
              <a:t>Loads:</a:t>
            </a:r>
          </a:p>
          <a:p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193903968"/>
              </p:ext>
            </p:extLst>
          </p:nvPr>
        </p:nvGraphicFramePr>
        <p:xfrm>
          <a:off x="501769" y="1733837"/>
          <a:ext cx="5513270" cy="3492879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398595"/>
                <a:gridCol w="3114675"/>
              </a:tblGrid>
              <a:tr h="1164293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Load Type </a:t>
                      </a:r>
                      <a:endParaRPr lang="en-US" sz="2800" b="1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Ribbed slab</a:t>
                      </a:r>
                      <a:endParaRPr lang="en-US" sz="2800" b="1" dirty="0"/>
                    </a:p>
                  </a:txBody>
                  <a:tcPr marL="68580" marR="68580" anchor="ctr"/>
                </a:tc>
              </a:tr>
              <a:tr h="1164293"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/>
                        <a:t>Live</a:t>
                      </a:r>
                      <a:endParaRPr lang="en-US" sz="2800" b="0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 (kN/m</a:t>
                      </a:r>
                      <a:r>
                        <a:rPr lang="en-US" sz="2800" b="0" baseline="30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  <a:r>
                        <a:rPr lang="en-US" sz="2800" b="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)</a:t>
                      </a:r>
                      <a:endParaRPr lang="en-US" sz="2800" b="0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anchor="ctr"/>
                </a:tc>
              </a:tr>
              <a:tr h="1164293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S.I.D </a:t>
                      </a:r>
                      <a:endParaRPr lang="en-US" sz="2800" b="1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3.5 (kN/m</a:t>
                      </a:r>
                      <a:r>
                        <a:rPr lang="en-US" sz="2400" b="1" baseline="30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  <a:r>
                        <a:rPr lang="en-US" sz="2400" b="1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)</a:t>
                      </a:r>
                      <a:endParaRPr lang="en-US" sz="2400" b="1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894836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z="2800" b="1" smtClean="0"/>
              <a:pPr/>
              <a:t>23</a:t>
            </a:fld>
            <a:endParaRPr lang="en-US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4294967295"/>
          </p:nvPr>
        </p:nvSpPr>
        <p:spPr>
          <a:xfrm>
            <a:off x="371477" y="552450"/>
            <a:ext cx="8772525" cy="6305550"/>
          </a:xfrm>
        </p:spPr>
        <p:txBody>
          <a:bodyPr>
            <a:normAutofit/>
          </a:bodyPr>
          <a:lstStyle/>
          <a:p>
            <a:pPr marL="342900" indent="-342900" algn="l" rtl="0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3800" b="1" dirty="0" smtClean="0"/>
              <a:t>Lateral loads:</a:t>
            </a:r>
          </a:p>
          <a:p>
            <a:pPr marL="1828800" lvl="0" indent="-558800" algn="l" rtl="0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The city of structure is Nablus.</a:t>
            </a:r>
          </a:p>
          <a:p>
            <a:pPr marL="1828800" indent="-558800" algn="l" rtl="0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seismic zone factor. Z=0.2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828800" indent="-558800" algn="l" rtl="0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soil profile is type SE.</a:t>
            </a:r>
          </a:p>
          <a:p>
            <a:pPr marL="1828800" indent="-558800" algn="l" rtl="0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acceleration seismic coefficient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Ca=0.34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1828800" indent="-558800" algn="l" rtl="0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velocity seismic coefficient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Cv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=0.64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1828800" indent="-558800" algn="l" rtl="0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Seismic importance factor is 1.25.</a:t>
            </a:r>
            <a:endParaRPr lang="en-US" dirty="0" smtClean="0"/>
          </a:p>
          <a:p>
            <a:pPr marL="1828800" indent="-558800" algn="l" rtl="0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structural design type is intermediate, R=5.5</a:t>
            </a:r>
          </a:p>
        </p:txBody>
      </p:sp>
    </p:spTree>
    <p:extLst>
      <p:ext uri="{BB962C8B-B14F-4D97-AF65-F5344CB8AC3E}">
        <p14:creationId xmlns="" xmlns:p14="http://schemas.microsoft.com/office/powerpoint/2010/main" val="1612933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z="2800" b="1" smtClean="0"/>
              <a:pPr/>
              <a:t>24</a:t>
            </a:fld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00062" y="685800"/>
            <a:ext cx="8743951" cy="712788"/>
          </a:xfrm>
        </p:spPr>
        <p:txBody>
          <a:bodyPr>
            <a:noAutofit/>
          </a:bodyPr>
          <a:lstStyle/>
          <a:p>
            <a:r>
              <a:rPr lang="en-US" sz="5400" dirty="0" smtClean="0"/>
              <a:t>Verification of model</a:t>
            </a:r>
            <a:endParaRPr lang="en-US" sz="5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4294967295"/>
          </p:nvPr>
        </p:nvSpPr>
        <p:spPr>
          <a:xfrm>
            <a:off x="394099" y="1398588"/>
            <a:ext cx="7906940" cy="5459412"/>
          </a:xfrm>
        </p:spPr>
        <p:txBody>
          <a:bodyPr>
            <a:normAutofit/>
          </a:bodyPr>
          <a:lstStyle/>
          <a:p>
            <a:pPr marL="342900" indent="-342900" algn="l" rtl="0">
              <a:lnSpc>
                <a:spcPct val="140000"/>
              </a:lnSpc>
              <a:buFont typeface="Wingdings" pitchFamily="2" charset="2"/>
              <a:buChar char="Ø"/>
            </a:pPr>
            <a:r>
              <a:rPr lang="en-US" sz="2800" dirty="0" smtClean="0"/>
              <a:t>Compatibility check</a:t>
            </a:r>
          </a:p>
          <a:p>
            <a:pPr marL="342900" indent="-342900" algn="l" rtl="0">
              <a:lnSpc>
                <a:spcPct val="140000"/>
              </a:lnSpc>
              <a:buFont typeface="Wingdings" pitchFamily="2" charset="2"/>
              <a:buChar char="Ø"/>
            </a:pPr>
            <a:r>
              <a:rPr lang="en-US" sz="2800" dirty="0" smtClean="0"/>
              <a:t>Equilibrium check</a:t>
            </a:r>
          </a:p>
          <a:p>
            <a:pPr marL="342900" indent="-342900" algn="l" rtl="0">
              <a:lnSpc>
                <a:spcPct val="140000"/>
              </a:lnSpc>
              <a:buFont typeface="Wingdings" pitchFamily="2" charset="2"/>
              <a:buChar char="Ø"/>
            </a:pPr>
            <a:r>
              <a:rPr lang="en-US" sz="2800" dirty="0" smtClean="0"/>
              <a:t>Internal force check</a:t>
            </a:r>
          </a:p>
          <a:p>
            <a:pPr marL="342900" indent="-342900" algn="l" rtl="0">
              <a:lnSpc>
                <a:spcPct val="140000"/>
              </a:lnSpc>
              <a:buFont typeface="Wingdings" pitchFamily="2" charset="2"/>
              <a:buChar char="Ø"/>
            </a:pPr>
            <a:r>
              <a:rPr lang="en-US" sz="2800" dirty="0" smtClean="0"/>
              <a:t>Deflection check</a:t>
            </a:r>
          </a:p>
          <a:p>
            <a:pPr marL="342900" indent="-342900" algn="l" rtl="0">
              <a:lnSpc>
                <a:spcPct val="140000"/>
              </a:lnSpc>
              <a:buFont typeface="Wingdings" pitchFamily="2" charset="2"/>
              <a:buChar char="Ø"/>
            </a:pPr>
            <a:r>
              <a:rPr lang="en-US" sz="2800" dirty="0" smtClean="0"/>
              <a:t>Drift check</a:t>
            </a:r>
          </a:p>
          <a:p>
            <a:pPr marL="342900" indent="-342900" algn="l" rtl="0">
              <a:lnSpc>
                <a:spcPct val="140000"/>
              </a:lnSpc>
              <a:buFont typeface="Wingdings" pitchFamily="2" charset="2"/>
              <a:buChar char="Ø"/>
            </a:pPr>
            <a:r>
              <a:rPr lang="en-US" sz="2800" dirty="0" smtClean="0"/>
              <a:t>Period check</a:t>
            </a:r>
          </a:p>
          <a:p>
            <a:pPr marL="342900" indent="-342900" algn="l" rtl="0">
              <a:lnSpc>
                <a:spcPct val="140000"/>
              </a:lnSpc>
              <a:buFont typeface="Wingdings" pitchFamily="2" charset="2"/>
              <a:buChar char="Ø"/>
            </a:pPr>
            <a:r>
              <a:rPr lang="en-US" sz="2800" dirty="0" smtClean="0"/>
              <a:t>Base shear check </a:t>
            </a:r>
          </a:p>
        </p:txBody>
      </p:sp>
    </p:spTree>
    <p:extLst>
      <p:ext uri="{BB962C8B-B14F-4D97-AF65-F5344CB8AC3E}">
        <p14:creationId xmlns="" xmlns:p14="http://schemas.microsoft.com/office/powerpoint/2010/main" val="132069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4" name="مستطيل 3"/>
          <p:cNvSpPr/>
          <p:nvPr/>
        </p:nvSpPr>
        <p:spPr>
          <a:xfrm>
            <a:off x="1050501" y="1569685"/>
            <a:ext cx="4450199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3600" dirty="0" smtClean="0"/>
              <a:t>Equilibrium check</a:t>
            </a:r>
          </a:p>
        </p:txBody>
      </p:sp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1038236" y="2777066"/>
          <a:ext cx="5434012" cy="32998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67689"/>
                <a:gridCol w="1153007"/>
                <a:gridCol w="1184388"/>
                <a:gridCol w="1228928"/>
              </a:tblGrid>
              <a:tr h="9297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22" marR="5142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Hand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22" marR="5142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ETABS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22" marR="5142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Error%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22" marR="51422" marT="0" marB="0" anchor="ctr"/>
                </a:tc>
              </a:tr>
              <a:tr h="9297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Live load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22" marR="5142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23787.5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22" marR="5142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23854.5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22" marR="5142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2.8*10</a:t>
                      </a:r>
                      <a:r>
                        <a:rPr kumimoji="0" lang="en-US" sz="18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-3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22" marR="51422" marT="0" marB="0" anchor="ctr"/>
                </a:tc>
              </a:tr>
              <a:tr h="792692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SID</a:t>
                      </a:r>
                    </a:p>
                  </a:txBody>
                  <a:tcPr marL="51422" marR="5142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29972.3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22" marR="5142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30056.7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22" marR="51422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2.8*10</a:t>
                      </a:r>
                      <a:r>
                        <a:rPr kumimoji="0" lang="en-US" sz="18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-3</a:t>
                      </a:r>
                      <a:endParaRPr lang="en-US" sz="14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22" marR="51422" marT="0" marB="0" anchor="ctr"/>
                </a:tc>
              </a:tr>
              <a:tr h="647700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DL</a:t>
                      </a:r>
                    </a:p>
                  </a:txBody>
                  <a:tcPr marL="51422" marR="5142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62835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22" marR="5142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62549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22" marR="51422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4*10</a:t>
                      </a:r>
                      <a:r>
                        <a:rPr kumimoji="0" lang="en-US" sz="18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-3</a:t>
                      </a:r>
                      <a:endParaRPr lang="en-US" sz="14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22" marR="51422" marT="0" marB="0" anchor="ctr"/>
                </a:tc>
              </a:tr>
            </a:tbl>
          </a:graphicData>
        </a:graphic>
      </p:graphicFrame>
      <p:sp>
        <p:nvSpPr>
          <p:cNvPr id="6" name="مستطيل 5"/>
          <p:cNvSpPr/>
          <p:nvPr/>
        </p:nvSpPr>
        <p:spPr>
          <a:xfrm>
            <a:off x="928662" y="857232"/>
            <a:ext cx="4820550" cy="773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l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3600" dirty="0" smtClean="0"/>
              <a:t>Compatibility check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4" name="صورة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14348" y="1571612"/>
            <a:ext cx="2953941" cy="2914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مستطيل 5"/>
          <p:cNvSpPr/>
          <p:nvPr/>
        </p:nvSpPr>
        <p:spPr>
          <a:xfrm>
            <a:off x="0" y="285728"/>
            <a:ext cx="450056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3600" dirty="0" smtClean="0"/>
              <a:t>Deflection check</a:t>
            </a:r>
          </a:p>
        </p:txBody>
      </p:sp>
      <p:sp>
        <p:nvSpPr>
          <p:cNvPr id="7" name="مستطيل 6"/>
          <p:cNvSpPr/>
          <p:nvPr/>
        </p:nvSpPr>
        <p:spPr>
          <a:xfrm>
            <a:off x="2" y="4730259"/>
            <a:ext cx="66579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99860" indent="0">
              <a:buNone/>
            </a:pPr>
            <a:r>
              <a:rPr lang="en-US" sz="2400" dirty="0" smtClean="0"/>
              <a:t>MAX. allowable deflection=29mm </a:t>
            </a:r>
            <a:endParaRPr lang="en-US" sz="2400" dirty="0"/>
          </a:p>
        </p:txBody>
      </p:sp>
      <p:sp>
        <p:nvSpPr>
          <p:cNvPr id="8" name="مستطيل 7"/>
          <p:cNvSpPr/>
          <p:nvPr/>
        </p:nvSpPr>
        <p:spPr>
          <a:xfrm>
            <a:off x="4657738" y="502885"/>
            <a:ext cx="3486149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3600" dirty="0" smtClean="0"/>
              <a:t>Period check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00488" y="2371636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marL="799860" indent="0">
              <a:buNone/>
            </a:pPr>
            <a:r>
              <a:rPr lang="en-US" sz="2400" dirty="0" smtClean="0"/>
              <a:t>period from ETABS = 0.68 sec.  , period from hand calc.= 40% of 0.564sec</a:t>
            </a:r>
          </a:p>
          <a:p>
            <a:pPr marL="799860" indent="0">
              <a:buNone/>
            </a:pPr>
            <a:r>
              <a:rPr lang="en-US" sz="2400" dirty="0" smtClean="0"/>
              <a:t>T from ETABS &lt; hand calc</a:t>
            </a:r>
            <a:r>
              <a:rPr lang="en-US" sz="2000" dirty="0" smtClean="0"/>
              <a:t>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93" y="2019300"/>
            <a:ext cx="5129213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22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393" y="4186238"/>
            <a:ext cx="5164931" cy="18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22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2062188"/>
            <a:ext cx="2843212" cy="182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مستطيل 6"/>
          <p:cNvSpPr/>
          <p:nvPr/>
        </p:nvSpPr>
        <p:spPr>
          <a:xfrm>
            <a:off x="1104677" y="769585"/>
            <a:ext cx="5110386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40000"/>
              </a:lnSpc>
              <a:buFont typeface="Wingdings" pitchFamily="2" charset="2"/>
              <a:buChar char="Ø"/>
            </a:pPr>
            <a:r>
              <a:rPr lang="en-US" sz="3600" dirty="0" smtClean="0"/>
              <a:t>Internal force check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1751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2" y="1609749"/>
            <a:ext cx="6243638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ستطيل 4"/>
          <p:cNvSpPr/>
          <p:nvPr/>
        </p:nvSpPr>
        <p:spPr>
          <a:xfrm>
            <a:off x="843176" y="636235"/>
            <a:ext cx="305731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3600" dirty="0" smtClean="0"/>
              <a:t>Drift check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12" y="4453260"/>
            <a:ext cx="512921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99860" indent="0">
              <a:buNone/>
            </a:pPr>
            <a:r>
              <a:rPr lang="en-US" sz="2400" dirty="0" smtClean="0"/>
              <a:t> V manual =19070</a:t>
            </a:r>
          </a:p>
          <a:p>
            <a:pPr marL="799860" indent="0">
              <a:buNone/>
            </a:pPr>
            <a:r>
              <a:rPr lang="en-US" sz="2400" dirty="0" smtClean="0"/>
              <a:t> Vx = 26198 </a:t>
            </a:r>
            <a:r>
              <a:rPr lang="en-US" sz="2400" dirty="0" err="1" smtClean="0"/>
              <a:t>kN</a:t>
            </a:r>
            <a:r>
              <a:rPr lang="en-US" sz="2400" dirty="0" smtClean="0"/>
              <a:t> &gt;19070 </a:t>
            </a:r>
            <a:r>
              <a:rPr lang="en-US" sz="2400" dirty="0" err="1" smtClean="0"/>
              <a:t>kN</a:t>
            </a:r>
            <a:r>
              <a:rPr lang="en-US" sz="2400" dirty="0" smtClean="0"/>
              <a:t> </a:t>
            </a:r>
          </a:p>
          <a:p>
            <a:pPr marL="799860" indent="0">
              <a:buNone/>
            </a:pPr>
            <a:r>
              <a:rPr lang="en-US" sz="2400" dirty="0" smtClean="0"/>
              <a:t>Vy= 28845kN&gt; 19070kN</a:t>
            </a:r>
            <a:endParaRPr lang="ar-SA" sz="2400" dirty="0"/>
          </a:p>
        </p:txBody>
      </p:sp>
      <p:sp>
        <p:nvSpPr>
          <p:cNvPr id="10" name="مستطيل 9"/>
          <p:cNvSpPr/>
          <p:nvPr/>
        </p:nvSpPr>
        <p:spPr>
          <a:xfrm>
            <a:off x="214282" y="3571876"/>
            <a:ext cx="4355680" cy="8679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140000"/>
              </a:lnSpc>
              <a:buFont typeface="Wingdings" pitchFamily="2" charset="2"/>
              <a:buChar char="Ø"/>
            </a:pPr>
            <a:r>
              <a:rPr lang="en-US" sz="3600" dirty="0" smtClean="0"/>
              <a:t>Base shear check 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13" y="5827713"/>
            <a:ext cx="554831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29</a:t>
            </a:fld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956085" y="230192"/>
            <a:ext cx="6430565" cy="1455737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rgbClr val="002060"/>
                </a:solidFill>
              </a:rPr>
              <a:t>Slab Reinforcement </a:t>
            </a:r>
            <a:endParaRPr lang="en-US" sz="3600" dirty="0">
              <a:solidFill>
                <a:srgbClr val="00206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57423" y="2324100"/>
            <a:ext cx="5186363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774907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285860"/>
            <a:ext cx="7615262" cy="5188092"/>
          </a:xfrm>
        </p:spPr>
        <p:txBody>
          <a:bodyPr>
            <a:normAutofit/>
          </a:bodyPr>
          <a:lstStyle/>
          <a:p>
            <a:pPr algn="l" rtl="0"/>
            <a:endParaRPr lang="en-US" dirty="0" smtClean="0"/>
          </a:p>
          <a:p>
            <a:endParaRPr lang="ar-SA" dirty="0"/>
          </a:p>
        </p:txBody>
      </p:sp>
      <p:sp>
        <p:nvSpPr>
          <p:cNvPr id="6" name="مربع نص 5"/>
          <p:cNvSpPr txBox="1"/>
          <p:nvPr/>
        </p:nvSpPr>
        <p:spPr>
          <a:xfrm>
            <a:off x="785786" y="1928802"/>
            <a:ext cx="7572428" cy="31393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dirty="0" smtClean="0"/>
              <a:t> </a:t>
            </a:r>
          </a:p>
          <a:p>
            <a:pPr algn="l"/>
            <a:r>
              <a:rPr lang="en-US" dirty="0" smtClean="0"/>
              <a:t> </a:t>
            </a:r>
          </a:p>
          <a:p>
            <a:pPr algn="l"/>
            <a:endParaRPr lang="en-US" dirty="0" smtClean="0"/>
          </a:p>
          <a:p>
            <a:pPr algn="l"/>
            <a:endParaRPr lang="en-US" dirty="0" smtClean="0"/>
          </a:p>
          <a:p>
            <a:pPr algn="l"/>
            <a:endParaRPr lang="en-US" dirty="0" smtClean="0"/>
          </a:p>
          <a:p>
            <a:pPr algn="l"/>
            <a:endParaRPr lang="en-US" dirty="0" smtClean="0"/>
          </a:p>
          <a:p>
            <a:pPr algn="l"/>
            <a:endParaRPr lang="en-US" dirty="0" smtClean="0"/>
          </a:p>
          <a:p>
            <a:pPr algn="l"/>
            <a:endParaRPr lang="en-US" dirty="0" smtClean="0"/>
          </a:p>
          <a:p>
            <a:pPr algn="l"/>
            <a:endParaRPr lang="en-US" dirty="0" smtClean="0"/>
          </a:p>
          <a:p>
            <a:pPr algn="l"/>
            <a:endParaRPr lang="en-US" dirty="0" smtClean="0"/>
          </a:p>
          <a:p>
            <a:pPr algn="l"/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642910" y="500042"/>
            <a:ext cx="5143536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3600" b="1" dirty="0" smtClean="0"/>
              <a:t>INTRODUCTION</a:t>
            </a:r>
            <a:r>
              <a:rPr lang="en-US" sz="4000" b="1" dirty="0" smtClean="0"/>
              <a:t>:</a:t>
            </a:r>
            <a:endParaRPr lang="ar-SA" sz="4000" b="1" dirty="0"/>
          </a:p>
        </p:txBody>
      </p:sp>
      <p:sp>
        <p:nvSpPr>
          <p:cNvPr id="7" name="مربع نص 6"/>
          <p:cNvSpPr txBox="1"/>
          <p:nvPr/>
        </p:nvSpPr>
        <p:spPr>
          <a:xfrm>
            <a:off x="500034" y="1928802"/>
            <a:ext cx="8072494" cy="203132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dirty="0" smtClean="0"/>
              <a:t>The Municipality is considered one of the important </a:t>
            </a:r>
            <a:r>
              <a:rPr lang="en-US" dirty="0" err="1" smtClean="0"/>
              <a:t>govermental</a:t>
            </a:r>
            <a:r>
              <a:rPr lang="en-US" dirty="0" smtClean="0"/>
              <a:t> sectors with financial independence in any country, it defines the boundaries of its area, functions and powers It defines its tasks in carrying out cleaning work, </a:t>
            </a:r>
            <a:r>
              <a:rPr lang="en-GB" dirty="0" smtClean="0"/>
              <a:t>it keeps</a:t>
            </a:r>
            <a:r>
              <a:rPr lang="en-US" dirty="0" smtClean="0"/>
              <a:t>the appearance of the city in an acceptable manner, carrying out some health activities, issuing building permits,</a:t>
            </a:r>
            <a:r>
              <a:rPr lang="en-GB" dirty="0" smtClean="0"/>
              <a:t> issuing commercial licenses and monitoring the construction building.</a:t>
            </a:r>
            <a:endParaRPr lang="en-US" dirty="0" smtClean="0"/>
          </a:p>
          <a:p>
            <a:pPr algn="l"/>
            <a:endParaRPr lang="ar-SA" dirty="0"/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13" y="5827713"/>
            <a:ext cx="554831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30</a:t>
            </a:fld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344513"/>
            <a:ext cx="9372600" cy="1455737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rgbClr val="002060"/>
                </a:solidFill>
              </a:rPr>
              <a:t>Beams and columns </a:t>
            </a:r>
            <a:endParaRPr lang="en-US" sz="3600" dirty="0">
              <a:solidFill>
                <a:srgbClr val="002060"/>
              </a:solidFill>
            </a:endParaRPr>
          </a:p>
        </p:txBody>
      </p:sp>
      <p:pic>
        <p:nvPicPr>
          <p:cNvPr id="5124" name="Picture 4" descr="https://scontent.fjrs2-1.fna.fbcdn.net/v/t1.15752-9/32202869_1739210392812054_2584314901841313792_n.png?_nc_cat=0&amp;oh=af11660954199c703e808feda885e691&amp;oe=5B944F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14414" y="1828802"/>
            <a:ext cx="6557962" cy="45243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60590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13" y="5827713"/>
            <a:ext cx="554831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31</a:t>
            </a:fld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041799" y="344513"/>
            <a:ext cx="7716440" cy="1455737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rgbClr val="002060"/>
                </a:solidFill>
              </a:rPr>
              <a:t>Beams and columns</a:t>
            </a:r>
            <a:r>
              <a:rPr lang="en-US" sz="8000" dirty="0" smtClean="0">
                <a:solidFill>
                  <a:srgbClr val="002060"/>
                </a:solidFill>
              </a:rPr>
              <a:t> </a:t>
            </a:r>
            <a:endParaRPr lang="en-US" sz="8000" dirty="0">
              <a:solidFill>
                <a:srgbClr val="002060"/>
              </a:solidFill>
            </a:endParaRPr>
          </a:p>
        </p:txBody>
      </p:sp>
      <p:pic>
        <p:nvPicPr>
          <p:cNvPr id="171010" name="Picture 2" descr="https://scontent.fjrs2-1.fna.fbcdn.net/v/t1.15752-9/32190972_1739211602811933_8043513734317998080_n.png?_nc_cat=0&amp;oh=a9639e36ec9ab59256c346e13fdb8de8&amp;oe=5B994DB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1638" y="2335212"/>
            <a:ext cx="5600700" cy="39703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60590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13" y="5827713"/>
            <a:ext cx="554831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32</a:t>
            </a:fld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041797" y="344513"/>
            <a:ext cx="8102203" cy="1455737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rgbClr val="002060"/>
                </a:solidFill>
              </a:rPr>
              <a:t>Beams and columns</a:t>
            </a:r>
            <a:endParaRPr lang="en-US" sz="3600" dirty="0">
              <a:solidFill>
                <a:srgbClr val="002060"/>
              </a:solidFill>
            </a:endParaRPr>
          </a:p>
        </p:txBody>
      </p:sp>
      <p:pic>
        <p:nvPicPr>
          <p:cNvPr id="165890" name="Picture 2" descr="https://scontent.fjrs2-1.fna.fbcdn.net/v/t1.15752-9/32190980_1739212116145215_1620788372517683200_n.png?_nc_cat=0&amp;oh=f324fdfd3e7a6c4b935eac2f4e149f94&amp;oe=5B5706A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909762"/>
            <a:ext cx="5386388" cy="40338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60590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13" y="6192838"/>
            <a:ext cx="554831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33</a:t>
            </a:fld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271465" y="228600"/>
            <a:ext cx="8872538" cy="1455738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rgbClr val="002060"/>
                </a:solidFill>
              </a:rPr>
              <a:t>Beam Reinforcement </a:t>
            </a:r>
            <a:endParaRPr lang="en-US" sz="3600" dirty="0">
              <a:solidFill>
                <a:srgbClr val="002060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14575" y="4724400"/>
            <a:ext cx="3657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0100" y="1971675"/>
            <a:ext cx="7140179" cy="292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068112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13" y="6192838"/>
            <a:ext cx="554831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34</a:t>
            </a:fld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271465" y="0"/>
            <a:ext cx="8872538" cy="1455738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rgbClr val="002060"/>
                </a:solidFill>
              </a:rPr>
              <a:t>Columns Reinforcement </a:t>
            </a:r>
            <a:endParaRPr lang="en-US" sz="3600" dirty="0">
              <a:solidFill>
                <a:srgbClr val="002060"/>
              </a:solidFill>
            </a:endParaRPr>
          </a:p>
        </p:txBody>
      </p:sp>
      <p:pic>
        <p:nvPicPr>
          <p:cNvPr id="99330" name="Picture 2" descr="https://scontent.fjrs2-1.fna.fbcdn.net/v/t1.15752-9/32252965_1739192146147212_1114425790042210304_n.png?_nc_cat=0&amp;oh=f1295847f96379ca41e663d8071e938e&amp;oe=5B8EEFC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51796" y="1447801"/>
            <a:ext cx="4063603" cy="5410200"/>
          </a:xfrm>
          <a:prstGeom prst="rect">
            <a:avLst/>
          </a:prstGeom>
          <a:noFill/>
        </p:spPr>
      </p:pic>
      <p:pic>
        <p:nvPicPr>
          <p:cNvPr id="99332" name="Picture 4" descr="https://scontent.fjrs2-1.fna.fbcdn.net/v/t1.15752-9/32205847_1739188926147534_7213133523337609216_n.png?_nc_cat=0&amp;oh=979a9eb2672c84789896c5ad72d22f3c&amp;oe=5B8BFBC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38" y="2168524"/>
            <a:ext cx="4514849" cy="39465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876048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3" y="5861902"/>
            <a:ext cx="554831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35</a:t>
            </a:fld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2" y="0"/>
            <a:ext cx="8829675" cy="1455738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rgbClr val="002060"/>
                </a:solidFill>
              </a:rPr>
              <a:t>Columns Reinforcement </a:t>
            </a:r>
            <a:endParaRPr lang="en-US" sz="3600" dirty="0">
              <a:solidFill>
                <a:srgbClr val="002060"/>
              </a:solidFill>
            </a:endParaRPr>
          </a:p>
        </p:txBody>
      </p:sp>
      <p:pic>
        <p:nvPicPr>
          <p:cNvPr id="5" name="صورة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42949" y="1752600"/>
            <a:ext cx="7243763" cy="40195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19794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13" y="6192838"/>
            <a:ext cx="554831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36</a:t>
            </a:fld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" y="0"/>
            <a:ext cx="9144000" cy="1455738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rgbClr val="002060"/>
                </a:solidFill>
              </a:rPr>
              <a:t>    Footing Reinforcement </a:t>
            </a:r>
            <a:endParaRPr lang="en-US" sz="3600" dirty="0">
              <a:solidFill>
                <a:srgbClr val="002060"/>
              </a:solidFill>
            </a:endParaRPr>
          </a:p>
        </p:txBody>
      </p:sp>
      <p:pic>
        <p:nvPicPr>
          <p:cNvPr id="95234" name="Picture 2" descr="https://scontent.fjrs2-1.fna.fbcdn.net/v/t1.15752-9/32169006_1739131696153257_858994455632412672_n.png?_nc_cat=0&amp;oh=93b6a5c6eff16fd3edfe6ad786b1c5b5&amp;oe=5B5855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466850"/>
            <a:ext cx="5686424" cy="4724400"/>
          </a:xfrm>
          <a:prstGeom prst="rect">
            <a:avLst/>
          </a:prstGeom>
          <a:noFill/>
        </p:spPr>
      </p:pic>
      <p:pic>
        <p:nvPicPr>
          <p:cNvPr id="9523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43576" y="2514600"/>
            <a:ext cx="2814638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820304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13" y="6192838"/>
            <a:ext cx="554831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37</a:t>
            </a:fld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271465" y="0"/>
            <a:ext cx="8872538" cy="1455738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rgbClr val="002060"/>
                </a:solidFill>
              </a:rPr>
              <a:t>Water tanks Reinforcement </a:t>
            </a:r>
            <a:endParaRPr lang="en-US" sz="3600" dirty="0">
              <a:solidFill>
                <a:srgbClr val="002060"/>
              </a:solidFill>
            </a:endParaRPr>
          </a:p>
        </p:txBody>
      </p:sp>
      <p:pic>
        <p:nvPicPr>
          <p:cNvPr id="93186" name="Picture 2" descr="https://scontent.fjrs2-1.fna.fbcdn.net/v/t1.15752-9/32207651_1739104662822627_7718377567480184832_n.png?_nc_cat=0&amp;oh=089faee9c0226b609b61f00e8a5d5788&amp;oe=5B86094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7300" y="1787524"/>
            <a:ext cx="5829300" cy="45180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727088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2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5899" y="1419249"/>
            <a:ext cx="5700713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12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28726" y="3733800"/>
            <a:ext cx="5957888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ستطيل 4"/>
          <p:cNvSpPr/>
          <p:nvPr/>
        </p:nvSpPr>
        <p:spPr>
          <a:xfrm>
            <a:off x="0" y="571480"/>
            <a:ext cx="57342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002060"/>
                </a:solidFill>
              </a:rPr>
              <a:t>Shear wall reinforcement </a:t>
            </a:r>
            <a:endParaRPr lang="ar-SA" sz="360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13" y="6192838"/>
            <a:ext cx="554831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39</a:t>
            </a:fld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-1585912" y="0"/>
            <a:ext cx="8872538" cy="1455738"/>
          </a:xfrm>
        </p:spPr>
        <p:txBody>
          <a:bodyPr>
            <a:normAutofit/>
          </a:bodyPr>
          <a:lstStyle/>
          <a:p>
            <a:r>
              <a:rPr lang="en-GB" sz="3600" dirty="0" smtClean="0"/>
              <a:t>                </a:t>
            </a:r>
            <a:r>
              <a:rPr lang="en-GB" sz="3600" dirty="0" smtClean="0"/>
              <a:t>  </a:t>
            </a:r>
            <a:r>
              <a:rPr lang="en-GB" sz="3600" dirty="0" smtClean="0"/>
              <a:t>Sheet Piles.</a:t>
            </a:r>
            <a:r>
              <a:rPr lang="en-US" sz="3600" dirty="0" smtClean="0">
                <a:solidFill>
                  <a:srgbClr val="002060"/>
                </a:solidFill>
              </a:rPr>
              <a:t> </a:t>
            </a:r>
            <a:endParaRPr lang="en-US" sz="3600" dirty="0">
              <a:solidFill>
                <a:srgbClr val="002060"/>
              </a:solidFill>
            </a:endParaRPr>
          </a:p>
        </p:txBody>
      </p:sp>
      <p:pic>
        <p:nvPicPr>
          <p:cNvPr id="173058" name="Picture 2" descr="https://scontent.fjrs2-1.fna.fbcdn.net/v/t1.15752-9/32258263_1739295199470240_7396219286152282112_n.png?_nc_cat=0&amp;oh=8e136cae03125e57aae16beaa4f6dd82&amp;oe=5B9BBB5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038350"/>
            <a:ext cx="4057650" cy="3733800"/>
          </a:xfrm>
          <a:prstGeom prst="rect">
            <a:avLst/>
          </a:prstGeom>
          <a:noFill/>
        </p:spPr>
      </p:pic>
      <p:sp>
        <p:nvSpPr>
          <p:cNvPr id="7" name="مستطيل 6"/>
          <p:cNvSpPr/>
          <p:nvPr/>
        </p:nvSpPr>
        <p:spPr>
          <a:xfrm>
            <a:off x="4078126" y="476672"/>
            <a:ext cx="506587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3600" dirty="0" smtClean="0"/>
          </a:p>
          <a:p>
            <a:r>
              <a:rPr lang="en-US" sz="3600" dirty="0" smtClean="0"/>
              <a:t>Stairs Reinforcements.</a:t>
            </a:r>
            <a:endParaRPr lang="en-US" sz="3600" dirty="0"/>
          </a:p>
        </p:txBody>
      </p:sp>
      <p:pic>
        <p:nvPicPr>
          <p:cNvPr id="173060" name="Picture 4" descr="https://scontent.fjrs2-1.fna.fbcdn.net/v/t1.15752-9/32413687_1742101239189636_3326838206707531776_n.png?_nc_cat=0&amp;oh=df447289b1d4fca69a19aa6e23d27c5f&amp;oe=5B50747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07694" y="2176462"/>
            <a:ext cx="3993356" cy="33480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727088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عنصر نائب للمحتوى 7"/>
          <p:cNvGraphicFramePr>
            <a:graphicFrameLocks noGrp="1"/>
          </p:cNvGraphicFramePr>
          <p:nvPr>
            <p:ph sz="quarter" idx="1"/>
          </p:nvPr>
        </p:nvGraphicFramePr>
        <p:xfrm>
          <a:off x="-500098" y="-285776"/>
          <a:ext cx="9358346" cy="71437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عنصر نائب لرقم الشريحة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627784" y="0"/>
            <a:ext cx="5830416" cy="1268760"/>
          </a:xfrm>
        </p:spPr>
        <p:txBody>
          <a:bodyPr/>
          <a:lstStyle/>
          <a:p>
            <a:r>
              <a:rPr lang="en-US" sz="3200" dirty="0"/>
              <a:t>Environmental Design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286000" y="4941168"/>
            <a:ext cx="6172200" cy="1584176"/>
          </a:xfrm>
        </p:spPr>
        <p:txBody>
          <a:bodyPr>
            <a:normAutofit fontScale="85000" lnSpcReduction="20000"/>
          </a:bodyPr>
          <a:lstStyle/>
          <a:p>
            <a:pPr rtl="0"/>
            <a:r>
              <a:rPr lang="en-US" dirty="0"/>
              <a:t>1-Thermal </a:t>
            </a:r>
            <a:r>
              <a:rPr lang="en-US" dirty="0" smtClean="0"/>
              <a:t>insulation</a:t>
            </a:r>
          </a:p>
          <a:p>
            <a:pPr rtl="0"/>
            <a:r>
              <a:rPr lang="en-US" dirty="0" smtClean="0"/>
              <a:t>2- Shading Design</a:t>
            </a:r>
          </a:p>
          <a:p>
            <a:pPr rtl="0"/>
            <a:r>
              <a:rPr lang="en-US" dirty="0" smtClean="0"/>
              <a:t>3- </a:t>
            </a:r>
            <a:r>
              <a:rPr lang="en-US" dirty="0"/>
              <a:t>Day </a:t>
            </a:r>
            <a:r>
              <a:rPr lang="en-US" dirty="0" smtClean="0"/>
              <a:t>Light</a:t>
            </a:r>
          </a:p>
          <a:p>
            <a:pPr rtl="0"/>
            <a:r>
              <a:rPr lang="en-US" dirty="0" smtClean="0"/>
              <a:t>4-</a:t>
            </a:r>
            <a:endParaRPr lang="en-US" dirty="0"/>
          </a:p>
          <a:p>
            <a:pPr rtl="0"/>
            <a:r>
              <a:rPr lang="en-US" dirty="0"/>
              <a:t>4-acoustic design</a:t>
            </a:r>
          </a:p>
          <a:p>
            <a:pPr rtl="0"/>
            <a:r>
              <a:rPr lang="en-US" dirty="0"/>
              <a:t>5- Ventilation</a:t>
            </a:r>
          </a:p>
          <a:p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30133" y="1427199"/>
            <a:ext cx="5083935" cy="335553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8971-11D1-4D14-8165-CA9F74DB4860}" type="slidenum">
              <a:rPr lang="ar-SA" smtClean="0"/>
              <a:pPr/>
              <a:t>40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673" y="-387424"/>
            <a:ext cx="7467600" cy="151216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Thermal insulation</a:t>
            </a:r>
            <a:r>
              <a:rPr lang="en-US" dirty="0"/>
              <a:t/>
            </a:r>
            <a:br>
              <a:rPr lang="en-US" dirty="0"/>
            </a:br>
            <a:endParaRPr lang="ar-JO" dirty="0"/>
          </a:p>
        </p:txBody>
      </p:sp>
      <p:sp>
        <p:nvSpPr>
          <p:cNvPr id="6" name="TextBox 5"/>
          <p:cNvSpPr txBox="1"/>
          <p:nvPr/>
        </p:nvSpPr>
        <p:spPr>
          <a:xfrm>
            <a:off x="42159" y="750766"/>
            <a:ext cx="216024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     -External wall:</a:t>
            </a:r>
            <a:endParaRPr lang="ar-JO" dirty="0"/>
          </a:p>
        </p:txBody>
      </p:sp>
      <p:sp>
        <p:nvSpPr>
          <p:cNvPr id="8" name="TextBox 7"/>
          <p:cNvSpPr txBox="1"/>
          <p:nvPr/>
        </p:nvSpPr>
        <p:spPr>
          <a:xfrm>
            <a:off x="3923928" y="1087201"/>
            <a:ext cx="4680521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rtl="0"/>
            <a:r>
              <a:rPr lang="en-US" dirty="0" smtClean="0"/>
              <a:t> U-value </a:t>
            </a:r>
            <a:r>
              <a:rPr lang="en-US" dirty="0"/>
              <a:t>(for external masonry </a:t>
            </a:r>
            <a:r>
              <a:rPr lang="en-US" dirty="0" smtClean="0"/>
              <a:t>wall before     insulation material) </a:t>
            </a:r>
            <a:r>
              <a:rPr lang="en-US" dirty="0"/>
              <a:t>=2.23 w\m^2-k</a:t>
            </a:r>
            <a:r>
              <a:rPr lang="en-US" dirty="0" smtClean="0"/>
              <a:t>.  </a:t>
            </a:r>
            <a:r>
              <a:rPr lang="ar-JO" dirty="0" smtClean="0"/>
              <a:t>       </a:t>
            </a:r>
            <a:r>
              <a:rPr lang="en-US" dirty="0" smtClean="0"/>
              <a:t>       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872631" y="2449562"/>
            <a:ext cx="4927837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dirty="0" smtClean="0"/>
              <a:t> </a:t>
            </a:r>
            <a:r>
              <a:rPr lang="en-US" dirty="0" smtClean="0"/>
              <a:t>U-value </a:t>
            </a:r>
            <a:r>
              <a:rPr lang="en-US" dirty="0"/>
              <a:t>(for external masonry wall </a:t>
            </a:r>
            <a:r>
              <a:rPr lang="en-US" dirty="0" smtClean="0"/>
              <a:t>after insulation </a:t>
            </a:r>
            <a:r>
              <a:rPr lang="en-US" dirty="0"/>
              <a:t>material) </a:t>
            </a:r>
            <a:r>
              <a:rPr lang="en-US" dirty="0" smtClean="0"/>
              <a:t>=0.48w\m^2-k.        </a:t>
            </a:r>
            <a:endParaRPr lang="ar-JO" dirty="0"/>
          </a:p>
        </p:txBody>
      </p:sp>
      <p:sp>
        <p:nvSpPr>
          <p:cNvPr id="10" name="TextBox 9"/>
          <p:cNvSpPr txBox="1"/>
          <p:nvPr/>
        </p:nvSpPr>
        <p:spPr>
          <a:xfrm>
            <a:off x="261515" y="3589617"/>
            <a:ext cx="3881769" cy="61555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dirty="0" smtClean="0"/>
              <a:t>-Curtain wall</a:t>
            </a:r>
            <a:r>
              <a:rPr lang="en-US" dirty="0"/>
              <a:t> </a:t>
            </a:r>
            <a:r>
              <a:rPr lang="en-US" sz="1600" dirty="0" smtClean="0"/>
              <a:t>(Glazing </a:t>
            </a:r>
            <a:r>
              <a:rPr lang="en-US" sz="1600" dirty="0"/>
              <a:t>type: </a:t>
            </a:r>
            <a:r>
              <a:rPr lang="en-US" sz="1600" dirty="0" smtClean="0"/>
              <a:t> </a:t>
            </a:r>
          </a:p>
          <a:p>
            <a:pPr algn="l"/>
            <a:r>
              <a:rPr lang="en-US" sz="1600" dirty="0" err="1" smtClean="0"/>
              <a:t>Dbl</a:t>
            </a:r>
            <a:r>
              <a:rPr lang="en-US" sz="1600" dirty="0" smtClean="0"/>
              <a:t> </a:t>
            </a:r>
            <a:r>
              <a:rPr lang="en-US" sz="1600" dirty="0" err="1"/>
              <a:t>loE</a:t>
            </a:r>
            <a:r>
              <a:rPr lang="en-US" sz="1600" dirty="0"/>
              <a:t> (e2=1) </a:t>
            </a:r>
            <a:r>
              <a:rPr lang="en-US" sz="1600" dirty="0" err="1"/>
              <a:t>clr</a:t>
            </a:r>
            <a:r>
              <a:rPr lang="en-US" sz="1600" dirty="0"/>
              <a:t> 6mm\13mm </a:t>
            </a:r>
            <a:r>
              <a:rPr lang="en-US" sz="1600" dirty="0" smtClean="0"/>
              <a:t>air)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3923928" y="3417714"/>
            <a:ext cx="4763656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U-value (for external curtain wall</a:t>
            </a:r>
            <a:r>
              <a:rPr lang="en-US" dirty="0" smtClean="0"/>
              <a:t>)              </a:t>
            </a:r>
          </a:p>
          <a:p>
            <a:r>
              <a:rPr lang="en-US" dirty="0" smtClean="0"/>
              <a:t> </a:t>
            </a:r>
            <a:r>
              <a:rPr lang="en-US" dirty="0"/>
              <a:t>=1.76 </a:t>
            </a:r>
            <a:r>
              <a:rPr lang="en-US" dirty="0" smtClean="0"/>
              <a:t>w\m^2-                                            </a:t>
            </a:r>
            <a:endParaRPr lang="en-US" dirty="0"/>
          </a:p>
          <a:p>
            <a:r>
              <a:rPr lang="en-US" dirty="0"/>
              <a:t>U-value standard (for </a:t>
            </a:r>
            <a:r>
              <a:rPr lang="en-US" dirty="0" smtClean="0"/>
              <a:t>curtain </a:t>
            </a:r>
            <a:r>
              <a:rPr lang="en-US" dirty="0"/>
              <a:t>wall</a:t>
            </a:r>
            <a:r>
              <a:rPr lang="en-US" dirty="0" smtClean="0"/>
              <a:t>)             </a:t>
            </a:r>
          </a:p>
          <a:p>
            <a:r>
              <a:rPr lang="en-US" dirty="0" smtClean="0"/>
              <a:t>   </a:t>
            </a:r>
            <a:r>
              <a:rPr lang="en-US" dirty="0"/>
              <a:t>=2.46 </a:t>
            </a:r>
            <a:r>
              <a:rPr lang="en-US" dirty="0" smtClean="0"/>
              <a:t>w\m^2-k                                       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923928" y="1789951"/>
            <a:ext cx="487654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rtl="0"/>
            <a:r>
              <a:rPr lang="en-US" dirty="0"/>
              <a:t>U-value standard (for external </a:t>
            </a:r>
            <a:r>
              <a:rPr lang="en-US" dirty="0" smtClean="0"/>
              <a:t>wall</a:t>
            </a:r>
            <a:r>
              <a:rPr lang="ar-JO" dirty="0" smtClean="0"/>
              <a:t> </a:t>
            </a:r>
            <a:r>
              <a:rPr lang="en-US" dirty="0" smtClean="0"/>
              <a:t>=0.5 w\m^2k. </a:t>
            </a:r>
            <a:r>
              <a:rPr lang="ar-JO" dirty="0" smtClean="0"/>
              <a:t>                                 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923929" y="4618064"/>
            <a:ext cx="4169912" cy="203132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rtl="0"/>
            <a:r>
              <a:rPr lang="en-US" dirty="0"/>
              <a:t>U-value (</a:t>
            </a:r>
            <a:r>
              <a:rPr lang="en-US" dirty="0" smtClean="0"/>
              <a:t>for roof before insulation</a:t>
            </a:r>
            <a:r>
              <a:rPr lang="ar-JO" dirty="0" smtClean="0"/>
              <a:t>  </a:t>
            </a:r>
            <a:r>
              <a:rPr lang="en-US" dirty="0" smtClean="0"/>
              <a:t>material) =</a:t>
            </a:r>
            <a:r>
              <a:rPr lang="en-US" dirty="0"/>
              <a:t>2.23 </a:t>
            </a:r>
            <a:r>
              <a:rPr lang="en-US" dirty="0" smtClean="0"/>
              <a:t>w\m^2 - </a:t>
            </a:r>
            <a:r>
              <a:rPr lang="en-US" dirty="0"/>
              <a:t>k</a:t>
            </a:r>
            <a:r>
              <a:rPr lang="en-US" dirty="0" smtClean="0"/>
              <a:t>.  </a:t>
            </a:r>
            <a:r>
              <a:rPr lang="ar-JO" dirty="0" smtClean="0"/>
              <a:t>             </a:t>
            </a:r>
            <a:r>
              <a:rPr lang="en-US" dirty="0" smtClean="0"/>
              <a:t>                 </a:t>
            </a:r>
            <a:endParaRPr lang="en-US" dirty="0"/>
          </a:p>
          <a:p>
            <a:pPr algn="l" rtl="0"/>
            <a:r>
              <a:rPr lang="en-US" dirty="0"/>
              <a:t>U-value standard (for external wall) </a:t>
            </a:r>
            <a:r>
              <a:rPr lang="en-US" dirty="0" smtClean="0"/>
              <a:t>=</a:t>
            </a:r>
            <a:r>
              <a:rPr lang="en-US" dirty="0"/>
              <a:t>0.39 w\m^2-k</a:t>
            </a:r>
            <a:r>
              <a:rPr lang="en-US" dirty="0" smtClean="0"/>
              <a:t>. </a:t>
            </a:r>
          </a:p>
          <a:p>
            <a:pPr algn="l" rtl="0"/>
            <a:r>
              <a:rPr lang="en-US" dirty="0"/>
              <a:t>U-value (</a:t>
            </a:r>
            <a:r>
              <a:rPr lang="en-US" dirty="0" smtClean="0"/>
              <a:t>for roof after insulation       material) =0.369 w\m^2-k.</a:t>
            </a:r>
            <a:endParaRPr lang="en-US" dirty="0"/>
          </a:p>
          <a:p>
            <a:pPr algn="l" rtl="0"/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1459" y="4226939"/>
            <a:ext cx="8002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-Roof </a:t>
            </a:r>
            <a:endParaRPr lang="ar-JO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1514" y="1156558"/>
            <a:ext cx="3099872" cy="24860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1512" y="4596272"/>
            <a:ext cx="3186806" cy="2083397"/>
          </a:xfrm>
          <a:prstGeom prst="rect">
            <a:avLst/>
          </a:prstGeom>
        </p:spPr>
      </p:pic>
      <p:sp>
        <p:nvSpPr>
          <p:cNvPr id="14" name="عنصر نائب لرقم الشريحة 1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E038971-11D1-4D14-8165-CA9F74DB4860}" type="slidenum">
              <a:rPr lang="ar-SA" smtClean="0"/>
              <a:pPr/>
              <a:t>41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535758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3"/>
            <a:ext cx="7763406" cy="404735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                               </a:t>
            </a:r>
            <a:r>
              <a:rPr lang="ar-JO" dirty="0" smtClean="0"/>
              <a:t>  </a:t>
            </a:r>
            <a:r>
              <a:rPr lang="en-US" dirty="0" smtClean="0"/>
              <a:t>              </a:t>
            </a:r>
            <a:r>
              <a:rPr lang="en-US" b="1" dirty="0" smtClean="0">
                <a:solidFill>
                  <a:schemeClr val="tx1"/>
                </a:solidFill>
              </a:rPr>
              <a:t>shading          </a:t>
            </a:r>
            <a:endParaRPr lang="ar-JO" sz="2200" b="1" dirty="0">
              <a:solidFill>
                <a:schemeClr val="tx1"/>
              </a:solidFill>
            </a:endParaRPr>
          </a:p>
        </p:txBody>
      </p:sp>
      <p:pic>
        <p:nvPicPr>
          <p:cNvPr id="4" name="Content Placeholder 3" descr="https://lh5.googleusercontent.com/WlXjIDwJgXGI6PDBXaoEpXcI_CgyPnGR8YcNr7JoXAlJCUPAdz2xtRql44XsbKR7oy7CKl5k6zIANBycjFeVwd6ArDGHcOU6f9t6ao4osRQK34K4BAAxnCvOiDF2jaJc9fejcdec"/>
          <p:cNvPicPr>
            <a:picLocks noGrp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04" y="897180"/>
            <a:ext cx="3341227" cy="199876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395536" y="476672"/>
            <a:ext cx="145264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1-cantilever</a:t>
            </a:r>
            <a:endParaRPr lang="ar-JO" dirty="0"/>
          </a:p>
        </p:txBody>
      </p:sp>
      <p:sp>
        <p:nvSpPr>
          <p:cNvPr id="8" name="Rectangle 7"/>
          <p:cNvSpPr/>
          <p:nvPr/>
        </p:nvSpPr>
        <p:spPr>
          <a:xfrm>
            <a:off x="4271820" y="555411"/>
            <a:ext cx="33843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2- structural bulge                </a:t>
            </a:r>
            <a:endParaRPr lang="ar-JO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8769" y="1009109"/>
            <a:ext cx="3370918" cy="189218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4016" y="3135860"/>
            <a:ext cx="4089460" cy="30963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00" y="3140988"/>
            <a:ext cx="4104456" cy="309634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6" name="TextBox 15"/>
          <p:cNvSpPr txBox="1"/>
          <p:nvPr/>
        </p:nvSpPr>
        <p:spPr>
          <a:xfrm>
            <a:off x="1283497" y="6340424"/>
            <a:ext cx="3225997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21-July </a:t>
            </a:r>
            <a:r>
              <a:rPr lang="en-US" dirty="0" smtClean="0"/>
              <a:t>(12.00 pm).</a:t>
            </a:r>
            <a:endParaRPr lang="ar-JO" dirty="0"/>
          </a:p>
        </p:txBody>
      </p:sp>
      <p:sp>
        <p:nvSpPr>
          <p:cNvPr id="17" name="Rectangle 16"/>
          <p:cNvSpPr/>
          <p:nvPr/>
        </p:nvSpPr>
        <p:spPr>
          <a:xfrm>
            <a:off x="5481913" y="6399367"/>
            <a:ext cx="21900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21-Jun </a:t>
            </a:r>
            <a:r>
              <a:rPr lang="en-US" dirty="0"/>
              <a:t>(</a:t>
            </a:r>
            <a:r>
              <a:rPr lang="en-US" dirty="0" smtClean="0"/>
              <a:t>12.00 pm).</a:t>
            </a:r>
            <a:endParaRPr lang="ar-JO" dirty="0"/>
          </a:p>
        </p:txBody>
      </p:sp>
      <p:sp>
        <p:nvSpPr>
          <p:cNvPr id="12" name="عنصر نائب لرقم الشريحة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E038971-11D1-4D14-8165-CA9F74DB4860}" type="slidenum">
              <a:rPr lang="ar-SA" smtClean="0"/>
              <a:pPr/>
              <a:t>42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94362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47667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Daylight</a:t>
            </a:r>
            <a:endParaRPr lang="ar-JO" dirty="0"/>
          </a:p>
        </p:txBody>
      </p:sp>
      <p:pic>
        <p:nvPicPr>
          <p:cNvPr id="4" name="Content Placeholder 3" descr="https://lh3.googleusercontent.com/E1tHqeA2Mrj6CWjFHFqR4GbRjD1tD0JxkT-g_GPenGn2efLsP5c8qJEVzorsnaDJXi-vtm_bo0lQFOPhc66PHWV1UtV-7siinzAcRsqWlnVaxDaZrOEMeqDmmR77vkoeGqcA0KQS"/>
          <p:cNvPicPr>
            <a:picLocks noGrp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976514"/>
            <a:ext cx="8147248" cy="30159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63534" y="528699"/>
            <a:ext cx="740908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-Map</a:t>
            </a:r>
            <a:endParaRPr lang="ar-JO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170040102"/>
              </p:ext>
            </p:extLst>
          </p:nvPr>
        </p:nvGraphicFramePr>
        <p:xfrm>
          <a:off x="457200" y="4545556"/>
          <a:ext cx="7467600" cy="10081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93520"/>
                <a:gridCol w="1493520"/>
                <a:gridCol w="1493520"/>
                <a:gridCol w="1493520"/>
                <a:gridCol w="1493520"/>
              </a:tblGrid>
              <a:tr h="504056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Floor</a:t>
                      </a:r>
                      <a:endParaRPr lang="en-US" sz="1100" dirty="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Ground floor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First floor</a:t>
                      </a:r>
                      <a:endParaRPr lang="en-US" sz="1100" dirty="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Second floor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Third floor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</a:tr>
              <a:tr h="504056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average daylight</a:t>
                      </a:r>
                      <a:endParaRPr lang="en-US" sz="1100" dirty="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4.06%</a:t>
                      </a:r>
                      <a:endParaRPr lang="en-US" sz="1100" dirty="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3.89%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3.83%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4.48%</a:t>
                      </a:r>
                      <a:endParaRPr lang="en-US" sz="1100" dirty="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71472" y="4143380"/>
            <a:ext cx="3591048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-Day light  average for building </a:t>
            </a:r>
            <a:endParaRPr lang="ar-JO" dirty="0"/>
          </a:p>
        </p:txBody>
      </p:sp>
      <p:sp>
        <p:nvSpPr>
          <p:cNvPr id="8" name="TextBox 7"/>
          <p:cNvSpPr txBox="1"/>
          <p:nvPr/>
        </p:nvSpPr>
        <p:spPr>
          <a:xfrm>
            <a:off x="98865" y="5786454"/>
            <a:ext cx="8231742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-</a:t>
            </a:r>
            <a:r>
              <a:rPr lang="en-US" dirty="0" smtClean="0"/>
              <a:t>Note: </a:t>
            </a:r>
            <a:r>
              <a:rPr lang="en-US" dirty="0"/>
              <a:t>Average daylight factor for building good. Because, it is within </a:t>
            </a:r>
            <a:r>
              <a:rPr lang="en-US" dirty="0" smtClean="0"/>
              <a:t>range</a:t>
            </a:r>
          </a:p>
          <a:p>
            <a:r>
              <a:rPr lang="en-US" dirty="0" smtClean="0"/>
              <a:t> </a:t>
            </a:r>
            <a:r>
              <a:rPr lang="en-US" dirty="0"/>
              <a:t>(2-6) </a:t>
            </a:r>
            <a:r>
              <a:rPr lang="en-US" dirty="0" smtClean="0"/>
              <a:t>%.                                                                                                              </a:t>
            </a:r>
            <a:endParaRPr lang="ar-JO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E038971-11D1-4D14-8165-CA9F74DB4860}" type="slidenum">
              <a:rPr lang="ar-SA" smtClean="0"/>
              <a:pPr/>
              <a:t>43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534012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712" y="0"/>
            <a:ext cx="5945088" cy="620688"/>
          </a:xfrm>
        </p:spPr>
        <p:txBody>
          <a:bodyPr>
            <a:normAutofit/>
          </a:bodyPr>
          <a:lstStyle/>
          <a:p>
            <a:r>
              <a:rPr lang="en-US" sz="2800" dirty="0"/>
              <a:t>Thermal </a:t>
            </a:r>
            <a:r>
              <a:rPr lang="en-US" sz="2800" dirty="0" smtClean="0"/>
              <a:t>design</a:t>
            </a:r>
            <a:endParaRPr lang="ar-JO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14282" y="2643182"/>
            <a:ext cx="4700326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Not :</a:t>
            </a:r>
            <a:r>
              <a:rPr lang="en-US" dirty="0"/>
              <a:t>134.81kw/m^2 &lt; </a:t>
            </a:r>
            <a:r>
              <a:rPr lang="en-US" dirty="0" smtClean="0"/>
              <a:t>207</a:t>
            </a:r>
            <a:r>
              <a:rPr lang="en-US" dirty="0"/>
              <a:t>kw/m^2</a:t>
            </a:r>
            <a:r>
              <a:rPr lang="en-US" dirty="0" smtClean="0"/>
              <a:t> </a:t>
            </a:r>
            <a:r>
              <a:rPr lang="en-US" dirty="0"/>
              <a:t>it's good</a:t>
            </a:r>
            <a:endParaRPr lang="ar-JO" dirty="0"/>
          </a:p>
        </p:txBody>
      </p:sp>
      <p:sp>
        <p:nvSpPr>
          <p:cNvPr id="6" name="TextBox 5"/>
          <p:cNvSpPr txBox="1"/>
          <p:nvPr/>
        </p:nvSpPr>
        <p:spPr>
          <a:xfrm>
            <a:off x="233800" y="639570"/>
            <a:ext cx="170011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-Site  energy</a:t>
            </a:r>
            <a:endParaRPr lang="ar-JO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61847" y="1008902"/>
            <a:ext cx="5922322" cy="1556002"/>
          </a:xfrm>
          <a:prstGeom prst="rect">
            <a:avLst/>
          </a:prstGeom>
        </p:spPr>
      </p:pic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745433779"/>
              </p:ext>
            </p:extLst>
          </p:nvPr>
        </p:nvGraphicFramePr>
        <p:xfrm>
          <a:off x="195164" y="4049140"/>
          <a:ext cx="4320481" cy="100811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452809"/>
                <a:gridCol w="1452809"/>
                <a:gridCol w="1414863"/>
              </a:tblGrid>
              <a:tr h="504056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73.5 Tons</a:t>
                      </a:r>
                      <a:endParaRPr lang="ar-JO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258.55 kW</a:t>
                      </a:r>
                      <a:endParaRPr lang="ar-JO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Cooling </a:t>
                      </a:r>
                      <a:endParaRPr lang="ar-JO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pPr algn="ctr" rtl="0"/>
                      <a:r>
                        <a:rPr lang="en-US" sz="1799" kern="1200" baseline="0" dirty="0" smtClean="0"/>
                        <a:t>71 Tons</a:t>
                      </a:r>
                      <a:endParaRPr lang="ar-JO" sz="1799" b="1" kern="12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799" kern="1200" dirty="0" smtClean="0"/>
                        <a:t>250 kW</a:t>
                      </a:r>
                      <a:endParaRPr lang="ar-JO" sz="1799" b="1" kern="12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799" kern="1200" dirty="0" smtClean="0"/>
                        <a:t>Heating</a:t>
                      </a:r>
                      <a:endParaRPr lang="ar-JO" sz="1799" b="1" kern="12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214282" y="3357562"/>
            <a:ext cx="36408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-</a:t>
            </a:r>
            <a:r>
              <a:rPr lang="en-US" dirty="0"/>
              <a:t>Heating and cooling Capacities</a:t>
            </a:r>
            <a:r>
              <a:rPr lang="en-US" b="1" dirty="0"/>
              <a:t>.</a:t>
            </a:r>
          </a:p>
          <a:p>
            <a:endParaRPr lang="ar-JO" dirty="0"/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E038971-11D1-4D14-8165-CA9F74DB4860}" type="slidenum">
              <a:rPr lang="ar-SA" smtClean="0"/>
              <a:pPr/>
              <a:t>44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53661670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548680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Acoustic </a:t>
            </a:r>
            <a:endParaRPr lang="ar-JO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548680"/>
            <a:ext cx="9144000" cy="6309320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 smtClean="0"/>
              <a:t>-Rt60 </a:t>
            </a:r>
            <a:r>
              <a:rPr lang="en-US" sz="2000" b="1" dirty="0"/>
              <a:t>calculation before redesign                                                        </a:t>
            </a:r>
            <a:endParaRPr lang="ar-JO" sz="2000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563288907"/>
              </p:ext>
            </p:extLst>
          </p:nvPr>
        </p:nvGraphicFramePr>
        <p:xfrm>
          <a:off x="154309" y="1037557"/>
          <a:ext cx="8496943" cy="9357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18491"/>
                <a:gridCol w="1171992"/>
                <a:gridCol w="1109917"/>
                <a:gridCol w="1152128"/>
                <a:gridCol w="1327181"/>
                <a:gridCol w="1193099"/>
                <a:gridCol w="1224135"/>
              </a:tblGrid>
              <a:tr h="316865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dirty="0">
                          <a:effectLst/>
                        </a:rPr>
                        <a:t>Room</a:t>
                      </a:r>
                      <a:endParaRPr lang="en-US" sz="1100" dirty="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>
                          <a:effectLst/>
                        </a:rPr>
                        <a:t>Rt60(125Hz)</a:t>
                      </a:r>
                      <a:endParaRPr lang="en-US" sz="120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dirty="0">
                          <a:effectLst/>
                        </a:rPr>
                        <a:t>Rt60(250Hz)</a:t>
                      </a:r>
                      <a:endParaRPr lang="en-US" sz="1200" dirty="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dirty="0">
                          <a:effectLst/>
                        </a:rPr>
                        <a:t>Rt60(500Hz)</a:t>
                      </a:r>
                      <a:endParaRPr lang="en-US" sz="1200" dirty="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>
                          <a:effectLst/>
                        </a:rPr>
                        <a:t>Rt60(1000Hz)</a:t>
                      </a:r>
                      <a:endParaRPr lang="en-US" sz="120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dirty="0">
                          <a:effectLst/>
                        </a:rPr>
                        <a:t>Rt60(2000Hz)</a:t>
                      </a:r>
                      <a:endParaRPr lang="en-US" sz="1200" dirty="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dirty="0">
                          <a:effectLst/>
                        </a:rPr>
                        <a:t>Rt60(4000Hz)</a:t>
                      </a:r>
                      <a:endParaRPr lang="en-US" sz="1200" dirty="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50825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000">
                          <a:effectLst/>
                        </a:rPr>
                        <a:t>Meetings room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>
                          <a:effectLst/>
                        </a:rPr>
                        <a:t>1.21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>
                          <a:effectLst/>
                        </a:rPr>
                        <a:t>1.13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>
                          <a:effectLst/>
                        </a:rPr>
                        <a:t>1.10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>
                          <a:effectLst/>
                        </a:rPr>
                        <a:t>1.09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>
                          <a:effectLst/>
                        </a:rPr>
                        <a:t>1.47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>
                          <a:effectLst/>
                        </a:rPr>
                        <a:t>1.19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2255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000" dirty="0">
                          <a:effectLst/>
                        </a:rPr>
                        <a:t>Hall (</a:t>
                      </a:r>
                      <a:r>
                        <a:rPr lang="en-US" sz="1050" dirty="0" smtClean="0">
                          <a:effectLst/>
                        </a:rPr>
                        <a:t>Double volume</a:t>
                      </a:r>
                      <a:r>
                        <a:rPr lang="en-US" sz="1000" dirty="0" smtClean="0">
                          <a:effectLst/>
                        </a:rPr>
                        <a:t>)</a:t>
                      </a:r>
                      <a:endParaRPr lang="en-US" sz="1100" dirty="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dirty="0">
                          <a:effectLst/>
                        </a:rPr>
                        <a:t>1.15</a:t>
                      </a:r>
                      <a:endParaRPr lang="en-US" sz="1100" dirty="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dirty="0">
                          <a:effectLst/>
                        </a:rPr>
                        <a:t>1.04</a:t>
                      </a:r>
                      <a:endParaRPr lang="en-US" sz="1100" dirty="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dirty="0">
                          <a:effectLst/>
                        </a:rPr>
                        <a:t>1</a:t>
                      </a:r>
                      <a:endParaRPr lang="en-US" sz="1100" dirty="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dirty="0">
                          <a:effectLst/>
                        </a:rPr>
                        <a:t>1.</a:t>
                      </a:r>
                      <a:endParaRPr lang="en-US" sz="1100" dirty="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>
                          <a:effectLst/>
                        </a:rPr>
                        <a:t>1.4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dirty="0">
                          <a:effectLst/>
                        </a:rPr>
                        <a:t>1.13</a:t>
                      </a:r>
                      <a:endParaRPr lang="en-US" sz="1100" dirty="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43332080"/>
              </p:ext>
            </p:extLst>
          </p:nvPr>
        </p:nvGraphicFramePr>
        <p:xfrm>
          <a:off x="154308" y="4280799"/>
          <a:ext cx="3672408" cy="9106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32996"/>
                <a:gridCol w="1539412"/>
              </a:tblGrid>
              <a:tr h="362022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effectLst/>
                        </a:rPr>
                        <a:t>Hall</a:t>
                      </a:r>
                      <a:endParaRPr lang="en-US" sz="1100" dirty="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RTS60(standard)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14300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Meetings room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(0.6-0.8)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84150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Hall(double volume)</a:t>
                      </a:r>
                      <a:endParaRPr lang="en-US" sz="1100" dirty="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(1.1-1.5)</a:t>
                      </a:r>
                      <a:endParaRPr lang="en-US" sz="1100" dirty="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54308" y="3761837"/>
            <a:ext cx="333860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dirty="0" smtClean="0"/>
              <a:t>-</a:t>
            </a:r>
            <a:r>
              <a:rPr lang="en-US" b="1" dirty="0" smtClean="0"/>
              <a:t>Standard value forRT60 </a:t>
            </a:r>
            <a:endParaRPr lang="ar-JO" b="1" dirty="0"/>
          </a:p>
        </p:txBody>
      </p:sp>
      <p:pic>
        <p:nvPicPr>
          <p:cNvPr id="10" name="Picture 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402780" y="3729899"/>
            <a:ext cx="3744416" cy="281082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6" name="Rectangle 15"/>
          <p:cNvSpPr/>
          <p:nvPr/>
        </p:nvSpPr>
        <p:spPr>
          <a:xfrm>
            <a:off x="214282" y="2202412"/>
            <a:ext cx="41072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-Rt60 </a:t>
            </a:r>
            <a:r>
              <a:rPr lang="en-US" b="1" dirty="0"/>
              <a:t>calculation </a:t>
            </a:r>
            <a:r>
              <a:rPr lang="en-US" b="1" dirty="0" smtClean="0"/>
              <a:t>after redesign  </a:t>
            </a:r>
            <a:endParaRPr lang="ar-JO" dirty="0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039859963"/>
              </p:ext>
            </p:extLst>
          </p:nvPr>
        </p:nvGraphicFramePr>
        <p:xfrm>
          <a:off x="154309" y="2589186"/>
          <a:ext cx="8496943" cy="5676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18491"/>
                <a:gridCol w="1171992"/>
                <a:gridCol w="1109917"/>
                <a:gridCol w="1152128"/>
                <a:gridCol w="1327181"/>
                <a:gridCol w="1193099"/>
                <a:gridCol w="1224135"/>
              </a:tblGrid>
              <a:tr h="316865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dirty="0">
                          <a:effectLst/>
                        </a:rPr>
                        <a:t>Room</a:t>
                      </a:r>
                      <a:endParaRPr lang="en-US" sz="1100" dirty="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>
                          <a:effectLst/>
                        </a:rPr>
                        <a:t>Rt60(125Hz)</a:t>
                      </a:r>
                      <a:endParaRPr lang="en-US" sz="120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dirty="0">
                          <a:effectLst/>
                        </a:rPr>
                        <a:t>Rt60(250Hz)</a:t>
                      </a:r>
                      <a:endParaRPr lang="en-US" sz="1200" dirty="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dirty="0">
                          <a:effectLst/>
                        </a:rPr>
                        <a:t>Rt60(500Hz)</a:t>
                      </a:r>
                      <a:endParaRPr lang="en-US" sz="1200" dirty="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>
                          <a:effectLst/>
                        </a:rPr>
                        <a:t>Rt60(1000Hz)</a:t>
                      </a:r>
                      <a:endParaRPr lang="en-US" sz="120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dirty="0">
                          <a:effectLst/>
                        </a:rPr>
                        <a:t>Rt60(2000Hz)</a:t>
                      </a:r>
                      <a:endParaRPr lang="en-US" sz="1200" dirty="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dirty="0">
                          <a:effectLst/>
                        </a:rPr>
                        <a:t>Rt60(4000Hz)</a:t>
                      </a:r>
                      <a:endParaRPr lang="en-US" sz="1200" dirty="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50825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000" dirty="0" smtClean="0">
                          <a:effectLst/>
                        </a:rPr>
                        <a:t>Meetings room</a:t>
                      </a:r>
                      <a:endParaRPr lang="en-US" sz="1100" dirty="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</a:t>
                      </a:r>
                      <a:endParaRPr lang="en-US" sz="1100" dirty="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0.82</a:t>
                      </a:r>
                      <a:endParaRPr lang="en-US" sz="1100" dirty="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0.08</a:t>
                      </a:r>
                      <a:endParaRPr lang="en-US" sz="1100" dirty="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0.75</a:t>
                      </a:r>
                      <a:endParaRPr lang="en-US" sz="1100" dirty="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.803</a:t>
                      </a:r>
                      <a:endParaRPr lang="en-US" sz="1100" dirty="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0.73</a:t>
                      </a:r>
                      <a:endParaRPr lang="en-US" sz="1100" dirty="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1" name="عنصر نائب لرقم الشريحة 10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E038971-11D1-4D14-8165-CA9F74DB4860}" type="slidenum">
              <a:rPr lang="ar-SA" smtClean="0"/>
              <a:pPr/>
              <a:t>45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8532493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8568952" cy="6858000"/>
          </a:xfrm>
        </p:spPr>
        <p:txBody>
          <a:bodyPr/>
          <a:lstStyle/>
          <a:p>
            <a:pPr lvl="8" algn="l"/>
            <a:r>
              <a:rPr lang="en-US" sz="1800" b="1" dirty="0" smtClean="0">
                <a:solidFill>
                  <a:schemeClr val="tx1"/>
                </a:solidFill>
              </a:rPr>
              <a:t>Stc for Exterior</a:t>
            </a:r>
            <a:r>
              <a:rPr lang="en-US" b="1" dirty="0" smtClean="0"/>
              <a:t> </a:t>
            </a:r>
            <a:r>
              <a:rPr lang="en-US" sz="1800" b="1" dirty="0" smtClean="0">
                <a:solidFill>
                  <a:schemeClr val="tx1"/>
                </a:solidFill>
              </a:rPr>
              <a:t>walls</a:t>
            </a:r>
            <a:r>
              <a:rPr lang="en-US" b="1" dirty="0" smtClean="0"/>
              <a:t> </a:t>
            </a:r>
            <a:r>
              <a:rPr lang="ar-JO" b="1" dirty="0" smtClean="0"/>
              <a:t>-</a:t>
            </a:r>
            <a:endParaRPr lang="ar-JO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49584637"/>
              </p:ext>
            </p:extLst>
          </p:nvPr>
        </p:nvGraphicFramePr>
        <p:xfrm>
          <a:off x="144429" y="353136"/>
          <a:ext cx="8604035" cy="12598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36326"/>
                <a:gridCol w="2701283"/>
                <a:gridCol w="2202273"/>
                <a:gridCol w="1664153"/>
              </a:tblGrid>
              <a:tr h="370840"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Hall(</a:t>
                      </a:r>
                      <a:r>
                        <a:rPr kumimoji="0" lang="en-US" sz="14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doublevolume</a:t>
                      </a:r>
                      <a:r>
                        <a:rPr kumimoji="0" lang="en-US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ar-J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Department of the bids</a:t>
                      </a:r>
                      <a:endParaRPr lang="ar-J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Meeting</a:t>
                      </a:r>
                      <a:r>
                        <a:rPr kumimoji="0" lang="en-US" sz="1400" b="1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room</a:t>
                      </a:r>
                      <a:endParaRPr lang="ar-J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400" dirty="0" smtClean="0"/>
                        <a:t>Noise level(</a:t>
                      </a:r>
                      <a:r>
                        <a:rPr lang="en-US" sz="1400" dirty="0" err="1" smtClean="0"/>
                        <a:t>db</a:t>
                      </a:r>
                      <a:r>
                        <a:rPr lang="en-US" sz="1400" dirty="0" smtClean="0"/>
                        <a:t>)</a:t>
                      </a:r>
                      <a:endParaRPr lang="ar-JO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40-45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40-45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40-45          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400" dirty="0" smtClean="0"/>
                        <a:t>Noise level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slandered)</a:t>
                      </a:r>
                      <a:r>
                        <a:rPr lang="ar-JO" sz="1400" dirty="0" smtClean="0"/>
                        <a:t>)(</a:t>
                      </a:r>
                      <a:r>
                        <a:rPr lang="en-US" sz="1400" dirty="0" err="1" smtClean="0"/>
                        <a:t>db</a:t>
                      </a:r>
                      <a:endParaRPr lang="ar-JO" sz="1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48545455"/>
              </p:ext>
            </p:extLst>
          </p:nvPr>
        </p:nvGraphicFramePr>
        <p:xfrm>
          <a:off x="144429" y="2150778"/>
          <a:ext cx="8604034" cy="26115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11347"/>
                <a:gridCol w="2875129"/>
                <a:gridCol w="1658779"/>
                <a:gridCol w="1658779"/>
              </a:tblGrid>
              <a:tr h="482665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Room(Source</a:t>
                      </a:r>
                      <a:r>
                        <a:rPr lang="en-US" sz="1400" dirty="0">
                          <a:effectLst/>
                        </a:rPr>
                        <a:t>)</a:t>
                      </a:r>
                      <a:endParaRPr lang="en-US" sz="1400" dirty="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Adjacent</a:t>
                      </a:r>
                      <a:r>
                        <a:rPr lang="en-US" sz="1400" baseline="0" dirty="0" smtClean="0">
                          <a:effectLst/>
                        </a:rPr>
                        <a:t> </a:t>
                      </a:r>
                      <a:r>
                        <a:rPr lang="en-US" sz="1400" dirty="0" smtClean="0">
                          <a:effectLst/>
                        </a:rPr>
                        <a:t>Area(s)</a:t>
                      </a:r>
                    </a:p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(</a:t>
                      </a:r>
                      <a:r>
                        <a:rPr lang="en-US" sz="1400" dirty="0">
                          <a:effectLst/>
                        </a:rPr>
                        <a:t>Receiver)</a:t>
                      </a:r>
                      <a:endParaRPr lang="en-US" sz="1400" dirty="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Sound</a:t>
                      </a:r>
                      <a:r>
                        <a:rPr lang="en-US" sz="1400" baseline="0" dirty="0" smtClean="0">
                          <a:effectLst/>
                        </a:rPr>
                        <a:t> </a:t>
                      </a:r>
                      <a:r>
                        <a:rPr lang="en-US" sz="1400" dirty="0" smtClean="0">
                          <a:effectLst/>
                        </a:rPr>
                        <a:t>Isolation </a:t>
                      </a:r>
                      <a:r>
                        <a:rPr lang="en-US" sz="1400" dirty="0">
                          <a:effectLst/>
                        </a:rPr>
                        <a:t>Requirement (Min.)</a:t>
                      </a:r>
                      <a:endParaRPr lang="en-US" sz="1400" dirty="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Sound</a:t>
                      </a:r>
                      <a:r>
                        <a:rPr lang="en-US" sz="1400" baseline="0" dirty="0" smtClean="0">
                          <a:effectLst/>
                        </a:rPr>
                        <a:t> </a:t>
                      </a:r>
                      <a:r>
                        <a:rPr lang="en-US" sz="1400" dirty="0" smtClean="0">
                          <a:effectLst/>
                        </a:rPr>
                        <a:t>Isolation</a:t>
                      </a:r>
                    </a:p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For </a:t>
                      </a:r>
                      <a:r>
                        <a:rPr lang="en-US" sz="1400" dirty="0" err="1" smtClean="0">
                          <a:effectLst/>
                        </a:rPr>
                        <a:t>internalwall</a:t>
                      </a:r>
                      <a:r>
                        <a:rPr lang="en-US" sz="1400" baseline="0" dirty="0" smtClean="0">
                          <a:effectLst/>
                        </a:rPr>
                        <a:t> </a:t>
                      </a:r>
                      <a:r>
                        <a:rPr lang="en-US" sz="1400" dirty="0" smtClean="0">
                          <a:effectLst/>
                        </a:rPr>
                        <a:t>in the building </a:t>
                      </a:r>
                      <a:endParaRPr lang="en-US" sz="1400" dirty="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0040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meeting </a:t>
                      </a:r>
                      <a:r>
                        <a:rPr lang="en-US" sz="1400" dirty="0">
                          <a:effectLst/>
                        </a:rPr>
                        <a:t>room)</a:t>
                      </a:r>
                      <a:endParaRPr lang="en-US" sz="1400" dirty="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Adjacent offices</a:t>
                      </a:r>
                      <a:endParaRPr lang="en-US" sz="140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52</a:t>
                      </a:r>
                      <a:endParaRPr lang="en-US" sz="140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43</a:t>
                      </a:r>
                      <a:endParaRPr lang="en-US" sz="1400" dirty="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10866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(</a:t>
                      </a:r>
                      <a:r>
                        <a:rPr lang="en-US" sz="1400" dirty="0" err="1" smtClean="0">
                          <a:effectLst/>
                        </a:rPr>
                        <a:t>Departmentof</a:t>
                      </a:r>
                      <a:r>
                        <a:rPr lang="en-US" sz="1400" dirty="0" smtClean="0">
                          <a:effectLst/>
                        </a:rPr>
                        <a:t> </a:t>
                      </a:r>
                      <a:r>
                        <a:rPr lang="en-US" sz="1400" dirty="0">
                          <a:effectLst/>
                        </a:rPr>
                        <a:t>the bids)</a:t>
                      </a:r>
                      <a:endParaRPr lang="en-US" sz="1400" dirty="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Adjacent offices\ Corridor</a:t>
                      </a:r>
                      <a:endParaRPr lang="en-US" sz="140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45</a:t>
                      </a:r>
                      <a:endParaRPr lang="en-US" sz="140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49</a:t>
                      </a:r>
                      <a:endParaRPr lang="en-US" sz="1400" dirty="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08802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(Hall(double </a:t>
                      </a:r>
                      <a:r>
                        <a:rPr lang="en-US" sz="1400" dirty="0">
                          <a:effectLst/>
                        </a:rPr>
                        <a:t>volume))</a:t>
                      </a:r>
                    </a:p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Adjacent office General office </a:t>
                      </a:r>
                      <a:r>
                        <a:rPr lang="en-US" sz="1400" dirty="0">
                          <a:effectLst/>
                        </a:rPr>
                        <a:t>areas Corridor or lobby</a:t>
                      </a:r>
                      <a:endParaRPr lang="en-US" sz="1400" dirty="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45</a:t>
                      </a:r>
                      <a:endParaRPr lang="en-US" sz="1400" dirty="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49</a:t>
                      </a:r>
                      <a:endParaRPr lang="en-US" sz="1400" dirty="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-3606" y="1781446"/>
            <a:ext cx="290781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/>
              <a:t>-Stc </a:t>
            </a:r>
            <a:r>
              <a:rPr lang="en-US" b="1" dirty="0"/>
              <a:t>for internal walls </a:t>
            </a:r>
            <a:endParaRPr lang="ar-JO" dirty="0"/>
          </a:p>
        </p:txBody>
      </p:sp>
      <p:sp>
        <p:nvSpPr>
          <p:cNvPr id="8" name="TextBox 7"/>
          <p:cNvSpPr txBox="1"/>
          <p:nvPr/>
        </p:nvSpPr>
        <p:spPr>
          <a:xfrm>
            <a:off x="-963027" y="2357200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JO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4941168"/>
            <a:ext cx="3419460" cy="19168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Right Arrow 10"/>
          <p:cNvSpPr/>
          <p:nvPr/>
        </p:nvSpPr>
        <p:spPr>
          <a:xfrm>
            <a:off x="3779912" y="566124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41438" y="4869160"/>
            <a:ext cx="3663010" cy="18908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18299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88640"/>
            <a:ext cx="8748464" cy="108012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    </a:t>
            </a:r>
            <a:r>
              <a:rPr lang="en-US" b="1" dirty="0" smtClean="0">
                <a:solidFill>
                  <a:schemeClr val="tx1"/>
                </a:solidFill>
              </a:rPr>
              <a:t>                                        Mechanical </a:t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>  -</a:t>
            </a:r>
            <a:r>
              <a:rPr lang="en-US" sz="1800" b="1" dirty="0" smtClean="0">
                <a:solidFill>
                  <a:schemeClr val="tx1"/>
                </a:solidFill>
              </a:rPr>
              <a:t>Drainage </a:t>
            </a:r>
            <a:r>
              <a:rPr lang="en-US" sz="1800" b="1" dirty="0">
                <a:solidFill>
                  <a:schemeClr val="tx1"/>
                </a:solidFill>
              </a:rPr>
              <a:t>system</a:t>
            </a:r>
            <a:r>
              <a:rPr lang="en-US" sz="1800" b="1" dirty="0" smtClean="0">
                <a:solidFill>
                  <a:schemeClr val="tx1"/>
                </a:solidFill>
              </a:rPr>
              <a:t>:                                              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b="1" dirty="0" smtClean="0"/>
              <a:t> </a:t>
            </a:r>
            <a:endParaRPr lang="ar-JO" sz="2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57388" y="1268761"/>
            <a:ext cx="7891531" cy="441082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Rectangle 2"/>
          <p:cNvSpPr/>
          <p:nvPr/>
        </p:nvSpPr>
        <p:spPr>
          <a:xfrm>
            <a:off x="2696208" y="5884503"/>
            <a:ext cx="24449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3"/>
                </a:solidFill>
              </a:rPr>
              <a:t>Manhole distribution</a:t>
            </a:r>
            <a:endParaRPr lang="ar-JO" dirty="0">
              <a:solidFill>
                <a:schemeClr val="accent3"/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E038971-11D1-4D14-8165-CA9F74DB4860}" type="slidenum">
              <a:rPr lang="ar-SA" smtClean="0"/>
              <a:pPr/>
              <a:t>47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4121789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03340" y="116631"/>
            <a:ext cx="4224650" cy="51125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1" y="116631"/>
            <a:ext cx="4140558" cy="51125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352619" y="6237322"/>
            <a:ext cx="1899879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 smtClean="0">
                <a:solidFill>
                  <a:schemeClr val="accent3"/>
                </a:solidFill>
              </a:rPr>
              <a:t>Black water</a:t>
            </a:r>
            <a:endParaRPr lang="ar-JO" sz="2400" dirty="0">
              <a:solidFill>
                <a:schemeClr val="accent3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841556" y="6237321"/>
            <a:ext cx="18020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G</a:t>
            </a:r>
            <a:r>
              <a:rPr lang="en-US" sz="2400" dirty="0" smtClean="0">
                <a:solidFill>
                  <a:srgbClr val="0070C0"/>
                </a:solidFill>
              </a:rPr>
              <a:t>ray </a:t>
            </a:r>
            <a:r>
              <a:rPr lang="en-US" sz="2400" dirty="0">
                <a:solidFill>
                  <a:srgbClr val="0070C0"/>
                </a:solidFill>
              </a:rPr>
              <a:t>water</a:t>
            </a:r>
            <a:endParaRPr lang="ar-JO" sz="2400" dirty="0">
              <a:solidFill>
                <a:srgbClr val="0070C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3340" y="5320652"/>
            <a:ext cx="2280430" cy="91666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1" y="5320652"/>
            <a:ext cx="2280430" cy="916660"/>
          </a:xfrm>
          <a:prstGeom prst="rect">
            <a:avLst/>
          </a:prstGeom>
        </p:spPr>
      </p:pic>
      <p:sp>
        <p:nvSpPr>
          <p:cNvPr id="13" name="عنصر نائب لرقم الشريحة 1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E038971-11D1-4D14-8165-CA9F74DB4860}" type="slidenum">
              <a:rPr lang="ar-SA" smtClean="0"/>
              <a:pPr/>
              <a:t>48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01918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8" y="0"/>
            <a:ext cx="2720617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/>
              <a:t>-water </a:t>
            </a:r>
            <a:r>
              <a:rPr lang="en-US" b="1" dirty="0"/>
              <a:t>supply system</a:t>
            </a:r>
            <a:endParaRPr lang="ar-JO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657357"/>
            <a:ext cx="5853906" cy="38517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00192" y="657355"/>
            <a:ext cx="2114550" cy="50222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796042000"/>
              </p:ext>
            </p:extLst>
          </p:nvPr>
        </p:nvGraphicFramePr>
        <p:xfrm>
          <a:off x="-1" y="4557623"/>
          <a:ext cx="6215075" cy="2300377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415709"/>
                <a:gridCol w="1306172"/>
                <a:gridCol w="1306172"/>
                <a:gridCol w="1022623"/>
                <a:gridCol w="1164399"/>
              </a:tblGrid>
              <a:tr h="623977"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400" b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Vertical diameter</a:t>
                      </a:r>
                      <a:endParaRPr kumimoji="0" lang="ar-JO" sz="14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Meter Diameter</a:t>
                      </a:r>
                      <a:endParaRPr lang="ar-J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Branch Diameter</a:t>
                      </a:r>
                      <a:endParaRPr lang="ar-J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Horizontal Diameter</a:t>
                      </a:r>
                      <a:endParaRPr lang="ar-J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 dirty="0"/>
                    </a:p>
                  </a:txBody>
                  <a:tcPr/>
                </a:tc>
              </a:tr>
              <a:tr h="725243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2.5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’’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’’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3/4’’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1’’</a:t>
                      </a:r>
                      <a:endParaRPr lang="en-US" sz="1600" dirty="0" smtClean="0">
                        <a:solidFill>
                          <a:srgbClr val="365F91"/>
                        </a:solidFill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rtl="1"/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400" dirty="0" smtClean="0"/>
                        <a:t>Tank 1</a:t>
                      </a:r>
                    </a:p>
                    <a:p>
                      <a:pPr algn="ctr" rtl="1"/>
                      <a:r>
                        <a:rPr lang="en-US" sz="1400" dirty="0" smtClean="0"/>
                        <a:t>(storage water)</a:t>
                      </a:r>
                      <a:endParaRPr lang="ar-JO" sz="1400" dirty="0"/>
                    </a:p>
                  </a:txBody>
                  <a:tcPr/>
                </a:tc>
              </a:tr>
              <a:tr h="936772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1.25 ’’</a:t>
                      </a:r>
                      <a:endParaRPr lang="ar-JO" dirty="0" smtClean="0"/>
                    </a:p>
                    <a:p>
                      <a:pPr rtl="1"/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’’</a:t>
                      </a:r>
                      <a:endParaRPr lang="ar-JO" dirty="0" smtClean="0"/>
                    </a:p>
                    <a:p>
                      <a:pPr rtl="1"/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3/4’’</a:t>
                      </a:r>
                      <a:endParaRPr lang="ar-JO" dirty="0" smtClean="0"/>
                    </a:p>
                    <a:p>
                      <a:pPr rtl="1"/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1’’</a:t>
                      </a:r>
                      <a:endParaRPr lang="en-US" sz="1600" dirty="0" smtClean="0">
                        <a:solidFill>
                          <a:srgbClr val="365F91"/>
                        </a:solidFill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rtl="1"/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Tank 2</a:t>
                      </a:r>
                    </a:p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(gray water)</a:t>
                      </a:r>
                      <a:endParaRPr lang="ar-JO" sz="1400" dirty="0" smtClean="0"/>
                    </a:p>
                    <a:p>
                      <a:pPr rtl="1"/>
                      <a:endParaRPr lang="ar-JO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عنصر نائب لرقم الشريحة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E038971-11D1-4D14-8165-CA9F74DB4860}" type="slidenum">
              <a:rPr lang="ar-SA" smtClean="0"/>
              <a:pPr/>
              <a:t>49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345630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Grp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tretch>
            <a:fillRect/>
          </a:stretch>
        </p:blipFill>
        <p:spPr>
          <a:xfrm>
            <a:off x="0" y="2500306"/>
            <a:ext cx="7467600" cy="3485310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1928794" y="6000768"/>
            <a:ext cx="464347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Eastern  area of Nablus city map</a:t>
            </a:r>
          </a:p>
          <a:p>
            <a:pPr algn="ctr"/>
            <a:endParaRPr lang="ar-SA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4" name="Picture 6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tretch>
            <a:fillRect/>
          </a:stretch>
        </p:blipFill>
        <p:spPr>
          <a:xfrm>
            <a:off x="5072066" y="0"/>
            <a:ext cx="4071934" cy="2214554"/>
          </a:xfrm>
          <a:prstGeom prst="rect">
            <a:avLst/>
          </a:prstGeom>
        </p:spPr>
      </p:pic>
      <p:sp>
        <p:nvSpPr>
          <p:cNvPr id="16" name="سهم منحني 15"/>
          <p:cNvSpPr/>
          <p:nvPr/>
        </p:nvSpPr>
        <p:spPr>
          <a:xfrm>
            <a:off x="3643306" y="1571612"/>
            <a:ext cx="1357322" cy="2000264"/>
          </a:xfrm>
          <a:prstGeom prst="bentArrow">
            <a:avLst>
              <a:gd name="adj1" fmla="val 7836"/>
              <a:gd name="adj2" fmla="val 23161"/>
              <a:gd name="adj3" fmla="val 25000"/>
              <a:gd name="adj4" fmla="val 4375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642910" y="500042"/>
            <a:ext cx="514353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3600" b="1" dirty="0" smtClean="0"/>
              <a:t>SITE ANALYSIS:</a:t>
            </a:r>
            <a:endParaRPr lang="ar-SA" sz="3600" b="1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93184" y="107340"/>
            <a:ext cx="373862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-</a:t>
            </a:r>
            <a:r>
              <a:rPr lang="en-US" b="1" dirty="0"/>
              <a:t>Safety</a:t>
            </a:r>
            <a:r>
              <a:rPr lang="en-US" dirty="0" smtClean="0"/>
              <a:t> </a:t>
            </a:r>
            <a:r>
              <a:rPr lang="en-US" b="1" dirty="0"/>
              <a:t>and</a:t>
            </a:r>
            <a:r>
              <a:rPr lang="en-US" dirty="0" smtClean="0"/>
              <a:t> </a:t>
            </a:r>
            <a:r>
              <a:rPr lang="en-US" b="1" dirty="0"/>
              <a:t>security</a:t>
            </a:r>
            <a:r>
              <a:rPr lang="en-US" dirty="0" smtClean="0"/>
              <a:t> </a:t>
            </a:r>
            <a:r>
              <a:rPr lang="en-US" b="1" dirty="0"/>
              <a:t>design</a:t>
            </a:r>
            <a:endParaRPr lang="ar-JO" b="1" dirty="0"/>
          </a:p>
        </p:txBody>
      </p:sp>
      <p:pic>
        <p:nvPicPr>
          <p:cNvPr id="7" name="Picture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48874" y="679817"/>
            <a:ext cx="7138115" cy="28083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Content Placeholder 7"/>
          <p:cNvPicPr>
            <a:picLocks noGrp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1448873" y="3691274"/>
            <a:ext cx="7147775" cy="30037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115910" y="1120462"/>
            <a:ext cx="1217054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-Fire system used in municipality building</a:t>
            </a:r>
            <a:endParaRPr lang="ar-JO" dirty="0"/>
          </a:p>
        </p:txBody>
      </p:sp>
      <p:sp>
        <p:nvSpPr>
          <p:cNvPr id="9" name="TextBox 8"/>
          <p:cNvSpPr txBox="1"/>
          <p:nvPr/>
        </p:nvSpPr>
        <p:spPr>
          <a:xfrm>
            <a:off x="115910" y="3992806"/>
            <a:ext cx="1217054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-Emergency stair </a:t>
            </a:r>
            <a:endParaRPr lang="ar-JO" dirty="0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E038971-11D1-4D14-8165-CA9F74DB4860}" type="slidenum">
              <a:rPr lang="ar-SA" smtClean="0"/>
              <a:pPr/>
              <a:t>50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13887397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5" y="0"/>
            <a:ext cx="7817296" cy="548680"/>
          </a:xfrm>
        </p:spPr>
        <p:txBody>
          <a:bodyPr/>
          <a:lstStyle/>
          <a:p>
            <a:r>
              <a:rPr lang="en-US" b="1" dirty="0"/>
              <a:t>HVAC system</a:t>
            </a:r>
            <a:endParaRPr lang="ar-JO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07505" y="933162"/>
            <a:ext cx="8435280" cy="4636952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730555581"/>
              </p:ext>
            </p:extLst>
          </p:nvPr>
        </p:nvGraphicFramePr>
        <p:xfrm>
          <a:off x="2123726" y="4417454"/>
          <a:ext cx="6563072" cy="2305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93589"/>
                <a:gridCol w="1093589"/>
                <a:gridCol w="1093589"/>
                <a:gridCol w="1093589"/>
                <a:gridCol w="1094358"/>
                <a:gridCol w="1094358"/>
              </a:tblGrid>
              <a:tr h="384220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Duct</a:t>
                      </a:r>
                      <a:endParaRPr lang="en-US" sz="1100" dirty="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V(m\s)</a:t>
                      </a:r>
                      <a:endParaRPr lang="en-US" sz="140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D(m)</a:t>
                      </a:r>
                      <a:endParaRPr lang="en-US" sz="140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Ѷ(m^3)</a:t>
                      </a:r>
                      <a:endParaRPr lang="en-US" sz="140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Δ𝒑/𝑬𝑳</a:t>
                      </a:r>
                      <a:endParaRPr lang="en-US" sz="140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Δ𝒑</a:t>
                      </a:r>
                      <a:endParaRPr lang="en-US" sz="1400" dirty="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84220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       AB</a:t>
                      </a:r>
                      <a:endParaRPr lang="en-US" sz="1100" dirty="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       5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      0 .61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 1.46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   0.49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    0.94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84220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      BC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     4.69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      0.55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  1.14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    0.49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    7.6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84220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      CD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     4.4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     0.5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  0.866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    0.49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    6.75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84220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      DE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     3.95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      0.43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  0.576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    0.49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    2.25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84220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      EF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    3.34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      0.348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  0.326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    0.49  </a:t>
                      </a:r>
                      <a:endParaRPr lang="en-US" sz="110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    2,25         </a:t>
                      </a:r>
                      <a:endParaRPr lang="en-US" sz="1100" dirty="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عنصر نائب لرقم الشريحة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E038971-11D1-4D14-8165-CA9F74DB4860}" type="slidenum">
              <a:rPr lang="ar-SA" smtClean="0"/>
              <a:pPr/>
              <a:t>51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55668514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مربع نص 18"/>
          <p:cNvSpPr txBox="1"/>
          <p:nvPr/>
        </p:nvSpPr>
        <p:spPr>
          <a:xfrm>
            <a:off x="642910" y="500042"/>
            <a:ext cx="757242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3600" b="1" dirty="0" smtClean="0"/>
              <a:t>ELECTRICAL DESIGN:</a:t>
            </a:r>
            <a:endParaRPr lang="ar-SA" sz="3600" b="1" dirty="0"/>
          </a:p>
        </p:txBody>
      </p:sp>
      <p:graphicFrame>
        <p:nvGraphicFramePr>
          <p:cNvPr id="9" name="جدول 8"/>
          <p:cNvGraphicFramePr>
            <a:graphicFrameLocks noGrp="1"/>
          </p:cNvGraphicFramePr>
          <p:nvPr/>
        </p:nvGraphicFramePr>
        <p:xfrm>
          <a:off x="428596" y="1571612"/>
          <a:ext cx="5411470" cy="1122999"/>
        </p:xfrm>
        <a:graphic>
          <a:graphicData uri="http://schemas.openxmlformats.org/drawingml/2006/table">
            <a:tbl>
              <a:tblPr rtl="1"/>
              <a:tblGrid>
                <a:gridCol w="2705735"/>
                <a:gridCol w="2705735"/>
              </a:tblGrid>
              <a:tr h="281751"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500 </a:t>
                      </a:r>
                      <a:r>
                        <a:rPr lang="en-US" sz="1200" dirty="0" err="1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Lux</a:t>
                      </a:r>
                      <a:endParaRPr lang="en-US" sz="1100" dirty="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Visual task (Em)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300 Lux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Surrounding (Em)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 Lux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Back ground (Em)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0.6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Uniformity Emin/Em)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19</a:t>
                      </a:r>
                      <a:endParaRPr lang="en-US" sz="1100" dirty="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Glare (UGR) </a:t>
                      </a:r>
                      <a:endParaRPr lang="en-US" sz="1100" dirty="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جدول 9"/>
          <p:cNvGraphicFramePr>
            <a:graphicFrameLocks noGrp="1"/>
          </p:cNvGraphicFramePr>
          <p:nvPr/>
        </p:nvGraphicFramePr>
        <p:xfrm>
          <a:off x="428596" y="3929066"/>
          <a:ext cx="5411470" cy="1194437"/>
        </p:xfrm>
        <a:graphic>
          <a:graphicData uri="http://schemas.openxmlformats.org/drawingml/2006/table">
            <a:tbl>
              <a:tblPr rtl="1"/>
              <a:tblGrid>
                <a:gridCol w="2705735"/>
                <a:gridCol w="2705735"/>
              </a:tblGrid>
              <a:tr h="353189"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 </a:t>
                      </a:r>
                      <a:r>
                        <a:rPr lang="en-US" sz="1200" dirty="0" err="1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Lux</a:t>
                      </a:r>
                      <a:endParaRPr lang="en-US" sz="1100" dirty="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Visual task (Em)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 Lux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Surrounding (Em)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 Lux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Back ground (Em)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0.5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Uniformity Emin/Em)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25</a:t>
                      </a:r>
                      <a:endParaRPr lang="en-US" sz="1100" dirty="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Glare (UGR) </a:t>
                      </a:r>
                      <a:endParaRPr lang="en-US" sz="1100" dirty="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مستطيل 11"/>
          <p:cNvSpPr/>
          <p:nvPr/>
        </p:nvSpPr>
        <p:spPr>
          <a:xfrm>
            <a:off x="500034" y="1214422"/>
            <a:ext cx="21868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/>
              <a:t>Standard for office</a:t>
            </a:r>
            <a:endParaRPr lang="ar-SA" dirty="0"/>
          </a:p>
        </p:txBody>
      </p:sp>
      <p:sp>
        <p:nvSpPr>
          <p:cNvPr id="13" name="مستطيل 12"/>
          <p:cNvSpPr/>
          <p:nvPr/>
        </p:nvSpPr>
        <p:spPr>
          <a:xfrm>
            <a:off x="428596" y="3429000"/>
            <a:ext cx="38010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/>
              <a:t>Standard for stairs and bathroom</a:t>
            </a:r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8971-11D1-4D14-8165-CA9F74DB4860}" type="slidenum">
              <a:rPr lang="ar-SA" smtClean="0"/>
              <a:pPr/>
              <a:t>52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957706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642910" y="500042"/>
            <a:ext cx="757242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3600" b="1" dirty="0" smtClean="0"/>
              <a:t>ELECTRICAL DESIGN:</a:t>
            </a:r>
            <a:endParaRPr lang="ar-SA" sz="3600" b="1" dirty="0"/>
          </a:p>
        </p:txBody>
      </p:sp>
      <p:graphicFrame>
        <p:nvGraphicFramePr>
          <p:cNvPr id="3" name="جدول 2"/>
          <p:cNvGraphicFramePr>
            <a:graphicFrameLocks noGrp="1"/>
          </p:cNvGraphicFramePr>
          <p:nvPr/>
        </p:nvGraphicFramePr>
        <p:xfrm>
          <a:off x="571472" y="1785926"/>
          <a:ext cx="5411470" cy="1051560"/>
        </p:xfrm>
        <a:graphic>
          <a:graphicData uri="http://schemas.openxmlformats.org/drawingml/2006/table">
            <a:tbl>
              <a:tblPr rtl="1"/>
              <a:tblGrid>
                <a:gridCol w="2705735"/>
                <a:gridCol w="2705735"/>
              </a:tblGrid>
              <a:tr h="41722"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50Lux</a:t>
                      </a:r>
                      <a:endParaRPr lang="en-US" sz="1100" dirty="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Visual task (Em)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 Lux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Surrounding (Em)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 Lux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Back ground (Em)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0.5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Uniformity Emin/Em)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25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Glare (UGR) </a:t>
                      </a:r>
                      <a:endParaRPr lang="en-US" sz="1100" dirty="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571472" y="3500438"/>
          <a:ext cx="5411470" cy="1051560"/>
        </p:xfrm>
        <a:graphic>
          <a:graphicData uri="http://schemas.openxmlformats.org/drawingml/2006/table">
            <a:tbl>
              <a:tblPr rtl="1"/>
              <a:tblGrid>
                <a:gridCol w="2705735"/>
                <a:gridCol w="2705735"/>
              </a:tblGrid>
              <a:tr h="0"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500Lux</a:t>
                      </a:r>
                      <a:endParaRPr lang="en-US" sz="1100" dirty="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Visual task (Em)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150Lux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Surrounding (Em)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50Lux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Back ground (Em)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0.5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Uniformity Emin/Em)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45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Glare (UGR) </a:t>
                      </a:r>
                      <a:endParaRPr lang="en-US" sz="1100" dirty="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مستطيل 5"/>
          <p:cNvSpPr/>
          <p:nvPr/>
        </p:nvSpPr>
        <p:spPr>
          <a:xfrm>
            <a:off x="785786" y="1285860"/>
            <a:ext cx="24945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/>
              <a:t>Standard for corridor</a:t>
            </a:r>
            <a:endParaRPr lang="ar-SA" dirty="0"/>
          </a:p>
        </p:txBody>
      </p:sp>
      <p:sp>
        <p:nvSpPr>
          <p:cNvPr id="7" name="مستطيل 6"/>
          <p:cNvSpPr/>
          <p:nvPr/>
        </p:nvSpPr>
        <p:spPr>
          <a:xfrm>
            <a:off x="714348" y="3071810"/>
            <a:ext cx="36166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/>
              <a:t>Standard for multi-purpose hall</a:t>
            </a:r>
            <a:endParaRPr lang="ar-SA" dirty="0"/>
          </a:p>
        </p:txBody>
      </p:sp>
      <p:graphicFrame>
        <p:nvGraphicFramePr>
          <p:cNvPr id="8" name="جدول 7"/>
          <p:cNvGraphicFramePr>
            <a:graphicFrameLocks noGrp="1"/>
          </p:cNvGraphicFramePr>
          <p:nvPr/>
        </p:nvGraphicFramePr>
        <p:xfrm>
          <a:off x="571472" y="5357826"/>
          <a:ext cx="5411470" cy="1051560"/>
        </p:xfrm>
        <a:graphic>
          <a:graphicData uri="http://schemas.openxmlformats.org/drawingml/2006/table">
            <a:tbl>
              <a:tblPr rtl="1"/>
              <a:tblGrid>
                <a:gridCol w="2705735"/>
                <a:gridCol w="2705735"/>
              </a:tblGrid>
              <a:tr h="0"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200 </a:t>
                      </a:r>
                      <a:r>
                        <a:rPr lang="en-US" sz="1200" dirty="0" err="1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Lux</a:t>
                      </a:r>
                      <a:endParaRPr lang="en-US" sz="1100" dirty="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Visual task (Em)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 Lux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Surrounding (Em)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 Lux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Back ground (Em)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0.5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Uniformity Emin/Em)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25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Glare (UGR) </a:t>
                      </a:r>
                      <a:endParaRPr lang="en-US" sz="1100" dirty="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مستطيل 9"/>
          <p:cNvSpPr/>
          <p:nvPr/>
        </p:nvSpPr>
        <p:spPr>
          <a:xfrm>
            <a:off x="642910" y="4857760"/>
            <a:ext cx="24096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/>
              <a:t>Standard for kitchen</a:t>
            </a:r>
            <a:endParaRPr lang="ar-SA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8971-11D1-4D14-8165-CA9F74DB4860}" type="slidenum">
              <a:rPr lang="ar-SA" smtClean="0"/>
              <a:pPr/>
              <a:t>53</a:t>
            </a:fld>
            <a:endParaRPr lang="ar-SA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785926"/>
            <a:ext cx="7500990" cy="5072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مربع نص 2"/>
          <p:cNvSpPr txBox="1"/>
          <p:nvPr/>
        </p:nvSpPr>
        <p:spPr>
          <a:xfrm>
            <a:off x="642910" y="500042"/>
            <a:ext cx="757242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3600" b="1" dirty="0" smtClean="0"/>
              <a:t>ELECTRICAL DESIGN:</a:t>
            </a:r>
            <a:endParaRPr lang="ar-SA" sz="3600" b="1" dirty="0"/>
          </a:p>
        </p:txBody>
      </p:sp>
      <p:sp>
        <p:nvSpPr>
          <p:cNvPr id="4" name="مربع نص 3"/>
          <p:cNvSpPr txBox="1"/>
          <p:nvPr/>
        </p:nvSpPr>
        <p:spPr>
          <a:xfrm>
            <a:off x="357158" y="1357298"/>
            <a:ext cx="342902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b="1" dirty="0" smtClean="0"/>
              <a:t>Multi-Purpose hall: </a:t>
            </a:r>
            <a:endParaRPr lang="ar-SA" b="1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8971-11D1-4D14-8165-CA9F74DB4860}" type="slidenum">
              <a:rPr lang="ar-SA" smtClean="0"/>
              <a:pPr/>
              <a:t>54</a:t>
            </a:fld>
            <a:endParaRPr lang="ar-SA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428604"/>
            <a:ext cx="4357718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صورة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786058"/>
            <a:ext cx="4357718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صورة 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0"/>
            <a:ext cx="3869691" cy="4214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صورة 4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4429132"/>
            <a:ext cx="3885040" cy="2026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صورة 5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29124" y="4429132"/>
            <a:ext cx="3500462" cy="223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مستطيل 6"/>
          <p:cNvSpPr/>
          <p:nvPr/>
        </p:nvSpPr>
        <p:spPr>
          <a:xfrm>
            <a:off x="5277533" y="4071942"/>
            <a:ext cx="273664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b="1" dirty="0" smtClean="0"/>
              <a:t>layout of Multipurpose-hall</a:t>
            </a:r>
            <a:endParaRPr lang="ar-SA" sz="1400" b="1" dirty="0" smtClean="0"/>
          </a:p>
        </p:txBody>
      </p:sp>
      <p:sp>
        <p:nvSpPr>
          <p:cNvPr id="8" name="مستطيل 7"/>
          <p:cNvSpPr/>
          <p:nvPr/>
        </p:nvSpPr>
        <p:spPr>
          <a:xfrm>
            <a:off x="5429256" y="535782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E </a:t>
            </a:r>
            <a:r>
              <a:rPr lang="en-US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avg</a:t>
            </a:r>
            <a:r>
              <a:rPr lang="en-US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500= 500lux  </a:t>
            </a:r>
            <a:r>
              <a:rPr lang="en-US" dirty="0" smtClean="0">
                <a:latin typeface="Calibri" pitchFamily="34" charset="0"/>
                <a:ea typeface="MS Mincho" pitchFamily="49" charset="-128"/>
                <a:cs typeface="Segoe UI Emoji" pitchFamily="34" charset="0"/>
              </a:rPr>
              <a:t>✔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UGR= 16 &lt; 19 </a:t>
            </a:r>
            <a:r>
              <a:rPr lang="en-US" dirty="0" smtClean="0">
                <a:latin typeface="Calibri" pitchFamily="34" charset="0"/>
                <a:ea typeface="MS Mincho" pitchFamily="49" charset="-128"/>
                <a:cs typeface="Segoe UI Emoji" pitchFamily="34" charset="0"/>
              </a:rPr>
              <a:t>✔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U(Uniformity)=0.55</a:t>
            </a:r>
            <a:r>
              <a:rPr lang="en-US" dirty="0" smtClean="0">
                <a:latin typeface="Calibri" pitchFamily="34" charset="0"/>
                <a:ea typeface="MS Mincho" pitchFamily="49" charset="-128"/>
                <a:cs typeface="Segoe UI Emoji" pitchFamily="34" charset="0"/>
              </a:rPr>
              <a:t>✔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8971-11D1-4D14-8165-CA9F74DB4860}" type="slidenum">
              <a:rPr lang="ar-SA" smtClean="0"/>
              <a:pPr/>
              <a:t>55</a:t>
            </a:fld>
            <a:endParaRPr lang="ar-SA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642910" y="500042"/>
            <a:ext cx="757242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3600" b="1" dirty="0" smtClean="0"/>
              <a:t>ELECTRICAL DESIGN:</a:t>
            </a:r>
            <a:endParaRPr lang="ar-SA" sz="3600" b="1" dirty="0"/>
          </a:p>
        </p:txBody>
      </p:sp>
      <p:sp>
        <p:nvSpPr>
          <p:cNvPr id="4" name="مربع نص 3"/>
          <p:cNvSpPr txBox="1"/>
          <p:nvPr/>
        </p:nvSpPr>
        <p:spPr>
          <a:xfrm>
            <a:off x="357158" y="1357298"/>
            <a:ext cx="342902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b="1" dirty="0" smtClean="0"/>
              <a:t>Mechanical Department:</a:t>
            </a:r>
            <a:endParaRPr lang="ar-SA" b="1" dirty="0"/>
          </a:p>
        </p:txBody>
      </p:sp>
      <p:pic>
        <p:nvPicPr>
          <p:cNvPr id="5" name="Picture 101" descr="https://scontent.fjrs2-1.fna.fbcdn.net/v/t34.18173-12/30422146_10215838373578579_1744868997_n.jpg?_nc_cat=0&amp;oh=453cb511738f79f74eab1b0d01fe85b9&amp;oe=5ADDF2F8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85786" y="1928802"/>
            <a:ext cx="7000924" cy="380524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8971-11D1-4D14-8165-CA9F74DB4860}" type="slidenum">
              <a:rPr lang="ar-SA" smtClean="0"/>
              <a:pPr/>
              <a:t>56</a:t>
            </a:fld>
            <a:endParaRPr lang="ar-SA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1714480" y="2643182"/>
            <a:ext cx="327365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b="1" dirty="0" smtClean="0"/>
              <a:t>layout of mechanical department</a:t>
            </a:r>
            <a:endParaRPr lang="ar-SA" sz="1400" b="1" dirty="0" smtClean="0"/>
          </a:p>
        </p:txBody>
      </p:sp>
      <p:pic>
        <p:nvPicPr>
          <p:cNvPr id="8" name="صورة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57166"/>
            <a:ext cx="5929354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صورة 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214686"/>
            <a:ext cx="4016188" cy="242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صورة 9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5950356"/>
            <a:ext cx="5037979" cy="9076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6561" name="Rectangle 1"/>
          <p:cNvSpPr>
            <a:spLocks noChangeArrowheads="1"/>
          </p:cNvSpPr>
          <p:nvPr/>
        </p:nvSpPr>
        <p:spPr bwMode="auto">
          <a:xfrm>
            <a:off x="4714876" y="3357562"/>
            <a:ext cx="321471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E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avg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= 618ux &gt; 500lux 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MS Mincho" pitchFamily="49" charset="-128"/>
                <a:cs typeface="Segoe UI Emoji" pitchFamily="34" charset="0"/>
              </a:rPr>
              <a:t>✔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UGR= 17 &lt; 19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MS Mincho" pitchFamily="49" charset="-128"/>
                <a:cs typeface="Segoe UI Emoji" pitchFamily="34" charset="0"/>
              </a:rPr>
              <a:t>✔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U(Uniformity)=0.6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MS Mincho" pitchFamily="49" charset="-128"/>
                <a:cs typeface="Segoe UI Emoji" pitchFamily="34" charset="0"/>
              </a:rPr>
              <a:t>✔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عنصر نائب لرقم الشريحة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8971-11D1-4D14-8165-CA9F74DB4860}" type="slidenum">
              <a:rPr lang="ar-SA" smtClean="0"/>
              <a:pPr/>
              <a:t>57</a:t>
            </a:fld>
            <a:endParaRPr lang="ar-SA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642910" y="500042"/>
            <a:ext cx="757242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3600" b="1" dirty="0" smtClean="0"/>
              <a:t>ELECTRICAL DESIGN:</a:t>
            </a:r>
            <a:endParaRPr lang="ar-SA" sz="3600" b="1" dirty="0"/>
          </a:p>
        </p:txBody>
      </p:sp>
      <p:sp>
        <p:nvSpPr>
          <p:cNvPr id="4" name="مربع نص 3"/>
          <p:cNvSpPr txBox="1"/>
          <p:nvPr/>
        </p:nvSpPr>
        <p:spPr>
          <a:xfrm>
            <a:off x="357158" y="1357298"/>
            <a:ext cx="3429024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800" b="1" dirty="0" smtClean="0"/>
              <a:t>Mayor office:</a:t>
            </a:r>
            <a:endParaRPr lang="ar-SA" sz="2800" b="1" dirty="0"/>
          </a:p>
        </p:txBody>
      </p:sp>
      <p:pic>
        <p:nvPicPr>
          <p:cNvPr id="6" name="Picture 108" descr="https://scontent.fjrs2-1.fna.fbcdn.net/v/t34.18173-12/30859887_10215838398339198_1983757778_n.jpg?_nc_cat=0&amp;oh=bf001ec980247a95690e3f91be8668d0&amp;oe=5ADEBF4C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142976" y="2285992"/>
            <a:ext cx="6000792" cy="36576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8971-11D1-4D14-8165-CA9F74DB4860}" type="slidenum">
              <a:rPr lang="ar-SA" smtClean="0"/>
              <a:pPr/>
              <a:t>58</a:t>
            </a:fld>
            <a:endParaRPr lang="ar-SA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1714480" y="2643182"/>
            <a:ext cx="221887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b="1" dirty="0" smtClean="0"/>
              <a:t>layout of mayor office</a:t>
            </a:r>
            <a:endParaRPr lang="ar-SA" sz="1400" b="1" dirty="0" smtClean="0"/>
          </a:p>
        </p:txBody>
      </p:sp>
      <p:pic>
        <p:nvPicPr>
          <p:cNvPr id="9" name="صورة 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214686"/>
            <a:ext cx="4016188" cy="242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صورة 1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0"/>
            <a:ext cx="3786214" cy="266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صورة 1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5984631"/>
            <a:ext cx="5274310" cy="873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09" name="Rectangle 1"/>
          <p:cNvSpPr>
            <a:spLocks noChangeArrowheads="1"/>
          </p:cNvSpPr>
          <p:nvPr/>
        </p:nvSpPr>
        <p:spPr bwMode="auto">
          <a:xfrm>
            <a:off x="4929190" y="3571876"/>
            <a:ext cx="275466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Eavg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= 712lux &gt; 500lux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MS Mincho" pitchFamily="49" charset="-128"/>
                <a:cs typeface="Segoe UI Emoji" pitchFamily="34" charset="0"/>
              </a:rPr>
              <a:t>✔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UGR= 17 &lt; 19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MS Mincho" pitchFamily="49" charset="-128"/>
                <a:cs typeface="Segoe UI Emoji" pitchFamily="34" charset="0"/>
              </a:rPr>
              <a:t>✔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U(Uniformity)=0.576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MS Mincho" pitchFamily="49" charset="-128"/>
                <a:cs typeface="Segoe UI Emoji" pitchFamily="34" charset="0"/>
              </a:rPr>
              <a:t>✔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8971-11D1-4D14-8165-CA9F74DB4860}" type="slidenum">
              <a:rPr lang="ar-SA" smtClean="0"/>
              <a:pPr/>
              <a:t>59</a:t>
            </a:fld>
            <a:endParaRPr lang="ar-SA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Grp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 l="1886" t="8000" r="1887" b="5333"/>
          <a:stretch>
            <a:fillRect/>
          </a:stretch>
        </p:blipFill>
        <p:spPr>
          <a:xfrm>
            <a:off x="214282" y="1142984"/>
            <a:ext cx="7929618" cy="5000660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1428728" y="6286520"/>
            <a:ext cx="442915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Proposed site location</a:t>
            </a:r>
            <a:endParaRPr lang="ar-SA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642910" y="500042"/>
            <a:ext cx="514353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3600" b="1" dirty="0" smtClean="0"/>
              <a:t>SITE ANALYSIS:</a:t>
            </a:r>
            <a:endParaRPr lang="ar-SA" sz="3600" b="1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642910" y="500042"/>
            <a:ext cx="757242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3600" b="1" dirty="0" smtClean="0"/>
              <a:t>ELECTRICAL DESIGN:</a:t>
            </a:r>
            <a:endParaRPr lang="ar-SA" sz="3600" b="1" dirty="0"/>
          </a:p>
        </p:txBody>
      </p:sp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85860"/>
            <a:ext cx="8952139" cy="3504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ربع نص 4"/>
          <p:cNvSpPr txBox="1"/>
          <p:nvPr/>
        </p:nvSpPr>
        <p:spPr>
          <a:xfrm>
            <a:off x="571472" y="5214950"/>
            <a:ext cx="471490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Number of sockets=121</a:t>
            </a:r>
          </a:p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8971-11D1-4D14-8165-CA9F74DB4860}" type="slidenum">
              <a:rPr lang="ar-SA" smtClean="0"/>
              <a:pPr/>
              <a:t>60</a:t>
            </a:fld>
            <a:endParaRPr lang="ar-SA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14488"/>
            <a:ext cx="887730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ربع نص 2"/>
          <p:cNvSpPr txBox="1"/>
          <p:nvPr/>
        </p:nvSpPr>
        <p:spPr>
          <a:xfrm>
            <a:off x="642910" y="500042"/>
            <a:ext cx="757242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3600" b="1" dirty="0" smtClean="0"/>
              <a:t>ELECTRICAL DESIGN:</a:t>
            </a:r>
            <a:endParaRPr lang="ar-SA" sz="3600" b="1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8971-11D1-4D14-8165-CA9F74DB4860}" type="slidenum">
              <a:rPr lang="ar-SA" smtClean="0"/>
              <a:pPr/>
              <a:t>61</a:t>
            </a:fld>
            <a:endParaRPr lang="ar-SA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642910" y="500042"/>
            <a:ext cx="757242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3600" b="1" dirty="0" smtClean="0"/>
              <a:t>ELECTRICAL DESIGN:</a:t>
            </a:r>
            <a:endParaRPr lang="ar-SA" sz="3600" b="1" dirty="0"/>
          </a:p>
        </p:txBody>
      </p:sp>
      <p:graphicFrame>
        <p:nvGraphicFramePr>
          <p:cNvPr id="3" name="جدول 2"/>
          <p:cNvGraphicFramePr>
            <a:graphicFrameLocks noGrp="1"/>
          </p:cNvGraphicFramePr>
          <p:nvPr/>
        </p:nvGraphicFramePr>
        <p:xfrm>
          <a:off x="928662" y="1280604"/>
          <a:ext cx="6143666" cy="5577396"/>
        </p:xfrm>
        <a:graphic>
          <a:graphicData uri="http://schemas.openxmlformats.org/drawingml/2006/table">
            <a:tbl>
              <a:tblPr/>
              <a:tblGrid>
                <a:gridCol w="1023704"/>
                <a:gridCol w="1023704"/>
                <a:gridCol w="1023704"/>
                <a:gridCol w="1023704"/>
                <a:gridCol w="1024425"/>
                <a:gridCol w="1024425"/>
              </a:tblGrid>
              <a:tr h="668108"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Spaces</a:t>
                      </a:r>
                      <a:endParaRPr lang="en-US" sz="1000" dirty="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Luminaries power(W)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Number 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Of Luminaries 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Total power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(W)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Number of sockets 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(2A)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Total load 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(A)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406"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Mayor room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88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792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US" sz="1000" dirty="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322807"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Municipality manager</a:t>
                      </a:r>
                      <a:endParaRPr lang="en-US" sz="1000" dirty="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88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440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703"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Sec</a:t>
                      </a:r>
                      <a:r>
                        <a:rPr lang="en-US" sz="1000" baseline="0" dirty="0" smtClean="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of manager</a:t>
                      </a:r>
                      <a:endParaRPr lang="en-US" sz="1000" dirty="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88</a:t>
                      </a:r>
                      <a:endParaRPr lang="en-US" sz="1000" dirty="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528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222703"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Sec</a:t>
                      </a:r>
                      <a:r>
                        <a:rPr lang="en-US" sz="1000" baseline="0" dirty="0" smtClean="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of Mayor </a:t>
                      </a:r>
                      <a:endParaRPr lang="en-US" sz="1000" dirty="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88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528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703"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Meeting</a:t>
                      </a:r>
                      <a:r>
                        <a:rPr lang="en-US" sz="1000" baseline="0" dirty="0" smtClean="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room</a:t>
                      </a:r>
                      <a:endParaRPr lang="en-US" sz="1000" dirty="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560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222703"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Computer units</a:t>
                      </a:r>
                      <a:endParaRPr lang="en-US" sz="1000" dirty="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88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792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26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807"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Council</a:t>
                      </a:r>
                      <a:r>
                        <a:rPr lang="en-US" sz="1000" baseline="0" dirty="0" smtClean="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members room</a:t>
                      </a:r>
                      <a:endParaRPr lang="en-US" sz="1000" dirty="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88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880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222703"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err="1" smtClean="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Archief</a:t>
                      </a:r>
                      <a:endParaRPr lang="en-US" sz="1000" dirty="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280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703"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Storage</a:t>
                      </a:r>
                      <a:r>
                        <a:rPr lang="en-US" sz="1000" baseline="0" dirty="0" smtClean="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room</a:t>
                      </a:r>
                      <a:endParaRPr lang="en-US" sz="1000" dirty="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88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704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222703"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Kitchen</a:t>
                      </a:r>
                      <a:endParaRPr lang="en-US" sz="1000" dirty="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210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703"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Bath</a:t>
                      </a:r>
                      <a:r>
                        <a:rPr lang="en-US" sz="1000" baseline="0" dirty="0" smtClean="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rooms</a:t>
                      </a:r>
                      <a:endParaRPr lang="en-US" sz="1000" dirty="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60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600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222703"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Corridor</a:t>
                      </a:r>
                      <a:endParaRPr lang="en-US" sz="1000" dirty="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88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792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909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Electrical</a:t>
                      </a:r>
                      <a:r>
                        <a:rPr lang="en-US" sz="1000" baseline="0" dirty="0" smtClean="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department</a:t>
                      </a:r>
                      <a:endParaRPr lang="en-US" sz="1000" dirty="0" smtClean="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000" dirty="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88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528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356435"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err="1" smtClean="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Puplic</a:t>
                      </a:r>
                      <a:r>
                        <a:rPr lang="en-US" sz="1000" baseline="0" dirty="0" smtClean="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work and services </a:t>
                      </a:r>
                      <a:r>
                        <a:rPr lang="en-US" sz="1000" baseline="0" dirty="0" err="1" smtClean="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dep</a:t>
                      </a:r>
                      <a:endParaRPr lang="en-US" sz="1000" dirty="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88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1056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48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909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Mechanical department</a:t>
                      </a:r>
                    </a:p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000" dirty="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88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1408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322807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Security</a:t>
                      </a:r>
                      <a:r>
                        <a:rPr lang="en-US" sz="1000" baseline="0" dirty="0" smtClean="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room</a:t>
                      </a:r>
                      <a:endParaRPr lang="en-US" sz="1000" dirty="0" smtClean="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000" dirty="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88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352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en-US" sz="100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en-US" sz="1000" dirty="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8971-11D1-4D14-8165-CA9F74DB4860}" type="slidenum">
              <a:rPr lang="ar-SA" smtClean="0"/>
              <a:pPr/>
              <a:t>62</a:t>
            </a:fld>
            <a:endParaRPr lang="ar-SA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7467600" cy="778098"/>
          </a:xfrm>
        </p:spPr>
        <p:txBody>
          <a:bodyPr/>
          <a:lstStyle/>
          <a:p>
            <a:r>
              <a:rPr lang="en-US" sz="3200" dirty="0"/>
              <a:t>Quantity Survey </a:t>
            </a:r>
            <a:endParaRPr lang="ar-JO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="" xmlns:p14="http://schemas.microsoft.com/office/powerpoint/2010/main" val="2061157194"/>
              </p:ext>
            </p:extLst>
          </p:nvPr>
        </p:nvGraphicFramePr>
        <p:xfrm>
          <a:off x="457200" y="1844825"/>
          <a:ext cx="7467600" cy="443569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733800"/>
                <a:gridCol w="3733800"/>
              </a:tblGrid>
              <a:tr h="63367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cost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Stage</a:t>
                      </a:r>
                      <a:endParaRPr lang="ar-JO" dirty="0"/>
                    </a:p>
                  </a:txBody>
                  <a:tcPr/>
                </a:tc>
              </a:tr>
              <a:tr h="63367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5556000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Structural work</a:t>
                      </a:r>
                      <a:endParaRPr lang="ar-JO" dirty="0"/>
                    </a:p>
                  </a:txBody>
                  <a:tcPr/>
                </a:tc>
              </a:tr>
              <a:tr h="63367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1967210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Architectural work</a:t>
                      </a:r>
                      <a:endParaRPr lang="ar-JO" dirty="0"/>
                    </a:p>
                  </a:txBody>
                  <a:tcPr/>
                </a:tc>
              </a:tr>
              <a:tr h="63367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358328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Mechanical work</a:t>
                      </a:r>
                      <a:endParaRPr lang="ar-JO" dirty="0"/>
                    </a:p>
                  </a:txBody>
                  <a:tcPr/>
                </a:tc>
              </a:tr>
              <a:tr h="63367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 smtClean="0"/>
                        <a:t>138000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Electrical work</a:t>
                      </a:r>
                      <a:endParaRPr lang="ar-JO" dirty="0"/>
                    </a:p>
                  </a:txBody>
                  <a:tcPr/>
                </a:tc>
              </a:tr>
              <a:tr h="63367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8028538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Total </a:t>
                      </a:r>
                      <a:endParaRPr lang="ar-JO" dirty="0"/>
                    </a:p>
                  </a:txBody>
                  <a:tcPr/>
                </a:tc>
              </a:tr>
              <a:tr h="63367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1650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Total /m2</a:t>
                      </a:r>
                      <a:endParaRPr lang="ar-JO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E038971-11D1-4D14-8165-CA9F74DB4860}" type="slidenum">
              <a:rPr lang="ar-SA" smtClean="0"/>
              <a:pPr/>
              <a:t>63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02763107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857356" y="2643182"/>
            <a:ext cx="500066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4800" b="1" dirty="0" smtClean="0"/>
              <a:t>THANK YOU!</a:t>
            </a:r>
            <a:endParaRPr lang="ar-SA" sz="4800" b="1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8971-11D1-4D14-8165-CA9F74DB4860}" type="slidenum">
              <a:rPr lang="ar-SA" smtClean="0"/>
              <a:pPr/>
              <a:t>64</a:t>
            </a:fld>
            <a:endParaRPr lang="ar-SA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642910" y="500042"/>
            <a:ext cx="5143536" cy="126188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endParaRPr lang="ar-SA" sz="3600" b="1" dirty="0" smtClean="0"/>
          </a:p>
          <a:p>
            <a:pPr algn="l"/>
            <a:r>
              <a:rPr lang="en-US" sz="4000" b="1" dirty="0" smtClean="0"/>
              <a:t>:</a:t>
            </a:r>
            <a:endParaRPr lang="ar-SA" sz="4000" b="1" dirty="0"/>
          </a:p>
        </p:txBody>
      </p:sp>
      <p:pic>
        <p:nvPicPr>
          <p:cNvPr id="1026" name="Picture 2" descr="C:\Users\HP\Downloads\0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357298"/>
            <a:ext cx="7572428" cy="4895472"/>
          </a:xfrm>
          <a:prstGeom prst="rect">
            <a:avLst/>
          </a:prstGeom>
          <a:noFill/>
        </p:spPr>
      </p:pic>
      <p:sp>
        <p:nvSpPr>
          <p:cNvPr id="8" name="مستطيل 7"/>
          <p:cNvSpPr/>
          <p:nvPr/>
        </p:nvSpPr>
        <p:spPr>
          <a:xfrm>
            <a:off x="1142976" y="642918"/>
            <a:ext cx="69813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3600" b="1" dirty="0" smtClean="0"/>
              <a:t>ARCHITECTURAL DESIGN:</a:t>
            </a:r>
            <a:endParaRPr lang="ar-SA" sz="3600" b="1" dirty="0"/>
          </a:p>
        </p:txBody>
      </p:sp>
      <p:sp>
        <p:nvSpPr>
          <p:cNvPr id="10" name="مستطيل 9"/>
          <p:cNvSpPr/>
          <p:nvPr/>
        </p:nvSpPr>
        <p:spPr>
          <a:xfrm>
            <a:off x="571472" y="6488668"/>
            <a:ext cx="33586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Area of building:9885.7</a:t>
            </a:r>
            <a:r>
              <a:rPr lang="en-US" b="1" dirty="0" smtClean="0"/>
              <a:t> m</a:t>
            </a:r>
            <a:r>
              <a:rPr lang="en-US" b="1" baseline="30000" dirty="0" smtClean="0"/>
              <a:t>2</a:t>
            </a:r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71472" y="1600200"/>
            <a:ext cx="7353328" cy="4686320"/>
          </a:xfrm>
        </p:spPr>
        <p:txBody>
          <a:bodyPr/>
          <a:lstStyle/>
          <a:p>
            <a:endParaRPr lang="ar-SA" dirty="0" smtClean="0"/>
          </a:p>
          <a:p>
            <a:pPr>
              <a:buNone/>
            </a:pPr>
            <a:endParaRPr lang="ar-SA" dirty="0"/>
          </a:p>
        </p:txBody>
      </p:sp>
      <p:sp>
        <p:nvSpPr>
          <p:cNvPr id="12" name="مربع نص 11"/>
          <p:cNvSpPr txBox="1"/>
          <p:nvPr/>
        </p:nvSpPr>
        <p:spPr>
          <a:xfrm>
            <a:off x="642910" y="500042"/>
            <a:ext cx="757242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3600" b="1" dirty="0" smtClean="0"/>
              <a:t>ARCHITECTURAL DESIGN:</a:t>
            </a:r>
            <a:endParaRPr lang="ar-SA" sz="3600" b="1" dirty="0"/>
          </a:p>
        </p:txBody>
      </p:sp>
      <p:pic>
        <p:nvPicPr>
          <p:cNvPr id="18" name="صورة 1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85926"/>
            <a:ext cx="8572496" cy="364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" name="مربع نص 19"/>
          <p:cNvSpPr txBox="1"/>
          <p:nvPr/>
        </p:nvSpPr>
        <p:spPr>
          <a:xfrm>
            <a:off x="723872" y="1436359"/>
            <a:ext cx="406244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ar-SA" sz="2400" b="1" dirty="0" smtClean="0">
                <a:solidFill>
                  <a:schemeClr val="accent2"/>
                </a:solidFill>
              </a:rPr>
              <a:t>:</a:t>
            </a:r>
            <a:r>
              <a:rPr lang="en-US" sz="2400" b="1" dirty="0" smtClean="0">
                <a:solidFill>
                  <a:schemeClr val="accent2"/>
                </a:solidFill>
              </a:rPr>
              <a:t>Site Plan</a:t>
            </a:r>
            <a:endParaRPr lang="ar-SA" sz="2400" b="1" dirty="0">
              <a:solidFill>
                <a:schemeClr val="accent2"/>
              </a:solidFill>
            </a:endParaRPr>
          </a:p>
        </p:txBody>
      </p:sp>
      <p:sp>
        <p:nvSpPr>
          <p:cNvPr id="21" name="مربع نص 20"/>
          <p:cNvSpPr txBox="1"/>
          <p:nvPr/>
        </p:nvSpPr>
        <p:spPr>
          <a:xfrm>
            <a:off x="785786" y="5572140"/>
            <a:ext cx="428628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Area of site:3222.87 </a:t>
            </a:r>
            <a:r>
              <a:rPr lang="en-US" b="1" dirty="0" smtClean="0"/>
              <a:t>m</a:t>
            </a:r>
            <a:r>
              <a:rPr lang="en-US" b="1" baseline="30000" dirty="0" smtClean="0"/>
              <a:t>2</a:t>
            </a:r>
            <a:endParaRPr lang="en-US" dirty="0" smtClean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ربع نص 7"/>
          <p:cNvSpPr txBox="1"/>
          <p:nvPr/>
        </p:nvSpPr>
        <p:spPr>
          <a:xfrm>
            <a:off x="642910" y="500042"/>
            <a:ext cx="757242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3600" b="1" dirty="0" smtClean="0"/>
              <a:t>ARCHITECTURAL DESIGN:</a:t>
            </a:r>
            <a:endParaRPr lang="ar-SA" sz="3600" b="1" dirty="0"/>
          </a:p>
        </p:txBody>
      </p:sp>
      <p:pic>
        <p:nvPicPr>
          <p:cNvPr id="9" name="صورة 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4000504"/>
            <a:ext cx="6286544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صورة 9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1285860"/>
            <a:ext cx="6429420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مربع نص 11"/>
          <p:cNvSpPr txBox="1"/>
          <p:nvPr/>
        </p:nvSpPr>
        <p:spPr>
          <a:xfrm>
            <a:off x="285720" y="1643050"/>
            <a:ext cx="2143140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200" b="1" dirty="0" smtClean="0">
                <a:solidFill>
                  <a:schemeClr val="accent2"/>
                </a:solidFill>
              </a:rPr>
              <a:t>2</a:t>
            </a:r>
            <a:r>
              <a:rPr lang="en-US" sz="2200" b="1" baseline="30000" dirty="0" smtClean="0">
                <a:solidFill>
                  <a:schemeClr val="accent2"/>
                </a:solidFill>
              </a:rPr>
              <a:t>nd</a:t>
            </a:r>
            <a:r>
              <a:rPr lang="en-US" sz="2200" b="1" dirty="0" smtClean="0">
                <a:solidFill>
                  <a:schemeClr val="accent2"/>
                </a:solidFill>
              </a:rPr>
              <a:t> Basement </a:t>
            </a:r>
            <a:r>
              <a:rPr lang="ar-SA" sz="2200" b="1" dirty="0" smtClean="0">
                <a:solidFill>
                  <a:schemeClr val="accent2"/>
                </a:solidFill>
              </a:rPr>
              <a:t>:</a:t>
            </a:r>
            <a:r>
              <a:rPr lang="en-US" sz="2200" b="1" dirty="0" smtClean="0">
                <a:solidFill>
                  <a:schemeClr val="accent2"/>
                </a:solidFill>
              </a:rPr>
              <a:t>Floor</a:t>
            </a:r>
            <a:endParaRPr lang="ar-SA" sz="2200" b="1" dirty="0">
              <a:solidFill>
                <a:schemeClr val="accent2"/>
              </a:solidFill>
            </a:endParaRPr>
          </a:p>
        </p:txBody>
      </p:sp>
      <p:sp>
        <p:nvSpPr>
          <p:cNvPr id="13" name="مربع نص 12"/>
          <p:cNvSpPr txBox="1"/>
          <p:nvPr/>
        </p:nvSpPr>
        <p:spPr>
          <a:xfrm>
            <a:off x="6500826" y="4786322"/>
            <a:ext cx="2143140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200" b="1" dirty="0" smtClean="0">
                <a:solidFill>
                  <a:schemeClr val="accent2"/>
                </a:solidFill>
              </a:rPr>
              <a:t>1</a:t>
            </a:r>
            <a:r>
              <a:rPr lang="en-US" sz="2200" b="1" baseline="30000" dirty="0" smtClean="0">
                <a:solidFill>
                  <a:schemeClr val="accent2"/>
                </a:solidFill>
              </a:rPr>
              <a:t>st</a:t>
            </a:r>
            <a:r>
              <a:rPr lang="en-US" sz="2200" b="1" dirty="0" smtClean="0">
                <a:solidFill>
                  <a:schemeClr val="accent2"/>
                </a:solidFill>
              </a:rPr>
              <a:t> Basement </a:t>
            </a:r>
            <a:r>
              <a:rPr lang="ar-SA" sz="2200" b="1" dirty="0" smtClean="0">
                <a:solidFill>
                  <a:schemeClr val="accent2"/>
                </a:solidFill>
              </a:rPr>
              <a:t>:</a:t>
            </a:r>
            <a:r>
              <a:rPr lang="en-US" sz="2200" b="1" dirty="0" smtClean="0">
                <a:solidFill>
                  <a:schemeClr val="accent2"/>
                </a:solidFill>
              </a:rPr>
              <a:t>Floor</a:t>
            </a:r>
            <a:endParaRPr lang="ar-SA" sz="2200" b="1" dirty="0">
              <a:solidFill>
                <a:schemeClr val="accent2"/>
              </a:solidFill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0" y="3643314"/>
            <a:ext cx="26356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Area of floor:2598 </a:t>
            </a:r>
            <a:r>
              <a:rPr lang="en-US" b="1" dirty="0" smtClean="0"/>
              <a:t>m</a:t>
            </a:r>
            <a:r>
              <a:rPr lang="en-US" b="1" baseline="30000" dirty="0" smtClean="0"/>
              <a:t>2</a:t>
            </a:r>
            <a:endParaRPr lang="en-US" dirty="0" smtClean="0"/>
          </a:p>
        </p:txBody>
      </p:sp>
      <p:sp>
        <p:nvSpPr>
          <p:cNvPr id="11" name="عنصر نائب لرقم الشريحة 10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شربية">
  <a:themeElements>
    <a:clrScheme name="مشربية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مشربية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شربية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7_مشربية">
  <a:themeElements>
    <a:clrScheme name="مشربية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مشربية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مشربية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8_مشربية">
  <a:themeElements>
    <a:clrScheme name="مشربية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مشربية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مشربية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1177</TotalTime>
  <Words>1571</Words>
  <Application>Microsoft Office PowerPoint</Application>
  <PresentationFormat>عرض على الشاشة (3:4)‏</PresentationFormat>
  <Paragraphs>644</Paragraphs>
  <Slides>64</Slides>
  <Notes>20</Notes>
  <HiddenSlides>0</HiddenSlides>
  <MMClips>0</MMClips>
  <ScaleCrop>false</ScaleCrop>
  <HeadingPairs>
    <vt:vector size="4" baseType="variant">
      <vt:variant>
        <vt:lpstr>سمة</vt:lpstr>
      </vt:variant>
      <vt:variant>
        <vt:i4>3</vt:i4>
      </vt:variant>
      <vt:variant>
        <vt:lpstr>عناوين الشرائح</vt:lpstr>
      </vt:variant>
      <vt:variant>
        <vt:i4>64</vt:i4>
      </vt:variant>
    </vt:vector>
  </HeadingPairs>
  <TitlesOfParts>
    <vt:vector size="67" baseType="lpstr">
      <vt:lpstr>مشربية</vt:lpstr>
      <vt:lpstr>7_مشربية</vt:lpstr>
      <vt:lpstr>8_مشربية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Structural Design</vt:lpstr>
      <vt:lpstr>Modeling</vt:lpstr>
      <vt:lpstr>الشريحة 20</vt:lpstr>
      <vt:lpstr>الشريحة 21</vt:lpstr>
      <vt:lpstr>الشريحة 22</vt:lpstr>
      <vt:lpstr>الشريحة 23</vt:lpstr>
      <vt:lpstr>Verification of model</vt:lpstr>
      <vt:lpstr>الشريحة 25</vt:lpstr>
      <vt:lpstr>الشريحة 26</vt:lpstr>
      <vt:lpstr>الشريحة 27</vt:lpstr>
      <vt:lpstr>الشريحة 28</vt:lpstr>
      <vt:lpstr>Slab Reinforcement </vt:lpstr>
      <vt:lpstr>Beams and columns </vt:lpstr>
      <vt:lpstr>Beams and columns </vt:lpstr>
      <vt:lpstr>Beams and columns</vt:lpstr>
      <vt:lpstr>Beam Reinforcement </vt:lpstr>
      <vt:lpstr>Columns Reinforcement </vt:lpstr>
      <vt:lpstr>Columns Reinforcement </vt:lpstr>
      <vt:lpstr>    Footing Reinforcement </vt:lpstr>
      <vt:lpstr>Water tanks Reinforcement </vt:lpstr>
      <vt:lpstr>الشريحة 38</vt:lpstr>
      <vt:lpstr>                  Sheet Piles. </vt:lpstr>
      <vt:lpstr>Environmental Design</vt:lpstr>
      <vt:lpstr>              Thermal insulation </vt:lpstr>
      <vt:lpstr>                                               shading          </vt:lpstr>
      <vt:lpstr>Daylight</vt:lpstr>
      <vt:lpstr>Thermal design</vt:lpstr>
      <vt:lpstr>Acoustic </vt:lpstr>
      <vt:lpstr>الشريحة 46</vt:lpstr>
      <vt:lpstr>                                            Mechanical    -Drainage system:                                                 </vt:lpstr>
      <vt:lpstr>الشريحة 48</vt:lpstr>
      <vt:lpstr>الشريحة 49</vt:lpstr>
      <vt:lpstr>الشريحة 50</vt:lpstr>
      <vt:lpstr>HVAC system</vt:lpstr>
      <vt:lpstr>الشريحة 52</vt:lpstr>
      <vt:lpstr>الشريحة 53</vt:lpstr>
      <vt:lpstr>الشريحة 54</vt:lpstr>
      <vt:lpstr>الشريحة 55</vt:lpstr>
      <vt:lpstr>الشريحة 56</vt:lpstr>
      <vt:lpstr>الشريحة 57</vt:lpstr>
      <vt:lpstr>الشريحة 58</vt:lpstr>
      <vt:lpstr>الشريحة 59</vt:lpstr>
      <vt:lpstr>الشريحة 60</vt:lpstr>
      <vt:lpstr>الشريحة 61</vt:lpstr>
      <vt:lpstr>الشريحة 62</vt:lpstr>
      <vt:lpstr>Quantity Survey </vt:lpstr>
      <vt:lpstr>الشريحة 64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HP</dc:creator>
  <cp:lastModifiedBy>picotech</cp:lastModifiedBy>
  <cp:revision>167</cp:revision>
  <dcterms:created xsi:type="dcterms:W3CDTF">2017-12-19T06:15:27Z</dcterms:created>
  <dcterms:modified xsi:type="dcterms:W3CDTF">2018-05-13T10:07:53Z</dcterms:modified>
</cp:coreProperties>
</file>