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8288000" cy="10287000"/>
  <p:notesSz cx="6858000" cy="9144000"/>
  <p:embeddedFontLst>
    <p:embeddedFont>
      <p:font typeface="Angella White" charset="1" panose="02000503000000020003"/>
      <p:regular r:id="rId21"/>
    </p:embeddedFont>
    <p:embeddedFont>
      <p:font typeface="Kulachat Serif Semi-Bold" charset="1" panose="00000000000000000000"/>
      <p:regular r:id="rId22"/>
    </p:embeddedFont>
    <p:embeddedFont>
      <p:font typeface="Kulachat Serif" charset="1" panose="00000000000000000000"/>
      <p:regular r:id="rId23"/>
    </p:embeddedFont>
    <p:embeddedFont>
      <p:font typeface="Kulachat Serif Bold" charset="1" panose="0000000000000000000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.png" Type="http://schemas.openxmlformats.org/officeDocument/2006/relationships/image"/><Relationship Id="rId11" Target="../media/image6.svg" Type="http://schemas.openxmlformats.org/officeDocument/2006/relationships/image"/><Relationship Id="rId12" Target="../media/image41.png" Type="http://schemas.openxmlformats.org/officeDocument/2006/relationships/image"/><Relationship Id="rId13" Target="../media/image42.png" Type="http://schemas.openxmlformats.org/officeDocument/2006/relationships/image"/><Relationship Id="rId14" Target="../media/image39.pn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36.png" Type="http://schemas.openxmlformats.org/officeDocument/2006/relationships/image"/><Relationship Id="rId7" Target="../media/image1.png" Type="http://schemas.openxmlformats.org/officeDocument/2006/relationships/image"/><Relationship Id="rId8" Target="../media/image2.svg" Type="http://schemas.openxmlformats.org/officeDocument/2006/relationships/image"/><Relationship Id="rId9" Target="../media/image40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.svg" Type="http://schemas.openxmlformats.org/officeDocument/2006/relationships/image"/><Relationship Id="rId11" Target="../media/image44.pn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43.png" Type="http://schemas.openxmlformats.org/officeDocument/2006/relationships/image"/><Relationship Id="rId9" Target="../media/image1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5.png" Type="http://schemas.openxmlformats.org/officeDocument/2006/relationships/image"/><Relationship Id="rId11" Target="../media/image46.svg" Type="http://schemas.openxmlformats.org/officeDocument/2006/relationships/image"/><Relationship Id="rId12" Target="../media/image47.png" Type="http://schemas.openxmlformats.org/officeDocument/2006/relationships/image"/><Relationship Id="rId13" Target="../media/image4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9.png" Type="http://schemas.openxmlformats.org/officeDocument/2006/relationships/image"/><Relationship Id="rId7" Target="../media/image10.svg" Type="http://schemas.openxmlformats.org/officeDocument/2006/relationships/image"/><Relationship Id="rId8" Target="../media/image5.png" Type="http://schemas.openxmlformats.org/officeDocument/2006/relationships/image"/><Relationship Id="rId9" Target="../media/image6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9.png" Type="http://schemas.openxmlformats.org/officeDocument/2006/relationships/image"/><Relationship Id="rId11" Target="../media/image50.sv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1.png" Type="http://schemas.openxmlformats.org/officeDocument/2006/relationships/image"/><Relationship Id="rId9" Target="../media/image2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1.png" Type="http://schemas.openxmlformats.org/officeDocument/2006/relationships/image"/><Relationship Id="rId11" Target="../media/image52.jpe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1.png" Type="http://schemas.openxmlformats.org/officeDocument/2006/relationships/image"/><Relationship Id="rId9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pn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1.png" Type="http://schemas.openxmlformats.org/officeDocument/2006/relationships/image"/><Relationship Id="rId9" Target="../media/image2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png" Type="http://schemas.openxmlformats.org/officeDocument/2006/relationships/image"/><Relationship Id="rId11" Target="../media/image14.png" Type="http://schemas.openxmlformats.org/officeDocument/2006/relationships/image"/><Relationship Id="rId12" Target="../media/image15.png" Type="http://schemas.openxmlformats.org/officeDocument/2006/relationships/image"/><Relationship Id="rId13" Target="../media/image16.png" Type="http://schemas.openxmlformats.org/officeDocument/2006/relationships/image"/><Relationship Id="rId14" Target="../media/image17.pn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Relationship Id="rId8" Target="../media/image5.png" Type="http://schemas.openxmlformats.org/officeDocument/2006/relationships/image"/><Relationship Id="rId9" Target="../media/image6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.svg" Type="http://schemas.openxmlformats.org/officeDocument/2006/relationships/image"/><Relationship Id="rId11" Target="../media/image21.png" Type="http://schemas.openxmlformats.org/officeDocument/2006/relationships/image"/><Relationship Id="rId12" Target="../media/image5.png" Type="http://schemas.openxmlformats.org/officeDocument/2006/relationships/image"/><Relationship Id="rId13" Target="../media/image6.svg" Type="http://schemas.openxmlformats.org/officeDocument/2006/relationships/image"/><Relationship Id="rId14" Target="../media/image22.png" Type="http://schemas.openxmlformats.org/officeDocument/2006/relationships/image"/><Relationship Id="rId15" Target="../media/image23.png" Type="http://schemas.openxmlformats.org/officeDocument/2006/relationships/image"/><Relationship Id="rId16" Target="../media/image17.pn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8.png" Type="http://schemas.openxmlformats.org/officeDocument/2006/relationships/image"/><Relationship Id="rId7" Target="../media/image19.png" Type="http://schemas.openxmlformats.org/officeDocument/2006/relationships/image"/><Relationship Id="rId8" Target="../media/image20.png" Type="http://schemas.openxmlformats.org/officeDocument/2006/relationships/image"/><Relationship Id="rId9" Target="../media/image1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4.png" Type="http://schemas.openxmlformats.org/officeDocument/2006/relationships/image"/><Relationship Id="rId11" Target="../media/image25.png" Type="http://schemas.openxmlformats.org/officeDocument/2006/relationships/image"/><Relationship Id="rId12" Target="../media/image20.png" Type="http://schemas.openxmlformats.org/officeDocument/2006/relationships/image"/><Relationship Id="rId13" Target="../media/image23.png" Type="http://schemas.openxmlformats.org/officeDocument/2006/relationships/image"/><Relationship Id="rId14" Target="../media/image26.jpe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Relationship Id="rId8" Target="../media/image5.png" Type="http://schemas.openxmlformats.org/officeDocument/2006/relationships/image"/><Relationship Id="rId9" Target="../media/image6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7.png" Type="http://schemas.openxmlformats.org/officeDocument/2006/relationships/image"/><Relationship Id="rId11" Target="../media/image28.png" Type="http://schemas.openxmlformats.org/officeDocument/2006/relationships/image"/><Relationship Id="rId12" Target="../media/image29.png" Type="http://schemas.openxmlformats.org/officeDocument/2006/relationships/image"/><Relationship Id="rId13" Target="../media/image30.png" Type="http://schemas.openxmlformats.org/officeDocument/2006/relationships/image"/><Relationship Id="rId14" Target="../media/image31.pn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Relationship Id="rId8" Target="../media/image5.png" Type="http://schemas.openxmlformats.org/officeDocument/2006/relationships/image"/><Relationship Id="rId9" Target="../media/image6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svg" Type="http://schemas.openxmlformats.org/officeDocument/2006/relationships/image"/><Relationship Id="rId11" Target="../media/image1.png" Type="http://schemas.openxmlformats.org/officeDocument/2006/relationships/image"/><Relationship Id="rId12" Target="../media/image2.sv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32.png" Type="http://schemas.openxmlformats.org/officeDocument/2006/relationships/image"/><Relationship Id="rId5" Target="../media/image9.png" Type="http://schemas.openxmlformats.org/officeDocument/2006/relationships/image"/><Relationship Id="rId6" Target="../media/image10.svg" Type="http://schemas.openxmlformats.org/officeDocument/2006/relationships/image"/><Relationship Id="rId7" Target="../media/image33.png" Type="http://schemas.openxmlformats.org/officeDocument/2006/relationships/image"/><Relationship Id="rId8" Target="../media/image34.png" Type="http://schemas.openxmlformats.org/officeDocument/2006/relationships/image"/><Relationship Id="rId9" Target="../media/image5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.png" Type="http://schemas.openxmlformats.org/officeDocument/2006/relationships/image"/><Relationship Id="rId11" Target="../media/image2.svg" Type="http://schemas.openxmlformats.org/officeDocument/2006/relationships/image"/><Relationship Id="rId12" Target="../media/image5.png" Type="http://schemas.openxmlformats.org/officeDocument/2006/relationships/image"/><Relationship Id="rId13" Target="../media/image6.svg" Type="http://schemas.openxmlformats.org/officeDocument/2006/relationships/image"/><Relationship Id="rId14" Target="../media/image39.pn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35.png" Type="http://schemas.openxmlformats.org/officeDocument/2006/relationships/image"/><Relationship Id="rId5" Target="../media/image9.png" Type="http://schemas.openxmlformats.org/officeDocument/2006/relationships/image"/><Relationship Id="rId6" Target="../media/image10.svg" Type="http://schemas.openxmlformats.org/officeDocument/2006/relationships/image"/><Relationship Id="rId7" Target="../media/image36.png" Type="http://schemas.openxmlformats.org/officeDocument/2006/relationships/image"/><Relationship Id="rId8" Target="../media/image37.png" Type="http://schemas.openxmlformats.org/officeDocument/2006/relationships/image"/><Relationship Id="rId9" Target="../media/image3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365004" y="5143500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0" y="0"/>
                </a:moveTo>
                <a:lnTo>
                  <a:pt x="3616775" y="0"/>
                </a:lnTo>
                <a:lnTo>
                  <a:pt x="3616775" y="7883980"/>
                </a:lnTo>
                <a:lnTo>
                  <a:pt x="0" y="78839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10800000">
            <a:off x="12176714" y="-1555083"/>
            <a:ext cx="7015142" cy="5679421"/>
            <a:chOff x="0" y="0"/>
            <a:chExt cx="9353523" cy="757256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819446" cy="6856847"/>
            </a:xfrm>
            <a:custGeom>
              <a:avLst/>
              <a:gdLst/>
              <a:ahLst/>
              <a:cxnLst/>
              <a:rect r="r" b="b" t="t" l="l"/>
              <a:pathLst>
                <a:path h="6856847" w="6819446">
                  <a:moveTo>
                    <a:pt x="0" y="0"/>
                  </a:moveTo>
                  <a:lnTo>
                    <a:pt x="6819446" y="0"/>
                  </a:lnTo>
                  <a:lnTo>
                    <a:pt x="6819446" y="6856847"/>
                  </a:lnTo>
                  <a:lnTo>
                    <a:pt x="0" y="6856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true" rot="0">
              <a:off x="1776098" y="1991407"/>
              <a:ext cx="3267251" cy="5581154"/>
            </a:xfrm>
            <a:custGeom>
              <a:avLst/>
              <a:gdLst/>
              <a:ahLst/>
              <a:cxnLst/>
              <a:rect r="r" b="b" t="t" l="l"/>
              <a:pathLst>
                <a:path h="5581154" w="3267251">
                  <a:moveTo>
                    <a:pt x="0" y="5581154"/>
                  </a:moveTo>
                  <a:lnTo>
                    <a:pt x="3267251" y="5581154"/>
                  </a:lnTo>
                  <a:lnTo>
                    <a:pt x="3267251" y="0"/>
                  </a:lnTo>
                  <a:lnTo>
                    <a:pt x="0" y="0"/>
                  </a:lnTo>
                  <a:lnTo>
                    <a:pt x="0" y="5581154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5474250" y="2308489"/>
              <a:ext cx="3879273" cy="1911423"/>
            </a:xfrm>
            <a:custGeom>
              <a:avLst/>
              <a:gdLst/>
              <a:ahLst/>
              <a:cxnLst/>
              <a:rect r="r" b="b" t="t" l="l"/>
              <a:pathLst>
                <a:path h="1911423" w="3879273">
                  <a:moveTo>
                    <a:pt x="0" y="0"/>
                  </a:moveTo>
                  <a:lnTo>
                    <a:pt x="3879273" y="0"/>
                  </a:lnTo>
                  <a:lnTo>
                    <a:pt x="3879273" y="1911424"/>
                  </a:lnTo>
                  <a:lnTo>
                    <a:pt x="0" y="1911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1645153" y="2680394"/>
            <a:ext cx="14997694" cy="33019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900"/>
              </a:lnSpc>
            </a:pPr>
            <a:r>
              <a:rPr lang="en-US" sz="185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Nail Polish Robot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-2798279" y="5674528"/>
            <a:ext cx="8768578" cy="8753056"/>
            <a:chOff x="0" y="0"/>
            <a:chExt cx="11691438" cy="11670742"/>
          </a:xfrm>
        </p:grpSpPr>
        <p:sp>
          <p:nvSpPr>
            <p:cNvPr name="Freeform 9" id="9"/>
            <p:cNvSpPr/>
            <p:nvPr/>
          </p:nvSpPr>
          <p:spPr>
            <a:xfrm flipH="false" flipV="false" rot="-7023068">
              <a:off x="1516426" y="1482334"/>
              <a:ext cx="8658586" cy="8706074"/>
            </a:xfrm>
            <a:custGeom>
              <a:avLst/>
              <a:gdLst/>
              <a:ahLst/>
              <a:cxnLst/>
              <a:rect r="r" b="b" t="t" l="l"/>
              <a:pathLst>
                <a:path h="8706074" w="8658586">
                  <a:moveTo>
                    <a:pt x="0" y="0"/>
                  </a:moveTo>
                  <a:lnTo>
                    <a:pt x="8658586" y="0"/>
                  </a:lnTo>
                  <a:lnTo>
                    <a:pt x="8658586" y="8706074"/>
                  </a:lnTo>
                  <a:lnTo>
                    <a:pt x="0" y="87060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-1031629">
              <a:off x="1990850" y="1230761"/>
              <a:ext cx="6267189" cy="2199214"/>
            </a:xfrm>
            <a:custGeom>
              <a:avLst/>
              <a:gdLst/>
              <a:ahLst/>
              <a:cxnLst/>
              <a:rect r="r" b="b" t="t" l="l"/>
              <a:pathLst>
                <a:path h="2199214" w="6267189">
                  <a:moveTo>
                    <a:pt x="0" y="0"/>
                  </a:moveTo>
                  <a:lnTo>
                    <a:pt x="6267189" y="0"/>
                  </a:lnTo>
                  <a:lnTo>
                    <a:pt x="6267189" y="2199213"/>
                  </a:lnTo>
                  <a:lnTo>
                    <a:pt x="0" y="2199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true" rot="2909932">
              <a:off x="4832926" y="1805987"/>
              <a:ext cx="3267251" cy="5581154"/>
            </a:xfrm>
            <a:custGeom>
              <a:avLst/>
              <a:gdLst/>
              <a:ahLst/>
              <a:cxnLst/>
              <a:rect r="r" b="b" t="t" l="l"/>
              <a:pathLst>
                <a:path h="5581154" w="3267251">
                  <a:moveTo>
                    <a:pt x="0" y="5581154"/>
                  </a:moveTo>
                  <a:lnTo>
                    <a:pt x="3267251" y="5581154"/>
                  </a:lnTo>
                  <a:lnTo>
                    <a:pt x="3267251" y="0"/>
                  </a:lnTo>
                  <a:lnTo>
                    <a:pt x="0" y="0"/>
                  </a:lnTo>
                  <a:lnTo>
                    <a:pt x="0" y="5581154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2610449" y="6483894"/>
            <a:ext cx="5709721" cy="26015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726151"/>
                </a:solidFill>
                <a:latin typeface="Kulachat Serif Semi-Bold"/>
                <a:ea typeface="Kulachat Serif Semi-Bold"/>
                <a:cs typeface="Kulachat Serif Semi-Bold"/>
                <a:sym typeface="Kulachat Serif Semi-Bold"/>
              </a:rPr>
              <a:t>Students:</a:t>
            </a:r>
          </a:p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726151"/>
                </a:solidFill>
                <a:latin typeface="Kulachat Serif Semi-Bold"/>
                <a:ea typeface="Kulachat Serif Semi-Bold"/>
                <a:cs typeface="Kulachat Serif Semi-Bold"/>
                <a:sym typeface="Kulachat Serif Semi-Bold"/>
              </a:rPr>
              <a:t>Noor Ata</a:t>
            </a:r>
          </a:p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726151"/>
                </a:solidFill>
                <a:latin typeface="Kulachat Serif Semi-Bold"/>
                <a:ea typeface="Kulachat Serif Semi-Bold"/>
                <a:cs typeface="Kulachat Serif Semi-Bold"/>
                <a:sym typeface="Kulachat Serif Semi-Bold"/>
              </a:rPr>
              <a:t> Shahad Jawabreh </a:t>
            </a:r>
          </a:p>
          <a:p>
            <a:pPr algn="ctr">
              <a:lnSpc>
                <a:spcPts val="5179"/>
              </a:lnSpc>
            </a:pPr>
          </a:p>
        </p:txBody>
      </p:sp>
      <p:sp>
        <p:nvSpPr>
          <p:cNvPr name="Freeform 13" id="13"/>
          <p:cNvSpPr/>
          <p:nvPr/>
        </p:nvSpPr>
        <p:spPr>
          <a:xfrm flipH="true" flipV="false" rot="1363955">
            <a:off x="-1407618" y="-242438"/>
            <a:ext cx="3637262" cy="7928637"/>
          </a:xfrm>
          <a:custGeom>
            <a:avLst/>
            <a:gdLst/>
            <a:ahLst/>
            <a:cxnLst/>
            <a:rect r="r" b="b" t="t" l="l"/>
            <a:pathLst>
              <a:path h="7928637" w="3637262">
                <a:moveTo>
                  <a:pt x="3637262" y="0"/>
                </a:moveTo>
                <a:lnTo>
                  <a:pt x="0" y="0"/>
                </a:lnTo>
                <a:lnTo>
                  <a:pt x="0" y="7928637"/>
                </a:lnTo>
                <a:lnTo>
                  <a:pt x="3637262" y="7928637"/>
                </a:lnTo>
                <a:lnTo>
                  <a:pt x="3637262" y="0"/>
                </a:lnTo>
                <a:close/>
              </a:path>
            </a:pathLst>
          </a:custGeom>
          <a:blipFill>
            <a:blip r:embed="rId2">
              <a:alphaModFix amt="7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9974564" y="6793874"/>
            <a:ext cx="5709721" cy="128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726151"/>
                </a:solidFill>
                <a:latin typeface="Kulachat Serif Semi-Bold"/>
                <a:ea typeface="Kulachat Serif Semi-Bold"/>
                <a:cs typeface="Kulachat Serif Semi-Bold"/>
                <a:sym typeface="Kulachat Serif Semi-Bold"/>
              </a:rPr>
              <a:t>Supervisor:</a:t>
            </a:r>
          </a:p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726151"/>
                </a:solidFill>
                <a:latin typeface="Kulachat Serif Semi-Bold"/>
                <a:ea typeface="Kulachat Serif Semi-Bold"/>
                <a:cs typeface="Kulachat Serif Semi-Bold"/>
                <a:sym typeface="Kulachat Serif Semi-Bold"/>
              </a:rPr>
              <a:t>Dr. Emad Natsheh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14169" y="6326281"/>
            <a:ext cx="6493940" cy="6529555"/>
          </a:xfrm>
          <a:custGeom>
            <a:avLst/>
            <a:gdLst/>
            <a:ahLst/>
            <a:cxnLst/>
            <a:rect r="r" b="b" t="t" l="l"/>
            <a:pathLst>
              <a:path h="6529555" w="6493940">
                <a:moveTo>
                  <a:pt x="0" y="0"/>
                </a:moveTo>
                <a:lnTo>
                  <a:pt x="6493939" y="0"/>
                </a:lnTo>
                <a:lnTo>
                  <a:pt x="6493939" y="6529555"/>
                </a:lnTo>
                <a:lnTo>
                  <a:pt x="0" y="6529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4368370">
            <a:off x="-636901" y="4079291"/>
            <a:ext cx="2689927" cy="1649410"/>
          </a:xfrm>
          <a:custGeom>
            <a:avLst/>
            <a:gdLst/>
            <a:ahLst/>
            <a:cxnLst/>
            <a:rect r="r" b="b" t="t" l="l"/>
            <a:pathLst>
              <a:path h="1649410" w="2689927">
                <a:moveTo>
                  <a:pt x="0" y="0"/>
                </a:moveTo>
                <a:lnTo>
                  <a:pt x="2689928" y="0"/>
                </a:lnTo>
                <a:lnTo>
                  <a:pt x="2689928" y="1649410"/>
                </a:lnTo>
                <a:lnTo>
                  <a:pt x="0" y="16494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7474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870884" y="3129094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4" y="0"/>
                </a:lnTo>
                <a:lnTo>
                  <a:pt x="3767594" y="2706741"/>
                </a:lnTo>
                <a:lnTo>
                  <a:pt x="0" y="27067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9734" r="0" b="-973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1279815">
            <a:off x="16479612" y="1697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0" y="0"/>
                </a:moveTo>
                <a:lnTo>
                  <a:pt x="3616776" y="0"/>
                </a:lnTo>
                <a:lnTo>
                  <a:pt x="3616776" y="7883980"/>
                </a:lnTo>
                <a:lnTo>
                  <a:pt x="0" y="78839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75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837503" y="6551558"/>
            <a:ext cx="3771413" cy="2706742"/>
          </a:xfrm>
          <a:custGeom>
            <a:avLst/>
            <a:gdLst/>
            <a:ahLst/>
            <a:cxnLst/>
            <a:rect r="r" b="b" t="t" l="l"/>
            <a:pathLst>
              <a:path h="2706742" w="3771413">
                <a:moveTo>
                  <a:pt x="0" y="0"/>
                </a:moveTo>
                <a:lnTo>
                  <a:pt x="3771413" y="0"/>
                </a:lnTo>
                <a:lnTo>
                  <a:pt x="3771413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6107" r="0" b="-16107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true" rot="8309932">
            <a:off x="7582" y="6646127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837503" y="3125955"/>
            <a:ext cx="3767593" cy="2709880"/>
          </a:xfrm>
          <a:custGeom>
            <a:avLst/>
            <a:gdLst/>
            <a:ahLst/>
            <a:cxnLst/>
            <a:rect r="r" b="b" t="t" l="l"/>
            <a:pathLst>
              <a:path h="2709880" w="3767593">
                <a:moveTo>
                  <a:pt x="0" y="0"/>
                </a:moveTo>
                <a:lnTo>
                  <a:pt x="3767593" y="0"/>
                </a:lnTo>
                <a:lnTo>
                  <a:pt x="3767593" y="2709880"/>
                </a:lnTo>
                <a:lnTo>
                  <a:pt x="0" y="270988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-18363" r="0" b="-1836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870884" y="6551558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4" y="0"/>
                </a:lnTo>
                <a:lnTo>
                  <a:pt x="3767594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-6419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610479" y="138281"/>
            <a:ext cx="11067042" cy="2501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Nail Polish Removal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1095075" y="3125955"/>
            <a:ext cx="5409647" cy="5873349"/>
          </a:xfrm>
          <a:custGeom>
            <a:avLst/>
            <a:gdLst/>
            <a:ahLst/>
            <a:cxnLst/>
            <a:rect r="r" b="b" t="t" l="l"/>
            <a:pathLst>
              <a:path h="5873349" w="5409647">
                <a:moveTo>
                  <a:pt x="0" y="0"/>
                </a:moveTo>
                <a:lnTo>
                  <a:pt x="5409647" y="0"/>
                </a:lnTo>
                <a:lnTo>
                  <a:pt x="5409647" y="5873349"/>
                </a:lnTo>
                <a:lnTo>
                  <a:pt x="0" y="587334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-21873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699183" y="-1162878"/>
            <a:ext cx="5114585" cy="5142635"/>
          </a:xfrm>
          <a:custGeom>
            <a:avLst/>
            <a:gdLst/>
            <a:ahLst/>
            <a:cxnLst/>
            <a:rect r="r" b="b" t="t" l="l"/>
            <a:pathLst>
              <a:path h="5142635" w="5114585">
                <a:moveTo>
                  <a:pt x="0" y="0"/>
                </a:moveTo>
                <a:lnTo>
                  <a:pt x="5114584" y="0"/>
                </a:lnTo>
                <a:lnTo>
                  <a:pt x="5114584" y="5142636"/>
                </a:lnTo>
                <a:lnTo>
                  <a:pt x="0" y="51426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67110" y="330677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0">
            <a:off x="2406504" y="568489"/>
            <a:ext cx="2909455" cy="1433568"/>
          </a:xfrm>
          <a:custGeom>
            <a:avLst/>
            <a:gdLst/>
            <a:ahLst/>
            <a:cxnLst/>
            <a:rect r="r" b="b" t="t" l="l"/>
            <a:pathLst>
              <a:path h="1433568" w="2909455">
                <a:moveTo>
                  <a:pt x="2909455" y="0"/>
                </a:moveTo>
                <a:lnTo>
                  <a:pt x="0" y="0"/>
                </a:lnTo>
                <a:lnTo>
                  <a:pt x="0" y="1433568"/>
                </a:lnTo>
                <a:lnTo>
                  <a:pt x="2909455" y="1433568"/>
                </a:lnTo>
                <a:lnTo>
                  <a:pt x="2909455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3057107"/>
            <a:ext cx="9524610" cy="6201193"/>
          </a:xfrm>
          <a:custGeom>
            <a:avLst/>
            <a:gdLst/>
            <a:ahLst/>
            <a:cxnLst/>
            <a:rect r="r" b="b" t="t" l="l"/>
            <a:pathLst>
              <a:path h="6201193" w="9524610">
                <a:moveTo>
                  <a:pt x="0" y="0"/>
                </a:moveTo>
                <a:lnTo>
                  <a:pt x="9524610" y="0"/>
                </a:lnTo>
                <a:lnTo>
                  <a:pt x="9524610" y="6201193"/>
                </a:lnTo>
                <a:lnTo>
                  <a:pt x="0" y="620119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978457" y="3979758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0" y="0"/>
                </a:moveTo>
                <a:lnTo>
                  <a:pt x="3616776" y="0"/>
                </a:lnTo>
                <a:lnTo>
                  <a:pt x="3616776" y="7883979"/>
                </a:lnTo>
                <a:lnTo>
                  <a:pt x="0" y="788397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alphaModFix amt="75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553310" y="3057107"/>
            <a:ext cx="4949900" cy="6201193"/>
          </a:xfrm>
          <a:custGeom>
            <a:avLst/>
            <a:gdLst/>
            <a:ahLst/>
            <a:cxnLst/>
            <a:rect r="r" b="b" t="t" l="l"/>
            <a:pathLst>
              <a:path h="6201193" w="4949900">
                <a:moveTo>
                  <a:pt x="0" y="0"/>
                </a:moveTo>
                <a:lnTo>
                  <a:pt x="4949899" y="0"/>
                </a:lnTo>
                <a:lnTo>
                  <a:pt x="4949899" y="6201193"/>
                </a:lnTo>
                <a:lnTo>
                  <a:pt x="0" y="620119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-1994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880323" y="657225"/>
            <a:ext cx="8527354" cy="2501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Overall Design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-1279815">
            <a:off x="812809" y="6086337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3616776" y="0"/>
                </a:moveTo>
                <a:lnTo>
                  <a:pt x="0" y="0"/>
                </a:lnTo>
                <a:lnTo>
                  <a:pt x="0" y="7883979"/>
                </a:lnTo>
                <a:lnTo>
                  <a:pt x="3616776" y="7883979"/>
                </a:lnTo>
                <a:lnTo>
                  <a:pt x="3616776" y="0"/>
                </a:lnTo>
                <a:close/>
              </a:path>
            </a:pathLst>
          </a:custGeom>
          <a:blipFill>
            <a:blip r:embed="rId2">
              <a:alphaModFix amt="7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012330" y="-1906791"/>
            <a:ext cx="6493940" cy="6529555"/>
          </a:xfrm>
          <a:custGeom>
            <a:avLst/>
            <a:gdLst/>
            <a:ahLst/>
            <a:cxnLst/>
            <a:rect r="r" b="b" t="t" l="l"/>
            <a:pathLst>
              <a:path h="6529555" w="6493940">
                <a:moveTo>
                  <a:pt x="0" y="0"/>
                </a:moveTo>
                <a:lnTo>
                  <a:pt x="6493940" y="0"/>
                </a:lnTo>
                <a:lnTo>
                  <a:pt x="6493940" y="6529555"/>
                </a:lnTo>
                <a:lnTo>
                  <a:pt x="0" y="652955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4368370">
            <a:off x="14061058" y="203995"/>
            <a:ext cx="2689927" cy="1649410"/>
          </a:xfrm>
          <a:custGeom>
            <a:avLst/>
            <a:gdLst/>
            <a:ahLst/>
            <a:cxnLst/>
            <a:rect r="r" b="b" t="t" l="l"/>
            <a:pathLst>
              <a:path h="1649410" w="2689927">
                <a:moveTo>
                  <a:pt x="0" y="0"/>
                </a:moveTo>
                <a:lnTo>
                  <a:pt x="2689927" y="0"/>
                </a:lnTo>
                <a:lnTo>
                  <a:pt x="2689927" y="1649410"/>
                </a:lnTo>
                <a:lnTo>
                  <a:pt x="0" y="164941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7474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true" rot="8309932">
            <a:off x="16034081" y="-1586945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6330263" y="7140323"/>
            <a:ext cx="5627474" cy="2117977"/>
            <a:chOff x="0" y="0"/>
            <a:chExt cx="7503299" cy="282396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7503299" cy="2823969"/>
            </a:xfrm>
            <a:custGeom>
              <a:avLst/>
              <a:gdLst/>
              <a:ahLst/>
              <a:cxnLst/>
              <a:rect r="r" b="b" t="t" l="l"/>
              <a:pathLst>
                <a:path h="2823969" w="7503299">
                  <a:moveTo>
                    <a:pt x="0" y="0"/>
                  </a:moveTo>
                  <a:lnTo>
                    <a:pt x="7503299" y="0"/>
                  </a:lnTo>
                  <a:lnTo>
                    <a:pt x="7503299" y="2823969"/>
                  </a:lnTo>
                  <a:lnTo>
                    <a:pt x="0" y="28239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300964" y="910954"/>
              <a:ext cx="6901372" cy="14473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480"/>
                </a:lnSpc>
              </a:pPr>
              <a:r>
                <a:rPr lang="en-US" sz="3200" b="true">
                  <a:solidFill>
                    <a:srgbClr val="726151"/>
                  </a:solidFill>
                  <a:latin typeface="Kulachat Serif Bold"/>
                  <a:ea typeface="Kulachat Serif Bold"/>
                  <a:cs typeface="Kulachat Serif Bold"/>
                  <a:sym typeface="Kulachat Serif Bold"/>
                </a:rPr>
                <a:t>High costs of precision components</a:t>
              </a:r>
            </a:p>
          </p:txBody>
        </p:sp>
      </p:grpSp>
      <p:sp>
        <p:nvSpPr>
          <p:cNvPr name="Freeform 9" id="9"/>
          <p:cNvSpPr/>
          <p:nvPr/>
        </p:nvSpPr>
        <p:spPr>
          <a:xfrm flipH="false" flipV="true" rot="0">
            <a:off x="1486628" y="3580600"/>
            <a:ext cx="5627474" cy="2117977"/>
          </a:xfrm>
          <a:custGeom>
            <a:avLst/>
            <a:gdLst/>
            <a:ahLst/>
            <a:cxnLst/>
            <a:rect r="r" b="b" t="t" l="l"/>
            <a:pathLst>
              <a:path h="2117977" w="5627474">
                <a:moveTo>
                  <a:pt x="0" y="2117977"/>
                </a:moveTo>
                <a:lnTo>
                  <a:pt x="5627474" y="2117977"/>
                </a:lnTo>
                <a:lnTo>
                  <a:pt x="5627474" y="0"/>
                </a:lnTo>
                <a:lnTo>
                  <a:pt x="0" y="0"/>
                </a:lnTo>
                <a:lnTo>
                  <a:pt x="0" y="2117977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true" rot="0">
            <a:off x="11189697" y="3563776"/>
            <a:ext cx="5627474" cy="2117977"/>
          </a:xfrm>
          <a:custGeom>
            <a:avLst/>
            <a:gdLst/>
            <a:ahLst/>
            <a:cxnLst/>
            <a:rect r="r" b="b" t="t" l="l"/>
            <a:pathLst>
              <a:path h="2117977" w="5627474">
                <a:moveTo>
                  <a:pt x="0" y="2117976"/>
                </a:moveTo>
                <a:lnTo>
                  <a:pt x="5627474" y="2117976"/>
                </a:lnTo>
                <a:lnTo>
                  <a:pt x="5627474" y="0"/>
                </a:lnTo>
                <a:lnTo>
                  <a:pt x="0" y="0"/>
                </a:lnTo>
                <a:lnTo>
                  <a:pt x="0" y="2117976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843636" y="5950604"/>
            <a:ext cx="913457" cy="874619"/>
          </a:xfrm>
          <a:custGeom>
            <a:avLst/>
            <a:gdLst/>
            <a:ahLst/>
            <a:cxnLst/>
            <a:rect r="r" b="b" t="t" l="l"/>
            <a:pathLst>
              <a:path h="874619" w="913457">
                <a:moveTo>
                  <a:pt x="0" y="0"/>
                </a:moveTo>
                <a:lnTo>
                  <a:pt x="913458" y="0"/>
                </a:lnTo>
                <a:lnTo>
                  <a:pt x="913458" y="874619"/>
                </a:lnTo>
                <a:lnTo>
                  <a:pt x="0" y="87461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8687271" y="5950604"/>
            <a:ext cx="913457" cy="874619"/>
          </a:xfrm>
          <a:custGeom>
            <a:avLst/>
            <a:gdLst/>
            <a:ahLst/>
            <a:cxnLst/>
            <a:rect r="r" b="b" t="t" l="l"/>
            <a:pathLst>
              <a:path h="874619" w="913457">
                <a:moveTo>
                  <a:pt x="0" y="0"/>
                </a:moveTo>
                <a:lnTo>
                  <a:pt x="913458" y="0"/>
                </a:lnTo>
                <a:lnTo>
                  <a:pt x="913458" y="874619"/>
                </a:lnTo>
                <a:lnTo>
                  <a:pt x="0" y="87461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3546706" y="5922391"/>
            <a:ext cx="913457" cy="874619"/>
          </a:xfrm>
          <a:custGeom>
            <a:avLst/>
            <a:gdLst/>
            <a:ahLst/>
            <a:cxnLst/>
            <a:rect r="r" b="b" t="t" l="l"/>
            <a:pathLst>
              <a:path h="874619" w="913457">
                <a:moveTo>
                  <a:pt x="0" y="0"/>
                </a:moveTo>
                <a:lnTo>
                  <a:pt x="913457" y="0"/>
                </a:lnTo>
                <a:lnTo>
                  <a:pt x="913457" y="874619"/>
                </a:lnTo>
                <a:lnTo>
                  <a:pt x="0" y="87461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4" id="14"/>
          <p:cNvSpPr/>
          <p:nvPr/>
        </p:nvSpPr>
        <p:spPr>
          <a:xfrm>
            <a:off x="4300365" y="6413590"/>
            <a:ext cx="9305037" cy="2537"/>
          </a:xfrm>
          <a:prstGeom prst="line">
            <a:avLst/>
          </a:prstGeom>
          <a:ln cap="flat" w="762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5" id="15"/>
          <p:cNvSpPr txBox="true"/>
          <p:nvPr/>
        </p:nvSpPr>
        <p:spPr>
          <a:xfrm rot="0">
            <a:off x="5052212" y="657225"/>
            <a:ext cx="8183575" cy="2501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Constraints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712351" y="3907242"/>
            <a:ext cx="5176029" cy="1216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3499" b="true">
                <a:solidFill>
                  <a:srgbClr val="726151"/>
                </a:solidFill>
                <a:latin typeface="Kulachat Serif Bold"/>
                <a:ea typeface="Kulachat Serif Bold"/>
                <a:cs typeface="Kulachat Serif Bold"/>
                <a:sym typeface="Kulachat Serif Bold"/>
              </a:rPr>
              <a:t>Novelty of the idea</a:t>
            </a:r>
          </a:p>
          <a:p>
            <a:pPr algn="ctr">
              <a:lnSpc>
                <a:spcPts val="4899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11189697" y="3970107"/>
            <a:ext cx="5627474" cy="1099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true">
                <a:solidFill>
                  <a:srgbClr val="726151"/>
                </a:solidFill>
                <a:latin typeface="Kulachat Serif Bold"/>
                <a:ea typeface="Kulachat Serif Bold"/>
                <a:cs typeface="Kulachat Serif Bold"/>
                <a:sym typeface="Kulachat Serif Bold"/>
              </a:rPr>
              <a:t>User customization for various nail sizes, shapes, and colors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3902333" y="6039616"/>
            <a:ext cx="796064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1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753868" y="6039616"/>
            <a:ext cx="796064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2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3605402" y="6067829"/>
            <a:ext cx="796064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3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3751729" y="4621158"/>
            <a:ext cx="7015142" cy="5679421"/>
            <a:chOff x="0" y="0"/>
            <a:chExt cx="9353523" cy="757256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819446" cy="6856847"/>
            </a:xfrm>
            <a:custGeom>
              <a:avLst/>
              <a:gdLst/>
              <a:ahLst/>
              <a:cxnLst/>
              <a:rect r="r" b="b" t="t" l="l"/>
              <a:pathLst>
                <a:path h="6856847" w="6819446">
                  <a:moveTo>
                    <a:pt x="0" y="0"/>
                  </a:moveTo>
                  <a:lnTo>
                    <a:pt x="6819446" y="0"/>
                  </a:lnTo>
                  <a:lnTo>
                    <a:pt x="6819446" y="6856847"/>
                  </a:lnTo>
                  <a:lnTo>
                    <a:pt x="0" y="6856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false" flipV="true" rot="0">
              <a:off x="1776098" y="1991407"/>
              <a:ext cx="3267251" cy="5581154"/>
            </a:xfrm>
            <a:custGeom>
              <a:avLst/>
              <a:gdLst/>
              <a:ahLst/>
              <a:cxnLst/>
              <a:rect r="r" b="b" t="t" l="l"/>
              <a:pathLst>
                <a:path h="5581154" w="3267251">
                  <a:moveTo>
                    <a:pt x="0" y="5581154"/>
                  </a:moveTo>
                  <a:lnTo>
                    <a:pt x="3267251" y="5581154"/>
                  </a:lnTo>
                  <a:lnTo>
                    <a:pt x="3267251" y="0"/>
                  </a:lnTo>
                  <a:lnTo>
                    <a:pt x="0" y="0"/>
                  </a:lnTo>
                  <a:lnTo>
                    <a:pt x="0" y="5581154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5474250" y="2308489"/>
              <a:ext cx="3879273" cy="1911423"/>
            </a:xfrm>
            <a:custGeom>
              <a:avLst/>
              <a:gdLst/>
              <a:ahLst/>
              <a:cxnLst/>
              <a:rect r="r" b="b" t="t" l="l"/>
              <a:pathLst>
                <a:path h="1911423" w="3879273">
                  <a:moveTo>
                    <a:pt x="0" y="0"/>
                  </a:moveTo>
                  <a:lnTo>
                    <a:pt x="3879273" y="0"/>
                  </a:lnTo>
                  <a:lnTo>
                    <a:pt x="3879273" y="1911424"/>
                  </a:lnTo>
                  <a:lnTo>
                    <a:pt x="0" y="1911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true" flipV="false" rot="0">
            <a:off x="-1808388" y="292931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3616776" y="0"/>
                </a:moveTo>
                <a:lnTo>
                  <a:pt x="0" y="0"/>
                </a:lnTo>
                <a:lnTo>
                  <a:pt x="0" y="7883979"/>
                </a:lnTo>
                <a:lnTo>
                  <a:pt x="3616776" y="7883979"/>
                </a:lnTo>
                <a:lnTo>
                  <a:pt x="3616776" y="0"/>
                </a:lnTo>
                <a:close/>
              </a:path>
            </a:pathLst>
          </a:custGeom>
          <a:blipFill>
            <a:blip r:embed="rId8">
              <a:alphaModFix amt="7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307578" y="657225"/>
            <a:ext cx="7672844" cy="2501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Future work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808388" y="4234921"/>
            <a:ext cx="7206005" cy="1503799"/>
          </a:xfrm>
          <a:custGeom>
            <a:avLst/>
            <a:gdLst/>
            <a:ahLst/>
            <a:cxnLst/>
            <a:rect r="r" b="b" t="t" l="l"/>
            <a:pathLst>
              <a:path h="1503799" w="7206005">
                <a:moveTo>
                  <a:pt x="0" y="0"/>
                </a:moveTo>
                <a:lnTo>
                  <a:pt x="7206005" y="0"/>
                </a:lnTo>
                <a:lnTo>
                  <a:pt x="7206005" y="1503799"/>
                </a:lnTo>
                <a:lnTo>
                  <a:pt x="0" y="15037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119750" y="4451574"/>
            <a:ext cx="7503590" cy="1287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6" indent="-399413" lvl="1">
              <a:lnSpc>
                <a:spcPts val="5179"/>
              </a:lnSpc>
              <a:buFont typeface="Arial"/>
              <a:buChar char="•"/>
            </a:pPr>
            <a:r>
              <a:rPr lang="en-US" b="true" sz="3699">
                <a:solidFill>
                  <a:srgbClr val="726151"/>
                </a:solidFill>
                <a:latin typeface="Kulachat Serif Semi-Bold"/>
                <a:ea typeface="Kulachat Serif Semi-Bold"/>
                <a:cs typeface="Kulachat Serif Semi-Bold"/>
                <a:sym typeface="Kulachat Serif Semi-Bold"/>
              </a:rPr>
              <a:t>Gesture Control and Voice Commands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808388" y="6263563"/>
            <a:ext cx="7418058" cy="1548052"/>
          </a:xfrm>
          <a:custGeom>
            <a:avLst/>
            <a:gdLst/>
            <a:ahLst/>
            <a:cxnLst/>
            <a:rect r="r" b="b" t="t" l="l"/>
            <a:pathLst>
              <a:path h="1548052" w="7418058">
                <a:moveTo>
                  <a:pt x="0" y="0"/>
                </a:moveTo>
                <a:lnTo>
                  <a:pt x="7418058" y="0"/>
                </a:lnTo>
                <a:lnTo>
                  <a:pt x="7418058" y="1548052"/>
                </a:lnTo>
                <a:lnTo>
                  <a:pt x="0" y="15480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2431112" y="6646145"/>
            <a:ext cx="750359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6" indent="-399413" lvl="1">
              <a:lnSpc>
                <a:spcPts val="5179"/>
              </a:lnSpc>
              <a:buFont typeface="Arial"/>
              <a:buChar char="•"/>
            </a:pPr>
            <a:r>
              <a:rPr lang="en-US" b="true" sz="3699">
                <a:solidFill>
                  <a:srgbClr val="726151"/>
                </a:solidFill>
                <a:latin typeface="Kulachat Serif Semi-Bold"/>
                <a:ea typeface="Kulachat Serif Semi-Bold"/>
                <a:cs typeface="Kulachat Serif Semi-Bold"/>
                <a:sym typeface="Kulachat Serif Semi-Bold"/>
              </a:rPr>
              <a:t>Enhanced Nail Detection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9934702" y="4234921"/>
            <a:ext cx="7503590" cy="1565901"/>
          </a:xfrm>
          <a:custGeom>
            <a:avLst/>
            <a:gdLst/>
            <a:ahLst/>
            <a:cxnLst/>
            <a:rect r="r" b="b" t="t" l="l"/>
            <a:pathLst>
              <a:path h="1565901" w="7503590">
                <a:moveTo>
                  <a:pt x="0" y="0"/>
                </a:moveTo>
                <a:lnTo>
                  <a:pt x="7503589" y="0"/>
                </a:lnTo>
                <a:lnTo>
                  <a:pt x="7503589" y="1565901"/>
                </a:lnTo>
                <a:lnTo>
                  <a:pt x="0" y="156590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9934702" y="4513580"/>
            <a:ext cx="750359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6" indent="-399413" lvl="1">
              <a:lnSpc>
                <a:spcPts val="5179"/>
              </a:lnSpc>
              <a:buFont typeface="Arial"/>
              <a:buChar char="•"/>
            </a:pPr>
            <a:r>
              <a:rPr lang="en-US" b="true" sz="3699">
                <a:solidFill>
                  <a:srgbClr val="726151"/>
                </a:solidFill>
                <a:latin typeface="Kulachat Serif Semi-Bold"/>
                <a:ea typeface="Kulachat Serif Semi-Bold"/>
                <a:cs typeface="Kulachat Serif Semi-Bold"/>
                <a:sym typeface="Kulachat Serif Semi-Bold"/>
              </a:rPr>
              <a:t>Brush Replacement Mechanism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0090383" y="6263563"/>
            <a:ext cx="7503590" cy="1565901"/>
          </a:xfrm>
          <a:custGeom>
            <a:avLst/>
            <a:gdLst/>
            <a:ahLst/>
            <a:cxnLst/>
            <a:rect r="r" b="b" t="t" l="l"/>
            <a:pathLst>
              <a:path h="1565901" w="7503590">
                <a:moveTo>
                  <a:pt x="0" y="0"/>
                </a:moveTo>
                <a:lnTo>
                  <a:pt x="7503589" y="0"/>
                </a:lnTo>
                <a:lnTo>
                  <a:pt x="7503589" y="1565902"/>
                </a:lnTo>
                <a:lnTo>
                  <a:pt x="0" y="156590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0401745" y="6698216"/>
            <a:ext cx="7503590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6" indent="-399413" lvl="1">
              <a:lnSpc>
                <a:spcPts val="5179"/>
              </a:lnSpc>
              <a:buFont typeface="Arial"/>
              <a:buChar char="•"/>
            </a:pPr>
            <a:r>
              <a:rPr lang="en-US" b="true" sz="3699">
                <a:solidFill>
                  <a:srgbClr val="726151"/>
                </a:solidFill>
                <a:latin typeface="Kulachat Serif Semi-Bold"/>
                <a:ea typeface="Kulachat Serif Semi-Bold"/>
                <a:cs typeface="Kulachat Serif Semi-Bold"/>
                <a:sym typeface="Kulachat Serif Semi-Bold"/>
              </a:rPr>
              <a:t>Artificial Nail Application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-1440052" y="-1116590"/>
            <a:ext cx="5114585" cy="5142635"/>
          </a:xfrm>
          <a:custGeom>
            <a:avLst/>
            <a:gdLst/>
            <a:ahLst/>
            <a:cxnLst/>
            <a:rect r="r" b="b" t="t" l="l"/>
            <a:pathLst>
              <a:path h="5142635" w="5114585">
                <a:moveTo>
                  <a:pt x="0" y="0"/>
                </a:moveTo>
                <a:lnTo>
                  <a:pt x="5114585" y="0"/>
                </a:lnTo>
                <a:lnTo>
                  <a:pt x="5114585" y="5142635"/>
                </a:lnTo>
                <a:lnTo>
                  <a:pt x="0" y="51426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5400000">
            <a:off x="-586364" y="-638206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9" y="4185866"/>
                </a:lnTo>
                <a:lnTo>
                  <a:pt x="2450439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509341" y="5316310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0" y="0"/>
                </a:moveTo>
                <a:lnTo>
                  <a:pt x="3616776" y="0"/>
                </a:lnTo>
                <a:lnTo>
                  <a:pt x="3616776" y="7883980"/>
                </a:lnTo>
                <a:lnTo>
                  <a:pt x="0" y="78839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7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4368370">
            <a:off x="-227723" y="3653089"/>
            <a:ext cx="2689927" cy="1649410"/>
          </a:xfrm>
          <a:custGeom>
            <a:avLst/>
            <a:gdLst/>
            <a:ahLst/>
            <a:cxnLst/>
            <a:rect r="r" b="b" t="t" l="l"/>
            <a:pathLst>
              <a:path h="1649410" w="2689927">
                <a:moveTo>
                  <a:pt x="0" y="0"/>
                </a:moveTo>
                <a:lnTo>
                  <a:pt x="2689927" y="0"/>
                </a:lnTo>
                <a:lnTo>
                  <a:pt x="2689927" y="1649410"/>
                </a:lnTo>
                <a:lnTo>
                  <a:pt x="0" y="164941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-7474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845923" y="3756835"/>
            <a:ext cx="5660696" cy="5223082"/>
          </a:xfrm>
          <a:custGeom>
            <a:avLst/>
            <a:gdLst/>
            <a:ahLst/>
            <a:cxnLst/>
            <a:rect r="r" b="b" t="t" l="l"/>
            <a:pathLst>
              <a:path h="5223082" w="5660696">
                <a:moveTo>
                  <a:pt x="0" y="0"/>
                </a:moveTo>
                <a:lnTo>
                  <a:pt x="5660695" y="0"/>
                </a:lnTo>
                <a:lnTo>
                  <a:pt x="5660695" y="5223081"/>
                </a:lnTo>
                <a:lnTo>
                  <a:pt x="0" y="522308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66210" r="-55004" b="-27442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989432" y="3756835"/>
            <a:ext cx="5519910" cy="5223082"/>
          </a:xfrm>
          <a:custGeom>
            <a:avLst/>
            <a:gdLst/>
            <a:ahLst/>
            <a:cxnLst/>
            <a:rect r="r" b="b" t="t" l="l"/>
            <a:pathLst>
              <a:path h="5223082" w="5519910">
                <a:moveTo>
                  <a:pt x="0" y="0"/>
                </a:moveTo>
                <a:lnTo>
                  <a:pt x="5519909" y="0"/>
                </a:lnTo>
                <a:lnTo>
                  <a:pt x="5519909" y="5223081"/>
                </a:lnTo>
                <a:lnTo>
                  <a:pt x="0" y="522308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1544" t="-45262" r="-1544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175821" y="657225"/>
            <a:ext cx="5936359" cy="2501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Result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779688" y="5143500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3616776" y="0"/>
                </a:moveTo>
                <a:lnTo>
                  <a:pt x="0" y="0"/>
                </a:lnTo>
                <a:lnTo>
                  <a:pt x="0" y="7883980"/>
                </a:lnTo>
                <a:lnTo>
                  <a:pt x="3616776" y="7883980"/>
                </a:lnTo>
                <a:lnTo>
                  <a:pt x="3616776" y="0"/>
                </a:lnTo>
                <a:close/>
              </a:path>
            </a:pathLst>
          </a:custGeom>
          <a:blipFill>
            <a:blip r:embed="rId2">
              <a:alphaModFix amt="7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0800000">
            <a:off x="-1039486" y="-1321993"/>
            <a:ext cx="5114585" cy="5142635"/>
          </a:xfrm>
          <a:custGeom>
            <a:avLst/>
            <a:gdLst/>
            <a:ahLst/>
            <a:cxnLst/>
            <a:rect r="r" b="b" t="t" l="l"/>
            <a:pathLst>
              <a:path h="5142635" w="5114585">
                <a:moveTo>
                  <a:pt x="0" y="0"/>
                </a:moveTo>
                <a:lnTo>
                  <a:pt x="5114585" y="0"/>
                </a:lnTo>
                <a:lnTo>
                  <a:pt x="5114585" y="5142635"/>
                </a:lnTo>
                <a:lnTo>
                  <a:pt x="0" y="51426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true" rot="-10800000">
            <a:off x="753760" y="-1555083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5"/>
                </a:moveTo>
                <a:lnTo>
                  <a:pt x="2450438" y="4185865"/>
                </a:lnTo>
                <a:lnTo>
                  <a:pt x="2450438" y="0"/>
                </a:lnTo>
                <a:lnTo>
                  <a:pt x="0" y="0"/>
                </a:lnTo>
                <a:lnTo>
                  <a:pt x="0" y="4185865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9955212">
            <a:off x="3204198" y="532540"/>
            <a:ext cx="2909455" cy="1433568"/>
          </a:xfrm>
          <a:custGeom>
            <a:avLst/>
            <a:gdLst/>
            <a:ahLst/>
            <a:cxnLst/>
            <a:rect r="r" b="b" t="t" l="l"/>
            <a:pathLst>
              <a:path h="1433568" w="2909455">
                <a:moveTo>
                  <a:pt x="0" y="0"/>
                </a:moveTo>
                <a:lnTo>
                  <a:pt x="2909454" y="0"/>
                </a:lnTo>
                <a:lnTo>
                  <a:pt x="2909454" y="1433568"/>
                </a:lnTo>
                <a:lnTo>
                  <a:pt x="0" y="143356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5400000">
            <a:off x="13869895" y="6157860"/>
            <a:ext cx="6493940" cy="6529555"/>
          </a:xfrm>
          <a:custGeom>
            <a:avLst/>
            <a:gdLst/>
            <a:ahLst/>
            <a:cxnLst/>
            <a:rect r="r" b="b" t="t" l="l"/>
            <a:pathLst>
              <a:path h="6529555" w="6493940">
                <a:moveTo>
                  <a:pt x="0" y="0"/>
                </a:moveTo>
                <a:lnTo>
                  <a:pt x="6493939" y="0"/>
                </a:lnTo>
                <a:lnTo>
                  <a:pt x="6493939" y="6529555"/>
                </a:lnTo>
                <a:lnTo>
                  <a:pt x="0" y="652955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1031629">
            <a:off x="14076378" y="6833542"/>
            <a:ext cx="4700392" cy="1649410"/>
          </a:xfrm>
          <a:custGeom>
            <a:avLst/>
            <a:gdLst/>
            <a:ahLst/>
            <a:cxnLst/>
            <a:rect r="r" b="b" t="t" l="l"/>
            <a:pathLst>
              <a:path h="1649410" w="4700392">
                <a:moveTo>
                  <a:pt x="0" y="0"/>
                </a:moveTo>
                <a:lnTo>
                  <a:pt x="4700392" y="0"/>
                </a:lnTo>
                <a:lnTo>
                  <a:pt x="4700392" y="1649411"/>
                </a:lnTo>
                <a:lnTo>
                  <a:pt x="0" y="164941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true" rot="2909932">
            <a:off x="16777063" y="7194684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1277720">
            <a:off x="16398988" y="-143677"/>
            <a:ext cx="3637262" cy="7928637"/>
          </a:xfrm>
          <a:custGeom>
            <a:avLst/>
            <a:gdLst/>
            <a:ahLst/>
            <a:cxnLst/>
            <a:rect r="r" b="b" t="t" l="l"/>
            <a:pathLst>
              <a:path h="7928637" w="3637262">
                <a:moveTo>
                  <a:pt x="0" y="0"/>
                </a:moveTo>
                <a:lnTo>
                  <a:pt x="3637262" y="0"/>
                </a:lnTo>
                <a:lnTo>
                  <a:pt x="3637262" y="7928637"/>
                </a:lnTo>
                <a:lnTo>
                  <a:pt x="0" y="79286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977197" y="2865578"/>
            <a:ext cx="14333605" cy="33019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900"/>
              </a:lnSpc>
            </a:pPr>
            <a:r>
              <a:rPr lang="en-US" sz="185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Thank You So Much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762761" y="6305727"/>
            <a:ext cx="8762478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 b="true">
                <a:solidFill>
                  <a:srgbClr val="726151"/>
                </a:solidFill>
                <a:latin typeface="Kulachat Serif Semi-Bold"/>
                <a:ea typeface="Kulachat Serif Semi-Bold"/>
                <a:cs typeface="Kulachat Serif Semi-Bold"/>
                <a:sym typeface="Kulachat Serif Semi-Bold"/>
              </a:rPr>
              <a:t>Noor Ata | Shahad Jawabreh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657615" y="1466862"/>
            <a:ext cx="5936359" cy="2501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Overview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-10057392">
            <a:off x="14012330" y="6199221"/>
            <a:ext cx="6493940" cy="6529555"/>
          </a:xfrm>
          <a:custGeom>
            <a:avLst/>
            <a:gdLst/>
            <a:ahLst/>
            <a:cxnLst/>
            <a:rect r="r" b="b" t="t" l="l"/>
            <a:pathLst>
              <a:path h="6529555" w="6493940">
                <a:moveTo>
                  <a:pt x="0" y="0"/>
                </a:moveTo>
                <a:lnTo>
                  <a:pt x="6493940" y="0"/>
                </a:lnTo>
                <a:lnTo>
                  <a:pt x="6493940" y="6529555"/>
                </a:lnTo>
                <a:lnTo>
                  <a:pt x="0" y="6529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4065954">
            <a:off x="12535028" y="7387601"/>
            <a:ext cx="4700392" cy="1649410"/>
          </a:xfrm>
          <a:custGeom>
            <a:avLst/>
            <a:gdLst/>
            <a:ahLst/>
            <a:cxnLst/>
            <a:rect r="r" b="b" t="t" l="l"/>
            <a:pathLst>
              <a:path h="1649410" w="4700392">
                <a:moveTo>
                  <a:pt x="0" y="0"/>
                </a:moveTo>
                <a:lnTo>
                  <a:pt x="4700392" y="0"/>
                </a:lnTo>
                <a:lnTo>
                  <a:pt x="4700392" y="1649411"/>
                </a:lnTo>
                <a:lnTo>
                  <a:pt x="0" y="164941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true" rot="-124391">
            <a:off x="15612139" y="6421325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845437" y="4180703"/>
            <a:ext cx="4599934" cy="3664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6" indent="-399413" lvl="1">
              <a:lnSpc>
                <a:spcPts val="5882"/>
              </a:lnSpc>
              <a:buFont typeface="Arial"/>
              <a:buChar char="•"/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Introduction</a:t>
            </a:r>
          </a:p>
          <a:p>
            <a:pPr algn="l" marL="798826" indent="-399413" lvl="1">
              <a:lnSpc>
                <a:spcPts val="5882"/>
              </a:lnSpc>
              <a:buFont typeface="Arial"/>
              <a:buChar char="•"/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Component &amp;Tools</a:t>
            </a:r>
          </a:p>
          <a:p>
            <a:pPr algn="l" marL="798826" indent="-399413" lvl="1">
              <a:lnSpc>
                <a:spcPts val="5882"/>
              </a:lnSpc>
              <a:buFont typeface="Arial"/>
              <a:buChar char="•"/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Features </a:t>
            </a:r>
          </a:p>
          <a:p>
            <a:pPr algn="l" marL="798826" indent="-399413" lvl="1">
              <a:lnSpc>
                <a:spcPts val="5882"/>
              </a:lnSpc>
              <a:buFont typeface="Arial"/>
              <a:buChar char="•"/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Overall Design</a:t>
            </a:r>
          </a:p>
          <a:p>
            <a:pPr algn="l">
              <a:lnSpc>
                <a:spcPts val="5882"/>
              </a:lnSpc>
            </a:pPr>
          </a:p>
        </p:txBody>
      </p:sp>
      <p:sp>
        <p:nvSpPr>
          <p:cNvPr name="Freeform 7" id="7"/>
          <p:cNvSpPr/>
          <p:nvPr/>
        </p:nvSpPr>
        <p:spPr>
          <a:xfrm flipH="true" flipV="false" rot="1363955">
            <a:off x="-1407618" y="-242438"/>
            <a:ext cx="3637262" cy="7928637"/>
          </a:xfrm>
          <a:custGeom>
            <a:avLst/>
            <a:gdLst/>
            <a:ahLst/>
            <a:cxnLst/>
            <a:rect r="r" b="b" t="t" l="l"/>
            <a:pathLst>
              <a:path h="7928637" w="3637262">
                <a:moveTo>
                  <a:pt x="3637262" y="0"/>
                </a:moveTo>
                <a:lnTo>
                  <a:pt x="0" y="0"/>
                </a:lnTo>
                <a:lnTo>
                  <a:pt x="0" y="7928637"/>
                </a:lnTo>
                <a:lnTo>
                  <a:pt x="3637262" y="7928637"/>
                </a:lnTo>
                <a:lnTo>
                  <a:pt x="3637262" y="0"/>
                </a:lnTo>
                <a:close/>
              </a:path>
            </a:pathLst>
          </a:custGeom>
          <a:blipFill>
            <a:blip r:embed="rId8">
              <a:alphaModFix amt="7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9115985" y="4180703"/>
            <a:ext cx="4599934" cy="3664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6" indent="-399413" lvl="1">
              <a:lnSpc>
                <a:spcPts val="5882"/>
              </a:lnSpc>
              <a:buFont typeface="Arial"/>
              <a:buChar char="•"/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Constraints</a:t>
            </a:r>
          </a:p>
          <a:p>
            <a:pPr algn="l" marL="798826" indent="-399413" lvl="1">
              <a:lnSpc>
                <a:spcPts val="5882"/>
              </a:lnSpc>
              <a:buFont typeface="Arial"/>
              <a:buChar char="•"/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Future work</a:t>
            </a:r>
          </a:p>
          <a:p>
            <a:pPr algn="l" marL="798826" indent="-399413" lvl="1">
              <a:lnSpc>
                <a:spcPts val="5882"/>
              </a:lnSpc>
              <a:buFont typeface="Arial"/>
              <a:buChar char="•"/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Result</a:t>
            </a:r>
          </a:p>
          <a:p>
            <a:pPr algn="l" marL="798826" indent="-399413" lvl="1">
              <a:lnSpc>
                <a:spcPts val="5882"/>
              </a:lnSpc>
              <a:buFont typeface="Arial"/>
              <a:buChar char="•"/>
            </a:pPr>
            <a:r>
              <a:rPr lang="en-US" sz="3699">
                <a:solidFill>
                  <a:srgbClr val="726151"/>
                </a:solidFill>
                <a:latin typeface="Kulachat Serif"/>
                <a:ea typeface="Kulachat Serif"/>
                <a:cs typeface="Kulachat Serif"/>
                <a:sym typeface="Kulachat Serif"/>
              </a:rPr>
              <a:t>Recommendation</a:t>
            </a:r>
          </a:p>
          <a:p>
            <a:pPr algn="l">
              <a:lnSpc>
                <a:spcPts val="5882"/>
              </a:lnSpc>
            </a:p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800000">
            <a:off x="12176714" y="-1555083"/>
            <a:ext cx="7015142" cy="5679421"/>
            <a:chOff x="0" y="0"/>
            <a:chExt cx="9353523" cy="757256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819446" cy="6856847"/>
            </a:xfrm>
            <a:custGeom>
              <a:avLst/>
              <a:gdLst/>
              <a:ahLst/>
              <a:cxnLst/>
              <a:rect r="r" b="b" t="t" l="l"/>
              <a:pathLst>
                <a:path h="6856847" w="6819446">
                  <a:moveTo>
                    <a:pt x="0" y="0"/>
                  </a:moveTo>
                  <a:lnTo>
                    <a:pt x="6819446" y="0"/>
                  </a:lnTo>
                  <a:lnTo>
                    <a:pt x="6819446" y="6856847"/>
                  </a:lnTo>
                  <a:lnTo>
                    <a:pt x="0" y="6856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false" flipV="true" rot="0">
              <a:off x="1776098" y="1991407"/>
              <a:ext cx="3267251" cy="5581154"/>
            </a:xfrm>
            <a:custGeom>
              <a:avLst/>
              <a:gdLst/>
              <a:ahLst/>
              <a:cxnLst/>
              <a:rect r="r" b="b" t="t" l="l"/>
              <a:pathLst>
                <a:path h="5581154" w="3267251">
                  <a:moveTo>
                    <a:pt x="0" y="5581154"/>
                  </a:moveTo>
                  <a:lnTo>
                    <a:pt x="3267251" y="5581154"/>
                  </a:lnTo>
                  <a:lnTo>
                    <a:pt x="3267251" y="0"/>
                  </a:lnTo>
                  <a:lnTo>
                    <a:pt x="0" y="0"/>
                  </a:lnTo>
                  <a:lnTo>
                    <a:pt x="0" y="5581154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5474250" y="2308489"/>
              <a:ext cx="3879273" cy="1911423"/>
            </a:xfrm>
            <a:custGeom>
              <a:avLst/>
              <a:gdLst/>
              <a:ahLst/>
              <a:cxnLst/>
              <a:rect r="r" b="b" t="t" l="l"/>
              <a:pathLst>
                <a:path h="1911423" w="3879273">
                  <a:moveTo>
                    <a:pt x="0" y="0"/>
                  </a:moveTo>
                  <a:lnTo>
                    <a:pt x="3879273" y="0"/>
                  </a:lnTo>
                  <a:lnTo>
                    <a:pt x="3879273" y="1911424"/>
                  </a:lnTo>
                  <a:lnTo>
                    <a:pt x="0" y="1911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true" flipV="false" rot="0">
            <a:off x="0" y="5143500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3616776" y="0"/>
                </a:moveTo>
                <a:lnTo>
                  <a:pt x="0" y="0"/>
                </a:lnTo>
                <a:lnTo>
                  <a:pt x="0" y="7883980"/>
                </a:lnTo>
                <a:lnTo>
                  <a:pt x="3616776" y="7883980"/>
                </a:lnTo>
                <a:lnTo>
                  <a:pt x="3616776" y="0"/>
                </a:lnTo>
                <a:close/>
              </a:path>
            </a:pathLst>
          </a:custGeom>
          <a:blipFill>
            <a:blip r:embed="rId8">
              <a:alphaModFix amt="7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360241" y="3659434"/>
            <a:ext cx="6246673" cy="5024254"/>
          </a:xfrm>
          <a:custGeom>
            <a:avLst/>
            <a:gdLst/>
            <a:ahLst/>
            <a:cxnLst/>
            <a:rect r="r" b="b" t="t" l="l"/>
            <a:pathLst>
              <a:path h="5024254" w="6246673">
                <a:moveTo>
                  <a:pt x="0" y="0"/>
                </a:moveTo>
                <a:lnTo>
                  <a:pt x="6246673" y="0"/>
                </a:lnTo>
                <a:lnTo>
                  <a:pt x="6246673" y="5024253"/>
                </a:lnTo>
                <a:lnTo>
                  <a:pt x="0" y="502425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122736" y="3659434"/>
            <a:ext cx="7136564" cy="5024254"/>
          </a:xfrm>
          <a:custGeom>
            <a:avLst/>
            <a:gdLst/>
            <a:ahLst/>
            <a:cxnLst/>
            <a:rect r="r" b="b" t="t" l="l"/>
            <a:pathLst>
              <a:path h="5024254" w="7136564">
                <a:moveTo>
                  <a:pt x="0" y="0"/>
                </a:moveTo>
                <a:lnTo>
                  <a:pt x="7136564" y="0"/>
                </a:lnTo>
                <a:lnTo>
                  <a:pt x="7136564" y="5024253"/>
                </a:lnTo>
                <a:lnTo>
                  <a:pt x="0" y="502425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3594" t="0" r="-2914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175821" y="657225"/>
            <a:ext cx="5936359" cy="2501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why ?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14169" y="6326281"/>
            <a:ext cx="6493940" cy="6529555"/>
          </a:xfrm>
          <a:custGeom>
            <a:avLst/>
            <a:gdLst/>
            <a:ahLst/>
            <a:cxnLst/>
            <a:rect r="r" b="b" t="t" l="l"/>
            <a:pathLst>
              <a:path h="6529555" w="6493940">
                <a:moveTo>
                  <a:pt x="0" y="0"/>
                </a:moveTo>
                <a:lnTo>
                  <a:pt x="6493939" y="0"/>
                </a:lnTo>
                <a:lnTo>
                  <a:pt x="6493939" y="6529555"/>
                </a:lnTo>
                <a:lnTo>
                  <a:pt x="0" y="6529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4368370">
            <a:off x="-636901" y="4079291"/>
            <a:ext cx="2689927" cy="1649410"/>
          </a:xfrm>
          <a:custGeom>
            <a:avLst/>
            <a:gdLst/>
            <a:ahLst/>
            <a:cxnLst/>
            <a:rect r="r" b="b" t="t" l="l"/>
            <a:pathLst>
              <a:path h="1649410" w="2689927">
                <a:moveTo>
                  <a:pt x="0" y="0"/>
                </a:moveTo>
                <a:lnTo>
                  <a:pt x="2689928" y="0"/>
                </a:lnTo>
                <a:lnTo>
                  <a:pt x="2689928" y="1649410"/>
                </a:lnTo>
                <a:lnTo>
                  <a:pt x="0" y="16494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7474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1279815">
            <a:off x="16479612" y="1697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0" y="0"/>
                </a:moveTo>
                <a:lnTo>
                  <a:pt x="3616776" y="0"/>
                </a:lnTo>
                <a:lnTo>
                  <a:pt x="3616776" y="7883980"/>
                </a:lnTo>
                <a:lnTo>
                  <a:pt x="0" y="78839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7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true" rot="8309932">
            <a:off x="7582" y="6646127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948098" y="2844784"/>
            <a:ext cx="3838796" cy="2706742"/>
          </a:xfrm>
          <a:custGeom>
            <a:avLst/>
            <a:gdLst/>
            <a:ahLst/>
            <a:cxnLst/>
            <a:rect r="r" b="b" t="t" l="l"/>
            <a:pathLst>
              <a:path h="2706742" w="3838796">
                <a:moveTo>
                  <a:pt x="0" y="0"/>
                </a:moveTo>
                <a:lnTo>
                  <a:pt x="3838796" y="0"/>
                </a:lnTo>
                <a:lnTo>
                  <a:pt x="3838796" y="2706741"/>
                </a:lnTo>
                <a:lnTo>
                  <a:pt x="0" y="270674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13032" r="0" b="-13032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844169" y="2844784"/>
            <a:ext cx="3838796" cy="2706742"/>
          </a:xfrm>
          <a:custGeom>
            <a:avLst/>
            <a:gdLst/>
            <a:ahLst/>
            <a:cxnLst/>
            <a:rect r="r" b="b" t="t" l="l"/>
            <a:pathLst>
              <a:path h="2706742" w="3838796">
                <a:moveTo>
                  <a:pt x="0" y="0"/>
                </a:moveTo>
                <a:lnTo>
                  <a:pt x="3838797" y="0"/>
                </a:lnTo>
                <a:lnTo>
                  <a:pt x="3838797" y="2706741"/>
                </a:lnTo>
                <a:lnTo>
                  <a:pt x="0" y="270674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6206" r="0" b="-6206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844169" y="6551558"/>
            <a:ext cx="3838796" cy="2706742"/>
          </a:xfrm>
          <a:custGeom>
            <a:avLst/>
            <a:gdLst/>
            <a:ahLst/>
            <a:cxnLst/>
            <a:rect r="r" b="b" t="t" l="l"/>
            <a:pathLst>
              <a:path h="2706742" w="3838796">
                <a:moveTo>
                  <a:pt x="0" y="0"/>
                </a:moveTo>
                <a:lnTo>
                  <a:pt x="3838797" y="0"/>
                </a:lnTo>
                <a:lnTo>
                  <a:pt x="3838797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-9620" r="0" b="-962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948098" y="6551558"/>
            <a:ext cx="3838796" cy="2706742"/>
          </a:xfrm>
          <a:custGeom>
            <a:avLst/>
            <a:gdLst/>
            <a:ahLst/>
            <a:cxnLst/>
            <a:rect r="r" b="b" t="t" l="l"/>
            <a:pathLst>
              <a:path h="2706742" w="3838796">
                <a:moveTo>
                  <a:pt x="0" y="0"/>
                </a:moveTo>
                <a:lnTo>
                  <a:pt x="3838796" y="0"/>
                </a:lnTo>
                <a:lnTo>
                  <a:pt x="3838796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-14723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304133" y="3570126"/>
            <a:ext cx="4168841" cy="5512310"/>
          </a:xfrm>
          <a:custGeom>
            <a:avLst/>
            <a:gdLst/>
            <a:ahLst/>
            <a:cxnLst/>
            <a:rect r="r" b="b" t="t" l="l"/>
            <a:pathLst>
              <a:path h="5512310" w="4168841">
                <a:moveTo>
                  <a:pt x="0" y="0"/>
                </a:moveTo>
                <a:lnTo>
                  <a:pt x="4168841" y="0"/>
                </a:lnTo>
                <a:lnTo>
                  <a:pt x="4168841" y="5512310"/>
                </a:lnTo>
                <a:lnTo>
                  <a:pt x="0" y="551231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123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4867496" y="139887"/>
            <a:ext cx="9521057" cy="2501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Delta Mechanism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14169" y="6326281"/>
            <a:ext cx="6493940" cy="6529555"/>
          </a:xfrm>
          <a:custGeom>
            <a:avLst/>
            <a:gdLst/>
            <a:ahLst/>
            <a:cxnLst/>
            <a:rect r="r" b="b" t="t" l="l"/>
            <a:pathLst>
              <a:path h="6529555" w="6493940">
                <a:moveTo>
                  <a:pt x="0" y="0"/>
                </a:moveTo>
                <a:lnTo>
                  <a:pt x="6493939" y="0"/>
                </a:lnTo>
                <a:lnTo>
                  <a:pt x="6493939" y="6529555"/>
                </a:lnTo>
                <a:lnTo>
                  <a:pt x="0" y="6529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4368370">
            <a:off x="-636901" y="4079291"/>
            <a:ext cx="2689927" cy="1649410"/>
          </a:xfrm>
          <a:custGeom>
            <a:avLst/>
            <a:gdLst/>
            <a:ahLst/>
            <a:cxnLst/>
            <a:rect r="r" b="b" t="t" l="l"/>
            <a:pathLst>
              <a:path h="1649410" w="2689927">
                <a:moveTo>
                  <a:pt x="0" y="0"/>
                </a:moveTo>
                <a:lnTo>
                  <a:pt x="2689928" y="0"/>
                </a:lnTo>
                <a:lnTo>
                  <a:pt x="2689928" y="1649410"/>
                </a:lnTo>
                <a:lnTo>
                  <a:pt x="0" y="16494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7474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893491" y="2937376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3" y="0"/>
                </a:lnTo>
                <a:lnTo>
                  <a:pt x="3767593" y="2706741"/>
                </a:lnTo>
                <a:lnTo>
                  <a:pt x="0" y="27067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78" t="0" r="-478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861004" y="2937376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3" y="0"/>
                </a:lnTo>
                <a:lnTo>
                  <a:pt x="3767593" y="2706741"/>
                </a:lnTo>
                <a:lnTo>
                  <a:pt x="0" y="270674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78" t="-10494" r="-2296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828622" y="2937376"/>
            <a:ext cx="3390297" cy="2706742"/>
          </a:xfrm>
          <a:custGeom>
            <a:avLst/>
            <a:gdLst/>
            <a:ahLst/>
            <a:cxnLst/>
            <a:rect r="r" b="b" t="t" l="l"/>
            <a:pathLst>
              <a:path h="2706742" w="3390297">
                <a:moveTo>
                  <a:pt x="0" y="0"/>
                </a:moveTo>
                <a:lnTo>
                  <a:pt x="3390297" y="0"/>
                </a:lnTo>
                <a:lnTo>
                  <a:pt x="3390297" y="2706741"/>
                </a:lnTo>
                <a:lnTo>
                  <a:pt x="0" y="270674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862" t="0" r="-81069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1279815">
            <a:off x="16479612" y="1697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0" y="0"/>
                </a:moveTo>
                <a:lnTo>
                  <a:pt x="3616776" y="0"/>
                </a:lnTo>
                <a:lnTo>
                  <a:pt x="3616776" y="7883980"/>
                </a:lnTo>
                <a:lnTo>
                  <a:pt x="0" y="788398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alphaModFix amt="75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936807" y="6032319"/>
            <a:ext cx="3733802" cy="2706742"/>
          </a:xfrm>
          <a:custGeom>
            <a:avLst/>
            <a:gdLst/>
            <a:ahLst/>
            <a:cxnLst/>
            <a:rect r="r" b="b" t="t" l="l"/>
            <a:pathLst>
              <a:path h="2706742" w="3733802">
                <a:moveTo>
                  <a:pt x="0" y="0"/>
                </a:moveTo>
                <a:lnTo>
                  <a:pt x="3733802" y="0"/>
                </a:lnTo>
                <a:lnTo>
                  <a:pt x="3733802" y="2706741"/>
                </a:lnTo>
                <a:lnTo>
                  <a:pt x="0" y="270674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8813" r="0" b="-881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true" rot="8309932">
            <a:off x="7582" y="6646127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5894795" y="5997842"/>
            <a:ext cx="3733802" cy="2775694"/>
          </a:xfrm>
          <a:custGeom>
            <a:avLst/>
            <a:gdLst/>
            <a:ahLst/>
            <a:cxnLst/>
            <a:rect r="r" b="b" t="t" l="l"/>
            <a:pathLst>
              <a:path h="2775694" w="3733802">
                <a:moveTo>
                  <a:pt x="0" y="0"/>
                </a:moveTo>
                <a:lnTo>
                  <a:pt x="3733802" y="0"/>
                </a:lnTo>
                <a:lnTo>
                  <a:pt x="3733802" y="2775695"/>
                </a:lnTo>
                <a:lnTo>
                  <a:pt x="0" y="277569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9866722" y="5997842"/>
            <a:ext cx="3352197" cy="2775694"/>
          </a:xfrm>
          <a:custGeom>
            <a:avLst/>
            <a:gdLst/>
            <a:ahLst/>
            <a:cxnLst/>
            <a:rect r="r" b="b" t="t" l="l"/>
            <a:pathLst>
              <a:path h="2775694" w="3352197">
                <a:moveTo>
                  <a:pt x="0" y="0"/>
                </a:moveTo>
                <a:lnTo>
                  <a:pt x="3352197" y="0"/>
                </a:lnTo>
                <a:lnTo>
                  <a:pt x="3352197" y="2775695"/>
                </a:lnTo>
                <a:lnTo>
                  <a:pt x="0" y="2775695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-53" b="-16222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4867496" y="139887"/>
            <a:ext cx="10302120" cy="2501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Delta Mechanism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3418944" y="3226750"/>
            <a:ext cx="4168841" cy="5512310"/>
          </a:xfrm>
          <a:custGeom>
            <a:avLst/>
            <a:gdLst/>
            <a:ahLst/>
            <a:cxnLst/>
            <a:rect r="r" b="b" t="t" l="l"/>
            <a:pathLst>
              <a:path h="5512310" w="4168841">
                <a:moveTo>
                  <a:pt x="0" y="0"/>
                </a:moveTo>
                <a:lnTo>
                  <a:pt x="4168841" y="0"/>
                </a:lnTo>
                <a:lnTo>
                  <a:pt x="4168841" y="5512310"/>
                </a:lnTo>
                <a:lnTo>
                  <a:pt x="0" y="5512310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123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14169" y="6326281"/>
            <a:ext cx="6493940" cy="6529555"/>
          </a:xfrm>
          <a:custGeom>
            <a:avLst/>
            <a:gdLst/>
            <a:ahLst/>
            <a:cxnLst/>
            <a:rect r="r" b="b" t="t" l="l"/>
            <a:pathLst>
              <a:path h="6529555" w="6493940">
                <a:moveTo>
                  <a:pt x="0" y="0"/>
                </a:moveTo>
                <a:lnTo>
                  <a:pt x="6493939" y="0"/>
                </a:lnTo>
                <a:lnTo>
                  <a:pt x="6493939" y="6529555"/>
                </a:lnTo>
                <a:lnTo>
                  <a:pt x="0" y="6529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4368370">
            <a:off x="-636901" y="4079291"/>
            <a:ext cx="2689927" cy="1649410"/>
          </a:xfrm>
          <a:custGeom>
            <a:avLst/>
            <a:gdLst/>
            <a:ahLst/>
            <a:cxnLst/>
            <a:rect r="r" b="b" t="t" l="l"/>
            <a:pathLst>
              <a:path h="1649410" w="2689927">
                <a:moveTo>
                  <a:pt x="0" y="0"/>
                </a:moveTo>
                <a:lnTo>
                  <a:pt x="2689928" y="0"/>
                </a:lnTo>
                <a:lnTo>
                  <a:pt x="2689928" y="1649410"/>
                </a:lnTo>
                <a:lnTo>
                  <a:pt x="0" y="16494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7474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1279815">
            <a:off x="16479612" y="1697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0" y="0"/>
                </a:moveTo>
                <a:lnTo>
                  <a:pt x="3616776" y="0"/>
                </a:lnTo>
                <a:lnTo>
                  <a:pt x="3616776" y="7883980"/>
                </a:lnTo>
                <a:lnTo>
                  <a:pt x="0" y="78839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7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true" rot="8309932">
            <a:off x="7582" y="6646127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963838" y="6432640"/>
            <a:ext cx="3390297" cy="2706742"/>
          </a:xfrm>
          <a:custGeom>
            <a:avLst/>
            <a:gdLst/>
            <a:ahLst/>
            <a:cxnLst/>
            <a:rect r="r" b="b" t="t" l="l"/>
            <a:pathLst>
              <a:path h="2706742" w="3390297">
                <a:moveTo>
                  <a:pt x="0" y="0"/>
                </a:moveTo>
                <a:lnTo>
                  <a:pt x="3390298" y="0"/>
                </a:lnTo>
                <a:lnTo>
                  <a:pt x="3390298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-11128" b="-15724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855455" y="6432640"/>
            <a:ext cx="3352197" cy="2706742"/>
          </a:xfrm>
          <a:custGeom>
            <a:avLst/>
            <a:gdLst/>
            <a:ahLst/>
            <a:cxnLst/>
            <a:rect r="r" b="b" t="t" l="l"/>
            <a:pathLst>
              <a:path h="2706742" w="3352197">
                <a:moveTo>
                  <a:pt x="0" y="0"/>
                </a:moveTo>
                <a:lnTo>
                  <a:pt x="3352197" y="0"/>
                </a:lnTo>
                <a:lnTo>
                  <a:pt x="3352197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21859" r="-12391" b="-21859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963838" y="3291101"/>
            <a:ext cx="3390297" cy="2706742"/>
          </a:xfrm>
          <a:custGeom>
            <a:avLst/>
            <a:gdLst/>
            <a:ahLst/>
            <a:cxnLst/>
            <a:rect r="r" b="b" t="t" l="l"/>
            <a:pathLst>
              <a:path h="2706742" w="3390297">
                <a:moveTo>
                  <a:pt x="0" y="0"/>
                </a:moveTo>
                <a:lnTo>
                  <a:pt x="3390298" y="0"/>
                </a:lnTo>
                <a:lnTo>
                  <a:pt x="3390298" y="2706741"/>
                </a:lnTo>
                <a:lnTo>
                  <a:pt x="0" y="270674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862" t="0" r="-8106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855455" y="3291101"/>
            <a:ext cx="3352197" cy="2775694"/>
          </a:xfrm>
          <a:custGeom>
            <a:avLst/>
            <a:gdLst/>
            <a:ahLst/>
            <a:cxnLst/>
            <a:rect r="r" b="b" t="t" l="l"/>
            <a:pathLst>
              <a:path h="2775694" w="3352197">
                <a:moveTo>
                  <a:pt x="0" y="0"/>
                </a:moveTo>
                <a:lnTo>
                  <a:pt x="3352197" y="0"/>
                </a:lnTo>
                <a:lnTo>
                  <a:pt x="3352197" y="2775694"/>
                </a:lnTo>
                <a:lnTo>
                  <a:pt x="0" y="277569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-53" b="-16222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712477" y="3865157"/>
            <a:ext cx="6344764" cy="4922248"/>
          </a:xfrm>
          <a:custGeom>
            <a:avLst/>
            <a:gdLst/>
            <a:ahLst/>
            <a:cxnLst/>
            <a:rect r="r" b="b" t="t" l="l"/>
            <a:pathLst>
              <a:path h="4922248" w="6344764">
                <a:moveTo>
                  <a:pt x="0" y="0"/>
                </a:moveTo>
                <a:lnTo>
                  <a:pt x="6344764" y="0"/>
                </a:lnTo>
                <a:lnTo>
                  <a:pt x="6344764" y="4922248"/>
                </a:lnTo>
                <a:lnTo>
                  <a:pt x="0" y="492224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5176" t="0" r="-5176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4867496" y="139887"/>
            <a:ext cx="8553007" cy="2501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Light system 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14169" y="6326281"/>
            <a:ext cx="6493940" cy="6529555"/>
          </a:xfrm>
          <a:custGeom>
            <a:avLst/>
            <a:gdLst/>
            <a:ahLst/>
            <a:cxnLst/>
            <a:rect r="r" b="b" t="t" l="l"/>
            <a:pathLst>
              <a:path h="6529555" w="6493940">
                <a:moveTo>
                  <a:pt x="0" y="0"/>
                </a:moveTo>
                <a:lnTo>
                  <a:pt x="6493939" y="0"/>
                </a:lnTo>
                <a:lnTo>
                  <a:pt x="6493939" y="6529555"/>
                </a:lnTo>
                <a:lnTo>
                  <a:pt x="0" y="6529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4368370">
            <a:off x="-636901" y="4079291"/>
            <a:ext cx="2689927" cy="1649410"/>
          </a:xfrm>
          <a:custGeom>
            <a:avLst/>
            <a:gdLst/>
            <a:ahLst/>
            <a:cxnLst/>
            <a:rect r="r" b="b" t="t" l="l"/>
            <a:pathLst>
              <a:path h="1649410" w="2689927">
                <a:moveTo>
                  <a:pt x="0" y="0"/>
                </a:moveTo>
                <a:lnTo>
                  <a:pt x="2689928" y="0"/>
                </a:lnTo>
                <a:lnTo>
                  <a:pt x="2689928" y="1649410"/>
                </a:lnTo>
                <a:lnTo>
                  <a:pt x="0" y="16494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7474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1279815">
            <a:off x="16479612" y="1697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0" y="0"/>
                </a:moveTo>
                <a:lnTo>
                  <a:pt x="3616776" y="0"/>
                </a:lnTo>
                <a:lnTo>
                  <a:pt x="3616776" y="7883980"/>
                </a:lnTo>
                <a:lnTo>
                  <a:pt x="0" y="78839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7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true" rot="8309932">
            <a:off x="7582" y="6646127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963838" y="3129648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4" y="0"/>
                </a:lnTo>
                <a:lnTo>
                  <a:pt x="3767594" y="2706741"/>
                </a:lnTo>
                <a:lnTo>
                  <a:pt x="0" y="270674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2338" r="0" b="-8166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154333" y="3182827"/>
            <a:ext cx="3118417" cy="2708772"/>
          </a:xfrm>
          <a:custGeom>
            <a:avLst/>
            <a:gdLst/>
            <a:ahLst/>
            <a:cxnLst/>
            <a:rect r="r" b="b" t="t" l="l"/>
            <a:pathLst>
              <a:path h="2708772" w="3118417">
                <a:moveTo>
                  <a:pt x="0" y="0"/>
                </a:moveTo>
                <a:lnTo>
                  <a:pt x="3118417" y="0"/>
                </a:lnTo>
                <a:lnTo>
                  <a:pt x="3118417" y="2708773"/>
                </a:lnTo>
                <a:lnTo>
                  <a:pt x="0" y="270877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6159" t="-12398" r="0" b="-12398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963838" y="6432640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4" y="0"/>
                </a:lnTo>
                <a:lnTo>
                  <a:pt x="3767594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-7004" r="0" b="-47872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154333" y="6432640"/>
            <a:ext cx="3118417" cy="2706742"/>
          </a:xfrm>
          <a:custGeom>
            <a:avLst/>
            <a:gdLst/>
            <a:ahLst/>
            <a:cxnLst/>
            <a:rect r="r" b="b" t="t" l="l"/>
            <a:pathLst>
              <a:path h="2706742" w="3118417">
                <a:moveTo>
                  <a:pt x="0" y="0"/>
                </a:moveTo>
                <a:lnTo>
                  <a:pt x="3118417" y="0"/>
                </a:lnTo>
                <a:lnTo>
                  <a:pt x="3118417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9871" t="-3245" r="-10945" b="-3245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691850" y="3757009"/>
            <a:ext cx="6567450" cy="5205384"/>
          </a:xfrm>
          <a:custGeom>
            <a:avLst/>
            <a:gdLst/>
            <a:ahLst/>
            <a:cxnLst/>
            <a:rect r="r" b="b" t="t" l="l"/>
            <a:pathLst>
              <a:path h="5205384" w="6567450">
                <a:moveTo>
                  <a:pt x="0" y="0"/>
                </a:moveTo>
                <a:lnTo>
                  <a:pt x="6567450" y="0"/>
                </a:lnTo>
                <a:lnTo>
                  <a:pt x="6567450" y="5205384"/>
                </a:lnTo>
                <a:lnTo>
                  <a:pt x="0" y="520538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10346" t="-8931" r="-22165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0" y="139887"/>
            <a:ext cx="18288000" cy="2518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739"/>
              </a:lnSpc>
            </a:pPr>
            <a:r>
              <a:rPr lang="en-US" sz="141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Interaction and security system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14169" y="6326281"/>
            <a:ext cx="6493940" cy="6529555"/>
          </a:xfrm>
          <a:custGeom>
            <a:avLst/>
            <a:gdLst/>
            <a:ahLst/>
            <a:cxnLst/>
            <a:rect r="r" b="b" t="t" l="l"/>
            <a:pathLst>
              <a:path h="6529555" w="6493940">
                <a:moveTo>
                  <a:pt x="0" y="0"/>
                </a:moveTo>
                <a:lnTo>
                  <a:pt x="6493939" y="0"/>
                </a:lnTo>
                <a:lnTo>
                  <a:pt x="6493939" y="6529555"/>
                </a:lnTo>
                <a:lnTo>
                  <a:pt x="0" y="6529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407521" y="3375351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3" y="0"/>
                </a:lnTo>
                <a:lnTo>
                  <a:pt x="3767593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5168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4368370">
            <a:off x="-636901" y="4079291"/>
            <a:ext cx="2689927" cy="1649410"/>
          </a:xfrm>
          <a:custGeom>
            <a:avLst/>
            <a:gdLst/>
            <a:ahLst/>
            <a:cxnLst/>
            <a:rect r="r" b="b" t="t" l="l"/>
            <a:pathLst>
              <a:path h="1649410" w="2689927">
                <a:moveTo>
                  <a:pt x="0" y="0"/>
                </a:moveTo>
                <a:lnTo>
                  <a:pt x="2689928" y="0"/>
                </a:lnTo>
                <a:lnTo>
                  <a:pt x="2689928" y="1649410"/>
                </a:lnTo>
                <a:lnTo>
                  <a:pt x="0" y="164941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7474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711346" y="3375351"/>
            <a:ext cx="3588019" cy="2706742"/>
          </a:xfrm>
          <a:custGeom>
            <a:avLst/>
            <a:gdLst/>
            <a:ahLst/>
            <a:cxnLst/>
            <a:rect r="r" b="b" t="t" l="l"/>
            <a:pathLst>
              <a:path h="2706742" w="3588019">
                <a:moveTo>
                  <a:pt x="0" y="0"/>
                </a:moveTo>
                <a:lnTo>
                  <a:pt x="3588019" y="0"/>
                </a:lnTo>
                <a:lnTo>
                  <a:pt x="3588019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5569" r="-5004" b="-1829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441071" y="6432640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4" y="0"/>
                </a:lnTo>
                <a:lnTo>
                  <a:pt x="3767594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7860" t="-13753" r="0" b="-13753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true" rot="8309932">
            <a:off x="7582" y="6646127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279815">
            <a:off x="16479612" y="1697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0" y="0"/>
                </a:moveTo>
                <a:lnTo>
                  <a:pt x="3616776" y="0"/>
                </a:lnTo>
                <a:lnTo>
                  <a:pt x="3616776" y="7883980"/>
                </a:lnTo>
                <a:lnTo>
                  <a:pt x="0" y="788398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75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867496" y="139887"/>
            <a:ext cx="8553007" cy="2518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739"/>
              </a:lnSpc>
            </a:pPr>
            <a:r>
              <a:rPr lang="en-US" sz="141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speaker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14169" y="6326281"/>
            <a:ext cx="6493940" cy="6529555"/>
          </a:xfrm>
          <a:custGeom>
            <a:avLst/>
            <a:gdLst/>
            <a:ahLst/>
            <a:cxnLst/>
            <a:rect r="r" b="b" t="t" l="l"/>
            <a:pathLst>
              <a:path h="6529555" w="6493940">
                <a:moveTo>
                  <a:pt x="0" y="0"/>
                </a:moveTo>
                <a:lnTo>
                  <a:pt x="6493939" y="0"/>
                </a:lnTo>
                <a:lnTo>
                  <a:pt x="6493939" y="6529555"/>
                </a:lnTo>
                <a:lnTo>
                  <a:pt x="0" y="65295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912497" y="3384951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3" y="0"/>
                </a:lnTo>
                <a:lnTo>
                  <a:pt x="3767593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9823" r="0" b="-982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4368370">
            <a:off x="-636901" y="4079291"/>
            <a:ext cx="2689927" cy="1649410"/>
          </a:xfrm>
          <a:custGeom>
            <a:avLst/>
            <a:gdLst/>
            <a:ahLst/>
            <a:cxnLst/>
            <a:rect r="r" b="b" t="t" l="l"/>
            <a:pathLst>
              <a:path h="1649410" w="2689927">
                <a:moveTo>
                  <a:pt x="0" y="0"/>
                </a:moveTo>
                <a:lnTo>
                  <a:pt x="2689928" y="0"/>
                </a:lnTo>
                <a:lnTo>
                  <a:pt x="2689928" y="1649410"/>
                </a:lnTo>
                <a:lnTo>
                  <a:pt x="0" y="164941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7474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36793" y="3375351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4" y="0"/>
                </a:lnTo>
                <a:lnTo>
                  <a:pt x="3767594" y="2706742"/>
                </a:lnTo>
                <a:lnTo>
                  <a:pt x="0" y="270674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9734" r="0" b="-9734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912497" y="6554697"/>
            <a:ext cx="3767593" cy="2706742"/>
          </a:xfrm>
          <a:custGeom>
            <a:avLst/>
            <a:gdLst/>
            <a:ahLst/>
            <a:cxnLst/>
            <a:rect r="r" b="b" t="t" l="l"/>
            <a:pathLst>
              <a:path h="2706742" w="3767593">
                <a:moveTo>
                  <a:pt x="0" y="0"/>
                </a:moveTo>
                <a:lnTo>
                  <a:pt x="3767593" y="0"/>
                </a:lnTo>
                <a:lnTo>
                  <a:pt x="3767593" y="2706741"/>
                </a:lnTo>
                <a:lnTo>
                  <a:pt x="0" y="270674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13136" r="0" b="-13136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236793" y="6554697"/>
            <a:ext cx="3767593" cy="2709880"/>
          </a:xfrm>
          <a:custGeom>
            <a:avLst/>
            <a:gdLst/>
            <a:ahLst/>
            <a:cxnLst/>
            <a:rect r="r" b="b" t="t" l="l"/>
            <a:pathLst>
              <a:path h="2709880" w="3767593">
                <a:moveTo>
                  <a:pt x="0" y="0"/>
                </a:moveTo>
                <a:lnTo>
                  <a:pt x="3767594" y="0"/>
                </a:lnTo>
                <a:lnTo>
                  <a:pt x="3767594" y="2709880"/>
                </a:lnTo>
                <a:lnTo>
                  <a:pt x="0" y="270988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3412" r="0" b="-13412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279815">
            <a:off x="16479612" y="1697"/>
            <a:ext cx="3616776" cy="7883980"/>
          </a:xfrm>
          <a:custGeom>
            <a:avLst/>
            <a:gdLst/>
            <a:ahLst/>
            <a:cxnLst/>
            <a:rect r="r" b="b" t="t" l="l"/>
            <a:pathLst>
              <a:path h="7883980" w="3616776">
                <a:moveTo>
                  <a:pt x="0" y="0"/>
                </a:moveTo>
                <a:lnTo>
                  <a:pt x="3616776" y="0"/>
                </a:lnTo>
                <a:lnTo>
                  <a:pt x="3616776" y="7883980"/>
                </a:lnTo>
                <a:lnTo>
                  <a:pt x="0" y="788398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75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true" rot="8309932">
            <a:off x="7582" y="6646127"/>
            <a:ext cx="2450438" cy="4185866"/>
          </a:xfrm>
          <a:custGeom>
            <a:avLst/>
            <a:gdLst/>
            <a:ahLst/>
            <a:cxnLst/>
            <a:rect r="r" b="b" t="t" l="l"/>
            <a:pathLst>
              <a:path h="4185866" w="2450438">
                <a:moveTo>
                  <a:pt x="0" y="4185866"/>
                </a:moveTo>
                <a:lnTo>
                  <a:pt x="2450438" y="4185866"/>
                </a:lnTo>
                <a:lnTo>
                  <a:pt x="2450438" y="0"/>
                </a:lnTo>
                <a:lnTo>
                  <a:pt x="0" y="0"/>
                </a:lnTo>
                <a:lnTo>
                  <a:pt x="0" y="4185866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867496" y="139887"/>
            <a:ext cx="8553007" cy="9959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0"/>
              </a:lnSpc>
            </a:pPr>
            <a:r>
              <a:rPr lang="en-US" sz="14000">
                <a:solidFill>
                  <a:srgbClr val="726151"/>
                </a:solidFill>
                <a:latin typeface="Angella White"/>
                <a:ea typeface="Angella White"/>
                <a:cs typeface="Angella White"/>
                <a:sym typeface="Angella White"/>
              </a:rPr>
              <a:t>"Nail Drying "</a:t>
            </a:r>
          </a:p>
          <a:p>
            <a:pPr algn="ctr">
              <a:lnSpc>
                <a:spcPts val="19600"/>
              </a:lnSpc>
            </a:pPr>
          </a:p>
          <a:p>
            <a:pPr algn="ctr">
              <a:lnSpc>
                <a:spcPts val="19600"/>
              </a:lnSpc>
            </a:pPr>
          </a:p>
          <a:p>
            <a:pPr algn="ctr">
              <a:lnSpc>
                <a:spcPts val="19600"/>
              </a:lnSpc>
            </a:pP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1556837" y="3384951"/>
            <a:ext cx="5409647" cy="5873349"/>
          </a:xfrm>
          <a:custGeom>
            <a:avLst/>
            <a:gdLst/>
            <a:ahLst/>
            <a:cxnLst/>
            <a:rect r="r" b="b" t="t" l="l"/>
            <a:pathLst>
              <a:path h="5873349" w="5409647">
                <a:moveTo>
                  <a:pt x="0" y="0"/>
                </a:moveTo>
                <a:lnTo>
                  <a:pt x="5409647" y="0"/>
                </a:lnTo>
                <a:lnTo>
                  <a:pt x="5409647" y="5873349"/>
                </a:lnTo>
                <a:lnTo>
                  <a:pt x="0" y="587334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-21873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DAGQAzgSLIM</dc:identifier>
  <dcterms:modified xsi:type="dcterms:W3CDTF">2011-08-01T06:04:30Z</dcterms:modified>
  <cp:revision>1</cp:revision>
  <dc:title>Beige Aesthetic Neutral Thesis Defense Presentation</dc:title>
</cp:coreProperties>
</file>