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1.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37.xml"/>
  <Override ContentType="application/vnd.openxmlformats-officedocument.presentationml.slideLayout+xml" PartName="/ppt/slideLayouts/slideLayout62.xml"/>
  <Override ContentType="application/vnd.openxmlformats-officedocument.presentationml.slideLayout+xml" PartName="/ppt/slideLayouts/slideLayout5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46.xml"/>
  <Override ContentType="application/vnd.openxmlformats-officedocument.presentationml.slideLayout+xml" PartName="/ppt/slideLayouts/slideLayout70.xml"/>
  <Override ContentType="application/vnd.openxmlformats-officedocument.presentationml.slideLayout+xml" PartName="/ppt/slideLayouts/slideLayout20.xml"/>
  <Override ContentType="application/vnd.openxmlformats-officedocument.presentationml.slideLayout+xml" PartName="/ppt/slideLayouts/slideLayout55.xml"/>
  <Override ContentType="application/vnd.openxmlformats-officedocument.presentationml.slideLayout+xml" PartName="/ppt/slideLayouts/slideLayout61.xml"/>
  <Override ContentType="application/vnd.openxmlformats-officedocument.presentationml.slideLayout+xml" PartName="/ppt/slideLayouts/slideLayout38.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52.xml"/>
  <Override ContentType="application/vnd.openxmlformats-officedocument.presentationml.slideLayout+xml" PartName="/ppt/slideLayouts/slideLayout64.xml"/>
  <Override ContentType="application/vnd.openxmlformats-officedocument.presentationml.slideLayout+xml" PartName="/ppt/slideLayouts/slideLayout21.xml"/>
  <Override ContentType="application/vnd.openxmlformats-officedocument.presentationml.slideLayout+xml" PartName="/ppt/slideLayouts/slideLayout60.xml"/>
  <Override ContentType="application/vnd.openxmlformats-officedocument.presentationml.slideLayout+xml" PartName="/ppt/slideLayouts/slideLayout47.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65.xml"/>
  <Override ContentType="application/vnd.openxmlformats-officedocument.presentationml.slideLayout+xml" PartName="/ppt/slideLayouts/slideLayout22.xml"/>
  <Override ContentType="application/vnd.openxmlformats-officedocument.presentationml.slideLayout+xml" PartName="/ppt/slideLayouts/slideLayout35.xml"/>
  <Override ContentType="application/vnd.openxmlformats-officedocument.presentationml.slideLayout+xml" PartName="/ppt/slideLayouts/slideLayout48.xml"/>
  <Override ContentType="application/vnd.openxmlformats-officedocument.presentationml.slideLayout+xml" PartName="/ppt/slideLayouts/slideLayout49.xml"/>
  <Override ContentType="application/vnd.openxmlformats-officedocument.presentationml.slideLayout+xml" PartName="/ppt/slideLayouts/slideLayout19.xml"/>
  <Override ContentType="application/vnd.openxmlformats-officedocument.presentationml.slideLayout+xml" PartName="/ppt/slideLayouts/slideLayout36.xml"/>
  <Override ContentType="application/vnd.openxmlformats-officedocument.presentationml.slideLayout+xml" PartName="/ppt/slideLayouts/slideLayout4.xml"/>
  <Override ContentType="application/vnd.openxmlformats-officedocument.presentationml.slideLayout+xml" PartName="/ppt/slideLayouts/slideLayout66.xml"/>
  <Override ContentType="application/vnd.openxmlformats-officedocument.presentationml.slideLayout+xml" PartName="/ppt/slideLayouts/slideLayout53.xml"/>
  <Override ContentType="application/vnd.openxmlformats-officedocument.presentationml.slideLayout+xml" PartName="/ppt/slideLayouts/slideLayout10.xml"/>
  <Override ContentType="application/vnd.openxmlformats-officedocument.presentationml.slideLayout+xml" PartName="/ppt/slideLayouts/slideLayout71.xml"/>
  <Override ContentType="application/vnd.openxmlformats-officedocument.presentationml.slideLayout+xml" PartName="/ppt/slideLayouts/slideLayout41.xml"/>
  <Override ContentType="application/vnd.openxmlformats-officedocument.presentationml.slideLayout+xml" PartName="/ppt/slideLayouts/slideLayout23.xml"/>
  <Override ContentType="application/vnd.openxmlformats-officedocument.presentationml.slideLayout+xml" PartName="/ppt/slideLayouts/slideLayout24.xml"/>
  <Override ContentType="application/vnd.openxmlformats-officedocument.presentationml.slideLayout+xml" PartName="/ppt/slideLayouts/slideLayout67.xml"/>
  <Override ContentType="application/vnd.openxmlformats-officedocument.presentationml.slideLayout+xml" PartName="/ppt/slideLayouts/slideLayout7.xml"/>
  <Override ContentType="application/vnd.openxmlformats-officedocument.presentationml.slideLayout+xml" PartName="/ppt/slideLayouts/slideLayout40.xml"/>
  <Override ContentType="application/vnd.openxmlformats-officedocument.presentationml.slideLayout+xml" PartName="/ppt/slideLayouts/slideLayout16.xml"/>
  <Override ContentType="application/vnd.openxmlformats-officedocument.presentationml.slideLayout+xml" PartName="/ppt/slideLayouts/slideLayout59.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42.xml"/>
  <Override ContentType="application/vnd.openxmlformats-officedocument.presentationml.slideLayout+xml" PartName="/ppt/slideLayouts/slideLayout68.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30.xml"/>
  <Override ContentType="application/vnd.openxmlformats-officedocument.presentationml.slideLayout+xml" PartName="/ppt/slideLayouts/slideLayout56.xml"/>
  <Override ContentType="application/vnd.openxmlformats-officedocument.presentationml.slideLayout+xml" PartName="/ppt/slideLayouts/slideLayout43.xml"/>
  <Override ContentType="application/vnd.openxmlformats-officedocument.presentationml.slideLayout+xml" PartName="/ppt/slideLayouts/slideLayout26.xml"/>
  <Override ContentType="application/vnd.openxmlformats-officedocument.presentationml.slideLayout+xml" PartName="/ppt/slideLayouts/slideLayout51.xml"/>
  <Override ContentType="application/vnd.openxmlformats-officedocument.presentationml.slideLayout+xml" PartName="/ppt/slideLayouts/slideLayout69.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39.xml"/>
  <Override ContentType="application/vnd.openxmlformats-officedocument.presentationml.slideLayout+xml" PartName="/ppt/slideLayouts/slideLayout57.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50.xml"/>
  <Override ContentType="application/vnd.openxmlformats-officedocument.presentationml.slideLayout+xml" PartName="/ppt/slideLayouts/slideLayout44.xml"/>
  <Override ContentType="application/vnd.openxmlformats-officedocument.presentationml.slideLayout+xml" PartName="/ppt/slideLayouts/slideLayout14.xml"/>
  <Override ContentType="application/vnd.openxmlformats-officedocument.presentationml.slideLayout+xml" PartName="/ppt/slideLayouts/slideLayout63.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58.xml"/>
  <Override ContentType="application/vnd.openxmlformats-officedocument.presentationml.slideLayout+xml" PartName="/ppt/slideLayouts/slideLayout15.xml"/>
  <Override ContentType="application/vnd.openxmlformats-officedocument.presentationml.slideLayout+xml" PartName="/ppt/slideLayouts/slideLayout8.xml"/>
  <Override ContentType="application/vnd.openxmlformats-officedocument.presentationml.slideLayout+xml" PartName="/ppt/slideLayouts/slideLayout45.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 id="2147483664" r:id="rId5"/>
    <p:sldMasterId id="2147483691"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 id="283" r:id="rId35"/>
    <p:sldId id="284" r:id="rId36"/>
    <p:sldId id="285" r:id="rId37"/>
    <p:sldId id="286" r:id="rId38"/>
    <p:sldId id="287" r:id="rId39"/>
    <p:sldId id="288" r:id="rId40"/>
    <p:sldId id="289" r:id="rId41"/>
    <p:sldId id="290" r:id="rId42"/>
  </p:sldIdLst>
  <p:sldSz cy="5143500" cx="9144000"/>
  <p:notesSz cx="6858000" cy="9144000"/>
  <p:embeddedFontLst>
    <p:embeddedFont>
      <p:font typeface="Roboto"/>
      <p:regular r:id="rId43"/>
      <p:bold r:id="rId44"/>
      <p:italic r:id="rId45"/>
      <p:boldItalic r:id="rId46"/>
    </p:embeddedFont>
    <p:embeddedFont>
      <p:font typeface="Abril Fatface"/>
      <p:regular r:id="rId47"/>
    </p:embeddedFont>
    <p:embeddedFont>
      <p:font typeface="Bebas Neue"/>
      <p:regular r:id="rId48"/>
    </p:embeddedFont>
    <p:embeddedFont>
      <p:font typeface="Righteous"/>
      <p:regular r:id="rId49"/>
    </p:embeddedFont>
    <p:embeddedFont>
      <p:font typeface="Fira Sans"/>
      <p:regular r:id="rId50"/>
      <p:bold r:id="rId51"/>
      <p:italic r:id="rId52"/>
      <p:boldItalic r:id="rId53"/>
    </p:embeddedFont>
    <p:embeddedFont>
      <p:font typeface="Bree Serif"/>
      <p:regular r:id="rId54"/>
    </p:embeddedFont>
    <p:embeddedFont>
      <p:font typeface="Fira Sans Extra Condensed SemiBold"/>
      <p:regular r:id="rId55"/>
      <p:bold r:id="rId56"/>
      <p:italic r:id="rId57"/>
      <p:boldItalic r:id="rId58"/>
    </p:embeddedFont>
    <p:embeddedFont>
      <p:font typeface="Open Sans"/>
      <p:regular r:id="rId59"/>
      <p:bold r:id="rId60"/>
      <p:italic r:id="rId61"/>
      <p:boldItalic r:id="rId6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63" roundtripDataSignature="AMtx7mhPhmoMy5c+x2v9JUm3x6mKOOwcd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0B6EDA2E-54A9-4AA7-A0BD-2CD9F19D622C}">
  <a:tblStyle styleId="{0B6EDA2E-54A9-4AA7-A0BD-2CD9F19D622C}"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423F4729-D023-45A0-9A05-3B88B66ABA68}" styleName="Table_1">
    <a:wholeTbl>
      <a:tcTxStyle>
        <a:font>
          <a:latin typeface="Arial"/>
          <a:ea typeface="Arial"/>
          <a:cs typeface="Arial"/>
        </a:font>
        <a:srgbClr val="000000"/>
      </a:tcTxStyle>
      <a:tcStyle>
        <a:tcBdr>
          <a:left>
            <a:ln cap="flat" cmpd="sng">
              <a:solidFill>
                <a:srgbClr val="000000"/>
              </a:solidFill>
              <a:prstDash val="solid"/>
              <a:round/>
              <a:headEnd len="sm" w="sm" type="none"/>
              <a:tailEnd len="sm" w="sm" type="none"/>
            </a:ln>
          </a:left>
          <a:right>
            <a:ln cap="flat" cmpd="sng">
              <a:solidFill>
                <a:srgbClr val="000000"/>
              </a:solidFill>
              <a:prstDash val="solid"/>
              <a:round/>
              <a:headEnd len="sm" w="sm" type="none"/>
              <a:tailEnd len="sm" w="sm" type="none"/>
            </a:ln>
          </a:right>
          <a:top>
            <a:ln cap="flat" cmpd="sng">
              <a:solidFill>
                <a:srgbClr val="000000"/>
              </a:solidFill>
              <a:prstDash val="solid"/>
              <a:round/>
              <a:headEnd len="sm" w="sm" type="none"/>
              <a:tailEnd len="sm" w="sm" type="none"/>
            </a:ln>
          </a:top>
          <a:bottom>
            <a:ln cap="flat" cmpd="sng">
              <a:solidFill>
                <a:srgbClr val="000000"/>
              </a:solidFill>
              <a:prstDash val="solid"/>
              <a:round/>
              <a:headEnd len="sm" w="sm" type="none"/>
              <a:tailEnd len="sm" w="sm" type="none"/>
            </a:ln>
          </a:bottom>
          <a:insideH>
            <a:ln cap="flat" cmpd="sng">
              <a:solidFill>
                <a:srgbClr val="000000"/>
              </a:solidFill>
              <a:prstDash val="solid"/>
              <a:round/>
              <a:headEnd len="sm" w="sm" type="none"/>
              <a:tailEnd len="sm" w="sm" type="none"/>
            </a:ln>
          </a:insideH>
          <a:insideV>
            <a:ln cap="flat" cmpd="sng">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92D6AFF7-E90A-44E4-BE26-977026F9D739}" styleName="Table_2">
    <a:wholeTbl>
      <a:tcTxStyle b="off" i="off">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 styleId="{E74D1B0B-EE06-48DC-BB55-F17A4812075F}" styleName="Table_3">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_rels/presentation.xml.rels><?xml version="1.0" encoding="UTF-8" standalone="yes"?><Relationships xmlns="http://schemas.openxmlformats.org/package/2006/relationships"><Relationship Id="rId40" Type="http://schemas.openxmlformats.org/officeDocument/2006/relationships/slide" Target="slides/slide33.xml"/><Relationship Id="rId42" Type="http://schemas.openxmlformats.org/officeDocument/2006/relationships/slide" Target="slides/slide35.xml"/><Relationship Id="rId41" Type="http://schemas.openxmlformats.org/officeDocument/2006/relationships/slide" Target="slides/slide34.xml"/><Relationship Id="rId44" Type="http://schemas.openxmlformats.org/officeDocument/2006/relationships/font" Target="fonts/Roboto-bold.fntdata"/><Relationship Id="rId43" Type="http://schemas.openxmlformats.org/officeDocument/2006/relationships/font" Target="fonts/Roboto-regular.fntdata"/><Relationship Id="rId46" Type="http://schemas.openxmlformats.org/officeDocument/2006/relationships/font" Target="fonts/Roboto-boldItalic.fntdata"/><Relationship Id="rId45" Type="http://schemas.openxmlformats.org/officeDocument/2006/relationships/font" Target="fonts/Roboto-italic.fntdata"/><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2.xml"/><Relationship Id="rId48" Type="http://schemas.openxmlformats.org/officeDocument/2006/relationships/font" Target="fonts/BebasNeue-regular.fntdata"/><Relationship Id="rId47" Type="http://schemas.openxmlformats.org/officeDocument/2006/relationships/font" Target="fonts/AbrilFatface-regular.fntdata"/><Relationship Id="rId49" Type="http://schemas.openxmlformats.org/officeDocument/2006/relationships/font" Target="fonts/Righteous-regular.fntdata"/><Relationship Id="rId5" Type="http://schemas.openxmlformats.org/officeDocument/2006/relationships/slideMaster" Target="slideMasters/slideMaster2.xml"/><Relationship Id="rId6" Type="http://schemas.openxmlformats.org/officeDocument/2006/relationships/slideMaster" Target="slideMasters/slideMaster3.xml"/><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slide" Target="slides/slide24.xml"/><Relationship Id="rId30" Type="http://schemas.openxmlformats.org/officeDocument/2006/relationships/slide" Target="slides/slide23.xml"/><Relationship Id="rId33" Type="http://schemas.openxmlformats.org/officeDocument/2006/relationships/slide" Target="slides/slide26.xml"/><Relationship Id="rId32" Type="http://schemas.openxmlformats.org/officeDocument/2006/relationships/slide" Target="slides/slide25.xml"/><Relationship Id="rId35" Type="http://schemas.openxmlformats.org/officeDocument/2006/relationships/slide" Target="slides/slide28.xml"/><Relationship Id="rId34" Type="http://schemas.openxmlformats.org/officeDocument/2006/relationships/slide" Target="slides/slide27.xml"/><Relationship Id="rId37" Type="http://schemas.openxmlformats.org/officeDocument/2006/relationships/slide" Target="slides/slide30.xml"/><Relationship Id="rId36" Type="http://schemas.openxmlformats.org/officeDocument/2006/relationships/slide" Target="slides/slide29.xml"/><Relationship Id="rId39" Type="http://schemas.openxmlformats.org/officeDocument/2006/relationships/slide" Target="slides/slide32.xml"/><Relationship Id="rId38" Type="http://schemas.openxmlformats.org/officeDocument/2006/relationships/slide" Target="slides/slide31.xml"/><Relationship Id="rId62" Type="http://schemas.openxmlformats.org/officeDocument/2006/relationships/font" Target="fonts/OpenSans-boldItalic.fntdata"/><Relationship Id="rId61" Type="http://schemas.openxmlformats.org/officeDocument/2006/relationships/font" Target="fonts/OpenSans-italic.fntdata"/><Relationship Id="rId20" Type="http://schemas.openxmlformats.org/officeDocument/2006/relationships/slide" Target="slides/slide13.xml"/><Relationship Id="rId63" Type="http://customschemas.google.com/relationships/presentationmetadata" Target="metadata"/><Relationship Id="rId22" Type="http://schemas.openxmlformats.org/officeDocument/2006/relationships/slide" Target="slides/slide15.xml"/><Relationship Id="rId21" Type="http://schemas.openxmlformats.org/officeDocument/2006/relationships/slide" Target="slides/slide14.xml"/><Relationship Id="rId24" Type="http://schemas.openxmlformats.org/officeDocument/2006/relationships/slide" Target="slides/slide17.xml"/><Relationship Id="rId23" Type="http://schemas.openxmlformats.org/officeDocument/2006/relationships/slide" Target="slides/slide16.xml"/><Relationship Id="rId60" Type="http://schemas.openxmlformats.org/officeDocument/2006/relationships/font" Target="fonts/OpenSans-bold.fntdata"/><Relationship Id="rId26" Type="http://schemas.openxmlformats.org/officeDocument/2006/relationships/slide" Target="slides/slide19.xml"/><Relationship Id="rId25" Type="http://schemas.openxmlformats.org/officeDocument/2006/relationships/slide" Target="slides/slide18.xml"/><Relationship Id="rId28" Type="http://schemas.openxmlformats.org/officeDocument/2006/relationships/slide" Target="slides/slide21.xml"/><Relationship Id="rId27" Type="http://schemas.openxmlformats.org/officeDocument/2006/relationships/slide" Target="slides/slide20.xml"/><Relationship Id="rId29" Type="http://schemas.openxmlformats.org/officeDocument/2006/relationships/slide" Target="slides/slide22.xml"/><Relationship Id="rId51" Type="http://schemas.openxmlformats.org/officeDocument/2006/relationships/font" Target="fonts/FiraSans-bold.fntdata"/><Relationship Id="rId50" Type="http://schemas.openxmlformats.org/officeDocument/2006/relationships/font" Target="fonts/FiraSans-regular.fntdata"/><Relationship Id="rId53" Type="http://schemas.openxmlformats.org/officeDocument/2006/relationships/font" Target="fonts/FiraSans-boldItalic.fntdata"/><Relationship Id="rId52" Type="http://schemas.openxmlformats.org/officeDocument/2006/relationships/font" Target="fonts/FiraSans-italic.fntdata"/><Relationship Id="rId11" Type="http://schemas.openxmlformats.org/officeDocument/2006/relationships/slide" Target="slides/slide4.xml"/><Relationship Id="rId55" Type="http://schemas.openxmlformats.org/officeDocument/2006/relationships/font" Target="fonts/FiraSansExtraCondensedSemiBold-regular.fntdata"/><Relationship Id="rId10" Type="http://schemas.openxmlformats.org/officeDocument/2006/relationships/slide" Target="slides/slide3.xml"/><Relationship Id="rId54" Type="http://schemas.openxmlformats.org/officeDocument/2006/relationships/font" Target="fonts/BreeSerif-regular.fntdata"/><Relationship Id="rId13" Type="http://schemas.openxmlformats.org/officeDocument/2006/relationships/slide" Target="slides/slide6.xml"/><Relationship Id="rId57" Type="http://schemas.openxmlformats.org/officeDocument/2006/relationships/font" Target="fonts/FiraSansExtraCondensedSemiBold-italic.fntdata"/><Relationship Id="rId12" Type="http://schemas.openxmlformats.org/officeDocument/2006/relationships/slide" Target="slides/slide5.xml"/><Relationship Id="rId56" Type="http://schemas.openxmlformats.org/officeDocument/2006/relationships/font" Target="fonts/FiraSansExtraCondensedSemiBold-bold.fntdata"/><Relationship Id="rId15" Type="http://schemas.openxmlformats.org/officeDocument/2006/relationships/slide" Target="slides/slide8.xml"/><Relationship Id="rId59" Type="http://schemas.openxmlformats.org/officeDocument/2006/relationships/font" Target="fonts/OpenSans-regular.fntdata"/><Relationship Id="rId14" Type="http://schemas.openxmlformats.org/officeDocument/2006/relationships/slide" Target="slides/slide7.xml"/><Relationship Id="rId58" Type="http://schemas.openxmlformats.org/officeDocument/2006/relationships/font" Target="fonts/FiraSansExtraCondensedSemiBold-boldItalic.fntdata"/><Relationship Id="rId17" Type="http://schemas.openxmlformats.org/officeDocument/2006/relationships/slide" Target="slides/slide10.xml"/><Relationship Id="rId16" Type="http://schemas.openxmlformats.org/officeDocument/2006/relationships/slide" Target="slides/slide9.xml"/><Relationship Id="rId19" Type="http://schemas.openxmlformats.org/officeDocument/2006/relationships/slide" Target="slides/slide12.xml"/><Relationship Id="rId18"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5" name="Shape 495"/>
        <p:cNvGrpSpPr/>
        <p:nvPr/>
      </p:nvGrpSpPr>
      <p:grpSpPr>
        <a:xfrm>
          <a:off x="0" y="0"/>
          <a:ext cx="0" cy="0"/>
          <a:chOff x="0" y="0"/>
          <a:chExt cx="0" cy="0"/>
        </a:xfrm>
      </p:grpSpPr>
      <p:sp>
        <p:nvSpPr>
          <p:cNvPr id="496" name="Google Shape;496;p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97" name="Google Shape;497;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7" name="Shape 577"/>
        <p:cNvGrpSpPr/>
        <p:nvPr/>
      </p:nvGrpSpPr>
      <p:grpSpPr>
        <a:xfrm>
          <a:off x="0" y="0"/>
          <a:ext cx="0" cy="0"/>
          <a:chOff x="0" y="0"/>
          <a:chExt cx="0" cy="0"/>
        </a:xfrm>
      </p:grpSpPr>
      <p:sp>
        <p:nvSpPr>
          <p:cNvPr id="578" name="Google Shape;578;g24ed49e0679_0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79" name="Google Shape;579;g24ed49e0679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3" name="Shape 583"/>
        <p:cNvGrpSpPr/>
        <p:nvPr/>
      </p:nvGrpSpPr>
      <p:grpSpPr>
        <a:xfrm>
          <a:off x="0" y="0"/>
          <a:ext cx="0" cy="0"/>
          <a:chOff x="0" y="0"/>
          <a:chExt cx="0" cy="0"/>
        </a:xfrm>
      </p:grpSpPr>
      <p:sp>
        <p:nvSpPr>
          <p:cNvPr id="584" name="Google Shape;584;g24ed49e0679_0_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5" name="Google Shape;585;g24ed49e0679_0_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8" name="Shape 628"/>
        <p:cNvGrpSpPr/>
        <p:nvPr/>
      </p:nvGrpSpPr>
      <p:grpSpPr>
        <a:xfrm>
          <a:off x="0" y="0"/>
          <a:ext cx="0" cy="0"/>
          <a:chOff x="0" y="0"/>
          <a:chExt cx="0" cy="0"/>
        </a:xfrm>
      </p:grpSpPr>
      <p:sp>
        <p:nvSpPr>
          <p:cNvPr id="629" name="Google Shape;629;g24ed49e0679_0_3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30" name="Google Shape;630;g24ed49e0679_0_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4" name="Shape 634"/>
        <p:cNvGrpSpPr/>
        <p:nvPr/>
      </p:nvGrpSpPr>
      <p:grpSpPr>
        <a:xfrm>
          <a:off x="0" y="0"/>
          <a:ext cx="0" cy="0"/>
          <a:chOff x="0" y="0"/>
          <a:chExt cx="0" cy="0"/>
        </a:xfrm>
      </p:grpSpPr>
      <p:sp>
        <p:nvSpPr>
          <p:cNvPr id="635" name="Google Shape;635;g24ed49e0679_0_4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36" name="Google Shape;636;g24ed49e0679_0_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0" name="Shape 640"/>
        <p:cNvGrpSpPr/>
        <p:nvPr/>
      </p:nvGrpSpPr>
      <p:grpSpPr>
        <a:xfrm>
          <a:off x="0" y="0"/>
          <a:ext cx="0" cy="0"/>
          <a:chOff x="0" y="0"/>
          <a:chExt cx="0" cy="0"/>
        </a:xfrm>
      </p:grpSpPr>
      <p:sp>
        <p:nvSpPr>
          <p:cNvPr id="641" name="Google Shape;641;g24ed49e0679_0_5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42" name="Google Shape;642;g24ed49e0679_0_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6" name="Shape 646"/>
        <p:cNvGrpSpPr/>
        <p:nvPr/>
      </p:nvGrpSpPr>
      <p:grpSpPr>
        <a:xfrm>
          <a:off x="0" y="0"/>
          <a:ext cx="0" cy="0"/>
          <a:chOff x="0" y="0"/>
          <a:chExt cx="0" cy="0"/>
        </a:xfrm>
      </p:grpSpPr>
      <p:sp>
        <p:nvSpPr>
          <p:cNvPr id="647" name="Google Shape;647;g24ed49e0679_0_5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48" name="Google Shape;648;g24ed49e0679_0_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3" name="Shape 653"/>
        <p:cNvGrpSpPr/>
        <p:nvPr/>
      </p:nvGrpSpPr>
      <p:grpSpPr>
        <a:xfrm>
          <a:off x="0" y="0"/>
          <a:ext cx="0" cy="0"/>
          <a:chOff x="0" y="0"/>
          <a:chExt cx="0" cy="0"/>
        </a:xfrm>
      </p:grpSpPr>
      <p:sp>
        <p:nvSpPr>
          <p:cNvPr id="654" name="Google Shape;654;g24ed49e0679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55" name="Google Shape;655;g24ed49e0679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1" name="Shape 661"/>
        <p:cNvGrpSpPr/>
        <p:nvPr/>
      </p:nvGrpSpPr>
      <p:grpSpPr>
        <a:xfrm>
          <a:off x="0" y="0"/>
          <a:ext cx="0" cy="0"/>
          <a:chOff x="0" y="0"/>
          <a:chExt cx="0" cy="0"/>
        </a:xfrm>
      </p:grpSpPr>
      <p:sp>
        <p:nvSpPr>
          <p:cNvPr id="662" name="Google Shape;662;g24ed49e0679_1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63" name="Google Shape;663;g24ed49e0679_1_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8" name="Shape 668"/>
        <p:cNvGrpSpPr/>
        <p:nvPr/>
      </p:nvGrpSpPr>
      <p:grpSpPr>
        <a:xfrm>
          <a:off x="0" y="0"/>
          <a:ext cx="0" cy="0"/>
          <a:chOff x="0" y="0"/>
          <a:chExt cx="0" cy="0"/>
        </a:xfrm>
      </p:grpSpPr>
      <p:sp>
        <p:nvSpPr>
          <p:cNvPr id="669" name="Google Shape;669;g24ed49e0679_1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70" name="Google Shape;670;g24ed49e0679_1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4" name="Shape 674"/>
        <p:cNvGrpSpPr/>
        <p:nvPr/>
      </p:nvGrpSpPr>
      <p:grpSpPr>
        <a:xfrm>
          <a:off x="0" y="0"/>
          <a:ext cx="0" cy="0"/>
          <a:chOff x="0" y="0"/>
          <a:chExt cx="0" cy="0"/>
        </a:xfrm>
      </p:grpSpPr>
      <p:sp>
        <p:nvSpPr>
          <p:cNvPr id="675" name="Google Shape;675;g24ed49e0679_1_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76" name="Google Shape;676;g24ed49e0679_1_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3" name="Shape 503"/>
        <p:cNvGrpSpPr/>
        <p:nvPr/>
      </p:nvGrpSpPr>
      <p:grpSpPr>
        <a:xfrm>
          <a:off x="0" y="0"/>
          <a:ext cx="0" cy="0"/>
          <a:chOff x="0" y="0"/>
          <a:chExt cx="0" cy="0"/>
        </a:xfrm>
      </p:grpSpPr>
      <p:sp>
        <p:nvSpPr>
          <p:cNvPr id="504" name="Google Shape;504;p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05" name="Google Shape;505;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1" name="Shape 681"/>
        <p:cNvGrpSpPr/>
        <p:nvPr/>
      </p:nvGrpSpPr>
      <p:grpSpPr>
        <a:xfrm>
          <a:off x="0" y="0"/>
          <a:ext cx="0" cy="0"/>
          <a:chOff x="0" y="0"/>
          <a:chExt cx="0" cy="0"/>
        </a:xfrm>
      </p:grpSpPr>
      <p:sp>
        <p:nvSpPr>
          <p:cNvPr id="682" name="Google Shape;682;g24ed49e0679_1_6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83" name="Google Shape;683;g24ed49e0679_1_6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8" name="Shape 688"/>
        <p:cNvGrpSpPr/>
        <p:nvPr/>
      </p:nvGrpSpPr>
      <p:grpSpPr>
        <a:xfrm>
          <a:off x="0" y="0"/>
          <a:ext cx="0" cy="0"/>
          <a:chOff x="0" y="0"/>
          <a:chExt cx="0" cy="0"/>
        </a:xfrm>
      </p:grpSpPr>
      <p:sp>
        <p:nvSpPr>
          <p:cNvPr id="689" name="Google Shape;689;g24ed49e0679_1_7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90" name="Google Shape;690;g24ed49e0679_1_7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4" name="Shape 694"/>
        <p:cNvGrpSpPr/>
        <p:nvPr/>
      </p:nvGrpSpPr>
      <p:grpSpPr>
        <a:xfrm>
          <a:off x="0" y="0"/>
          <a:ext cx="0" cy="0"/>
          <a:chOff x="0" y="0"/>
          <a:chExt cx="0" cy="0"/>
        </a:xfrm>
      </p:grpSpPr>
      <p:sp>
        <p:nvSpPr>
          <p:cNvPr id="695" name="Google Shape;695;g24ed49e0679_1_8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96" name="Google Shape;696;g24ed49e0679_1_8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0" name="Shape 700"/>
        <p:cNvGrpSpPr/>
        <p:nvPr/>
      </p:nvGrpSpPr>
      <p:grpSpPr>
        <a:xfrm>
          <a:off x="0" y="0"/>
          <a:ext cx="0" cy="0"/>
          <a:chOff x="0" y="0"/>
          <a:chExt cx="0" cy="0"/>
        </a:xfrm>
      </p:grpSpPr>
      <p:sp>
        <p:nvSpPr>
          <p:cNvPr id="701" name="Google Shape;701;p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02" name="Google Shape;702;p34: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6" name="Shape 706"/>
        <p:cNvGrpSpPr/>
        <p:nvPr/>
      </p:nvGrpSpPr>
      <p:grpSpPr>
        <a:xfrm>
          <a:off x="0" y="0"/>
          <a:ext cx="0" cy="0"/>
          <a:chOff x="0" y="0"/>
          <a:chExt cx="0" cy="0"/>
        </a:xfrm>
      </p:grpSpPr>
      <p:sp>
        <p:nvSpPr>
          <p:cNvPr id="707" name="Google Shape;707;p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08" name="Google Shape;708;p35: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1" name="Shape 711"/>
        <p:cNvGrpSpPr/>
        <p:nvPr/>
      </p:nvGrpSpPr>
      <p:grpSpPr>
        <a:xfrm>
          <a:off x="0" y="0"/>
          <a:ext cx="0" cy="0"/>
          <a:chOff x="0" y="0"/>
          <a:chExt cx="0" cy="0"/>
        </a:xfrm>
      </p:grpSpPr>
      <p:sp>
        <p:nvSpPr>
          <p:cNvPr id="712" name="Google Shape;712;g24f44fe2464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13" name="Google Shape;713;g24f44fe2464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6" name="Shape 716"/>
        <p:cNvGrpSpPr/>
        <p:nvPr/>
      </p:nvGrpSpPr>
      <p:grpSpPr>
        <a:xfrm>
          <a:off x="0" y="0"/>
          <a:ext cx="0" cy="0"/>
          <a:chOff x="0" y="0"/>
          <a:chExt cx="0" cy="0"/>
        </a:xfrm>
      </p:grpSpPr>
      <p:sp>
        <p:nvSpPr>
          <p:cNvPr id="717" name="Google Shape;717;p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18" name="Google Shape;718;p36: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1" name="Shape 721"/>
        <p:cNvGrpSpPr/>
        <p:nvPr/>
      </p:nvGrpSpPr>
      <p:grpSpPr>
        <a:xfrm>
          <a:off x="0" y="0"/>
          <a:ext cx="0" cy="0"/>
          <a:chOff x="0" y="0"/>
          <a:chExt cx="0" cy="0"/>
        </a:xfrm>
      </p:grpSpPr>
      <p:sp>
        <p:nvSpPr>
          <p:cNvPr id="722" name="Google Shape;722;p2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23" name="Google Shape;723;p2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6" name="Shape 726"/>
        <p:cNvGrpSpPr/>
        <p:nvPr/>
      </p:nvGrpSpPr>
      <p:grpSpPr>
        <a:xfrm>
          <a:off x="0" y="0"/>
          <a:ext cx="0" cy="0"/>
          <a:chOff x="0" y="0"/>
          <a:chExt cx="0" cy="0"/>
        </a:xfrm>
      </p:grpSpPr>
      <p:sp>
        <p:nvSpPr>
          <p:cNvPr id="727" name="Google Shape;727;p2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28" name="Google Shape;728;p2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1" name="Shape 801"/>
        <p:cNvGrpSpPr/>
        <p:nvPr/>
      </p:nvGrpSpPr>
      <p:grpSpPr>
        <a:xfrm>
          <a:off x="0" y="0"/>
          <a:ext cx="0" cy="0"/>
          <a:chOff x="0" y="0"/>
          <a:chExt cx="0" cy="0"/>
        </a:xfrm>
      </p:grpSpPr>
      <p:sp>
        <p:nvSpPr>
          <p:cNvPr id="802" name="Google Shape;802;p2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03" name="Google Shape;803;p2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9" name="Shape 519"/>
        <p:cNvGrpSpPr/>
        <p:nvPr/>
      </p:nvGrpSpPr>
      <p:grpSpPr>
        <a:xfrm>
          <a:off x="0" y="0"/>
          <a:ext cx="0" cy="0"/>
          <a:chOff x="0" y="0"/>
          <a:chExt cx="0" cy="0"/>
        </a:xfrm>
      </p:grpSpPr>
      <p:sp>
        <p:nvSpPr>
          <p:cNvPr id="520" name="Google Shape;520;g1e3bd7d3030_0_14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21" name="Google Shape;521;g1e3bd7d3030_0_1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7" name="Shape 807"/>
        <p:cNvGrpSpPr/>
        <p:nvPr/>
      </p:nvGrpSpPr>
      <p:grpSpPr>
        <a:xfrm>
          <a:off x="0" y="0"/>
          <a:ext cx="0" cy="0"/>
          <a:chOff x="0" y="0"/>
          <a:chExt cx="0" cy="0"/>
        </a:xfrm>
      </p:grpSpPr>
      <p:sp>
        <p:nvSpPr>
          <p:cNvPr id="808" name="Google Shape;808;g1e3bd7d3030_0_6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09" name="Google Shape;809;g1e3bd7d3030_0_6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2" name="Shape 812"/>
        <p:cNvGrpSpPr/>
        <p:nvPr/>
      </p:nvGrpSpPr>
      <p:grpSpPr>
        <a:xfrm>
          <a:off x="0" y="0"/>
          <a:ext cx="0" cy="0"/>
          <a:chOff x="0" y="0"/>
          <a:chExt cx="0" cy="0"/>
        </a:xfrm>
      </p:grpSpPr>
      <p:sp>
        <p:nvSpPr>
          <p:cNvPr id="813" name="Google Shape;813;g1e3bd7d3030_0_6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14" name="Google Shape;814;g1e3bd7d3030_0_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8" name="Shape 818"/>
        <p:cNvGrpSpPr/>
        <p:nvPr/>
      </p:nvGrpSpPr>
      <p:grpSpPr>
        <a:xfrm>
          <a:off x="0" y="0"/>
          <a:ext cx="0" cy="0"/>
          <a:chOff x="0" y="0"/>
          <a:chExt cx="0" cy="0"/>
        </a:xfrm>
      </p:grpSpPr>
      <p:sp>
        <p:nvSpPr>
          <p:cNvPr id="819" name="Google Shape;819;g1e3bd7d3030_0_7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20" name="Google Shape;820;g1e3bd7d3030_0_7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3" name="Shape 823"/>
        <p:cNvGrpSpPr/>
        <p:nvPr/>
      </p:nvGrpSpPr>
      <p:grpSpPr>
        <a:xfrm>
          <a:off x="0" y="0"/>
          <a:ext cx="0" cy="0"/>
          <a:chOff x="0" y="0"/>
          <a:chExt cx="0" cy="0"/>
        </a:xfrm>
      </p:grpSpPr>
      <p:sp>
        <p:nvSpPr>
          <p:cNvPr id="824" name="Google Shape;824;g1e3bd7d3030_0_10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25" name="Google Shape;825;g1e3bd7d3030_0_10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8" name="Shape 828"/>
        <p:cNvGrpSpPr/>
        <p:nvPr/>
      </p:nvGrpSpPr>
      <p:grpSpPr>
        <a:xfrm>
          <a:off x="0" y="0"/>
          <a:ext cx="0" cy="0"/>
          <a:chOff x="0" y="0"/>
          <a:chExt cx="0" cy="0"/>
        </a:xfrm>
      </p:grpSpPr>
      <p:sp>
        <p:nvSpPr>
          <p:cNvPr id="829" name="Google Shape;829;g1e3bd7d3030_0_8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30" name="Google Shape;830;g1e3bd7d3030_0_8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4" name="Shape 834"/>
        <p:cNvGrpSpPr/>
        <p:nvPr/>
      </p:nvGrpSpPr>
      <p:grpSpPr>
        <a:xfrm>
          <a:off x="0" y="0"/>
          <a:ext cx="0" cy="0"/>
          <a:chOff x="0" y="0"/>
          <a:chExt cx="0" cy="0"/>
        </a:xfrm>
      </p:grpSpPr>
      <p:sp>
        <p:nvSpPr>
          <p:cNvPr id="835" name="Google Shape;835;p3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36" name="Google Shape;836;p3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6" name="Shape 526"/>
        <p:cNvGrpSpPr/>
        <p:nvPr/>
      </p:nvGrpSpPr>
      <p:grpSpPr>
        <a:xfrm>
          <a:off x="0" y="0"/>
          <a:ext cx="0" cy="0"/>
          <a:chOff x="0" y="0"/>
          <a:chExt cx="0" cy="0"/>
        </a:xfrm>
      </p:grpSpPr>
      <p:sp>
        <p:nvSpPr>
          <p:cNvPr id="527" name="Google Shape;527;g1e3bd7d3030_0_17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28" name="Google Shape;528;g1e3bd7d3030_0_1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1" name="Shape 531"/>
        <p:cNvGrpSpPr/>
        <p:nvPr/>
      </p:nvGrpSpPr>
      <p:grpSpPr>
        <a:xfrm>
          <a:off x="0" y="0"/>
          <a:ext cx="0" cy="0"/>
          <a:chOff x="0" y="0"/>
          <a:chExt cx="0" cy="0"/>
        </a:xfrm>
      </p:grpSpPr>
      <p:sp>
        <p:nvSpPr>
          <p:cNvPr id="532" name="Google Shape;532;g1e3bd7d3030_0_15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33" name="Google Shape;533;g1e3bd7d3030_0_1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2" name="Shape 552"/>
        <p:cNvGrpSpPr/>
        <p:nvPr/>
      </p:nvGrpSpPr>
      <p:grpSpPr>
        <a:xfrm>
          <a:off x="0" y="0"/>
          <a:ext cx="0" cy="0"/>
          <a:chOff x="0" y="0"/>
          <a:chExt cx="0" cy="0"/>
        </a:xfrm>
      </p:grpSpPr>
      <p:sp>
        <p:nvSpPr>
          <p:cNvPr id="553" name="Google Shape;553;p3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54" name="Google Shape;554;p3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8" name="Shape 558"/>
        <p:cNvGrpSpPr/>
        <p:nvPr/>
      </p:nvGrpSpPr>
      <p:grpSpPr>
        <a:xfrm>
          <a:off x="0" y="0"/>
          <a:ext cx="0" cy="0"/>
          <a:chOff x="0" y="0"/>
          <a:chExt cx="0" cy="0"/>
        </a:xfrm>
      </p:grpSpPr>
      <p:sp>
        <p:nvSpPr>
          <p:cNvPr id="559" name="Google Shape;559;p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60" name="Google Shape;560;p33: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5" name="Shape 565"/>
        <p:cNvGrpSpPr/>
        <p:nvPr/>
      </p:nvGrpSpPr>
      <p:grpSpPr>
        <a:xfrm>
          <a:off x="0" y="0"/>
          <a:ext cx="0" cy="0"/>
          <a:chOff x="0" y="0"/>
          <a:chExt cx="0" cy="0"/>
        </a:xfrm>
      </p:grpSpPr>
      <p:sp>
        <p:nvSpPr>
          <p:cNvPr id="566" name="Google Shape;566;g24ed49e0679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67" name="Google Shape;567;g24ed49e0679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1" name="Shape 571"/>
        <p:cNvGrpSpPr/>
        <p:nvPr/>
      </p:nvGrpSpPr>
      <p:grpSpPr>
        <a:xfrm>
          <a:off x="0" y="0"/>
          <a:ext cx="0" cy="0"/>
          <a:chOff x="0" y="0"/>
          <a:chExt cx="0" cy="0"/>
        </a:xfrm>
      </p:grpSpPr>
      <p:sp>
        <p:nvSpPr>
          <p:cNvPr id="572" name="Google Shape;572;g24ed49e0679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73" name="Google Shape;573;g24ed49e0679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6.png"/><Relationship Id="rId3" Type="http://schemas.openxmlformats.org/officeDocument/2006/relationships/image" Target="../media/image17.png"/><Relationship Id="rId4" Type="http://schemas.openxmlformats.org/officeDocument/2006/relationships/image" Target="../media/image1.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png"/><Relationship Id="rId3" Type="http://schemas.openxmlformats.org/officeDocument/2006/relationships/image" Target="../media/image12.png"/><Relationship Id="rId4" Type="http://schemas.openxmlformats.org/officeDocument/2006/relationships/image" Target="../media/image17.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2.png"/><Relationship Id="rId3" Type="http://schemas.openxmlformats.org/officeDocument/2006/relationships/image" Target="../media/image9.png"/><Relationship Id="rId4" Type="http://schemas.openxmlformats.org/officeDocument/2006/relationships/image" Target="../media/image13.png"/><Relationship Id="rId5" Type="http://schemas.openxmlformats.org/officeDocument/2006/relationships/image" Target="../media/image3.png"/><Relationship Id="rId6" Type="http://schemas.openxmlformats.org/officeDocument/2006/relationships/image" Target="../media/image19.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png"/><Relationship Id="rId3" Type="http://schemas.openxmlformats.org/officeDocument/2006/relationships/image" Target="../media/image18.png"/><Relationship Id="rId4" Type="http://schemas.openxmlformats.org/officeDocument/2006/relationships/image" Target="../media/image6.png"/><Relationship Id="rId5" Type="http://schemas.openxmlformats.org/officeDocument/2006/relationships/image" Target="../media/image4.png"/><Relationship Id="rId6" Type="http://schemas.openxmlformats.org/officeDocument/2006/relationships/image" Target="../media/image8.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1.png"/><Relationship Id="rId3" Type="http://schemas.openxmlformats.org/officeDocument/2006/relationships/image" Target="../media/image3.png"/><Relationship Id="rId4" Type="http://schemas.openxmlformats.org/officeDocument/2006/relationships/image" Target="../media/image13.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1.png"/><Relationship Id="rId3" Type="http://schemas.openxmlformats.org/officeDocument/2006/relationships/image" Target="../media/image3.png"/><Relationship Id="rId4" Type="http://schemas.openxmlformats.org/officeDocument/2006/relationships/image" Target="../media/image13.pn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1.png"/><Relationship Id="rId3" Type="http://schemas.openxmlformats.org/officeDocument/2006/relationships/image" Target="../media/image3.png"/><Relationship Id="rId4" Type="http://schemas.openxmlformats.org/officeDocument/2006/relationships/image" Target="../media/image13.png"/></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3.png"/><Relationship Id="rId3" Type="http://schemas.openxmlformats.org/officeDocument/2006/relationships/image" Target="../media/image2.png"/><Relationship Id="rId4" Type="http://schemas.openxmlformats.org/officeDocument/2006/relationships/image" Target="../media/image6.png"/><Relationship Id="rId5" Type="http://schemas.openxmlformats.org/officeDocument/2006/relationships/image" Target="../media/image1.png"/><Relationship Id="rId6" Type="http://schemas.openxmlformats.org/officeDocument/2006/relationships/image" Target="../media/image8.pn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6.png"/><Relationship Id="rId3" Type="http://schemas.openxmlformats.org/officeDocument/2006/relationships/image" Target="../media/image17.png"/><Relationship Id="rId4" Type="http://schemas.openxmlformats.org/officeDocument/2006/relationships/image" Target="../media/image1.png"/></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png"/><Relationship Id="rId3" Type="http://schemas.openxmlformats.org/officeDocument/2006/relationships/image" Target="../media/image12.png"/><Relationship Id="rId4" Type="http://schemas.openxmlformats.org/officeDocument/2006/relationships/image" Target="../media/image17.png"/></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2.png"/><Relationship Id="rId3" Type="http://schemas.openxmlformats.org/officeDocument/2006/relationships/image" Target="../media/image9.png"/><Relationship Id="rId4" Type="http://schemas.openxmlformats.org/officeDocument/2006/relationships/image" Target="../media/image13.png"/><Relationship Id="rId5" Type="http://schemas.openxmlformats.org/officeDocument/2006/relationships/image" Target="../media/image3.png"/><Relationship Id="rId6" Type="http://schemas.openxmlformats.org/officeDocument/2006/relationships/image" Target="../media/image19.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6.png"/><Relationship Id="rId3" Type="http://schemas.openxmlformats.org/officeDocument/2006/relationships/image" Target="../media/image17.png"/><Relationship Id="rId4" Type="http://schemas.openxmlformats.org/officeDocument/2006/relationships/image" Target="../media/image1.png"/></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6.png"/><Relationship Id="rId3" Type="http://schemas.openxmlformats.org/officeDocument/2006/relationships/image" Target="../media/image17.png"/><Relationship Id="rId4" Type="http://schemas.openxmlformats.org/officeDocument/2006/relationships/image" Target="../media/image1.png"/></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png"/><Relationship Id="rId3" Type="http://schemas.openxmlformats.org/officeDocument/2006/relationships/image" Target="../media/image12.png"/><Relationship Id="rId4" Type="http://schemas.openxmlformats.org/officeDocument/2006/relationships/image" Target="../media/image17.png"/></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png"/><Relationship Id="rId3" Type="http://schemas.openxmlformats.org/officeDocument/2006/relationships/image" Target="../media/image12.png"/><Relationship Id="rId4" Type="http://schemas.openxmlformats.org/officeDocument/2006/relationships/image" Target="../media/image17.png"/></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1.png"/><Relationship Id="rId3" Type="http://schemas.openxmlformats.org/officeDocument/2006/relationships/image" Target="../media/image3.png"/><Relationship Id="rId4" Type="http://schemas.openxmlformats.org/officeDocument/2006/relationships/image" Target="../media/image13.png"/></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png"/><Relationship Id="rId3" Type="http://schemas.openxmlformats.org/officeDocument/2006/relationships/image" Target="../media/image12.png"/><Relationship Id="rId4" Type="http://schemas.openxmlformats.org/officeDocument/2006/relationships/image" Target="../media/image17.png"/></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6.png"/><Relationship Id="rId3" Type="http://schemas.openxmlformats.org/officeDocument/2006/relationships/image" Target="../media/image17.png"/><Relationship Id="rId4" Type="http://schemas.openxmlformats.org/officeDocument/2006/relationships/image" Target="../media/image1.png"/></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hyperlink" Target="http://bit.ly/2Tynxth" TargetMode="External"/><Relationship Id="rId3" Type="http://schemas.openxmlformats.org/officeDocument/2006/relationships/hyperlink" Target="http://bit.ly/2TyoMsr" TargetMode="External"/><Relationship Id="rId4" Type="http://schemas.openxmlformats.org/officeDocument/2006/relationships/hyperlink" Target="http://bit.ly/2TtBDfr" TargetMode="External"/><Relationship Id="rId5" Type="http://schemas.openxmlformats.org/officeDocument/2006/relationships/image" Target="../media/image11.png"/><Relationship Id="rId6" Type="http://schemas.openxmlformats.org/officeDocument/2006/relationships/image" Target="../media/image3.png"/><Relationship Id="rId7" Type="http://schemas.openxmlformats.org/officeDocument/2006/relationships/image" Target="../media/image13.png"/></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1.png"/><Relationship Id="rId3" Type="http://schemas.openxmlformats.org/officeDocument/2006/relationships/image" Target="../media/image3.png"/><Relationship Id="rId4" Type="http://schemas.openxmlformats.org/officeDocument/2006/relationships/image" Target="../media/image13.png"/></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6.png"/><Relationship Id="rId3" Type="http://schemas.openxmlformats.org/officeDocument/2006/relationships/image" Target="../media/image17.png"/><Relationship Id="rId4" Type="http://schemas.openxmlformats.org/officeDocument/2006/relationships/image" Target="../media/image1.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png"/><Relationship Id="rId3" Type="http://schemas.openxmlformats.org/officeDocument/2006/relationships/image" Target="../media/image12.png"/><Relationship Id="rId4" Type="http://schemas.openxmlformats.org/officeDocument/2006/relationships/image" Target="../media/image17.png"/></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2.png"/><Relationship Id="rId3" Type="http://schemas.openxmlformats.org/officeDocument/2006/relationships/image" Target="../media/image9.png"/><Relationship Id="rId4" Type="http://schemas.openxmlformats.org/officeDocument/2006/relationships/image" Target="../media/image13.png"/><Relationship Id="rId5" Type="http://schemas.openxmlformats.org/officeDocument/2006/relationships/image" Target="../media/image3.png"/><Relationship Id="rId6" Type="http://schemas.openxmlformats.org/officeDocument/2006/relationships/image" Target="../media/image19.png"/></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hyperlink" Target="http://bit.ly/2Tynxth" TargetMode="External"/><Relationship Id="rId3" Type="http://schemas.openxmlformats.org/officeDocument/2006/relationships/hyperlink" Target="http://bit.ly/2TyoMsr" TargetMode="External"/><Relationship Id="rId4" Type="http://schemas.openxmlformats.org/officeDocument/2006/relationships/hyperlink" Target="http://bit.ly/2TtBDfr" TargetMode="Externa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8" name="Shape 8"/>
        <p:cNvGrpSpPr/>
        <p:nvPr/>
      </p:nvGrpSpPr>
      <p:grpSpPr>
        <a:xfrm>
          <a:off x="0" y="0"/>
          <a:ext cx="0" cy="0"/>
          <a:chOff x="0" y="0"/>
          <a:chExt cx="0" cy="0"/>
        </a:xfrm>
      </p:grpSpPr>
      <p:sp>
        <p:nvSpPr>
          <p:cNvPr id="9" name="Google Shape;9;p39"/>
          <p:cNvSpPr txBox="1"/>
          <p:nvPr>
            <p:ph type="ctrTitle"/>
          </p:nvPr>
        </p:nvSpPr>
        <p:spPr>
          <a:xfrm>
            <a:off x="867500" y="1162650"/>
            <a:ext cx="4780200" cy="2180400"/>
          </a:xfrm>
          <a:prstGeom prst="rect">
            <a:avLst/>
          </a:prstGeom>
          <a:noFill/>
          <a:ln>
            <a:noFill/>
          </a:ln>
        </p:spPr>
        <p:txBody>
          <a:bodyPr anchorCtr="0" anchor="ctr" bIns="91425" lIns="91425" spcFirstLastPara="1" rIns="91425" wrap="square" tIns="91425">
            <a:noAutofit/>
          </a:bodyPr>
          <a:lstStyle>
            <a:lvl1pPr lvl="0" algn="l">
              <a:lnSpc>
                <a:spcPct val="90000"/>
              </a:lnSpc>
              <a:spcBef>
                <a:spcPts val="0"/>
              </a:spcBef>
              <a:spcAft>
                <a:spcPts val="0"/>
              </a:spcAft>
              <a:buClr>
                <a:srgbClr val="191919"/>
              </a:buClr>
              <a:buSzPts val="6000"/>
              <a:buNone/>
              <a:defRPr sz="6000"/>
            </a:lvl1pPr>
            <a:lvl2pPr lvl="1" algn="ctr">
              <a:lnSpc>
                <a:spcPct val="100000"/>
              </a:lnSpc>
              <a:spcBef>
                <a:spcPts val="0"/>
              </a:spcBef>
              <a:spcAft>
                <a:spcPts val="0"/>
              </a:spcAft>
              <a:buClr>
                <a:srgbClr val="191919"/>
              </a:buClr>
              <a:buSzPts val="5200"/>
              <a:buNone/>
              <a:defRPr sz="5200">
                <a:solidFill>
                  <a:srgbClr val="191919"/>
                </a:solidFill>
              </a:defRPr>
            </a:lvl2pPr>
            <a:lvl3pPr lvl="2" algn="ctr">
              <a:lnSpc>
                <a:spcPct val="100000"/>
              </a:lnSpc>
              <a:spcBef>
                <a:spcPts val="0"/>
              </a:spcBef>
              <a:spcAft>
                <a:spcPts val="0"/>
              </a:spcAft>
              <a:buClr>
                <a:srgbClr val="191919"/>
              </a:buClr>
              <a:buSzPts val="5200"/>
              <a:buNone/>
              <a:defRPr sz="5200">
                <a:solidFill>
                  <a:srgbClr val="191919"/>
                </a:solidFill>
              </a:defRPr>
            </a:lvl3pPr>
            <a:lvl4pPr lvl="3" algn="ctr">
              <a:lnSpc>
                <a:spcPct val="100000"/>
              </a:lnSpc>
              <a:spcBef>
                <a:spcPts val="0"/>
              </a:spcBef>
              <a:spcAft>
                <a:spcPts val="0"/>
              </a:spcAft>
              <a:buClr>
                <a:srgbClr val="191919"/>
              </a:buClr>
              <a:buSzPts val="5200"/>
              <a:buNone/>
              <a:defRPr sz="5200">
                <a:solidFill>
                  <a:srgbClr val="191919"/>
                </a:solidFill>
              </a:defRPr>
            </a:lvl4pPr>
            <a:lvl5pPr lvl="4" algn="ctr">
              <a:lnSpc>
                <a:spcPct val="100000"/>
              </a:lnSpc>
              <a:spcBef>
                <a:spcPts val="0"/>
              </a:spcBef>
              <a:spcAft>
                <a:spcPts val="0"/>
              </a:spcAft>
              <a:buClr>
                <a:srgbClr val="191919"/>
              </a:buClr>
              <a:buSzPts val="5200"/>
              <a:buNone/>
              <a:defRPr sz="5200">
                <a:solidFill>
                  <a:srgbClr val="191919"/>
                </a:solidFill>
              </a:defRPr>
            </a:lvl5pPr>
            <a:lvl6pPr lvl="5" algn="ctr">
              <a:lnSpc>
                <a:spcPct val="100000"/>
              </a:lnSpc>
              <a:spcBef>
                <a:spcPts val="0"/>
              </a:spcBef>
              <a:spcAft>
                <a:spcPts val="0"/>
              </a:spcAft>
              <a:buClr>
                <a:srgbClr val="191919"/>
              </a:buClr>
              <a:buSzPts val="5200"/>
              <a:buNone/>
              <a:defRPr sz="5200">
                <a:solidFill>
                  <a:srgbClr val="191919"/>
                </a:solidFill>
              </a:defRPr>
            </a:lvl6pPr>
            <a:lvl7pPr lvl="6" algn="ctr">
              <a:lnSpc>
                <a:spcPct val="100000"/>
              </a:lnSpc>
              <a:spcBef>
                <a:spcPts val="0"/>
              </a:spcBef>
              <a:spcAft>
                <a:spcPts val="0"/>
              </a:spcAft>
              <a:buClr>
                <a:srgbClr val="191919"/>
              </a:buClr>
              <a:buSzPts val="5200"/>
              <a:buNone/>
              <a:defRPr sz="5200">
                <a:solidFill>
                  <a:srgbClr val="191919"/>
                </a:solidFill>
              </a:defRPr>
            </a:lvl7pPr>
            <a:lvl8pPr lvl="7" algn="ctr">
              <a:lnSpc>
                <a:spcPct val="100000"/>
              </a:lnSpc>
              <a:spcBef>
                <a:spcPts val="0"/>
              </a:spcBef>
              <a:spcAft>
                <a:spcPts val="0"/>
              </a:spcAft>
              <a:buClr>
                <a:srgbClr val="191919"/>
              </a:buClr>
              <a:buSzPts val="5200"/>
              <a:buNone/>
              <a:defRPr sz="5200">
                <a:solidFill>
                  <a:srgbClr val="191919"/>
                </a:solidFill>
              </a:defRPr>
            </a:lvl8pPr>
            <a:lvl9pPr lvl="8" algn="ctr">
              <a:lnSpc>
                <a:spcPct val="100000"/>
              </a:lnSpc>
              <a:spcBef>
                <a:spcPts val="0"/>
              </a:spcBef>
              <a:spcAft>
                <a:spcPts val="0"/>
              </a:spcAft>
              <a:buClr>
                <a:srgbClr val="191919"/>
              </a:buClr>
              <a:buSzPts val="5200"/>
              <a:buNone/>
              <a:defRPr sz="5200">
                <a:solidFill>
                  <a:srgbClr val="191919"/>
                </a:solidFill>
              </a:defRPr>
            </a:lvl9pPr>
          </a:lstStyle>
          <a:p/>
        </p:txBody>
      </p:sp>
      <p:sp>
        <p:nvSpPr>
          <p:cNvPr id="10" name="Google Shape;10;p39"/>
          <p:cNvSpPr txBox="1"/>
          <p:nvPr>
            <p:ph idx="1" type="subTitle"/>
          </p:nvPr>
        </p:nvSpPr>
        <p:spPr>
          <a:xfrm>
            <a:off x="867500" y="3418950"/>
            <a:ext cx="4359000" cy="4095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1600"/>
              <a:buNone/>
              <a:defRPr sz="1600"/>
            </a:lvl1pPr>
            <a:lvl2pPr lvl="1" algn="ctr">
              <a:lnSpc>
                <a:spcPct val="100000"/>
              </a:lnSpc>
              <a:spcBef>
                <a:spcPts val="0"/>
              </a:spcBef>
              <a:spcAft>
                <a:spcPts val="0"/>
              </a:spcAft>
              <a:buSzPts val="1600"/>
              <a:buNone/>
              <a:defRPr sz="1600"/>
            </a:lvl2pPr>
            <a:lvl3pPr lvl="2" algn="ctr">
              <a:lnSpc>
                <a:spcPct val="100000"/>
              </a:lnSpc>
              <a:spcBef>
                <a:spcPts val="0"/>
              </a:spcBef>
              <a:spcAft>
                <a:spcPts val="0"/>
              </a:spcAft>
              <a:buSzPts val="1600"/>
              <a:buNone/>
              <a:defRPr sz="1600"/>
            </a:lvl3pPr>
            <a:lvl4pPr lvl="3" algn="ctr">
              <a:lnSpc>
                <a:spcPct val="100000"/>
              </a:lnSpc>
              <a:spcBef>
                <a:spcPts val="0"/>
              </a:spcBef>
              <a:spcAft>
                <a:spcPts val="0"/>
              </a:spcAft>
              <a:buSzPts val="1600"/>
              <a:buNone/>
              <a:defRPr sz="1600"/>
            </a:lvl4pPr>
            <a:lvl5pPr lvl="4" algn="ctr">
              <a:lnSpc>
                <a:spcPct val="100000"/>
              </a:lnSpc>
              <a:spcBef>
                <a:spcPts val="0"/>
              </a:spcBef>
              <a:spcAft>
                <a:spcPts val="0"/>
              </a:spcAft>
              <a:buSzPts val="1600"/>
              <a:buNone/>
              <a:defRPr sz="1600"/>
            </a:lvl5pPr>
            <a:lvl6pPr lvl="5" algn="ctr">
              <a:lnSpc>
                <a:spcPct val="100000"/>
              </a:lnSpc>
              <a:spcBef>
                <a:spcPts val="0"/>
              </a:spcBef>
              <a:spcAft>
                <a:spcPts val="0"/>
              </a:spcAft>
              <a:buSzPts val="1600"/>
              <a:buNone/>
              <a:defRPr sz="1600"/>
            </a:lvl6pPr>
            <a:lvl7pPr lvl="6" algn="ctr">
              <a:lnSpc>
                <a:spcPct val="100000"/>
              </a:lnSpc>
              <a:spcBef>
                <a:spcPts val="0"/>
              </a:spcBef>
              <a:spcAft>
                <a:spcPts val="0"/>
              </a:spcAft>
              <a:buSzPts val="1600"/>
              <a:buNone/>
              <a:defRPr sz="1600"/>
            </a:lvl7pPr>
            <a:lvl8pPr lvl="7" algn="ctr">
              <a:lnSpc>
                <a:spcPct val="100000"/>
              </a:lnSpc>
              <a:spcBef>
                <a:spcPts val="0"/>
              </a:spcBef>
              <a:spcAft>
                <a:spcPts val="0"/>
              </a:spcAft>
              <a:buSzPts val="1600"/>
              <a:buNone/>
              <a:defRPr sz="1600"/>
            </a:lvl8pPr>
            <a:lvl9pPr lvl="8" algn="ctr">
              <a:lnSpc>
                <a:spcPct val="100000"/>
              </a:lnSpc>
              <a:spcBef>
                <a:spcPts val="0"/>
              </a:spcBef>
              <a:spcAft>
                <a:spcPts val="0"/>
              </a:spcAft>
              <a:buSzPts val="1600"/>
              <a:buNone/>
              <a:defRPr sz="1600"/>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5" name="Shape 45"/>
        <p:cNvGrpSpPr/>
        <p:nvPr/>
      </p:nvGrpSpPr>
      <p:grpSpPr>
        <a:xfrm>
          <a:off x="0" y="0"/>
          <a:ext cx="0" cy="0"/>
          <a:chOff x="0" y="0"/>
          <a:chExt cx="0" cy="0"/>
        </a:xfrm>
      </p:grpSpPr>
      <p:sp>
        <p:nvSpPr>
          <p:cNvPr id="46" name="Google Shape;46;p61"/>
          <p:cNvSpPr txBox="1"/>
          <p:nvPr>
            <p:ph type="title"/>
          </p:nvPr>
        </p:nvSpPr>
        <p:spPr>
          <a:xfrm>
            <a:off x="720000" y="367423"/>
            <a:ext cx="7704000" cy="8418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3600"/>
              <a:buNone/>
              <a:defRPr sz="45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p:txBody>
      </p:sp>
      <p:sp>
        <p:nvSpPr>
          <p:cNvPr id="47" name="Google Shape;47;p61"/>
          <p:cNvSpPr txBox="1"/>
          <p:nvPr>
            <p:ph idx="1" type="subTitle"/>
          </p:nvPr>
        </p:nvSpPr>
        <p:spPr>
          <a:xfrm>
            <a:off x="2241550" y="1348750"/>
            <a:ext cx="4661100" cy="16818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1200"/>
              <a:buNone/>
              <a:defRPr sz="1600"/>
            </a:lvl1pPr>
            <a:lvl2pPr lvl="1" algn="ctr">
              <a:lnSpc>
                <a:spcPct val="100000"/>
              </a:lnSpc>
              <a:spcBef>
                <a:spcPts val="1600"/>
              </a:spcBef>
              <a:spcAft>
                <a:spcPts val="0"/>
              </a:spcAft>
              <a:buSzPts val="1200"/>
              <a:buNone/>
              <a:defRPr/>
            </a:lvl2pPr>
            <a:lvl3pPr lvl="2" algn="ctr">
              <a:lnSpc>
                <a:spcPct val="100000"/>
              </a:lnSpc>
              <a:spcBef>
                <a:spcPts val="1600"/>
              </a:spcBef>
              <a:spcAft>
                <a:spcPts val="0"/>
              </a:spcAft>
              <a:buSzPts val="1200"/>
              <a:buNone/>
              <a:defRPr/>
            </a:lvl3pPr>
            <a:lvl4pPr lvl="3" algn="ctr">
              <a:lnSpc>
                <a:spcPct val="100000"/>
              </a:lnSpc>
              <a:spcBef>
                <a:spcPts val="1600"/>
              </a:spcBef>
              <a:spcAft>
                <a:spcPts val="0"/>
              </a:spcAft>
              <a:buSzPts val="1200"/>
              <a:buNone/>
              <a:defRPr/>
            </a:lvl4pPr>
            <a:lvl5pPr lvl="4" algn="ctr">
              <a:lnSpc>
                <a:spcPct val="100000"/>
              </a:lnSpc>
              <a:spcBef>
                <a:spcPts val="1600"/>
              </a:spcBef>
              <a:spcAft>
                <a:spcPts val="0"/>
              </a:spcAft>
              <a:buSzPts val="1200"/>
              <a:buNone/>
              <a:defRPr/>
            </a:lvl5pPr>
            <a:lvl6pPr lvl="5" algn="ctr">
              <a:lnSpc>
                <a:spcPct val="100000"/>
              </a:lnSpc>
              <a:spcBef>
                <a:spcPts val="1600"/>
              </a:spcBef>
              <a:spcAft>
                <a:spcPts val="0"/>
              </a:spcAft>
              <a:buSzPts val="1200"/>
              <a:buNone/>
              <a:defRPr/>
            </a:lvl6pPr>
            <a:lvl7pPr lvl="6" algn="ctr">
              <a:lnSpc>
                <a:spcPct val="100000"/>
              </a:lnSpc>
              <a:spcBef>
                <a:spcPts val="1600"/>
              </a:spcBef>
              <a:spcAft>
                <a:spcPts val="0"/>
              </a:spcAft>
              <a:buSzPts val="1200"/>
              <a:buNone/>
              <a:defRPr/>
            </a:lvl7pPr>
            <a:lvl8pPr lvl="7" algn="ctr">
              <a:lnSpc>
                <a:spcPct val="100000"/>
              </a:lnSpc>
              <a:spcBef>
                <a:spcPts val="1600"/>
              </a:spcBef>
              <a:spcAft>
                <a:spcPts val="0"/>
              </a:spcAft>
              <a:buSzPts val="1200"/>
              <a:buNone/>
              <a:defRPr/>
            </a:lvl8pPr>
            <a:lvl9pPr lvl="8" algn="ctr">
              <a:lnSpc>
                <a:spcPct val="100000"/>
              </a:lnSpc>
              <a:spcBef>
                <a:spcPts val="1600"/>
              </a:spcBef>
              <a:spcAft>
                <a:spcPts val="1600"/>
              </a:spcAft>
              <a:buSzPts val="1200"/>
              <a:buNone/>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8" name="Shape 48"/>
        <p:cNvGrpSpPr/>
        <p:nvPr/>
      </p:nvGrpSpPr>
      <p:grpSpPr>
        <a:xfrm>
          <a:off x="0" y="0"/>
          <a:ext cx="0" cy="0"/>
          <a:chOff x="0" y="0"/>
          <a:chExt cx="0" cy="0"/>
        </a:xfrm>
      </p:grpSpPr>
      <p:sp>
        <p:nvSpPr>
          <p:cNvPr id="49" name="Google Shape;49;p62"/>
          <p:cNvSpPr txBox="1"/>
          <p:nvPr>
            <p:ph type="title"/>
          </p:nvPr>
        </p:nvSpPr>
        <p:spPr>
          <a:xfrm>
            <a:off x="720000" y="2285400"/>
            <a:ext cx="7704000" cy="5727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3500"/>
              <a:buNone/>
              <a:defRPr/>
            </a:lvl1pPr>
            <a:lvl2pPr lvl="1" algn="ctr">
              <a:lnSpc>
                <a:spcPct val="100000"/>
              </a:lnSpc>
              <a:spcBef>
                <a:spcPts val="0"/>
              </a:spcBef>
              <a:spcAft>
                <a:spcPts val="0"/>
              </a:spcAft>
              <a:buSzPts val="3500"/>
              <a:buNone/>
              <a:defRPr/>
            </a:lvl2pPr>
            <a:lvl3pPr lvl="2" algn="ctr">
              <a:lnSpc>
                <a:spcPct val="100000"/>
              </a:lnSpc>
              <a:spcBef>
                <a:spcPts val="0"/>
              </a:spcBef>
              <a:spcAft>
                <a:spcPts val="0"/>
              </a:spcAft>
              <a:buSzPts val="3500"/>
              <a:buNone/>
              <a:defRPr/>
            </a:lvl3pPr>
            <a:lvl4pPr lvl="3" algn="ctr">
              <a:lnSpc>
                <a:spcPct val="100000"/>
              </a:lnSpc>
              <a:spcBef>
                <a:spcPts val="0"/>
              </a:spcBef>
              <a:spcAft>
                <a:spcPts val="0"/>
              </a:spcAft>
              <a:buSzPts val="3500"/>
              <a:buNone/>
              <a:defRPr/>
            </a:lvl4pPr>
            <a:lvl5pPr lvl="4" algn="ctr">
              <a:lnSpc>
                <a:spcPct val="100000"/>
              </a:lnSpc>
              <a:spcBef>
                <a:spcPts val="0"/>
              </a:spcBef>
              <a:spcAft>
                <a:spcPts val="0"/>
              </a:spcAft>
              <a:buSzPts val="3500"/>
              <a:buNone/>
              <a:defRPr/>
            </a:lvl5pPr>
            <a:lvl6pPr lvl="5" algn="ctr">
              <a:lnSpc>
                <a:spcPct val="100000"/>
              </a:lnSpc>
              <a:spcBef>
                <a:spcPts val="0"/>
              </a:spcBef>
              <a:spcAft>
                <a:spcPts val="0"/>
              </a:spcAft>
              <a:buSzPts val="3500"/>
              <a:buNone/>
              <a:defRPr/>
            </a:lvl6pPr>
            <a:lvl7pPr lvl="6" algn="ctr">
              <a:lnSpc>
                <a:spcPct val="100000"/>
              </a:lnSpc>
              <a:spcBef>
                <a:spcPts val="0"/>
              </a:spcBef>
              <a:spcAft>
                <a:spcPts val="0"/>
              </a:spcAft>
              <a:buSzPts val="3500"/>
              <a:buNone/>
              <a:defRPr/>
            </a:lvl7pPr>
            <a:lvl8pPr lvl="7" algn="ctr">
              <a:lnSpc>
                <a:spcPct val="100000"/>
              </a:lnSpc>
              <a:spcBef>
                <a:spcPts val="0"/>
              </a:spcBef>
              <a:spcAft>
                <a:spcPts val="0"/>
              </a:spcAft>
              <a:buSzPts val="3500"/>
              <a:buNone/>
              <a:defRPr/>
            </a:lvl8pPr>
            <a:lvl9pPr lvl="8" algn="ctr">
              <a:lnSpc>
                <a:spcPct val="100000"/>
              </a:lnSpc>
              <a:spcBef>
                <a:spcPts val="0"/>
              </a:spcBef>
              <a:spcAft>
                <a:spcPts val="0"/>
              </a:spcAft>
              <a:buSzPts val="3500"/>
              <a:buNone/>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0" name="Shape 50"/>
        <p:cNvGrpSpPr/>
        <p:nvPr/>
      </p:nvGrpSpPr>
      <p:grpSpPr>
        <a:xfrm>
          <a:off x="0" y="0"/>
          <a:ext cx="0" cy="0"/>
          <a:chOff x="0" y="0"/>
          <a:chExt cx="0" cy="0"/>
        </a:xfrm>
      </p:grpSpPr>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p:cSld name="CUSTOM">
    <p:spTree>
      <p:nvGrpSpPr>
        <p:cNvPr id="51" name="Shape 51"/>
        <p:cNvGrpSpPr/>
        <p:nvPr/>
      </p:nvGrpSpPr>
      <p:grpSpPr>
        <a:xfrm>
          <a:off x="0" y="0"/>
          <a:ext cx="0" cy="0"/>
          <a:chOff x="0" y="0"/>
          <a:chExt cx="0" cy="0"/>
        </a:xfrm>
      </p:grpSpPr>
      <p:sp>
        <p:nvSpPr>
          <p:cNvPr id="52" name="Google Shape;52;p64"/>
          <p:cNvSpPr txBox="1"/>
          <p:nvPr>
            <p:ph idx="1" type="subTitle"/>
          </p:nvPr>
        </p:nvSpPr>
        <p:spPr>
          <a:xfrm>
            <a:off x="720000" y="1212525"/>
            <a:ext cx="2907600" cy="13542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1200"/>
              <a:buNone/>
              <a:defRPr/>
            </a:lvl1pPr>
            <a:lvl2pPr lvl="1" algn="ctr">
              <a:lnSpc>
                <a:spcPct val="100000"/>
              </a:lnSpc>
              <a:spcBef>
                <a:spcPts val="0"/>
              </a:spcBef>
              <a:spcAft>
                <a:spcPts val="0"/>
              </a:spcAft>
              <a:buSzPts val="1200"/>
              <a:buNone/>
              <a:defRPr/>
            </a:lvl2pPr>
            <a:lvl3pPr lvl="2" algn="ctr">
              <a:lnSpc>
                <a:spcPct val="100000"/>
              </a:lnSpc>
              <a:spcBef>
                <a:spcPts val="0"/>
              </a:spcBef>
              <a:spcAft>
                <a:spcPts val="0"/>
              </a:spcAft>
              <a:buSzPts val="1200"/>
              <a:buNone/>
              <a:defRPr/>
            </a:lvl3pPr>
            <a:lvl4pPr lvl="3" algn="ctr">
              <a:lnSpc>
                <a:spcPct val="100000"/>
              </a:lnSpc>
              <a:spcBef>
                <a:spcPts val="0"/>
              </a:spcBef>
              <a:spcAft>
                <a:spcPts val="0"/>
              </a:spcAft>
              <a:buSzPts val="1200"/>
              <a:buNone/>
              <a:defRPr/>
            </a:lvl4pPr>
            <a:lvl5pPr lvl="4" algn="ctr">
              <a:lnSpc>
                <a:spcPct val="100000"/>
              </a:lnSpc>
              <a:spcBef>
                <a:spcPts val="0"/>
              </a:spcBef>
              <a:spcAft>
                <a:spcPts val="0"/>
              </a:spcAft>
              <a:buSzPts val="1200"/>
              <a:buNone/>
              <a:defRPr/>
            </a:lvl5pPr>
            <a:lvl6pPr lvl="5" algn="ctr">
              <a:lnSpc>
                <a:spcPct val="100000"/>
              </a:lnSpc>
              <a:spcBef>
                <a:spcPts val="0"/>
              </a:spcBef>
              <a:spcAft>
                <a:spcPts val="0"/>
              </a:spcAft>
              <a:buSzPts val="1200"/>
              <a:buNone/>
              <a:defRPr/>
            </a:lvl6pPr>
            <a:lvl7pPr lvl="6" algn="ctr">
              <a:lnSpc>
                <a:spcPct val="100000"/>
              </a:lnSpc>
              <a:spcBef>
                <a:spcPts val="0"/>
              </a:spcBef>
              <a:spcAft>
                <a:spcPts val="0"/>
              </a:spcAft>
              <a:buSzPts val="1200"/>
              <a:buNone/>
              <a:defRPr/>
            </a:lvl7pPr>
            <a:lvl8pPr lvl="7" algn="ctr">
              <a:lnSpc>
                <a:spcPct val="100000"/>
              </a:lnSpc>
              <a:spcBef>
                <a:spcPts val="0"/>
              </a:spcBef>
              <a:spcAft>
                <a:spcPts val="0"/>
              </a:spcAft>
              <a:buSzPts val="1200"/>
              <a:buNone/>
              <a:defRPr/>
            </a:lvl8pPr>
            <a:lvl9pPr lvl="8" algn="ctr">
              <a:lnSpc>
                <a:spcPct val="100000"/>
              </a:lnSpc>
              <a:spcBef>
                <a:spcPts val="0"/>
              </a:spcBef>
              <a:spcAft>
                <a:spcPts val="0"/>
              </a:spcAft>
              <a:buSzPts val="1200"/>
              <a:buNone/>
              <a:defRPr/>
            </a:lvl9pPr>
          </a:lstStyle>
          <a:p/>
        </p:txBody>
      </p:sp>
      <p:sp>
        <p:nvSpPr>
          <p:cNvPr id="53" name="Google Shape;53;p64"/>
          <p:cNvSpPr txBox="1"/>
          <p:nvPr>
            <p:ph type="title"/>
          </p:nvPr>
        </p:nvSpPr>
        <p:spPr>
          <a:xfrm>
            <a:off x="720000" y="445025"/>
            <a:ext cx="7704000" cy="5727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3500"/>
              <a:buNone/>
              <a:defRPr/>
            </a:lvl1pPr>
            <a:lvl2pPr lvl="1" algn="l">
              <a:lnSpc>
                <a:spcPct val="100000"/>
              </a:lnSpc>
              <a:spcBef>
                <a:spcPts val="0"/>
              </a:spcBef>
              <a:spcAft>
                <a:spcPts val="0"/>
              </a:spcAft>
              <a:buSzPts val="3500"/>
              <a:buNone/>
              <a:defRPr/>
            </a:lvl2pPr>
            <a:lvl3pPr lvl="2" algn="l">
              <a:lnSpc>
                <a:spcPct val="100000"/>
              </a:lnSpc>
              <a:spcBef>
                <a:spcPts val="0"/>
              </a:spcBef>
              <a:spcAft>
                <a:spcPts val="0"/>
              </a:spcAft>
              <a:buSzPts val="3500"/>
              <a:buNone/>
              <a:defRPr/>
            </a:lvl3pPr>
            <a:lvl4pPr lvl="3" algn="l">
              <a:lnSpc>
                <a:spcPct val="100000"/>
              </a:lnSpc>
              <a:spcBef>
                <a:spcPts val="0"/>
              </a:spcBef>
              <a:spcAft>
                <a:spcPts val="0"/>
              </a:spcAft>
              <a:buSzPts val="3500"/>
              <a:buNone/>
              <a:defRPr/>
            </a:lvl4pPr>
            <a:lvl5pPr lvl="4" algn="l">
              <a:lnSpc>
                <a:spcPct val="100000"/>
              </a:lnSpc>
              <a:spcBef>
                <a:spcPts val="0"/>
              </a:spcBef>
              <a:spcAft>
                <a:spcPts val="0"/>
              </a:spcAft>
              <a:buSzPts val="3500"/>
              <a:buNone/>
              <a:defRPr/>
            </a:lvl5pPr>
            <a:lvl6pPr lvl="5" algn="l">
              <a:lnSpc>
                <a:spcPct val="100000"/>
              </a:lnSpc>
              <a:spcBef>
                <a:spcPts val="0"/>
              </a:spcBef>
              <a:spcAft>
                <a:spcPts val="0"/>
              </a:spcAft>
              <a:buSzPts val="3500"/>
              <a:buNone/>
              <a:defRPr/>
            </a:lvl6pPr>
            <a:lvl7pPr lvl="6" algn="l">
              <a:lnSpc>
                <a:spcPct val="100000"/>
              </a:lnSpc>
              <a:spcBef>
                <a:spcPts val="0"/>
              </a:spcBef>
              <a:spcAft>
                <a:spcPts val="0"/>
              </a:spcAft>
              <a:buSzPts val="3500"/>
              <a:buNone/>
              <a:defRPr/>
            </a:lvl7pPr>
            <a:lvl8pPr lvl="7" algn="l">
              <a:lnSpc>
                <a:spcPct val="100000"/>
              </a:lnSpc>
              <a:spcBef>
                <a:spcPts val="0"/>
              </a:spcBef>
              <a:spcAft>
                <a:spcPts val="0"/>
              </a:spcAft>
              <a:buSzPts val="3500"/>
              <a:buNone/>
              <a:defRPr/>
            </a:lvl8pPr>
            <a:lvl9pPr lvl="8" algn="l">
              <a:lnSpc>
                <a:spcPct val="100000"/>
              </a:lnSpc>
              <a:spcBef>
                <a:spcPts val="0"/>
              </a:spcBef>
              <a:spcAft>
                <a:spcPts val="0"/>
              </a:spcAft>
              <a:buSzPts val="3500"/>
              <a:buNone/>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anks">
  <p:cSld name="BLANK_1_1_1_1_1_1_2">
    <p:spTree>
      <p:nvGrpSpPr>
        <p:cNvPr id="54" name="Shape 54"/>
        <p:cNvGrpSpPr/>
        <p:nvPr/>
      </p:nvGrpSpPr>
      <p:grpSpPr>
        <a:xfrm>
          <a:off x="0" y="0"/>
          <a:ext cx="0" cy="0"/>
          <a:chOff x="0" y="0"/>
          <a:chExt cx="0" cy="0"/>
        </a:xfrm>
      </p:grpSpPr>
      <p:sp>
        <p:nvSpPr>
          <p:cNvPr id="55" name="Google Shape;55;p65"/>
          <p:cNvSpPr txBox="1"/>
          <p:nvPr>
            <p:ph type="ctrTitle"/>
          </p:nvPr>
        </p:nvSpPr>
        <p:spPr>
          <a:xfrm>
            <a:off x="2429950" y="669825"/>
            <a:ext cx="4284000" cy="9978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p:txBody>
      </p:sp>
      <p:sp>
        <p:nvSpPr>
          <p:cNvPr id="56" name="Google Shape;56;p65"/>
          <p:cNvSpPr txBox="1"/>
          <p:nvPr>
            <p:ph idx="1" type="subTitle"/>
          </p:nvPr>
        </p:nvSpPr>
        <p:spPr>
          <a:xfrm>
            <a:off x="2425075" y="1704550"/>
            <a:ext cx="4293900" cy="18255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1200"/>
              <a:buNone/>
              <a:defRPr/>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p:cSld name="BLANK_1_1_1_1_1_1_1">
    <p:spTree>
      <p:nvGrpSpPr>
        <p:cNvPr id="57" name="Shape 57"/>
        <p:cNvGrpSpPr/>
        <p:nvPr/>
      </p:nvGrpSpPr>
      <p:grpSpPr>
        <a:xfrm>
          <a:off x="0" y="0"/>
          <a:ext cx="0" cy="0"/>
          <a:chOff x="0" y="0"/>
          <a:chExt cx="0" cy="0"/>
        </a:xfrm>
      </p:grpSpPr>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ble of contents">
  <p:cSld name="Table of contents">
    <p:spTree>
      <p:nvGrpSpPr>
        <p:cNvPr id="61" name="Shape 61"/>
        <p:cNvGrpSpPr/>
        <p:nvPr/>
      </p:nvGrpSpPr>
      <p:grpSpPr>
        <a:xfrm>
          <a:off x="0" y="0"/>
          <a:ext cx="0" cy="0"/>
          <a:chOff x="0" y="0"/>
          <a:chExt cx="0" cy="0"/>
        </a:xfrm>
      </p:grpSpPr>
      <p:sp>
        <p:nvSpPr>
          <p:cNvPr id="62" name="Google Shape;62;p41"/>
          <p:cNvSpPr/>
          <p:nvPr/>
        </p:nvSpPr>
        <p:spPr>
          <a:xfrm>
            <a:off x="225250" y="186250"/>
            <a:ext cx="8693400" cy="4770900"/>
          </a:xfrm>
          <a:prstGeom prst="rect">
            <a:avLst/>
          </a:pr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63" name="Google Shape;63;p41"/>
          <p:cNvPicPr preferRelativeResize="0"/>
          <p:nvPr/>
        </p:nvPicPr>
        <p:blipFill rotWithShape="1">
          <a:blip r:embed="rId2">
            <a:alphaModFix/>
          </a:blip>
          <a:srcRect b="25417" l="0" r="53903" t="0"/>
          <a:stretch/>
        </p:blipFill>
        <p:spPr>
          <a:xfrm>
            <a:off x="7800904" y="2412156"/>
            <a:ext cx="1118699" cy="2544225"/>
          </a:xfrm>
          <a:prstGeom prst="rect">
            <a:avLst/>
          </a:prstGeom>
          <a:noFill/>
          <a:ln>
            <a:noFill/>
          </a:ln>
        </p:spPr>
      </p:pic>
      <p:pic>
        <p:nvPicPr>
          <p:cNvPr id="64" name="Google Shape;64;p41"/>
          <p:cNvPicPr preferRelativeResize="0"/>
          <p:nvPr/>
        </p:nvPicPr>
        <p:blipFill rotWithShape="1">
          <a:blip r:embed="rId3">
            <a:alphaModFix/>
          </a:blip>
          <a:srcRect b="0" l="0" r="49591" t="0"/>
          <a:stretch/>
        </p:blipFill>
        <p:spPr>
          <a:xfrm>
            <a:off x="8029827" y="2580941"/>
            <a:ext cx="889299" cy="2481500"/>
          </a:xfrm>
          <a:prstGeom prst="rect">
            <a:avLst/>
          </a:prstGeom>
          <a:noFill/>
          <a:ln>
            <a:noFill/>
          </a:ln>
        </p:spPr>
      </p:pic>
      <p:pic>
        <p:nvPicPr>
          <p:cNvPr id="65" name="Google Shape;65;p41"/>
          <p:cNvPicPr preferRelativeResize="0"/>
          <p:nvPr/>
        </p:nvPicPr>
        <p:blipFill rotWithShape="1">
          <a:blip r:embed="rId4">
            <a:alphaModFix/>
          </a:blip>
          <a:srcRect b="5706" l="25683" r="0" t="15133"/>
          <a:stretch/>
        </p:blipFill>
        <p:spPr>
          <a:xfrm>
            <a:off x="225725" y="184833"/>
            <a:ext cx="1275299" cy="1910748"/>
          </a:xfrm>
          <a:prstGeom prst="rect">
            <a:avLst/>
          </a:prstGeom>
          <a:noFill/>
          <a:ln>
            <a:noFill/>
          </a:ln>
        </p:spPr>
      </p:pic>
      <p:sp>
        <p:nvSpPr>
          <p:cNvPr id="66" name="Google Shape;66;p41"/>
          <p:cNvSpPr txBox="1"/>
          <p:nvPr>
            <p:ph type="title"/>
          </p:nvPr>
        </p:nvSpPr>
        <p:spPr>
          <a:xfrm>
            <a:off x="840450" y="1752596"/>
            <a:ext cx="2336400" cy="5277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p:txBody>
      </p:sp>
      <p:sp>
        <p:nvSpPr>
          <p:cNvPr id="67" name="Google Shape;67;p41"/>
          <p:cNvSpPr txBox="1"/>
          <p:nvPr>
            <p:ph idx="2" type="title"/>
          </p:nvPr>
        </p:nvSpPr>
        <p:spPr>
          <a:xfrm>
            <a:off x="1371000" y="1235621"/>
            <a:ext cx="1275300" cy="5934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3000"/>
              <a:buNone/>
              <a:defRPr sz="3000"/>
            </a:lvl1pPr>
            <a:lvl2pPr lvl="1" algn="l">
              <a:lnSpc>
                <a:spcPct val="100000"/>
              </a:lnSpc>
              <a:spcBef>
                <a:spcPts val="0"/>
              </a:spcBef>
              <a:spcAft>
                <a:spcPts val="0"/>
              </a:spcAft>
              <a:buSzPts val="3000"/>
              <a:buNone/>
              <a:defRPr sz="3000"/>
            </a:lvl2pPr>
            <a:lvl3pPr lvl="2" algn="l">
              <a:lnSpc>
                <a:spcPct val="100000"/>
              </a:lnSpc>
              <a:spcBef>
                <a:spcPts val="0"/>
              </a:spcBef>
              <a:spcAft>
                <a:spcPts val="0"/>
              </a:spcAft>
              <a:buSzPts val="3000"/>
              <a:buNone/>
              <a:defRPr sz="3000"/>
            </a:lvl3pPr>
            <a:lvl4pPr lvl="3" algn="l">
              <a:lnSpc>
                <a:spcPct val="100000"/>
              </a:lnSpc>
              <a:spcBef>
                <a:spcPts val="0"/>
              </a:spcBef>
              <a:spcAft>
                <a:spcPts val="0"/>
              </a:spcAft>
              <a:buSzPts val="3000"/>
              <a:buNone/>
              <a:defRPr sz="3000"/>
            </a:lvl4pPr>
            <a:lvl5pPr lvl="4" algn="l">
              <a:lnSpc>
                <a:spcPct val="100000"/>
              </a:lnSpc>
              <a:spcBef>
                <a:spcPts val="0"/>
              </a:spcBef>
              <a:spcAft>
                <a:spcPts val="0"/>
              </a:spcAft>
              <a:buSzPts val="3000"/>
              <a:buNone/>
              <a:defRPr sz="3000"/>
            </a:lvl5pPr>
            <a:lvl6pPr lvl="5" algn="l">
              <a:lnSpc>
                <a:spcPct val="100000"/>
              </a:lnSpc>
              <a:spcBef>
                <a:spcPts val="0"/>
              </a:spcBef>
              <a:spcAft>
                <a:spcPts val="0"/>
              </a:spcAft>
              <a:buSzPts val="3000"/>
              <a:buNone/>
              <a:defRPr sz="3000"/>
            </a:lvl6pPr>
            <a:lvl7pPr lvl="6" algn="l">
              <a:lnSpc>
                <a:spcPct val="100000"/>
              </a:lnSpc>
              <a:spcBef>
                <a:spcPts val="0"/>
              </a:spcBef>
              <a:spcAft>
                <a:spcPts val="0"/>
              </a:spcAft>
              <a:buSzPts val="3000"/>
              <a:buNone/>
              <a:defRPr sz="3000"/>
            </a:lvl7pPr>
            <a:lvl8pPr lvl="7" algn="l">
              <a:lnSpc>
                <a:spcPct val="100000"/>
              </a:lnSpc>
              <a:spcBef>
                <a:spcPts val="0"/>
              </a:spcBef>
              <a:spcAft>
                <a:spcPts val="0"/>
              </a:spcAft>
              <a:buSzPts val="3000"/>
              <a:buNone/>
              <a:defRPr sz="3000"/>
            </a:lvl8pPr>
            <a:lvl9pPr lvl="8" algn="l">
              <a:lnSpc>
                <a:spcPct val="100000"/>
              </a:lnSpc>
              <a:spcBef>
                <a:spcPts val="0"/>
              </a:spcBef>
              <a:spcAft>
                <a:spcPts val="0"/>
              </a:spcAft>
              <a:buSzPts val="3000"/>
              <a:buNone/>
              <a:defRPr sz="3000"/>
            </a:lvl9pPr>
          </a:lstStyle>
          <a:p/>
        </p:txBody>
      </p:sp>
      <p:sp>
        <p:nvSpPr>
          <p:cNvPr id="68" name="Google Shape;68;p41"/>
          <p:cNvSpPr txBox="1"/>
          <p:nvPr>
            <p:ph idx="1" type="subTitle"/>
          </p:nvPr>
        </p:nvSpPr>
        <p:spPr>
          <a:xfrm>
            <a:off x="720000" y="2223100"/>
            <a:ext cx="2577300" cy="4848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400"/>
              <a:buNone/>
              <a:defRPr sz="14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9" name="Google Shape;69;p41"/>
          <p:cNvSpPr txBox="1"/>
          <p:nvPr>
            <p:ph idx="3" type="title"/>
          </p:nvPr>
        </p:nvSpPr>
        <p:spPr>
          <a:xfrm>
            <a:off x="3410775" y="1752596"/>
            <a:ext cx="2336400" cy="5277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p:txBody>
      </p:sp>
      <p:sp>
        <p:nvSpPr>
          <p:cNvPr id="70" name="Google Shape;70;p41"/>
          <p:cNvSpPr txBox="1"/>
          <p:nvPr>
            <p:ph idx="4" type="title"/>
          </p:nvPr>
        </p:nvSpPr>
        <p:spPr>
          <a:xfrm>
            <a:off x="3941325" y="1235621"/>
            <a:ext cx="1275300" cy="5934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3000"/>
              <a:buNone/>
              <a:defRPr sz="3000"/>
            </a:lvl1pPr>
            <a:lvl2pPr lvl="1" algn="l">
              <a:lnSpc>
                <a:spcPct val="100000"/>
              </a:lnSpc>
              <a:spcBef>
                <a:spcPts val="0"/>
              </a:spcBef>
              <a:spcAft>
                <a:spcPts val="0"/>
              </a:spcAft>
              <a:buSzPts val="3000"/>
              <a:buNone/>
              <a:defRPr sz="3000"/>
            </a:lvl2pPr>
            <a:lvl3pPr lvl="2" algn="l">
              <a:lnSpc>
                <a:spcPct val="100000"/>
              </a:lnSpc>
              <a:spcBef>
                <a:spcPts val="0"/>
              </a:spcBef>
              <a:spcAft>
                <a:spcPts val="0"/>
              </a:spcAft>
              <a:buSzPts val="3000"/>
              <a:buNone/>
              <a:defRPr sz="3000"/>
            </a:lvl3pPr>
            <a:lvl4pPr lvl="3" algn="l">
              <a:lnSpc>
                <a:spcPct val="100000"/>
              </a:lnSpc>
              <a:spcBef>
                <a:spcPts val="0"/>
              </a:spcBef>
              <a:spcAft>
                <a:spcPts val="0"/>
              </a:spcAft>
              <a:buSzPts val="3000"/>
              <a:buNone/>
              <a:defRPr sz="3000"/>
            </a:lvl4pPr>
            <a:lvl5pPr lvl="4" algn="l">
              <a:lnSpc>
                <a:spcPct val="100000"/>
              </a:lnSpc>
              <a:spcBef>
                <a:spcPts val="0"/>
              </a:spcBef>
              <a:spcAft>
                <a:spcPts val="0"/>
              </a:spcAft>
              <a:buSzPts val="3000"/>
              <a:buNone/>
              <a:defRPr sz="3000"/>
            </a:lvl5pPr>
            <a:lvl6pPr lvl="5" algn="l">
              <a:lnSpc>
                <a:spcPct val="100000"/>
              </a:lnSpc>
              <a:spcBef>
                <a:spcPts val="0"/>
              </a:spcBef>
              <a:spcAft>
                <a:spcPts val="0"/>
              </a:spcAft>
              <a:buSzPts val="3000"/>
              <a:buNone/>
              <a:defRPr sz="3000"/>
            </a:lvl6pPr>
            <a:lvl7pPr lvl="6" algn="l">
              <a:lnSpc>
                <a:spcPct val="100000"/>
              </a:lnSpc>
              <a:spcBef>
                <a:spcPts val="0"/>
              </a:spcBef>
              <a:spcAft>
                <a:spcPts val="0"/>
              </a:spcAft>
              <a:buSzPts val="3000"/>
              <a:buNone/>
              <a:defRPr sz="3000"/>
            </a:lvl7pPr>
            <a:lvl8pPr lvl="7" algn="l">
              <a:lnSpc>
                <a:spcPct val="100000"/>
              </a:lnSpc>
              <a:spcBef>
                <a:spcPts val="0"/>
              </a:spcBef>
              <a:spcAft>
                <a:spcPts val="0"/>
              </a:spcAft>
              <a:buSzPts val="3000"/>
              <a:buNone/>
              <a:defRPr sz="3000"/>
            </a:lvl8pPr>
            <a:lvl9pPr lvl="8" algn="l">
              <a:lnSpc>
                <a:spcPct val="100000"/>
              </a:lnSpc>
              <a:spcBef>
                <a:spcPts val="0"/>
              </a:spcBef>
              <a:spcAft>
                <a:spcPts val="0"/>
              </a:spcAft>
              <a:buSzPts val="3000"/>
              <a:buNone/>
              <a:defRPr sz="3000"/>
            </a:lvl9pPr>
          </a:lstStyle>
          <a:p/>
        </p:txBody>
      </p:sp>
      <p:sp>
        <p:nvSpPr>
          <p:cNvPr id="71" name="Google Shape;71;p41"/>
          <p:cNvSpPr txBox="1"/>
          <p:nvPr>
            <p:ph idx="5" type="subTitle"/>
          </p:nvPr>
        </p:nvSpPr>
        <p:spPr>
          <a:xfrm>
            <a:off x="3336975" y="2223100"/>
            <a:ext cx="2484000" cy="4848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400"/>
              <a:buNone/>
              <a:defRPr sz="14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2" name="Google Shape;72;p41"/>
          <p:cNvSpPr txBox="1"/>
          <p:nvPr>
            <p:ph idx="6" type="title"/>
          </p:nvPr>
        </p:nvSpPr>
        <p:spPr>
          <a:xfrm>
            <a:off x="5974200" y="1752596"/>
            <a:ext cx="2336400" cy="5277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p:txBody>
      </p:sp>
      <p:sp>
        <p:nvSpPr>
          <p:cNvPr id="73" name="Google Shape;73;p41"/>
          <p:cNvSpPr txBox="1"/>
          <p:nvPr>
            <p:ph idx="7" type="title"/>
          </p:nvPr>
        </p:nvSpPr>
        <p:spPr>
          <a:xfrm>
            <a:off x="6504750" y="1235621"/>
            <a:ext cx="1275300" cy="5934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3000"/>
              <a:buNone/>
              <a:defRPr sz="3000"/>
            </a:lvl1pPr>
            <a:lvl2pPr lvl="1" algn="l">
              <a:lnSpc>
                <a:spcPct val="100000"/>
              </a:lnSpc>
              <a:spcBef>
                <a:spcPts val="0"/>
              </a:spcBef>
              <a:spcAft>
                <a:spcPts val="0"/>
              </a:spcAft>
              <a:buSzPts val="3000"/>
              <a:buNone/>
              <a:defRPr sz="3000"/>
            </a:lvl2pPr>
            <a:lvl3pPr lvl="2" algn="l">
              <a:lnSpc>
                <a:spcPct val="100000"/>
              </a:lnSpc>
              <a:spcBef>
                <a:spcPts val="0"/>
              </a:spcBef>
              <a:spcAft>
                <a:spcPts val="0"/>
              </a:spcAft>
              <a:buSzPts val="3000"/>
              <a:buNone/>
              <a:defRPr sz="3000"/>
            </a:lvl3pPr>
            <a:lvl4pPr lvl="3" algn="l">
              <a:lnSpc>
                <a:spcPct val="100000"/>
              </a:lnSpc>
              <a:spcBef>
                <a:spcPts val="0"/>
              </a:spcBef>
              <a:spcAft>
                <a:spcPts val="0"/>
              </a:spcAft>
              <a:buSzPts val="3000"/>
              <a:buNone/>
              <a:defRPr sz="3000"/>
            </a:lvl4pPr>
            <a:lvl5pPr lvl="4" algn="l">
              <a:lnSpc>
                <a:spcPct val="100000"/>
              </a:lnSpc>
              <a:spcBef>
                <a:spcPts val="0"/>
              </a:spcBef>
              <a:spcAft>
                <a:spcPts val="0"/>
              </a:spcAft>
              <a:buSzPts val="3000"/>
              <a:buNone/>
              <a:defRPr sz="3000"/>
            </a:lvl5pPr>
            <a:lvl6pPr lvl="5" algn="l">
              <a:lnSpc>
                <a:spcPct val="100000"/>
              </a:lnSpc>
              <a:spcBef>
                <a:spcPts val="0"/>
              </a:spcBef>
              <a:spcAft>
                <a:spcPts val="0"/>
              </a:spcAft>
              <a:buSzPts val="3000"/>
              <a:buNone/>
              <a:defRPr sz="3000"/>
            </a:lvl6pPr>
            <a:lvl7pPr lvl="6" algn="l">
              <a:lnSpc>
                <a:spcPct val="100000"/>
              </a:lnSpc>
              <a:spcBef>
                <a:spcPts val="0"/>
              </a:spcBef>
              <a:spcAft>
                <a:spcPts val="0"/>
              </a:spcAft>
              <a:buSzPts val="3000"/>
              <a:buNone/>
              <a:defRPr sz="3000"/>
            </a:lvl7pPr>
            <a:lvl8pPr lvl="7" algn="l">
              <a:lnSpc>
                <a:spcPct val="100000"/>
              </a:lnSpc>
              <a:spcBef>
                <a:spcPts val="0"/>
              </a:spcBef>
              <a:spcAft>
                <a:spcPts val="0"/>
              </a:spcAft>
              <a:buSzPts val="3000"/>
              <a:buNone/>
              <a:defRPr sz="3000"/>
            </a:lvl8pPr>
            <a:lvl9pPr lvl="8" algn="l">
              <a:lnSpc>
                <a:spcPct val="100000"/>
              </a:lnSpc>
              <a:spcBef>
                <a:spcPts val="0"/>
              </a:spcBef>
              <a:spcAft>
                <a:spcPts val="0"/>
              </a:spcAft>
              <a:buSzPts val="3000"/>
              <a:buNone/>
              <a:defRPr sz="3000"/>
            </a:lvl9pPr>
          </a:lstStyle>
          <a:p/>
        </p:txBody>
      </p:sp>
      <p:sp>
        <p:nvSpPr>
          <p:cNvPr id="74" name="Google Shape;74;p41"/>
          <p:cNvSpPr txBox="1"/>
          <p:nvPr>
            <p:ph idx="8" type="subTitle"/>
          </p:nvPr>
        </p:nvSpPr>
        <p:spPr>
          <a:xfrm>
            <a:off x="5860650" y="2223100"/>
            <a:ext cx="2563500" cy="4848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400"/>
              <a:buNone/>
              <a:defRPr sz="14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5" name="Google Shape;75;p41"/>
          <p:cNvSpPr txBox="1"/>
          <p:nvPr>
            <p:ph idx="9" type="title"/>
          </p:nvPr>
        </p:nvSpPr>
        <p:spPr>
          <a:xfrm>
            <a:off x="840450" y="3648196"/>
            <a:ext cx="2336400" cy="5277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p:txBody>
      </p:sp>
      <p:sp>
        <p:nvSpPr>
          <p:cNvPr id="76" name="Google Shape;76;p41"/>
          <p:cNvSpPr txBox="1"/>
          <p:nvPr>
            <p:ph idx="13" type="title"/>
          </p:nvPr>
        </p:nvSpPr>
        <p:spPr>
          <a:xfrm>
            <a:off x="1371000" y="3131221"/>
            <a:ext cx="1275300" cy="5934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3000"/>
              <a:buNone/>
              <a:defRPr sz="3000"/>
            </a:lvl1pPr>
            <a:lvl2pPr lvl="1" algn="l">
              <a:lnSpc>
                <a:spcPct val="100000"/>
              </a:lnSpc>
              <a:spcBef>
                <a:spcPts val="0"/>
              </a:spcBef>
              <a:spcAft>
                <a:spcPts val="0"/>
              </a:spcAft>
              <a:buSzPts val="3000"/>
              <a:buNone/>
              <a:defRPr sz="3000"/>
            </a:lvl2pPr>
            <a:lvl3pPr lvl="2" algn="l">
              <a:lnSpc>
                <a:spcPct val="100000"/>
              </a:lnSpc>
              <a:spcBef>
                <a:spcPts val="0"/>
              </a:spcBef>
              <a:spcAft>
                <a:spcPts val="0"/>
              </a:spcAft>
              <a:buSzPts val="3000"/>
              <a:buNone/>
              <a:defRPr sz="3000"/>
            </a:lvl3pPr>
            <a:lvl4pPr lvl="3" algn="l">
              <a:lnSpc>
                <a:spcPct val="100000"/>
              </a:lnSpc>
              <a:spcBef>
                <a:spcPts val="0"/>
              </a:spcBef>
              <a:spcAft>
                <a:spcPts val="0"/>
              </a:spcAft>
              <a:buSzPts val="3000"/>
              <a:buNone/>
              <a:defRPr sz="3000"/>
            </a:lvl4pPr>
            <a:lvl5pPr lvl="4" algn="l">
              <a:lnSpc>
                <a:spcPct val="100000"/>
              </a:lnSpc>
              <a:spcBef>
                <a:spcPts val="0"/>
              </a:spcBef>
              <a:spcAft>
                <a:spcPts val="0"/>
              </a:spcAft>
              <a:buSzPts val="3000"/>
              <a:buNone/>
              <a:defRPr sz="3000"/>
            </a:lvl5pPr>
            <a:lvl6pPr lvl="5" algn="l">
              <a:lnSpc>
                <a:spcPct val="100000"/>
              </a:lnSpc>
              <a:spcBef>
                <a:spcPts val="0"/>
              </a:spcBef>
              <a:spcAft>
                <a:spcPts val="0"/>
              </a:spcAft>
              <a:buSzPts val="3000"/>
              <a:buNone/>
              <a:defRPr sz="3000"/>
            </a:lvl6pPr>
            <a:lvl7pPr lvl="6" algn="l">
              <a:lnSpc>
                <a:spcPct val="100000"/>
              </a:lnSpc>
              <a:spcBef>
                <a:spcPts val="0"/>
              </a:spcBef>
              <a:spcAft>
                <a:spcPts val="0"/>
              </a:spcAft>
              <a:buSzPts val="3000"/>
              <a:buNone/>
              <a:defRPr sz="3000"/>
            </a:lvl7pPr>
            <a:lvl8pPr lvl="7" algn="l">
              <a:lnSpc>
                <a:spcPct val="100000"/>
              </a:lnSpc>
              <a:spcBef>
                <a:spcPts val="0"/>
              </a:spcBef>
              <a:spcAft>
                <a:spcPts val="0"/>
              </a:spcAft>
              <a:buSzPts val="3000"/>
              <a:buNone/>
              <a:defRPr sz="3000"/>
            </a:lvl8pPr>
            <a:lvl9pPr lvl="8" algn="l">
              <a:lnSpc>
                <a:spcPct val="100000"/>
              </a:lnSpc>
              <a:spcBef>
                <a:spcPts val="0"/>
              </a:spcBef>
              <a:spcAft>
                <a:spcPts val="0"/>
              </a:spcAft>
              <a:buSzPts val="3000"/>
              <a:buNone/>
              <a:defRPr sz="3000"/>
            </a:lvl9pPr>
          </a:lstStyle>
          <a:p/>
        </p:txBody>
      </p:sp>
      <p:sp>
        <p:nvSpPr>
          <p:cNvPr id="77" name="Google Shape;77;p41"/>
          <p:cNvSpPr txBox="1"/>
          <p:nvPr>
            <p:ph idx="14" type="subTitle"/>
          </p:nvPr>
        </p:nvSpPr>
        <p:spPr>
          <a:xfrm>
            <a:off x="720000" y="4118700"/>
            <a:ext cx="2577300" cy="4848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400"/>
              <a:buNone/>
              <a:defRPr sz="14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8" name="Google Shape;78;p41"/>
          <p:cNvSpPr txBox="1"/>
          <p:nvPr>
            <p:ph idx="15" type="title"/>
          </p:nvPr>
        </p:nvSpPr>
        <p:spPr>
          <a:xfrm>
            <a:off x="3410775" y="3648196"/>
            <a:ext cx="2336400" cy="5277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p:txBody>
      </p:sp>
      <p:sp>
        <p:nvSpPr>
          <p:cNvPr id="79" name="Google Shape;79;p41"/>
          <p:cNvSpPr txBox="1"/>
          <p:nvPr>
            <p:ph idx="16" type="title"/>
          </p:nvPr>
        </p:nvSpPr>
        <p:spPr>
          <a:xfrm>
            <a:off x="3941325" y="3131221"/>
            <a:ext cx="1275300" cy="5934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3000"/>
              <a:buNone/>
              <a:defRPr sz="3000"/>
            </a:lvl1pPr>
            <a:lvl2pPr lvl="1" algn="l">
              <a:lnSpc>
                <a:spcPct val="100000"/>
              </a:lnSpc>
              <a:spcBef>
                <a:spcPts val="0"/>
              </a:spcBef>
              <a:spcAft>
                <a:spcPts val="0"/>
              </a:spcAft>
              <a:buSzPts val="3000"/>
              <a:buNone/>
              <a:defRPr sz="3000"/>
            </a:lvl2pPr>
            <a:lvl3pPr lvl="2" algn="l">
              <a:lnSpc>
                <a:spcPct val="100000"/>
              </a:lnSpc>
              <a:spcBef>
                <a:spcPts val="0"/>
              </a:spcBef>
              <a:spcAft>
                <a:spcPts val="0"/>
              </a:spcAft>
              <a:buSzPts val="3000"/>
              <a:buNone/>
              <a:defRPr sz="3000"/>
            </a:lvl3pPr>
            <a:lvl4pPr lvl="3" algn="l">
              <a:lnSpc>
                <a:spcPct val="100000"/>
              </a:lnSpc>
              <a:spcBef>
                <a:spcPts val="0"/>
              </a:spcBef>
              <a:spcAft>
                <a:spcPts val="0"/>
              </a:spcAft>
              <a:buSzPts val="3000"/>
              <a:buNone/>
              <a:defRPr sz="3000"/>
            </a:lvl4pPr>
            <a:lvl5pPr lvl="4" algn="l">
              <a:lnSpc>
                <a:spcPct val="100000"/>
              </a:lnSpc>
              <a:spcBef>
                <a:spcPts val="0"/>
              </a:spcBef>
              <a:spcAft>
                <a:spcPts val="0"/>
              </a:spcAft>
              <a:buSzPts val="3000"/>
              <a:buNone/>
              <a:defRPr sz="3000"/>
            </a:lvl5pPr>
            <a:lvl6pPr lvl="5" algn="l">
              <a:lnSpc>
                <a:spcPct val="100000"/>
              </a:lnSpc>
              <a:spcBef>
                <a:spcPts val="0"/>
              </a:spcBef>
              <a:spcAft>
                <a:spcPts val="0"/>
              </a:spcAft>
              <a:buSzPts val="3000"/>
              <a:buNone/>
              <a:defRPr sz="3000"/>
            </a:lvl6pPr>
            <a:lvl7pPr lvl="6" algn="l">
              <a:lnSpc>
                <a:spcPct val="100000"/>
              </a:lnSpc>
              <a:spcBef>
                <a:spcPts val="0"/>
              </a:spcBef>
              <a:spcAft>
                <a:spcPts val="0"/>
              </a:spcAft>
              <a:buSzPts val="3000"/>
              <a:buNone/>
              <a:defRPr sz="3000"/>
            </a:lvl7pPr>
            <a:lvl8pPr lvl="7" algn="l">
              <a:lnSpc>
                <a:spcPct val="100000"/>
              </a:lnSpc>
              <a:spcBef>
                <a:spcPts val="0"/>
              </a:spcBef>
              <a:spcAft>
                <a:spcPts val="0"/>
              </a:spcAft>
              <a:buSzPts val="3000"/>
              <a:buNone/>
              <a:defRPr sz="3000"/>
            </a:lvl8pPr>
            <a:lvl9pPr lvl="8" algn="l">
              <a:lnSpc>
                <a:spcPct val="100000"/>
              </a:lnSpc>
              <a:spcBef>
                <a:spcPts val="0"/>
              </a:spcBef>
              <a:spcAft>
                <a:spcPts val="0"/>
              </a:spcAft>
              <a:buSzPts val="3000"/>
              <a:buNone/>
              <a:defRPr sz="3000"/>
            </a:lvl9pPr>
          </a:lstStyle>
          <a:p/>
        </p:txBody>
      </p:sp>
      <p:sp>
        <p:nvSpPr>
          <p:cNvPr id="80" name="Google Shape;80;p41"/>
          <p:cNvSpPr txBox="1"/>
          <p:nvPr>
            <p:ph idx="17" type="subTitle"/>
          </p:nvPr>
        </p:nvSpPr>
        <p:spPr>
          <a:xfrm>
            <a:off x="3336975" y="4118700"/>
            <a:ext cx="2484000" cy="4848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400"/>
              <a:buNone/>
              <a:defRPr sz="14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1" name="Google Shape;81;p41"/>
          <p:cNvSpPr txBox="1"/>
          <p:nvPr>
            <p:ph idx="18" type="title"/>
          </p:nvPr>
        </p:nvSpPr>
        <p:spPr>
          <a:xfrm>
            <a:off x="5974200" y="3648196"/>
            <a:ext cx="2336400" cy="5277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p:txBody>
      </p:sp>
      <p:sp>
        <p:nvSpPr>
          <p:cNvPr id="82" name="Google Shape;82;p41"/>
          <p:cNvSpPr txBox="1"/>
          <p:nvPr>
            <p:ph idx="19" type="title"/>
          </p:nvPr>
        </p:nvSpPr>
        <p:spPr>
          <a:xfrm>
            <a:off x="6504750" y="3131221"/>
            <a:ext cx="1275300" cy="5934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3000"/>
              <a:buNone/>
              <a:defRPr sz="3000"/>
            </a:lvl1pPr>
            <a:lvl2pPr lvl="1" algn="l">
              <a:lnSpc>
                <a:spcPct val="100000"/>
              </a:lnSpc>
              <a:spcBef>
                <a:spcPts val="0"/>
              </a:spcBef>
              <a:spcAft>
                <a:spcPts val="0"/>
              </a:spcAft>
              <a:buSzPts val="3000"/>
              <a:buNone/>
              <a:defRPr sz="3000"/>
            </a:lvl2pPr>
            <a:lvl3pPr lvl="2" algn="l">
              <a:lnSpc>
                <a:spcPct val="100000"/>
              </a:lnSpc>
              <a:spcBef>
                <a:spcPts val="0"/>
              </a:spcBef>
              <a:spcAft>
                <a:spcPts val="0"/>
              </a:spcAft>
              <a:buSzPts val="3000"/>
              <a:buNone/>
              <a:defRPr sz="3000"/>
            </a:lvl3pPr>
            <a:lvl4pPr lvl="3" algn="l">
              <a:lnSpc>
                <a:spcPct val="100000"/>
              </a:lnSpc>
              <a:spcBef>
                <a:spcPts val="0"/>
              </a:spcBef>
              <a:spcAft>
                <a:spcPts val="0"/>
              </a:spcAft>
              <a:buSzPts val="3000"/>
              <a:buNone/>
              <a:defRPr sz="3000"/>
            </a:lvl4pPr>
            <a:lvl5pPr lvl="4" algn="l">
              <a:lnSpc>
                <a:spcPct val="100000"/>
              </a:lnSpc>
              <a:spcBef>
                <a:spcPts val="0"/>
              </a:spcBef>
              <a:spcAft>
                <a:spcPts val="0"/>
              </a:spcAft>
              <a:buSzPts val="3000"/>
              <a:buNone/>
              <a:defRPr sz="3000"/>
            </a:lvl5pPr>
            <a:lvl6pPr lvl="5" algn="l">
              <a:lnSpc>
                <a:spcPct val="100000"/>
              </a:lnSpc>
              <a:spcBef>
                <a:spcPts val="0"/>
              </a:spcBef>
              <a:spcAft>
                <a:spcPts val="0"/>
              </a:spcAft>
              <a:buSzPts val="3000"/>
              <a:buNone/>
              <a:defRPr sz="3000"/>
            </a:lvl6pPr>
            <a:lvl7pPr lvl="6" algn="l">
              <a:lnSpc>
                <a:spcPct val="100000"/>
              </a:lnSpc>
              <a:spcBef>
                <a:spcPts val="0"/>
              </a:spcBef>
              <a:spcAft>
                <a:spcPts val="0"/>
              </a:spcAft>
              <a:buSzPts val="3000"/>
              <a:buNone/>
              <a:defRPr sz="3000"/>
            </a:lvl7pPr>
            <a:lvl8pPr lvl="7" algn="l">
              <a:lnSpc>
                <a:spcPct val="100000"/>
              </a:lnSpc>
              <a:spcBef>
                <a:spcPts val="0"/>
              </a:spcBef>
              <a:spcAft>
                <a:spcPts val="0"/>
              </a:spcAft>
              <a:buSzPts val="3000"/>
              <a:buNone/>
              <a:defRPr sz="3000"/>
            </a:lvl8pPr>
            <a:lvl9pPr lvl="8" algn="l">
              <a:lnSpc>
                <a:spcPct val="100000"/>
              </a:lnSpc>
              <a:spcBef>
                <a:spcPts val="0"/>
              </a:spcBef>
              <a:spcAft>
                <a:spcPts val="0"/>
              </a:spcAft>
              <a:buSzPts val="3000"/>
              <a:buNone/>
              <a:defRPr sz="3000"/>
            </a:lvl9pPr>
          </a:lstStyle>
          <a:p/>
        </p:txBody>
      </p:sp>
      <p:sp>
        <p:nvSpPr>
          <p:cNvPr id="83" name="Google Shape;83;p41"/>
          <p:cNvSpPr txBox="1"/>
          <p:nvPr>
            <p:ph idx="20" type="subTitle"/>
          </p:nvPr>
        </p:nvSpPr>
        <p:spPr>
          <a:xfrm>
            <a:off x="5860650" y="4118700"/>
            <a:ext cx="2563500" cy="4848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400"/>
              <a:buNone/>
              <a:defRPr sz="14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4" name="Google Shape;84;p41"/>
          <p:cNvSpPr txBox="1"/>
          <p:nvPr>
            <p:ph idx="21" type="title"/>
          </p:nvPr>
        </p:nvSpPr>
        <p:spPr>
          <a:xfrm>
            <a:off x="720000" y="445025"/>
            <a:ext cx="7704000" cy="5727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3500"/>
              <a:buNone/>
              <a:defRPr/>
            </a:lvl1pPr>
            <a:lvl2pPr lvl="1" algn="l">
              <a:lnSpc>
                <a:spcPct val="100000"/>
              </a:lnSpc>
              <a:spcBef>
                <a:spcPts val="0"/>
              </a:spcBef>
              <a:spcAft>
                <a:spcPts val="0"/>
              </a:spcAft>
              <a:buSzPts val="3500"/>
              <a:buNone/>
              <a:defRPr/>
            </a:lvl2pPr>
            <a:lvl3pPr lvl="2" algn="l">
              <a:lnSpc>
                <a:spcPct val="100000"/>
              </a:lnSpc>
              <a:spcBef>
                <a:spcPts val="0"/>
              </a:spcBef>
              <a:spcAft>
                <a:spcPts val="0"/>
              </a:spcAft>
              <a:buSzPts val="3500"/>
              <a:buNone/>
              <a:defRPr/>
            </a:lvl3pPr>
            <a:lvl4pPr lvl="3" algn="l">
              <a:lnSpc>
                <a:spcPct val="100000"/>
              </a:lnSpc>
              <a:spcBef>
                <a:spcPts val="0"/>
              </a:spcBef>
              <a:spcAft>
                <a:spcPts val="0"/>
              </a:spcAft>
              <a:buSzPts val="3500"/>
              <a:buNone/>
              <a:defRPr/>
            </a:lvl4pPr>
            <a:lvl5pPr lvl="4" algn="l">
              <a:lnSpc>
                <a:spcPct val="100000"/>
              </a:lnSpc>
              <a:spcBef>
                <a:spcPts val="0"/>
              </a:spcBef>
              <a:spcAft>
                <a:spcPts val="0"/>
              </a:spcAft>
              <a:buSzPts val="3500"/>
              <a:buNone/>
              <a:defRPr/>
            </a:lvl5pPr>
            <a:lvl6pPr lvl="5" algn="l">
              <a:lnSpc>
                <a:spcPct val="100000"/>
              </a:lnSpc>
              <a:spcBef>
                <a:spcPts val="0"/>
              </a:spcBef>
              <a:spcAft>
                <a:spcPts val="0"/>
              </a:spcAft>
              <a:buSzPts val="3500"/>
              <a:buNone/>
              <a:defRPr/>
            </a:lvl6pPr>
            <a:lvl7pPr lvl="6" algn="l">
              <a:lnSpc>
                <a:spcPct val="100000"/>
              </a:lnSpc>
              <a:spcBef>
                <a:spcPts val="0"/>
              </a:spcBef>
              <a:spcAft>
                <a:spcPts val="0"/>
              </a:spcAft>
              <a:buSzPts val="3500"/>
              <a:buNone/>
              <a:defRPr/>
            </a:lvl7pPr>
            <a:lvl8pPr lvl="7" algn="l">
              <a:lnSpc>
                <a:spcPct val="100000"/>
              </a:lnSpc>
              <a:spcBef>
                <a:spcPts val="0"/>
              </a:spcBef>
              <a:spcAft>
                <a:spcPts val="0"/>
              </a:spcAft>
              <a:buSzPts val="3500"/>
              <a:buNone/>
              <a:defRPr/>
            </a:lvl8pPr>
            <a:lvl9pPr lvl="8" algn="l">
              <a:lnSpc>
                <a:spcPct val="100000"/>
              </a:lnSpc>
              <a:spcBef>
                <a:spcPts val="0"/>
              </a:spcBef>
              <a:spcAft>
                <a:spcPts val="0"/>
              </a:spcAft>
              <a:buSzPts val="3500"/>
              <a:buNone/>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 number">
    <p:spTree>
      <p:nvGrpSpPr>
        <p:cNvPr id="85" name="Shape 85"/>
        <p:cNvGrpSpPr/>
        <p:nvPr/>
      </p:nvGrpSpPr>
      <p:grpSpPr>
        <a:xfrm>
          <a:off x="0" y="0"/>
          <a:ext cx="0" cy="0"/>
          <a:chOff x="0" y="0"/>
          <a:chExt cx="0" cy="0"/>
        </a:xfrm>
      </p:grpSpPr>
      <p:sp>
        <p:nvSpPr>
          <p:cNvPr id="86" name="Google Shape;86;p48"/>
          <p:cNvSpPr/>
          <p:nvPr/>
        </p:nvSpPr>
        <p:spPr>
          <a:xfrm>
            <a:off x="225250" y="186250"/>
            <a:ext cx="8693400" cy="4770900"/>
          </a:xfrm>
          <a:prstGeom prst="rect">
            <a:avLst/>
          </a:pr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87" name="Google Shape;87;p48"/>
          <p:cNvPicPr preferRelativeResize="0"/>
          <p:nvPr/>
        </p:nvPicPr>
        <p:blipFill rotWithShape="1">
          <a:blip r:embed="rId2">
            <a:alphaModFix/>
          </a:blip>
          <a:srcRect b="8369" l="0" r="26927" t="28506"/>
          <a:stretch/>
        </p:blipFill>
        <p:spPr>
          <a:xfrm flipH="1" rot="10800000">
            <a:off x="6961085" y="2578923"/>
            <a:ext cx="1958802" cy="2378327"/>
          </a:xfrm>
          <a:prstGeom prst="rect">
            <a:avLst/>
          </a:prstGeom>
          <a:noFill/>
          <a:ln>
            <a:noFill/>
          </a:ln>
        </p:spPr>
      </p:pic>
      <p:pic>
        <p:nvPicPr>
          <p:cNvPr id="88" name="Google Shape;88;p48"/>
          <p:cNvPicPr preferRelativeResize="0"/>
          <p:nvPr/>
        </p:nvPicPr>
        <p:blipFill rotWithShape="1">
          <a:blip r:embed="rId3">
            <a:alphaModFix/>
          </a:blip>
          <a:srcRect b="20011" l="8547" r="33967" t="24107"/>
          <a:stretch/>
        </p:blipFill>
        <p:spPr>
          <a:xfrm rot="-5400000">
            <a:off x="506793" y="-93522"/>
            <a:ext cx="1536924" cy="2100152"/>
          </a:xfrm>
          <a:prstGeom prst="rect">
            <a:avLst/>
          </a:prstGeom>
          <a:noFill/>
          <a:ln>
            <a:noFill/>
          </a:ln>
        </p:spPr>
      </p:pic>
      <p:pic>
        <p:nvPicPr>
          <p:cNvPr id="89" name="Google Shape;89;p48"/>
          <p:cNvPicPr preferRelativeResize="0"/>
          <p:nvPr/>
        </p:nvPicPr>
        <p:blipFill rotWithShape="1">
          <a:blip r:embed="rId4">
            <a:alphaModFix/>
          </a:blip>
          <a:srcRect b="0" l="0" r="35838" t="43788"/>
          <a:stretch/>
        </p:blipFill>
        <p:spPr>
          <a:xfrm>
            <a:off x="7818836" y="185792"/>
            <a:ext cx="1101049" cy="1356877"/>
          </a:xfrm>
          <a:prstGeom prst="rect">
            <a:avLst/>
          </a:prstGeom>
          <a:noFill/>
          <a:ln>
            <a:noFill/>
          </a:ln>
        </p:spPr>
      </p:pic>
      <p:sp>
        <p:nvSpPr>
          <p:cNvPr id="90" name="Google Shape;90;p48"/>
          <p:cNvSpPr txBox="1"/>
          <p:nvPr>
            <p:ph type="title"/>
          </p:nvPr>
        </p:nvSpPr>
        <p:spPr>
          <a:xfrm>
            <a:off x="1284000" y="1558475"/>
            <a:ext cx="6576000" cy="15111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9600"/>
              <a:buNone/>
              <a:defRPr sz="9600"/>
            </a:lvl1pPr>
            <a:lvl2pPr lvl="1" algn="ctr">
              <a:lnSpc>
                <a:spcPct val="100000"/>
              </a:lnSpc>
              <a:spcBef>
                <a:spcPts val="0"/>
              </a:spcBef>
              <a:spcAft>
                <a:spcPts val="0"/>
              </a:spcAft>
              <a:buSzPts val="9600"/>
              <a:buNone/>
              <a:defRPr sz="9600"/>
            </a:lvl2pPr>
            <a:lvl3pPr lvl="2" algn="ctr">
              <a:lnSpc>
                <a:spcPct val="100000"/>
              </a:lnSpc>
              <a:spcBef>
                <a:spcPts val="0"/>
              </a:spcBef>
              <a:spcAft>
                <a:spcPts val="0"/>
              </a:spcAft>
              <a:buSzPts val="9600"/>
              <a:buNone/>
              <a:defRPr sz="9600"/>
            </a:lvl3pPr>
            <a:lvl4pPr lvl="3" algn="ctr">
              <a:lnSpc>
                <a:spcPct val="100000"/>
              </a:lnSpc>
              <a:spcBef>
                <a:spcPts val="0"/>
              </a:spcBef>
              <a:spcAft>
                <a:spcPts val="0"/>
              </a:spcAft>
              <a:buSzPts val="9600"/>
              <a:buNone/>
              <a:defRPr sz="9600"/>
            </a:lvl4pPr>
            <a:lvl5pPr lvl="4" algn="ctr">
              <a:lnSpc>
                <a:spcPct val="100000"/>
              </a:lnSpc>
              <a:spcBef>
                <a:spcPts val="0"/>
              </a:spcBef>
              <a:spcAft>
                <a:spcPts val="0"/>
              </a:spcAft>
              <a:buSzPts val="9600"/>
              <a:buNone/>
              <a:defRPr sz="9600"/>
            </a:lvl5pPr>
            <a:lvl6pPr lvl="5" algn="ctr">
              <a:lnSpc>
                <a:spcPct val="100000"/>
              </a:lnSpc>
              <a:spcBef>
                <a:spcPts val="0"/>
              </a:spcBef>
              <a:spcAft>
                <a:spcPts val="0"/>
              </a:spcAft>
              <a:buSzPts val="9600"/>
              <a:buNone/>
              <a:defRPr sz="9600"/>
            </a:lvl6pPr>
            <a:lvl7pPr lvl="6" algn="ctr">
              <a:lnSpc>
                <a:spcPct val="100000"/>
              </a:lnSpc>
              <a:spcBef>
                <a:spcPts val="0"/>
              </a:spcBef>
              <a:spcAft>
                <a:spcPts val="0"/>
              </a:spcAft>
              <a:buSzPts val="9600"/>
              <a:buNone/>
              <a:defRPr sz="9600"/>
            </a:lvl7pPr>
            <a:lvl8pPr lvl="7" algn="ctr">
              <a:lnSpc>
                <a:spcPct val="100000"/>
              </a:lnSpc>
              <a:spcBef>
                <a:spcPts val="0"/>
              </a:spcBef>
              <a:spcAft>
                <a:spcPts val="0"/>
              </a:spcAft>
              <a:buSzPts val="9600"/>
              <a:buNone/>
              <a:defRPr sz="9600"/>
            </a:lvl8pPr>
            <a:lvl9pPr lvl="8" algn="ctr">
              <a:lnSpc>
                <a:spcPct val="100000"/>
              </a:lnSpc>
              <a:spcBef>
                <a:spcPts val="0"/>
              </a:spcBef>
              <a:spcAft>
                <a:spcPts val="0"/>
              </a:spcAft>
              <a:buSzPts val="9600"/>
              <a:buNone/>
              <a:defRPr sz="9600"/>
            </a:lvl9pPr>
          </a:lstStyle>
          <a:p/>
        </p:txBody>
      </p:sp>
      <p:sp>
        <p:nvSpPr>
          <p:cNvPr id="91" name="Google Shape;91;p48"/>
          <p:cNvSpPr txBox="1"/>
          <p:nvPr>
            <p:ph idx="1" type="subTitle"/>
          </p:nvPr>
        </p:nvSpPr>
        <p:spPr>
          <a:xfrm>
            <a:off x="1284000" y="3069625"/>
            <a:ext cx="6576000" cy="4575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600"/>
              <a:buNone/>
              <a:defRPr sz="1600"/>
            </a:lvl1pPr>
            <a:lvl2pPr lvl="1" algn="ctr">
              <a:lnSpc>
                <a:spcPct val="100000"/>
              </a:lnSpc>
              <a:spcBef>
                <a:spcPts val="0"/>
              </a:spcBef>
              <a:spcAft>
                <a:spcPts val="0"/>
              </a:spcAft>
              <a:buSzPts val="1600"/>
              <a:buNone/>
              <a:defRPr sz="1600"/>
            </a:lvl2pPr>
            <a:lvl3pPr lvl="2" algn="ctr">
              <a:lnSpc>
                <a:spcPct val="100000"/>
              </a:lnSpc>
              <a:spcBef>
                <a:spcPts val="0"/>
              </a:spcBef>
              <a:spcAft>
                <a:spcPts val="0"/>
              </a:spcAft>
              <a:buSzPts val="1600"/>
              <a:buNone/>
              <a:defRPr sz="1600"/>
            </a:lvl3pPr>
            <a:lvl4pPr lvl="3" algn="ctr">
              <a:lnSpc>
                <a:spcPct val="100000"/>
              </a:lnSpc>
              <a:spcBef>
                <a:spcPts val="0"/>
              </a:spcBef>
              <a:spcAft>
                <a:spcPts val="0"/>
              </a:spcAft>
              <a:buSzPts val="1600"/>
              <a:buNone/>
              <a:defRPr sz="1600"/>
            </a:lvl4pPr>
            <a:lvl5pPr lvl="4" algn="ctr">
              <a:lnSpc>
                <a:spcPct val="100000"/>
              </a:lnSpc>
              <a:spcBef>
                <a:spcPts val="0"/>
              </a:spcBef>
              <a:spcAft>
                <a:spcPts val="0"/>
              </a:spcAft>
              <a:buSzPts val="1600"/>
              <a:buNone/>
              <a:defRPr sz="1600"/>
            </a:lvl5pPr>
            <a:lvl6pPr lvl="5" algn="ctr">
              <a:lnSpc>
                <a:spcPct val="100000"/>
              </a:lnSpc>
              <a:spcBef>
                <a:spcPts val="0"/>
              </a:spcBef>
              <a:spcAft>
                <a:spcPts val="0"/>
              </a:spcAft>
              <a:buSzPts val="1600"/>
              <a:buNone/>
              <a:defRPr sz="1600"/>
            </a:lvl6pPr>
            <a:lvl7pPr lvl="6" algn="ctr">
              <a:lnSpc>
                <a:spcPct val="100000"/>
              </a:lnSpc>
              <a:spcBef>
                <a:spcPts val="0"/>
              </a:spcBef>
              <a:spcAft>
                <a:spcPts val="0"/>
              </a:spcAft>
              <a:buSzPts val="1600"/>
              <a:buNone/>
              <a:defRPr sz="1600"/>
            </a:lvl7pPr>
            <a:lvl8pPr lvl="7" algn="ctr">
              <a:lnSpc>
                <a:spcPct val="100000"/>
              </a:lnSpc>
              <a:spcBef>
                <a:spcPts val="0"/>
              </a:spcBef>
              <a:spcAft>
                <a:spcPts val="0"/>
              </a:spcAft>
              <a:buSzPts val="1600"/>
              <a:buNone/>
              <a:defRPr sz="1600"/>
            </a:lvl8pPr>
            <a:lvl9pPr lvl="8" algn="ctr">
              <a:lnSpc>
                <a:spcPct val="100000"/>
              </a:lnSpc>
              <a:spcBef>
                <a:spcPts val="0"/>
              </a:spcBef>
              <a:spcAft>
                <a:spcPts val="0"/>
              </a:spcAft>
              <a:buSzPts val="1600"/>
              <a:buNone/>
              <a:defRPr sz="1600"/>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 point">
    <p:spTree>
      <p:nvGrpSpPr>
        <p:cNvPr id="92" name="Shape 92"/>
        <p:cNvGrpSpPr/>
        <p:nvPr/>
      </p:nvGrpSpPr>
      <p:grpSpPr>
        <a:xfrm>
          <a:off x="0" y="0"/>
          <a:ext cx="0" cy="0"/>
          <a:chOff x="0" y="0"/>
          <a:chExt cx="0" cy="0"/>
        </a:xfrm>
      </p:grpSpPr>
      <p:sp>
        <p:nvSpPr>
          <p:cNvPr id="93" name="Google Shape;93;p50"/>
          <p:cNvSpPr/>
          <p:nvPr/>
        </p:nvSpPr>
        <p:spPr>
          <a:xfrm>
            <a:off x="225250" y="186250"/>
            <a:ext cx="8693400" cy="4770900"/>
          </a:xfrm>
          <a:prstGeom prst="rect">
            <a:avLst/>
          </a:pr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94" name="Google Shape;94;p50"/>
          <p:cNvGrpSpPr/>
          <p:nvPr/>
        </p:nvGrpSpPr>
        <p:grpSpPr>
          <a:xfrm>
            <a:off x="229225" y="185224"/>
            <a:ext cx="8688899" cy="4771399"/>
            <a:chOff x="229225" y="185224"/>
            <a:chExt cx="8688899" cy="4771399"/>
          </a:xfrm>
        </p:grpSpPr>
        <p:pic>
          <p:nvPicPr>
            <p:cNvPr id="95" name="Google Shape;95;p50"/>
            <p:cNvPicPr preferRelativeResize="0"/>
            <p:nvPr/>
          </p:nvPicPr>
          <p:blipFill rotWithShape="1">
            <a:blip r:embed="rId2">
              <a:alphaModFix/>
            </a:blip>
            <a:srcRect b="18117" l="13804" r="30842" t="7780"/>
            <a:stretch/>
          </p:blipFill>
          <p:spPr>
            <a:xfrm flipH="1" rot="5400000">
              <a:off x="1523012" y="-800513"/>
              <a:ext cx="2236102" cy="4207575"/>
            </a:xfrm>
            <a:prstGeom prst="rect">
              <a:avLst/>
            </a:prstGeom>
            <a:noFill/>
            <a:ln>
              <a:noFill/>
            </a:ln>
          </p:spPr>
        </p:pic>
        <p:pic>
          <p:nvPicPr>
            <p:cNvPr id="96" name="Google Shape;96;p50"/>
            <p:cNvPicPr preferRelativeResize="0"/>
            <p:nvPr/>
          </p:nvPicPr>
          <p:blipFill rotWithShape="1">
            <a:blip r:embed="rId3">
              <a:alphaModFix/>
            </a:blip>
            <a:srcRect b="0" l="41433" r="0" t="21604"/>
            <a:stretch/>
          </p:blipFill>
          <p:spPr>
            <a:xfrm>
              <a:off x="229225" y="185225"/>
              <a:ext cx="2532397" cy="4764851"/>
            </a:xfrm>
            <a:prstGeom prst="rect">
              <a:avLst/>
            </a:prstGeom>
            <a:noFill/>
            <a:ln>
              <a:noFill/>
            </a:ln>
          </p:spPr>
        </p:pic>
        <p:pic>
          <p:nvPicPr>
            <p:cNvPr id="97" name="Google Shape;97;p50"/>
            <p:cNvPicPr preferRelativeResize="0"/>
            <p:nvPr/>
          </p:nvPicPr>
          <p:blipFill rotWithShape="1">
            <a:blip r:embed="rId4">
              <a:alphaModFix/>
            </a:blip>
            <a:srcRect b="0" l="14296" r="39809" t="32836"/>
            <a:stretch/>
          </p:blipFill>
          <p:spPr>
            <a:xfrm rot="5400000">
              <a:off x="5544047" y="1581357"/>
              <a:ext cx="2206401" cy="4541752"/>
            </a:xfrm>
            <a:prstGeom prst="rect">
              <a:avLst/>
            </a:prstGeom>
            <a:noFill/>
            <a:ln>
              <a:noFill/>
            </a:ln>
          </p:spPr>
        </p:pic>
        <p:pic>
          <p:nvPicPr>
            <p:cNvPr id="98" name="Google Shape;98;p50"/>
            <p:cNvPicPr preferRelativeResize="0"/>
            <p:nvPr/>
          </p:nvPicPr>
          <p:blipFill rotWithShape="1">
            <a:blip r:embed="rId5">
              <a:alphaModFix/>
            </a:blip>
            <a:srcRect b="21847" l="3245" r="26668" t="16327"/>
            <a:stretch/>
          </p:blipFill>
          <p:spPr>
            <a:xfrm>
              <a:off x="5381175" y="379675"/>
              <a:ext cx="2997074" cy="3718799"/>
            </a:xfrm>
            <a:prstGeom prst="rect">
              <a:avLst/>
            </a:prstGeom>
            <a:noFill/>
            <a:ln>
              <a:noFill/>
            </a:ln>
          </p:spPr>
        </p:pic>
        <p:pic>
          <p:nvPicPr>
            <p:cNvPr id="99" name="Google Shape;99;p50"/>
            <p:cNvPicPr preferRelativeResize="0"/>
            <p:nvPr/>
          </p:nvPicPr>
          <p:blipFill rotWithShape="1">
            <a:blip r:embed="rId6">
              <a:alphaModFix/>
            </a:blip>
            <a:srcRect b="58497" l="32735" r="28428" t="10200"/>
            <a:stretch/>
          </p:blipFill>
          <p:spPr>
            <a:xfrm rot="-5400000">
              <a:off x="7611709" y="3650211"/>
              <a:ext cx="1224976" cy="1387848"/>
            </a:xfrm>
            <a:prstGeom prst="rect">
              <a:avLst/>
            </a:prstGeom>
            <a:noFill/>
            <a:ln>
              <a:noFill/>
            </a:ln>
          </p:spPr>
        </p:pic>
      </p:grpSp>
      <p:sp>
        <p:nvSpPr>
          <p:cNvPr id="100" name="Google Shape;100;p50"/>
          <p:cNvSpPr txBox="1"/>
          <p:nvPr>
            <p:ph type="title"/>
          </p:nvPr>
        </p:nvSpPr>
        <p:spPr>
          <a:xfrm>
            <a:off x="1388100" y="1307100"/>
            <a:ext cx="6367800" cy="25293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6000"/>
              <a:buNone/>
              <a:defRPr sz="10000"/>
            </a:lvl1pPr>
            <a:lvl2pPr lvl="1" algn="ctr">
              <a:lnSpc>
                <a:spcPct val="100000"/>
              </a:lnSpc>
              <a:spcBef>
                <a:spcPts val="0"/>
              </a:spcBef>
              <a:spcAft>
                <a:spcPts val="0"/>
              </a:spcAft>
              <a:buSzPts val="6000"/>
              <a:buNone/>
              <a:defRPr sz="6000"/>
            </a:lvl2pPr>
            <a:lvl3pPr lvl="2" algn="ctr">
              <a:lnSpc>
                <a:spcPct val="100000"/>
              </a:lnSpc>
              <a:spcBef>
                <a:spcPts val="0"/>
              </a:spcBef>
              <a:spcAft>
                <a:spcPts val="0"/>
              </a:spcAft>
              <a:buSzPts val="6000"/>
              <a:buNone/>
              <a:defRPr sz="6000"/>
            </a:lvl3pPr>
            <a:lvl4pPr lvl="3" algn="ctr">
              <a:lnSpc>
                <a:spcPct val="100000"/>
              </a:lnSpc>
              <a:spcBef>
                <a:spcPts val="0"/>
              </a:spcBef>
              <a:spcAft>
                <a:spcPts val="0"/>
              </a:spcAft>
              <a:buSzPts val="6000"/>
              <a:buNone/>
              <a:defRPr sz="6000"/>
            </a:lvl4pPr>
            <a:lvl5pPr lvl="4" algn="ctr">
              <a:lnSpc>
                <a:spcPct val="100000"/>
              </a:lnSpc>
              <a:spcBef>
                <a:spcPts val="0"/>
              </a:spcBef>
              <a:spcAft>
                <a:spcPts val="0"/>
              </a:spcAft>
              <a:buSzPts val="6000"/>
              <a:buNone/>
              <a:defRPr sz="6000"/>
            </a:lvl5pPr>
            <a:lvl6pPr lvl="5" algn="ctr">
              <a:lnSpc>
                <a:spcPct val="100000"/>
              </a:lnSpc>
              <a:spcBef>
                <a:spcPts val="0"/>
              </a:spcBef>
              <a:spcAft>
                <a:spcPts val="0"/>
              </a:spcAft>
              <a:buSzPts val="6000"/>
              <a:buNone/>
              <a:defRPr sz="6000"/>
            </a:lvl6pPr>
            <a:lvl7pPr lvl="6" algn="ctr">
              <a:lnSpc>
                <a:spcPct val="100000"/>
              </a:lnSpc>
              <a:spcBef>
                <a:spcPts val="0"/>
              </a:spcBef>
              <a:spcAft>
                <a:spcPts val="0"/>
              </a:spcAft>
              <a:buSzPts val="6000"/>
              <a:buNone/>
              <a:defRPr sz="6000"/>
            </a:lvl7pPr>
            <a:lvl8pPr lvl="7" algn="ctr">
              <a:lnSpc>
                <a:spcPct val="100000"/>
              </a:lnSpc>
              <a:spcBef>
                <a:spcPts val="0"/>
              </a:spcBef>
              <a:spcAft>
                <a:spcPts val="0"/>
              </a:spcAft>
              <a:buSzPts val="6000"/>
              <a:buNone/>
              <a:defRPr sz="6000"/>
            </a:lvl8pPr>
            <a:lvl9pPr lvl="8" algn="ctr">
              <a:lnSpc>
                <a:spcPct val="100000"/>
              </a:lnSpc>
              <a:spcBef>
                <a:spcPts val="0"/>
              </a:spcBef>
              <a:spcAft>
                <a:spcPts val="0"/>
              </a:spcAft>
              <a:buSzPts val="6000"/>
              <a:buNone/>
              <a:defRPr sz="6000"/>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1" name="Shape 101"/>
        <p:cNvGrpSpPr/>
        <p:nvPr/>
      </p:nvGrpSpPr>
      <p:grpSpPr>
        <a:xfrm>
          <a:off x="0" y="0"/>
          <a:ext cx="0" cy="0"/>
          <a:chOff x="0" y="0"/>
          <a:chExt cx="0" cy="0"/>
        </a:xfrm>
      </p:grpSpPr>
      <p:sp>
        <p:nvSpPr>
          <p:cNvPr id="102" name="Google Shape;102;p92"/>
          <p:cNvSpPr/>
          <p:nvPr/>
        </p:nvSpPr>
        <p:spPr>
          <a:xfrm>
            <a:off x="225250" y="186250"/>
            <a:ext cx="8693400" cy="4770900"/>
          </a:xfrm>
          <a:prstGeom prst="rect">
            <a:avLst/>
          </a:pr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103" name="Google Shape;103;p92"/>
          <p:cNvGrpSpPr/>
          <p:nvPr/>
        </p:nvGrpSpPr>
        <p:grpSpPr>
          <a:xfrm>
            <a:off x="-134437" y="186276"/>
            <a:ext cx="9053187" cy="5066726"/>
            <a:chOff x="-134437" y="186276"/>
            <a:chExt cx="9053187" cy="5066726"/>
          </a:xfrm>
        </p:grpSpPr>
        <p:pic>
          <p:nvPicPr>
            <p:cNvPr id="104" name="Google Shape;104;p92"/>
            <p:cNvPicPr preferRelativeResize="0"/>
            <p:nvPr/>
          </p:nvPicPr>
          <p:blipFill rotWithShape="1">
            <a:blip r:embed="rId2">
              <a:alphaModFix/>
            </a:blip>
            <a:srcRect b="7816" l="0" r="37308" t="18724"/>
            <a:stretch/>
          </p:blipFill>
          <p:spPr>
            <a:xfrm rot="5400000">
              <a:off x="7001838" y="3040337"/>
              <a:ext cx="1448324" cy="2385500"/>
            </a:xfrm>
            <a:prstGeom prst="rect">
              <a:avLst/>
            </a:prstGeom>
            <a:noFill/>
            <a:ln>
              <a:noFill/>
            </a:ln>
          </p:spPr>
        </p:pic>
        <p:pic>
          <p:nvPicPr>
            <p:cNvPr id="105" name="Google Shape;105;p92"/>
            <p:cNvPicPr preferRelativeResize="0"/>
            <p:nvPr/>
          </p:nvPicPr>
          <p:blipFill rotWithShape="1">
            <a:blip r:embed="rId3">
              <a:alphaModFix/>
            </a:blip>
            <a:srcRect b="15648" l="7509" r="-3176" t="22523"/>
            <a:stretch/>
          </p:blipFill>
          <p:spPr>
            <a:xfrm>
              <a:off x="715088" y="1201428"/>
              <a:ext cx="2843525" cy="2583050"/>
            </a:xfrm>
            <a:prstGeom prst="rect">
              <a:avLst/>
            </a:prstGeom>
            <a:noFill/>
            <a:ln>
              <a:noFill/>
            </a:ln>
          </p:spPr>
        </p:pic>
        <p:pic>
          <p:nvPicPr>
            <p:cNvPr id="106" name="Google Shape;106;p92"/>
            <p:cNvPicPr preferRelativeResize="0"/>
            <p:nvPr/>
          </p:nvPicPr>
          <p:blipFill rotWithShape="1">
            <a:blip r:embed="rId4">
              <a:alphaModFix/>
            </a:blip>
            <a:srcRect b="25477" l="37841" r="0" t="0"/>
            <a:stretch/>
          </p:blipFill>
          <p:spPr>
            <a:xfrm flipH="1" rot="-5400000">
              <a:off x="6164775" y="-516425"/>
              <a:ext cx="2051274" cy="3456676"/>
            </a:xfrm>
            <a:prstGeom prst="rect">
              <a:avLst/>
            </a:prstGeom>
            <a:noFill/>
            <a:ln>
              <a:noFill/>
            </a:ln>
          </p:spPr>
        </p:pic>
        <p:pic>
          <p:nvPicPr>
            <p:cNvPr id="107" name="Google Shape;107;p92"/>
            <p:cNvPicPr preferRelativeResize="0"/>
            <p:nvPr/>
          </p:nvPicPr>
          <p:blipFill rotWithShape="1">
            <a:blip r:embed="rId5">
              <a:alphaModFix/>
            </a:blip>
            <a:srcRect b="63767" l="13895" r="18154" t="9065"/>
            <a:stretch/>
          </p:blipFill>
          <p:spPr>
            <a:xfrm rot="10800000">
              <a:off x="-134437" y="186286"/>
              <a:ext cx="2079999" cy="1168927"/>
            </a:xfrm>
            <a:prstGeom prst="rect">
              <a:avLst/>
            </a:prstGeom>
            <a:noFill/>
            <a:ln>
              <a:noFill/>
            </a:ln>
          </p:spPr>
        </p:pic>
        <p:pic>
          <p:nvPicPr>
            <p:cNvPr id="108" name="Google Shape;108;p92"/>
            <p:cNvPicPr preferRelativeResize="0"/>
            <p:nvPr/>
          </p:nvPicPr>
          <p:blipFill rotWithShape="1">
            <a:blip r:embed="rId6">
              <a:alphaModFix/>
            </a:blip>
            <a:srcRect b="0" l="0" r="0" t="0"/>
            <a:stretch/>
          </p:blipFill>
          <p:spPr>
            <a:xfrm>
              <a:off x="1553104" y="2434027"/>
              <a:ext cx="2005499" cy="2818975"/>
            </a:xfrm>
            <a:prstGeom prst="rect">
              <a:avLst/>
            </a:prstGeom>
            <a:noFill/>
            <a:ln>
              <a:noFill/>
            </a:ln>
          </p:spPr>
        </p:pic>
      </p:grpSp>
      <p:sp>
        <p:nvSpPr>
          <p:cNvPr id="109" name="Google Shape;109;p92"/>
          <p:cNvSpPr txBox="1"/>
          <p:nvPr>
            <p:ph type="title"/>
          </p:nvPr>
        </p:nvSpPr>
        <p:spPr>
          <a:xfrm>
            <a:off x="3421825" y="1960988"/>
            <a:ext cx="4897500" cy="8418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3600"/>
              <a:buNone/>
              <a:defRPr sz="45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p:txBody>
      </p:sp>
      <p:sp>
        <p:nvSpPr>
          <p:cNvPr id="110" name="Google Shape;110;p92"/>
          <p:cNvSpPr txBox="1"/>
          <p:nvPr>
            <p:ph idx="2" type="title"/>
          </p:nvPr>
        </p:nvSpPr>
        <p:spPr>
          <a:xfrm>
            <a:off x="1429000" y="2150850"/>
            <a:ext cx="1415700" cy="8418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6000"/>
              <a:buNone/>
              <a:defRPr sz="6000">
                <a:solidFill>
                  <a:schemeClr val="dk1"/>
                </a:solidFill>
              </a:defRPr>
            </a:lvl1pPr>
            <a:lvl2pPr lvl="1" algn="ctr">
              <a:lnSpc>
                <a:spcPct val="100000"/>
              </a:lnSpc>
              <a:spcBef>
                <a:spcPts val="0"/>
              </a:spcBef>
              <a:spcAft>
                <a:spcPts val="0"/>
              </a:spcAft>
              <a:buSzPts val="6000"/>
              <a:buNone/>
              <a:defRPr sz="6000"/>
            </a:lvl2pPr>
            <a:lvl3pPr lvl="2" algn="ctr">
              <a:lnSpc>
                <a:spcPct val="100000"/>
              </a:lnSpc>
              <a:spcBef>
                <a:spcPts val="0"/>
              </a:spcBef>
              <a:spcAft>
                <a:spcPts val="0"/>
              </a:spcAft>
              <a:buSzPts val="6000"/>
              <a:buNone/>
              <a:defRPr sz="6000"/>
            </a:lvl3pPr>
            <a:lvl4pPr lvl="3" algn="ctr">
              <a:lnSpc>
                <a:spcPct val="100000"/>
              </a:lnSpc>
              <a:spcBef>
                <a:spcPts val="0"/>
              </a:spcBef>
              <a:spcAft>
                <a:spcPts val="0"/>
              </a:spcAft>
              <a:buSzPts val="6000"/>
              <a:buNone/>
              <a:defRPr sz="6000"/>
            </a:lvl4pPr>
            <a:lvl5pPr lvl="4" algn="ctr">
              <a:lnSpc>
                <a:spcPct val="100000"/>
              </a:lnSpc>
              <a:spcBef>
                <a:spcPts val="0"/>
              </a:spcBef>
              <a:spcAft>
                <a:spcPts val="0"/>
              </a:spcAft>
              <a:buSzPts val="6000"/>
              <a:buNone/>
              <a:defRPr sz="6000"/>
            </a:lvl5pPr>
            <a:lvl6pPr lvl="5" algn="ctr">
              <a:lnSpc>
                <a:spcPct val="100000"/>
              </a:lnSpc>
              <a:spcBef>
                <a:spcPts val="0"/>
              </a:spcBef>
              <a:spcAft>
                <a:spcPts val="0"/>
              </a:spcAft>
              <a:buSzPts val="6000"/>
              <a:buNone/>
              <a:defRPr sz="6000"/>
            </a:lvl6pPr>
            <a:lvl7pPr lvl="6" algn="ctr">
              <a:lnSpc>
                <a:spcPct val="100000"/>
              </a:lnSpc>
              <a:spcBef>
                <a:spcPts val="0"/>
              </a:spcBef>
              <a:spcAft>
                <a:spcPts val="0"/>
              </a:spcAft>
              <a:buSzPts val="6000"/>
              <a:buNone/>
              <a:defRPr sz="6000"/>
            </a:lvl7pPr>
            <a:lvl8pPr lvl="7" algn="ctr">
              <a:lnSpc>
                <a:spcPct val="100000"/>
              </a:lnSpc>
              <a:spcBef>
                <a:spcPts val="0"/>
              </a:spcBef>
              <a:spcAft>
                <a:spcPts val="0"/>
              </a:spcAft>
              <a:buSzPts val="6000"/>
              <a:buNone/>
              <a:defRPr sz="6000"/>
            </a:lvl8pPr>
            <a:lvl9pPr lvl="8" algn="ctr">
              <a:lnSpc>
                <a:spcPct val="100000"/>
              </a:lnSpc>
              <a:spcBef>
                <a:spcPts val="0"/>
              </a:spcBef>
              <a:spcAft>
                <a:spcPts val="0"/>
              </a:spcAft>
              <a:buSzPts val="6000"/>
              <a:buNone/>
              <a:defRPr sz="6000"/>
            </a:lvl9pPr>
          </a:lstStyle>
          <a:p/>
        </p:txBody>
      </p:sp>
      <p:sp>
        <p:nvSpPr>
          <p:cNvPr id="111" name="Google Shape;111;p92"/>
          <p:cNvSpPr txBox="1"/>
          <p:nvPr>
            <p:ph idx="1" type="subTitle"/>
          </p:nvPr>
        </p:nvSpPr>
        <p:spPr>
          <a:xfrm>
            <a:off x="3421897" y="2935328"/>
            <a:ext cx="4897500" cy="4872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400"/>
              <a:buNone/>
              <a:defRPr sz="1600"/>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p:cSld name="Quote">
    <p:bg>
      <p:bgPr>
        <a:solidFill>
          <a:schemeClr val="accent5"/>
        </a:solidFill>
      </p:bgPr>
    </p:bg>
    <p:spTree>
      <p:nvGrpSpPr>
        <p:cNvPr id="11" name="Shape 11"/>
        <p:cNvGrpSpPr/>
        <p:nvPr/>
      </p:nvGrpSpPr>
      <p:grpSpPr>
        <a:xfrm>
          <a:off x="0" y="0"/>
          <a:ext cx="0" cy="0"/>
          <a:chOff x="0" y="0"/>
          <a:chExt cx="0" cy="0"/>
        </a:xfrm>
      </p:grpSpPr>
      <p:sp>
        <p:nvSpPr>
          <p:cNvPr id="12" name="Google Shape;12;p42"/>
          <p:cNvSpPr txBox="1"/>
          <p:nvPr>
            <p:ph type="title"/>
          </p:nvPr>
        </p:nvSpPr>
        <p:spPr>
          <a:xfrm>
            <a:off x="4662725" y="3270350"/>
            <a:ext cx="3404400" cy="457200"/>
          </a:xfrm>
          <a:prstGeom prst="rect">
            <a:avLst/>
          </a:prstGeom>
          <a:noFill/>
          <a:ln>
            <a:noFill/>
          </a:ln>
        </p:spPr>
        <p:txBody>
          <a:bodyPr anchorCtr="0" anchor="ctr" bIns="0" lIns="0" spcFirstLastPara="1" rIns="0" wrap="square" tIns="0">
            <a:noAutofit/>
          </a:bodyPr>
          <a:lstStyle>
            <a:lvl1pPr lvl="0" algn="r">
              <a:lnSpc>
                <a:spcPct val="100000"/>
              </a:lnSpc>
              <a:spcBef>
                <a:spcPts val="0"/>
              </a:spcBef>
              <a:spcAft>
                <a:spcPts val="0"/>
              </a:spcAft>
              <a:buSzPts val="3000"/>
              <a:buNone/>
              <a:defRPr sz="3000">
                <a:solidFill>
                  <a:schemeClr val="accent5"/>
                </a:solidFill>
              </a:defRPr>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3" name="Google Shape;13;p42"/>
          <p:cNvSpPr txBox="1"/>
          <p:nvPr>
            <p:ph idx="1" type="subTitle"/>
          </p:nvPr>
        </p:nvSpPr>
        <p:spPr>
          <a:xfrm>
            <a:off x="720000" y="1111316"/>
            <a:ext cx="6227700" cy="17403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500"/>
              <a:buNone/>
              <a:defRPr sz="3000"/>
            </a:lvl1pPr>
            <a:lvl2pPr lvl="1" algn="ctr">
              <a:lnSpc>
                <a:spcPct val="100000"/>
              </a:lnSpc>
              <a:spcBef>
                <a:spcPts val="0"/>
              </a:spcBef>
              <a:spcAft>
                <a:spcPts val="0"/>
              </a:spcAft>
              <a:buSzPts val="2500"/>
              <a:buNone/>
              <a:defRPr sz="2500"/>
            </a:lvl2pPr>
            <a:lvl3pPr lvl="2" algn="ctr">
              <a:lnSpc>
                <a:spcPct val="100000"/>
              </a:lnSpc>
              <a:spcBef>
                <a:spcPts val="0"/>
              </a:spcBef>
              <a:spcAft>
                <a:spcPts val="0"/>
              </a:spcAft>
              <a:buSzPts val="2500"/>
              <a:buNone/>
              <a:defRPr sz="2500"/>
            </a:lvl3pPr>
            <a:lvl4pPr lvl="3" algn="ctr">
              <a:lnSpc>
                <a:spcPct val="100000"/>
              </a:lnSpc>
              <a:spcBef>
                <a:spcPts val="0"/>
              </a:spcBef>
              <a:spcAft>
                <a:spcPts val="0"/>
              </a:spcAft>
              <a:buSzPts val="2500"/>
              <a:buNone/>
              <a:defRPr sz="2500"/>
            </a:lvl4pPr>
            <a:lvl5pPr lvl="4" algn="ctr">
              <a:lnSpc>
                <a:spcPct val="100000"/>
              </a:lnSpc>
              <a:spcBef>
                <a:spcPts val="0"/>
              </a:spcBef>
              <a:spcAft>
                <a:spcPts val="0"/>
              </a:spcAft>
              <a:buSzPts val="2500"/>
              <a:buNone/>
              <a:defRPr sz="2500"/>
            </a:lvl5pPr>
            <a:lvl6pPr lvl="5" algn="ctr">
              <a:lnSpc>
                <a:spcPct val="100000"/>
              </a:lnSpc>
              <a:spcBef>
                <a:spcPts val="0"/>
              </a:spcBef>
              <a:spcAft>
                <a:spcPts val="0"/>
              </a:spcAft>
              <a:buSzPts val="2500"/>
              <a:buNone/>
              <a:defRPr sz="2500"/>
            </a:lvl6pPr>
            <a:lvl7pPr lvl="6" algn="ctr">
              <a:lnSpc>
                <a:spcPct val="100000"/>
              </a:lnSpc>
              <a:spcBef>
                <a:spcPts val="0"/>
              </a:spcBef>
              <a:spcAft>
                <a:spcPts val="0"/>
              </a:spcAft>
              <a:buSzPts val="2500"/>
              <a:buNone/>
              <a:defRPr sz="2500"/>
            </a:lvl7pPr>
            <a:lvl8pPr lvl="7" algn="ctr">
              <a:lnSpc>
                <a:spcPct val="100000"/>
              </a:lnSpc>
              <a:spcBef>
                <a:spcPts val="0"/>
              </a:spcBef>
              <a:spcAft>
                <a:spcPts val="0"/>
              </a:spcAft>
              <a:buSzPts val="2500"/>
              <a:buNone/>
              <a:defRPr sz="2500"/>
            </a:lvl8pPr>
            <a:lvl9pPr lvl="8" algn="ctr">
              <a:lnSpc>
                <a:spcPct val="100000"/>
              </a:lnSpc>
              <a:spcBef>
                <a:spcPts val="0"/>
              </a:spcBef>
              <a:spcAft>
                <a:spcPts val="0"/>
              </a:spcAft>
              <a:buSzPts val="2500"/>
              <a:buNone/>
              <a:defRPr sz="2500"/>
            </a:lvl9pPr>
          </a:lstStyle>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2" name="Shape 112"/>
        <p:cNvGrpSpPr/>
        <p:nvPr/>
      </p:nvGrpSpPr>
      <p:grpSpPr>
        <a:xfrm>
          <a:off x="0" y="0"/>
          <a:ext cx="0" cy="0"/>
          <a:chOff x="0" y="0"/>
          <a:chExt cx="0" cy="0"/>
        </a:xfrm>
      </p:grpSpPr>
      <p:sp>
        <p:nvSpPr>
          <p:cNvPr id="113" name="Google Shape;113;p93"/>
          <p:cNvSpPr/>
          <p:nvPr/>
        </p:nvSpPr>
        <p:spPr>
          <a:xfrm>
            <a:off x="225250" y="186250"/>
            <a:ext cx="8693400" cy="4770900"/>
          </a:xfrm>
          <a:prstGeom prst="rect">
            <a:avLst/>
          </a:pr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4" name="Google Shape;114;p93"/>
          <p:cNvSpPr txBox="1"/>
          <p:nvPr>
            <p:ph idx="1" type="subTitle"/>
          </p:nvPr>
        </p:nvSpPr>
        <p:spPr>
          <a:xfrm>
            <a:off x="1567375" y="3102225"/>
            <a:ext cx="2354400" cy="7134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Clr>
                <a:schemeClr val="dk1"/>
              </a:buClr>
              <a:buSzPts val="2500"/>
              <a:buFont typeface="Bree Serif"/>
              <a:buNone/>
              <a:defRPr sz="2500">
                <a:latin typeface="Abril Fatface"/>
                <a:ea typeface="Abril Fatface"/>
                <a:cs typeface="Abril Fatface"/>
                <a:sym typeface="Abril Fatface"/>
              </a:defRPr>
            </a:lvl1pPr>
            <a:lvl2pPr lvl="1" algn="ctr">
              <a:lnSpc>
                <a:spcPct val="100000"/>
              </a:lnSpc>
              <a:spcBef>
                <a:spcPts val="0"/>
              </a:spcBef>
              <a:spcAft>
                <a:spcPts val="0"/>
              </a:spcAft>
              <a:buClr>
                <a:schemeClr val="dk1"/>
              </a:buClr>
              <a:buSzPts val="2500"/>
              <a:buFont typeface="Bree Serif"/>
              <a:buNone/>
              <a:defRPr sz="2500">
                <a:solidFill>
                  <a:schemeClr val="dk1"/>
                </a:solidFill>
                <a:latin typeface="Bree Serif"/>
                <a:ea typeface="Bree Serif"/>
                <a:cs typeface="Bree Serif"/>
                <a:sym typeface="Bree Serif"/>
              </a:defRPr>
            </a:lvl2pPr>
            <a:lvl3pPr lvl="2" algn="ctr">
              <a:lnSpc>
                <a:spcPct val="100000"/>
              </a:lnSpc>
              <a:spcBef>
                <a:spcPts val="0"/>
              </a:spcBef>
              <a:spcAft>
                <a:spcPts val="0"/>
              </a:spcAft>
              <a:buClr>
                <a:schemeClr val="dk1"/>
              </a:buClr>
              <a:buSzPts val="2500"/>
              <a:buFont typeface="Bree Serif"/>
              <a:buNone/>
              <a:defRPr sz="2500">
                <a:solidFill>
                  <a:schemeClr val="dk1"/>
                </a:solidFill>
                <a:latin typeface="Bree Serif"/>
                <a:ea typeface="Bree Serif"/>
                <a:cs typeface="Bree Serif"/>
                <a:sym typeface="Bree Serif"/>
              </a:defRPr>
            </a:lvl3pPr>
            <a:lvl4pPr lvl="3" algn="ctr">
              <a:lnSpc>
                <a:spcPct val="100000"/>
              </a:lnSpc>
              <a:spcBef>
                <a:spcPts val="0"/>
              </a:spcBef>
              <a:spcAft>
                <a:spcPts val="0"/>
              </a:spcAft>
              <a:buClr>
                <a:schemeClr val="dk1"/>
              </a:buClr>
              <a:buSzPts val="2500"/>
              <a:buFont typeface="Bree Serif"/>
              <a:buNone/>
              <a:defRPr sz="2500">
                <a:solidFill>
                  <a:schemeClr val="dk1"/>
                </a:solidFill>
                <a:latin typeface="Bree Serif"/>
                <a:ea typeface="Bree Serif"/>
                <a:cs typeface="Bree Serif"/>
                <a:sym typeface="Bree Serif"/>
              </a:defRPr>
            </a:lvl4pPr>
            <a:lvl5pPr lvl="4" algn="ctr">
              <a:lnSpc>
                <a:spcPct val="100000"/>
              </a:lnSpc>
              <a:spcBef>
                <a:spcPts val="0"/>
              </a:spcBef>
              <a:spcAft>
                <a:spcPts val="0"/>
              </a:spcAft>
              <a:buClr>
                <a:schemeClr val="dk1"/>
              </a:buClr>
              <a:buSzPts val="2500"/>
              <a:buFont typeface="Bree Serif"/>
              <a:buNone/>
              <a:defRPr sz="2500">
                <a:solidFill>
                  <a:schemeClr val="dk1"/>
                </a:solidFill>
                <a:latin typeface="Bree Serif"/>
                <a:ea typeface="Bree Serif"/>
                <a:cs typeface="Bree Serif"/>
                <a:sym typeface="Bree Serif"/>
              </a:defRPr>
            </a:lvl5pPr>
            <a:lvl6pPr lvl="5" algn="ctr">
              <a:lnSpc>
                <a:spcPct val="100000"/>
              </a:lnSpc>
              <a:spcBef>
                <a:spcPts val="0"/>
              </a:spcBef>
              <a:spcAft>
                <a:spcPts val="0"/>
              </a:spcAft>
              <a:buClr>
                <a:schemeClr val="dk1"/>
              </a:buClr>
              <a:buSzPts val="2500"/>
              <a:buFont typeface="Bree Serif"/>
              <a:buNone/>
              <a:defRPr sz="2500">
                <a:solidFill>
                  <a:schemeClr val="dk1"/>
                </a:solidFill>
                <a:latin typeface="Bree Serif"/>
                <a:ea typeface="Bree Serif"/>
                <a:cs typeface="Bree Serif"/>
                <a:sym typeface="Bree Serif"/>
              </a:defRPr>
            </a:lvl6pPr>
            <a:lvl7pPr lvl="6" algn="ctr">
              <a:lnSpc>
                <a:spcPct val="100000"/>
              </a:lnSpc>
              <a:spcBef>
                <a:spcPts val="0"/>
              </a:spcBef>
              <a:spcAft>
                <a:spcPts val="0"/>
              </a:spcAft>
              <a:buClr>
                <a:schemeClr val="dk1"/>
              </a:buClr>
              <a:buSzPts val="2500"/>
              <a:buFont typeface="Bree Serif"/>
              <a:buNone/>
              <a:defRPr sz="2500">
                <a:solidFill>
                  <a:schemeClr val="dk1"/>
                </a:solidFill>
                <a:latin typeface="Bree Serif"/>
                <a:ea typeface="Bree Serif"/>
                <a:cs typeface="Bree Serif"/>
                <a:sym typeface="Bree Serif"/>
              </a:defRPr>
            </a:lvl7pPr>
            <a:lvl8pPr lvl="7" algn="ctr">
              <a:lnSpc>
                <a:spcPct val="100000"/>
              </a:lnSpc>
              <a:spcBef>
                <a:spcPts val="0"/>
              </a:spcBef>
              <a:spcAft>
                <a:spcPts val="0"/>
              </a:spcAft>
              <a:buClr>
                <a:schemeClr val="dk1"/>
              </a:buClr>
              <a:buSzPts val="2500"/>
              <a:buFont typeface="Bree Serif"/>
              <a:buNone/>
              <a:defRPr sz="2500">
                <a:solidFill>
                  <a:schemeClr val="dk1"/>
                </a:solidFill>
                <a:latin typeface="Bree Serif"/>
                <a:ea typeface="Bree Serif"/>
                <a:cs typeface="Bree Serif"/>
                <a:sym typeface="Bree Serif"/>
              </a:defRPr>
            </a:lvl8pPr>
            <a:lvl9pPr lvl="8" algn="ctr">
              <a:lnSpc>
                <a:spcPct val="100000"/>
              </a:lnSpc>
              <a:spcBef>
                <a:spcPts val="0"/>
              </a:spcBef>
              <a:spcAft>
                <a:spcPts val="0"/>
              </a:spcAft>
              <a:buClr>
                <a:schemeClr val="dk1"/>
              </a:buClr>
              <a:buSzPts val="2500"/>
              <a:buFont typeface="Bree Serif"/>
              <a:buNone/>
              <a:defRPr sz="2500">
                <a:solidFill>
                  <a:schemeClr val="dk1"/>
                </a:solidFill>
                <a:latin typeface="Bree Serif"/>
                <a:ea typeface="Bree Serif"/>
                <a:cs typeface="Bree Serif"/>
                <a:sym typeface="Bree Serif"/>
              </a:defRPr>
            </a:lvl9pPr>
          </a:lstStyle>
          <a:p/>
        </p:txBody>
      </p:sp>
      <p:sp>
        <p:nvSpPr>
          <p:cNvPr id="115" name="Google Shape;115;p93"/>
          <p:cNvSpPr txBox="1"/>
          <p:nvPr>
            <p:ph idx="2" type="subTitle"/>
          </p:nvPr>
        </p:nvSpPr>
        <p:spPr>
          <a:xfrm>
            <a:off x="5222225" y="3102225"/>
            <a:ext cx="2354400" cy="7134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Clr>
                <a:schemeClr val="dk1"/>
              </a:buClr>
              <a:buSzPts val="2500"/>
              <a:buFont typeface="Bree Serif"/>
              <a:buNone/>
              <a:defRPr sz="2500">
                <a:latin typeface="Abril Fatface"/>
                <a:ea typeface="Abril Fatface"/>
                <a:cs typeface="Abril Fatface"/>
                <a:sym typeface="Abril Fatface"/>
              </a:defRPr>
            </a:lvl1pPr>
            <a:lvl2pPr lvl="1" algn="ctr">
              <a:lnSpc>
                <a:spcPct val="100000"/>
              </a:lnSpc>
              <a:spcBef>
                <a:spcPts val="0"/>
              </a:spcBef>
              <a:spcAft>
                <a:spcPts val="0"/>
              </a:spcAft>
              <a:buClr>
                <a:schemeClr val="dk1"/>
              </a:buClr>
              <a:buSzPts val="2500"/>
              <a:buFont typeface="Bree Serif"/>
              <a:buNone/>
              <a:defRPr sz="2500">
                <a:solidFill>
                  <a:schemeClr val="dk1"/>
                </a:solidFill>
                <a:latin typeface="Bree Serif"/>
                <a:ea typeface="Bree Serif"/>
                <a:cs typeface="Bree Serif"/>
                <a:sym typeface="Bree Serif"/>
              </a:defRPr>
            </a:lvl2pPr>
            <a:lvl3pPr lvl="2" algn="ctr">
              <a:lnSpc>
                <a:spcPct val="100000"/>
              </a:lnSpc>
              <a:spcBef>
                <a:spcPts val="0"/>
              </a:spcBef>
              <a:spcAft>
                <a:spcPts val="0"/>
              </a:spcAft>
              <a:buClr>
                <a:schemeClr val="dk1"/>
              </a:buClr>
              <a:buSzPts val="2500"/>
              <a:buFont typeface="Bree Serif"/>
              <a:buNone/>
              <a:defRPr sz="2500">
                <a:solidFill>
                  <a:schemeClr val="dk1"/>
                </a:solidFill>
                <a:latin typeface="Bree Serif"/>
                <a:ea typeface="Bree Serif"/>
                <a:cs typeface="Bree Serif"/>
                <a:sym typeface="Bree Serif"/>
              </a:defRPr>
            </a:lvl3pPr>
            <a:lvl4pPr lvl="3" algn="ctr">
              <a:lnSpc>
                <a:spcPct val="100000"/>
              </a:lnSpc>
              <a:spcBef>
                <a:spcPts val="0"/>
              </a:spcBef>
              <a:spcAft>
                <a:spcPts val="0"/>
              </a:spcAft>
              <a:buClr>
                <a:schemeClr val="dk1"/>
              </a:buClr>
              <a:buSzPts val="2500"/>
              <a:buFont typeface="Bree Serif"/>
              <a:buNone/>
              <a:defRPr sz="2500">
                <a:solidFill>
                  <a:schemeClr val="dk1"/>
                </a:solidFill>
                <a:latin typeface="Bree Serif"/>
                <a:ea typeface="Bree Serif"/>
                <a:cs typeface="Bree Serif"/>
                <a:sym typeface="Bree Serif"/>
              </a:defRPr>
            </a:lvl4pPr>
            <a:lvl5pPr lvl="4" algn="ctr">
              <a:lnSpc>
                <a:spcPct val="100000"/>
              </a:lnSpc>
              <a:spcBef>
                <a:spcPts val="0"/>
              </a:spcBef>
              <a:spcAft>
                <a:spcPts val="0"/>
              </a:spcAft>
              <a:buClr>
                <a:schemeClr val="dk1"/>
              </a:buClr>
              <a:buSzPts val="2500"/>
              <a:buFont typeface="Bree Serif"/>
              <a:buNone/>
              <a:defRPr sz="2500">
                <a:solidFill>
                  <a:schemeClr val="dk1"/>
                </a:solidFill>
                <a:latin typeface="Bree Serif"/>
                <a:ea typeface="Bree Serif"/>
                <a:cs typeface="Bree Serif"/>
                <a:sym typeface="Bree Serif"/>
              </a:defRPr>
            </a:lvl5pPr>
            <a:lvl6pPr lvl="5" algn="ctr">
              <a:lnSpc>
                <a:spcPct val="100000"/>
              </a:lnSpc>
              <a:spcBef>
                <a:spcPts val="0"/>
              </a:spcBef>
              <a:spcAft>
                <a:spcPts val="0"/>
              </a:spcAft>
              <a:buClr>
                <a:schemeClr val="dk1"/>
              </a:buClr>
              <a:buSzPts val="2500"/>
              <a:buFont typeface="Bree Serif"/>
              <a:buNone/>
              <a:defRPr sz="2500">
                <a:solidFill>
                  <a:schemeClr val="dk1"/>
                </a:solidFill>
                <a:latin typeface="Bree Serif"/>
                <a:ea typeface="Bree Serif"/>
                <a:cs typeface="Bree Serif"/>
                <a:sym typeface="Bree Serif"/>
              </a:defRPr>
            </a:lvl6pPr>
            <a:lvl7pPr lvl="6" algn="ctr">
              <a:lnSpc>
                <a:spcPct val="100000"/>
              </a:lnSpc>
              <a:spcBef>
                <a:spcPts val="0"/>
              </a:spcBef>
              <a:spcAft>
                <a:spcPts val="0"/>
              </a:spcAft>
              <a:buClr>
                <a:schemeClr val="dk1"/>
              </a:buClr>
              <a:buSzPts val="2500"/>
              <a:buFont typeface="Bree Serif"/>
              <a:buNone/>
              <a:defRPr sz="2500">
                <a:solidFill>
                  <a:schemeClr val="dk1"/>
                </a:solidFill>
                <a:latin typeface="Bree Serif"/>
                <a:ea typeface="Bree Serif"/>
                <a:cs typeface="Bree Serif"/>
                <a:sym typeface="Bree Serif"/>
              </a:defRPr>
            </a:lvl7pPr>
            <a:lvl8pPr lvl="7" algn="ctr">
              <a:lnSpc>
                <a:spcPct val="100000"/>
              </a:lnSpc>
              <a:spcBef>
                <a:spcPts val="0"/>
              </a:spcBef>
              <a:spcAft>
                <a:spcPts val="0"/>
              </a:spcAft>
              <a:buClr>
                <a:schemeClr val="dk1"/>
              </a:buClr>
              <a:buSzPts val="2500"/>
              <a:buFont typeface="Bree Serif"/>
              <a:buNone/>
              <a:defRPr sz="2500">
                <a:solidFill>
                  <a:schemeClr val="dk1"/>
                </a:solidFill>
                <a:latin typeface="Bree Serif"/>
                <a:ea typeface="Bree Serif"/>
                <a:cs typeface="Bree Serif"/>
                <a:sym typeface="Bree Serif"/>
              </a:defRPr>
            </a:lvl8pPr>
            <a:lvl9pPr lvl="8" algn="ctr">
              <a:lnSpc>
                <a:spcPct val="100000"/>
              </a:lnSpc>
              <a:spcBef>
                <a:spcPts val="0"/>
              </a:spcBef>
              <a:spcAft>
                <a:spcPts val="0"/>
              </a:spcAft>
              <a:buClr>
                <a:schemeClr val="dk1"/>
              </a:buClr>
              <a:buSzPts val="2500"/>
              <a:buFont typeface="Bree Serif"/>
              <a:buNone/>
              <a:defRPr sz="2500">
                <a:solidFill>
                  <a:schemeClr val="dk1"/>
                </a:solidFill>
                <a:latin typeface="Bree Serif"/>
                <a:ea typeface="Bree Serif"/>
                <a:cs typeface="Bree Serif"/>
                <a:sym typeface="Bree Serif"/>
              </a:defRPr>
            </a:lvl9pPr>
          </a:lstStyle>
          <a:p/>
        </p:txBody>
      </p:sp>
      <p:sp>
        <p:nvSpPr>
          <p:cNvPr id="116" name="Google Shape;116;p93"/>
          <p:cNvSpPr txBox="1"/>
          <p:nvPr>
            <p:ph idx="3" type="subTitle"/>
          </p:nvPr>
        </p:nvSpPr>
        <p:spPr>
          <a:xfrm>
            <a:off x="1567375" y="3716250"/>
            <a:ext cx="2354400" cy="7134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117" name="Google Shape;117;p93"/>
          <p:cNvSpPr txBox="1"/>
          <p:nvPr>
            <p:ph idx="4" type="subTitle"/>
          </p:nvPr>
        </p:nvSpPr>
        <p:spPr>
          <a:xfrm>
            <a:off x="5222225" y="3716250"/>
            <a:ext cx="2354400" cy="7134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118" name="Google Shape;118;p93"/>
          <p:cNvSpPr txBox="1"/>
          <p:nvPr>
            <p:ph type="title"/>
          </p:nvPr>
        </p:nvSpPr>
        <p:spPr>
          <a:xfrm>
            <a:off x="720000" y="445025"/>
            <a:ext cx="7704000" cy="5727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3500"/>
              <a:buNone/>
              <a:defRPr/>
            </a:lvl1pPr>
            <a:lvl2pPr lvl="1" algn="l">
              <a:lnSpc>
                <a:spcPct val="100000"/>
              </a:lnSpc>
              <a:spcBef>
                <a:spcPts val="0"/>
              </a:spcBef>
              <a:spcAft>
                <a:spcPts val="0"/>
              </a:spcAft>
              <a:buSzPts val="3500"/>
              <a:buNone/>
              <a:defRPr/>
            </a:lvl2pPr>
            <a:lvl3pPr lvl="2" algn="l">
              <a:lnSpc>
                <a:spcPct val="100000"/>
              </a:lnSpc>
              <a:spcBef>
                <a:spcPts val="0"/>
              </a:spcBef>
              <a:spcAft>
                <a:spcPts val="0"/>
              </a:spcAft>
              <a:buSzPts val="3500"/>
              <a:buNone/>
              <a:defRPr/>
            </a:lvl3pPr>
            <a:lvl4pPr lvl="3" algn="l">
              <a:lnSpc>
                <a:spcPct val="100000"/>
              </a:lnSpc>
              <a:spcBef>
                <a:spcPts val="0"/>
              </a:spcBef>
              <a:spcAft>
                <a:spcPts val="0"/>
              </a:spcAft>
              <a:buSzPts val="3500"/>
              <a:buNone/>
              <a:defRPr/>
            </a:lvl4pPr>
            <a:lvl5pPr lvl="4" algn="l">
              <a:lnSpc>
                <a:spcPct val="100000"/>
              </a:lnSpc>
              <a:spcBef>
                <a:spcPts val="0"/>
              </a:spcBef>
              <a:spcAft>
                <a:spcPts val="0"/>
              </a:spcAft>
              <a:buSzPts val="3500"/>
              <a:buNone/>
              <a:defRPr/>
            </a:lvl5pPr>
            <a:lvl6pPr lvl="5" algn="l">
              <a:lnSpc>
                <a:spcPct val="100000"/>
              </a:lnSpc>
              <a:spcBef>
                <a:spcPts val="0"/>
              </a:spcBef>
              <a:spcAft>
                <a:spcPts val="0"/>
              </a:spcAft>
              <a:buSzPts val="3500"/>
              <a:buNone/>
              <a:defRPr/>
            </a:lvl6pPr>
            <a:lvl7pPr lvl="6" algn="l">
              <a:lnSpc>
                <a:spcPct val="100000"/>
              </a:lnSpc>
              <a:spcBef>
                <a:spcPts val="0"/>
              </a:spcBef>
              <a:spcAft>
                <a:spcPts val="0"/>
              </a:spcAft>
              <a:buSzPts val="3500"/>
              <a:buNone/>
              <a:defRPr/>
            </a:lvl7pPr>
            <a:lvl8pPr lvl="7" algn="l">
              <a:lnSpc>
                <a:spcPct val="100000"/>
              </a:lnSpc>
              <a:spcBef>
                <a:spcPts val="0"/>
              </a:spcBef>
              <a:spcAft>
                <a:spcPts val="0"/>
              </a:spcAft>
              <a:buSzPts val="3500"/>
              <a:buNone/>
              <a:defRPr/>
            </a:lvl8pPr>
            <a:lvl9pPr lvl="8" algn="l">
              <a:lnSpc>
                <a:spcPct val="100000"/>
              </a:lnSpc>
              <a:spcBef>
                <a:spcPts val="0"/>
              </a:spcBef>
              <a:spcAft>
                <a:spcPts val="0"/>
              </a:spcAft>
              <a:buSzPts val="3500"/>
              <a:buNone/>
              <a:defRPr/>
            </a:lvl9pPr>
          </a:lstStyle>
          <a:p/>
        </p:txBody>
      </p:sp>
      <p:pic>
        <p:nvPicPr>
          <p:cNvPr id="119" name="Google Shape;119;p93"/>
          <p:cNvPicPr preferRelativeResize="0"/>
          <p:nvPr/>
        </p:nvPicPr>
        <p:blipFill rotWithShape="1">
          <a:blip r:embed="rId2">
            <a:alphaModFix/>
          </a:blip>
          <a:srcRect b="0" l="0" r="37506" t="18093"/>
          <a:stretch/>
        </p:blipFill>
        <p:spPr>
          <a:xfrm>
            <a:off x="7676646" y="186525"/>
            <a:ext cx="1241349" cy="2287027"/>
          </a:xfrm>
          <a:prstGeom prst="rect">
            <a:avLst/>
          </a:prstGeom>
          <a:noFill/>
          <a:ln>
            <a:noFill/>
          </a:ln>
        </p:spPr>
      </p:pic>
      <p:pic>
        <p:nvPicPr>
          <p:cNvPr id="120" name="Google Shape;120;p93"/>
          <p:cNvPicPr preferRelativeResize="0"/>
          <p:nvPr/>
        </p:nvPicPr>
        <p:blipFill rotWithShape="1">
          <a:blip r:embed="rId3">
            <a:alphaModFix/>
          </a:blip>
          <a:srcRect b="0" l="0" r="0" t="0"/>
          <a:stretch/>
        </p:blipFill>
        <p:spPr>
          <a:xfrm>
            <a:off x="7075676" y="-321500"/>
            <a:ext cx="1985096" cy="2792223"/>
          </a:xfrm>
          <a:prstGeom prst="rect">
            <a:avLst/>
          </a:prstGeom>
          <a:noFill/>
          <a:ln>
            <a:noFill/>
          </a:ln>
        </p:spPr>
      </p:pic>
      <p:pic>
        <p:nvPicPr>
          <p:cNvPr id="121" name="Google Shape;121;p93"/>
          <p:cNvPicPr preferRelativeResize="0"/>
          <p:nvPr/>
        </p:nvPicPr>
        <p:blipFill rotWithShape="1">
          <a:blip r:embed="rId4">
            <a:alphaModFix/>
          </a:blip>
          <a:srcRect b="14008" l="29701" r="0" t="0"/>
          <a:stretch/>
        </p:blipFill>
        <p:spPr>
          <a:xfrm>
            <a:off x="227325" y="2320550"/>
            <a:ext cx="1533900" cy="2639252"/>
          </a:xfrm>
          <a:prstGeom prst="rect">
            <a:avLst/>
          </a:prstGeom>
          <a:noFill/>
          <a:ln>
            <a:noFill/>
          </a:ln>
        </p:spPr>
      </p:pic>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22" name="Shape 122"/>
        <p:cNvGrpSpPr/>
        <p:nvPr/>
      </p:nvGrpSpPr>
      <p:grpSpPr>
        <a:xfrm>
          <a:off x="0" y="0"/>
          <a:ext cx="0" cy="0"/>
          <a:chOff x="0" y="0"/>
          <a:chExt cx="0" cy="0"/>
        </a:xfrm>
      </p:grpSpPr>
      <p:sp>
        <p:nvSpPr>
          <p:cNvPr id="123" name="Google Shape;123;p94"/>
          <p:cNvSpPr/>
          <p:nvPr/>
        </p:nvSpPr>
        <p:spPr>
          <a:xfrm>
            <a:off x="225250" y="186250"/>
            <a:ext cx="8693400" cy="4770900"/>
          </a:xfrm>
          <a:prstGeom prst="rect">
            <a:avLst/>
          </a:pr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24" name="Google Shape;124;p94"/>
          <p:cNvPicPr preferRelativeResize="0"/>
          <p:nvPr/>
        </p:nvPicPr>
        <p:blipFill rotWithShape="1">
          <a:blip r:embed="rId2">
            <a:alphaModFix/>
          </a:blip>
          <a:srcRect b="0" l="0" r="37506" t="18093"/>
          <a:stretch/>
        </p:blipFill>
        <p:spPr>
          <a:xfrm>
            <a:off x="7676646" y="186525"/>
            <a:ext cx="1241349" cy="2287027"/>
          </a:xfrm>
          <a:prstGeom prst="rect">
            <a:avLst/>
          </a:prstGeom>
          <a:noFill/>
          <a:ln>
            <a:noFill/>
          </a:ln>
        </p:spPr>
      </p:pic>
      <p:pic>
        <p:nvPicPr>
          <p:cNvPr id="125" name="Google Shape;125;p94"/>
          <p:cNvPicPr preferRelativeResize="0"/>
          <p:nvPr/>
        </p:nvPicPr>
        <p:blipFill rotWithShape="1">
          <a:blip r:embed="rId3">
            <a:alphaModFix/>
          </a:blip>
          <a:srcRect b="0" l="0" r="0" t="0"/>
          <a:stretch/>
        </p:blipFill>
        <p:spPr>
          <a:xfrm>
            <a:off x="7075676" y="-321500"/>
            <a:ext cx="1985096" cy="2792223"/>
          </a:xfrm>
          <a:prstGeom prst="rect">
            <a:avLst/>
          </a:prstGeom>
          <a:noFill/>
          <a:ln>
            <a:noFill/>
          </a:ln>
        </p:spPr>
      </p:pic>
      <p:pic>
        <p:nvPicPr>
          <p:cNvPr id="126" name="Google Shape;126;p94"/>
          <p:cNvPicPr preferRelativeResize="0"/>
          <p:nvPr/>
        </p:nvPicPr>
        <p:blipFill rotWithShape="1">
          <a:blip r:embed="rId4">
            <a:alphaModFix/>
          </a:blip>
          <a:srcRect b="14008" l="29701" r="0" t="0"/>
          <a:stretch/>
        </p:blipFill>
        <p:spPr>
          <a:xfrm>
            <a:off x="227325" y="2320550"/>
            <a:ext cx="1533900" cy="2639252"/>
          </a:xfrm>
          <a:prstGeom prst="rect">
            <a:avLst/>
          </a:prstGeom>
          <a:noFill/>
          <a:ln>
            <a:noFill/>
          </a:ln>
        </p:spPr>
      </p:pic>
      <p:sp>
        <p:nvSpPr>
          <p:cNvPr id="127" name="Google Shape;127;p94"/>
          <p:cNvSpPr txBox="1"/>
          <p:nvPr>
            <p:ph type="title"/>
          </p:nvPr>
        </p:nvSpPr>
        <p:spPr>
          <a:xfrm>
            <a:off x="720000" y="445025"/>
            <a:ext cx="7704000" cy="5727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3500"/>
              <a:buNone/>
              <a:defRPr/>
            </a:lvl1pPr>
            <a:lvl2pPr lvl="1" algn="l">
              <a:lnSpc>
                <a:spcPct val="100000"/>
              </a:lnSpc>
              <a:spcBef>
                <a:spcPts val="0"/>
              </a:spcBef>
              <a:spcAft>
                <a:spcPts val="0"/>
              </a:spcAft>
              <a:buSzPts val="3500"/>
              <a:buNone/>
              <a:defRPr/>
            </a:lvl2pPr>
            <a:lvl3pPr lvl="2" algn="l">
              <a:lnSpc>
                <a:spcPct val="100000"/>
              </a:lnSpc>
              <a:spcBef>
                <a:spcPts val="0"/>
              </a:spcBef>
              <a:spcAft>
                <a:spcPts val="0"/>
              </a:spcAft>
              <a:buSzPts val="3500"/>
              <a:buNone/>
              <a:defRPr/>
            </a:lvl3pPr>
            <a:lvl4pPr lvl="3" algn="l">
              <a:lnSpc>
                <a:spcPct val="100000"/>
              </a:lnSpc>
              <a:spcBef>
                <a:spcPts val="0"/>
              </a:spcBef>
              <a:spcAft>
                <a:spcPts val="0"/>
              </a:spcAft>
              <a:buSzPts val="3500"/>
              <a:buNone/>
              <a:defRPr/>
            </a:lvl4pPr>
            <a:lvl5pPr lvl="4" algn="l">
              <a:lnSpc>
                <a:spcPct val="100000"/>
              </a:lnSpc>
              <a:spcBef>
                <a:spcPts val="0"/>
              </a:spcBef>
              <a:spcAft>
                <a:spcPts val="0"/>
              </a:spcAft>
              <a:buSzPts val="3500"/>
              <a:buNone/>
              <a:defRPr/>
            </a:lvl5pPr>
            <a:lvl6pPr lvl="5" algn="l">
              <a:lnSpc>
                <a:spcPct val="100000"/>
              </a:lnSpc>
              <a:spcBef>
                <a:spcPts val="0"/>
              </a:spcBef>
              <a:spcAft>
                <a:spcPts val="0"/>
              </a:spcAft>
              <a:buSzPts val="3500"/>
              <a:buNone/>
              <a:defRPr/>
            </a:lvl6pPr>
            <a:lvl7pPr lvl="6" algn="l">
              <a:lnSpc>
                <a:spcPct val="100000"/>
              </a:lnSpc>
              <a:spcBef>
                <a:spcPts val="0"/>
              </a:spcBef>
              <a:spcAft>
                <a:spcPts val="0"/>
              </a:spcAft>
              <a:buSzPts val="3500"/>
              <a:buNone/>
              <a:defRPr/>
            </a:lvl7pPr>
            <a:lvl8pPr lvl="7" algn="l">
              <a:lnSpc>
                <a:spcPct val="100000"/>
              </a:lnSpc>
              <a:spcBef>
                <a:spcPts val="0"/>
              </a:spcBef>
              <a:spcAft>
                <a:spcPts val="0"/>
              </a:spcAft>
              <a:buSzPts val="3500"/>
              <a:buNone/>
              <a:defRPr/>
            </a:lvl8pPr>
            <a:lvl9pPr lvl="8" algn="l">
              <a:lnSpc>
                <a:spcPct val="100000"/>
              </a:lnSpc>
              <a:spcBef>
                <a:spcPts val="0"/>
              </a:spcBef>
              <a:spcAft>
                <a:spcPts val="0"/>
              </a:spcAft>
              <a:buSzPts val="3500"/>
              <a:buNone/>
              <a:defRPr/>
            </a:lvl9pPr>
          </a:lstStyl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 column text">
    <p:spTree>
      <p:nvGrpSpPr>
        <p:cNvPr id="128" name="Shape 128"/>
        <p:cNvGrpSpPr/>
        <p:nvPr/>
      </p:nvGrpSpPr>
      <p:grpSpPr>
        <a:xfrm>
          <a:off x="0" y="0"/>
          <a:ext cx="0" cy="0"/>
          <a:chOff x="0" y="0"/>
          <a:chExt cx="0" cy="0"/>
        </a:xfrm>
      </p:grpSpPr>
      <p:sp>
        <p:nvSpPr>
          <p:cNvPr id="129" name="Google Shape;129;p95"/>
          <p:cNvSpPr/>
          <p:nvPr/>
        </p:nvSpPr>
        <p:spPr>
          <a:xfrm>
            <a:off x="225250" y="186250"/>
            <a:ext cx="8693400" cy="4770900"/>
          </a:xfrm>
          <a:prstGeom prst="rect">
            <a:avLst/>
          </a:pr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30" name="Google Shape;130;p95"/>
          <p:cNvPicPr preferRelativeResize="0"/>
          <p:nvPr/>
        </p:nvPicPr>
        <p:blipFill rotWithShape="1">
          <a:blip r:embed="rId2">
            <a:alphaModFix/>
          </a:blip>
          <a:srcRect b="0" l="0" r="37506" t="18093"/>
          <a:stretch/>
        </p:blipFill>
        <p:spPr>
          <a:xfrm>
            <a:off x="7676646" y="186525"/>
            <a:ext cx="1241349" cy="2287027"/>
          </a:xfrm>
          <a:prstGeom prst="rect">
            <a:avLst/>
          </a:prstGeom>
          <a:noFill/>
          <a:ln>
            <a:noFill/>
          </a:ln>
        </p:spPr>
      </p:pic>
      <p:pic>
        <p:nvPicPr>
          <p:cNvPr id="131" name="Google Shape;131;p95"/>
          <p:cNvPicPr preferRelativeResize="0"/>
          <p:nvPr/>
        </p:nvPicPr>
        <p:blipFill rotWithShape="1">
          <a:blip r:embed="rId3">
            <a:alphaModFix/>
          </a:blip>
          <a:srcRect b="0" l="0" r="0" t="0"/>
          <a:stretch/>
        </p:blipFill>
        <p:spPr>
          <a:xfrm>
            <a:off x="7075676" y="-321500"/>
            <a:ext cx="1985096" cy="2792223"/>
          </a:xfrm>
          <a:prstGeom prst="rect">
            <a:avLst/>
          </a:prstGeom>
          <a:noFill/>
          <a:ln>
            <a:noFill/>
          </a:ln>
        </p:spPr>
      </p:pic>
      <p:pic>
        <p:nvPicPr>
          <p:cNvPr id="132" name="Google Shape;132;p95"/>
          <p:cNvPicPr preferRelativeResize="0"/>
          <p:nvPr/>
        </p:nvPicPr>
        <p:blipFill rotWithShape="1">
          <a:blip r:embed="rId4">
            <a:alphaModFix/>
          </a:blip>
          <a:srcRect b="14008" l="29701" r="0" t="0"/>
          <a:stretch/>
        </p:blipFill>
        <p:spPr>
          <a:xfrm>
            <a:off x="227325" y="2320550"/>
            <a:ext cx="1533900" cy="2639252"/>
          </a:xfrm>
          <a:prstGeom prst="rect">
            <a:avLst/>
          </a:prstGeom>
          <a:noFill/>
          <a:ln>
            <a:noFill/>
          </a:ln>
        </p:spPr>
      </p:pic>
      <p:sp>
        <p:nvSpPr>
          <p:cNvPr id="133" name="Google Shape;133;p95"/>
          <p:cNvSpPr txBox="1"/>
          <p:nvPr>
            <p:ph type="title"/>
          </p:nvPr>
        </p:nvSpPr>
        <p:spPr>
          <a:xfrm>
            <a:off x="720000" y="445025"/>
            <a:ext cx="7704000" cy="5727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3500"/>
              <a:buNone/>
              <a:defRPr/>
            </a:lvl1pPr>
            <a:lvl2pPr lvl="1" algn="l">
              <a:lnSpc>
                <a:spcPct val="100000"/>
              </a:lnSpc>
              <a:spcBef>
                <a:spcPts val="0"/>
              </a:spcBef>
              <a:spcAft>
                <a:spcPts val="0"/>
              </a:spcAft>
              <a:buSzPts val="3500"/>
              <a:buNone/>
              <a:defRPr/>
            </a:lvl2pPr>
            <a:lvl3pPr lvl="2" algn="l">
              <a:lnSpc>
                <a:spcPct val="100000"/>
              </a:lnSpc>
              <a:spcBef>
                <a:spcPts val="0"/>
              </a:spcBef>
              <a:spcAft>
                <a:spcPts val="0"/>
              </a:spcAft>
              <a:buSzPts val="3500"/>
              <a:buNone/>
              <a:defRPr/>
            </a:lvl3pPr>
            <a:lvl4pPr lvl="3" algn="l">
              <a:lnSpc>
                <a:spcPct val="100000"/>
              </a:lnSpc>
              <a:spcBef>
                <a:spcPts val="0"/>
              </a:spcBef>
              <a:spcAft>
                <a:spcPts val="0"/>
              </a:spcAft>
              <a:buSzPts val="3500"/>
              <a:buNone/>
              <a:defRPr/>
            </a:lvl4pPr>
            <a:lvl5pPr lvl="4" algn="l">
              <a:lnSpc>
                <a:spcPct val="100000"/>
              </a:lnSpc>
              <a:spcBef>
                <a:spcPts val="0"/>
              </a:spcBef>
              <a:spcAft>
                <a:spcPts val="0"/>
              </a:spcAft>
              <a:buSzPts val="3500"/>
              <a:buNone/>
              <a:defRPr/>
            </a:lvl5pPr>
            <a:lvl6pPr lvl="5" algn="l">
              <a:lnSpc>
                <a:spcPct val="100000"/>
              </a:lnSpc>
              <a:spcBef>
                <a:spcPts val="0"/>
              </a:spcBef>
              <a:spcAft>
                <a:spcPts val="0"/>
              </a:spcAft>
              <a:buSzPts val="3500"/>
              <a:buNone/>
              <a:defRPr/>
            </a:lvl6pPr>
            <a:lvl7pPr lvl="6" algn="l">
              <a:lnSpc>
                <a:spcPct val="100000"/>
              </a:lnSpc>
              <a:spcBef>
                <a:spcPts val="0"/>
              </a:spcBef>
              <a:spcAft>
                <a:spcPts val="0"/>
              </a:spcAft>
              <a:buSzPts val="3500"/>
              <a:buNone/>
              <a:defRPr/>
            </a:lvl7pPr>
            <a:lvl8pPr lvl="7" algn="l">
              <a:lnSpc>
                <a:spcPct val="100000"/>
              </a:lnSpc>
              <a:spcBef>
                <a:spcPts val="0"/>
              </a:spcBef>
              <a:spcAft>
                <a:spcPts val="0"/>
              </a:spcAft>
              <a:buSzPts val="3500"/>
              <a:buNone/>
              <a:defRPr/>
            </a:lvl8pPr>
            <a:lvl9pPr lvl="8" algn="l">
              <a:lnSpc>
                <a:spcPct val="100000"/>
              </a:lnSpc>
              <a:spcBef>
                <a:spcPts val="0"/>
              </a:spcBef>
              <a:spcAft>
                <a:spcPts val="0"/>
              </a:spcAft>
              <a:buSzPts val="3500"/>
              <a:buNone/>
              <a:defRPr/>
            </a:lvl9pPr>
          </a:lstStyle>
          <a:p/>
        </p:txBody>
      </p:sp>
      <p:sp>
        <p:nvSpPr>
          <p:cNvPr id="134" name="Google Shape;134;p95"/>
          <p:cNvSpPr txBox="1"/>
          <p:nvPr>
            <p:ph idx="1" type="body"/>
          </p:nvPr>
        </p:nvSpPr>
        <p:spPr>
          <a:xfrm>
            <a:off x="715100" y="1456675"/>
            <a:ext cx="3661200" cy="2544300"/>
          </a:xfrm>
          <a:prstGeom prst="rect">
            <a:avLst/>
          </a:prstGeom>
          <a:noFill/>
          <a:ln>
            <a:noFill/>
          </a:ln>
        </p:spPr>
        <p:txBody>
          <a:bodyPr anchorCtr="0" anchor="ctr" bIns="91425" lIns="91425" spcFirstLastPara="1" rIns="91425" wrap="square" tIns="91425">
            <a:noAutofit/>
          </a:bodyPr>
          <a:lstStyle>
            <a:lvl1pPr indent="-317500" lvl="0" marL="457200" algn="l">
              <a:lnSpc>
                <a:spcPct val="100000"/>
              </a:lnSpc>
              <a:spcBef>
                <a:spcPts val="0"/>
              </a:spcBef>
              <a:spcAft>
                <a:spcPts val="0"/>
              </a:spcAft>
              <a:buClr>
                <a:srgbClr val="434343"/>
              </a:buClr>
              <a:buSzPts val="1400"/>
              <a:buChar char="●"/>
              <a:defRPr sz="1400">
                <a:solidFill>
                  <a:srgbClr val="434343"/>
                </a:solidFill>
              </a:defRPr>
            </a:lvl1pPr>
            <a:lvl2pPr indent="-317500" lvl="1" marL="914400" algn="l">
              <a:lnSpc>
                <a:spcPct val="115000"/>
              </a:lnSpc>
              <a:spcBef>
                <a:spcPts val="0"/>
              </a:spcBef>
              <a:spcAft>
                <a:spcPts val="0"/>
              </a:spcAft>
              <a:buClr>
                <a:srgbClr val="434343"/>
              </a:buClr>
              <a:buSzPts val="1400"/>
              <a:buChar char="○"/>
              <a:defRPr>
                <a:solidFill>
                  <a:srgbClr val="434343"/>
                </a:solidFill>
              </a:defRPr>
            </a:lvl2pPr>
            <a:lvl3pPr indent="-317500" lvl="2" marL="1371600" algn="l">
              <a:lnSpc>
                <a:spcPct val="115000"/>
              </a:lnSpc>
              <a:spcBef>
                <a:spcPts val="0"/>
              </a:spcBef>
              <a:spcAft>
                <a:spcPts val="0"/>
              </a:spcAft>
              <a:buClr>
                <a:srgbClr val="434343"/>
              </a:buClr>
              <a:buSzPts val="1400"/>
              <a:buChar char="■"/>
              <a:defRPr>
                <a:solidFill>
                  <a:srgbClr val="434343"/>
                </a:solidFill>
              </a:defRPr>
            </a:lvl3pPr>
            <a:lvl4pPr indent="-317500" lvl="3" marL="1828800" algn="l">
              <a:lnSpc>
                <a:spcPct val="115000"/>
              </a:lnSpc>
              <a:spcBef>
                <a:spcPts val="0"/>
              </a:spcBef>
              <a:spcAft>
                <a:spcPts val="0"/>
              </a:spcAft>
              <a:buClr>
                <a:srgbClr val="434343"/>
              </a:buClr>
              <a:buSzPts val="1400"/>
              <a:buChar char="●"/>
              <a:defRPr>
                <a:solidFill>
                  <a:srgbClr val="434343"/>
                </a:solidFill>
              </a:defRPr>
            </a:lvl4pPr>
            <a:lvl5pPr indent="-317500" lvl="4" marL="2286000" algn="l">
              <a:lnSpc>
                <a:spcPct val="115000"/>
              </a:lnSpc>
              <a:spcBef>
                <a:spcPts val="0"/>
              </a:spcBef>
              <a:spcAft>
                <a:spcPts val="0"/>
              </a:spcAft>
              <a:buClr>
                <a:srgbClr val="434343"/>
              </a:buClr>
              <a:buSzPts val="1400"/>
              <a:buChar char="○"/>
              <a:defRPr>
                <a:solidFill>
                  <a:srgbClr val="434343"/>
                </a:solidFill>
              </a:defRPr>
            </a:lvl5pPr>
            <a:lvl6pPr indent="-317500" lvl="5" marL="2743200" algn="l">
              <a:lnSpc>
                <a:spcPct val="115000"/>
              </a:lnSpc>
              <a:spcBef>
                <a:spcPts val="0"/>
              </a:spcBef>
              <a:spcAft>
                <a:spcPts val="0"/>
              </a:spcAft>
              <a:buClr>
                <a:srgbClr val="434343"/>
              </a:buClr>
              <a:buSzPts val="1400"/>
              <a:buChar char="■"/>
              <a:defRPr>
                <a:solidFill>
                  <a:srgbClr val="434343"/>
                </a:solidFill>
              </a:defRPr>
            </a:lvl6pPr>
            <a:lvl7pPr indent="-317500" lvl="6" marL="3200400" algn="l">
              <a:lnSpc>
                <a:spcPct val="115000"/>
              </a:lnSpc>
              <a:spcBef>
                <a:spcPts val="0"/>
              </a:spcBef>
              <a:spcAft>
                <a:spcPts val="0"/>
              </a:spcAft>
              <a:buClr>
                <a:srgbClr val="434343"/>
              </a:buClr>
              <a:buSzPts val="1400"/>
              <a:buChar char="●"/>
              <a:defRPr>
                <a:solidFill>
                  <a:srgbClr val="434343"/>
                </a:solidFill>
              </a:defRPr>
            </a:lvl7pPr>
            <a:lvl8pPr indent="-317500" lvl="7" marL="3657600" algn="l">
              <a:lnSpc>
                <a:spcPct val="115000"/>
              </a:lnSpc>
              <a:spcBef>
                <a:spcPts val="0"/>
              </a:spcBef>
              <a:spcAft>
                <a:spcPts val="0"/>
              </a:spcAft>
              <a:buClr>
                <a:srgbClr val="434343"/>
              </a:buClr>
              <a:buSzPts val="1400"/>
              <a:buChar char="○"/>
              <a:defRPr>
                <a:solidFill>
                  <a:srgbClr val="434343"/>
                </a:solidFill>
              </a:defRPr>
            </a:lvl8pPr>
            <a:lvl9pPr indent="-317500" lvl="8" marL="4114800" algn="l">
              <a:lnSpc>
                <a:spcPct val="115000"/>
              </a:lnSpc>
              <a:spcBef>
                <a:spcPts val="0"/>
              </a:spcBef>
              <a:spcAft>
                <a:spcPts val="0"/>
              </a:spcAft>
              <a:buClr>
                <a:srgbClr val="434343"/>
              </a:buClr>
              <a:buSzPts val="1400"/>
              <a:buChar char="■"/>
              <a:defRPr>
                <a:solidFill>
                  <a:srgbClr val="434343"/>
                </a:solidFill>
              </a:defRPr>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 title and description">
    <p:spTree>
      <p:nvGrpSpPr>
        <p:cNvPr id="135" name="Shape 135"/>
        <p:cNvGrpSpPr/>
        <p:nvPr/>
      </p:nvGrpSpPr>
      <p:grpSpPr>
        <a:xfrm>
          <a:off x="0" y="0"/>
          <a:ext cx="0" cy="0"/>
          <a:chOff x="0" y="0"/>
          <a:chExt cx="0" cy="0"/>
        </a:xfrm>
      </p:grpSpPr>
      <p:sp>
        <p:nvSpPr>
          <p:cNvPr id="136" name="Google Shape;136;p96"/>
          <p:cNvSpPr/>
          <p:nvPr/>
        </p:nvSpPr>
        <p:spPr>
          <a:xfrm>
            <a:off x="225250" y="186250"/>
            <a:ext cx="8693400" cy="4770900"/>
          </a:xfrm>
          <a:prstGeom prst="rect">
            <a:avLst/>
          </a:pr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37" name="Google Shape;137;p96"/>
          <p:cNvPicPr preferRelativeResize="0"/>
          <p:nvPr/>
        </p:nvPicPr>
        <p:blipFill rotWithShape="1">
          <a:blip r:embed="rId2">
            <a:alphaModFix/>
          </a:blip>
          <a:srcRect b="0" l="34331" r="0" t="0"/>
          <a:stretch/>
        </p:blipFill>
        <p:spPr>
          <a:xfrm>
            <a:off x="227328" y="254900"/>
            <a:ext cx="1836973" cy="3934751"/>
          </a:xfrm>
          <a:prstGeom prst="rect">
            <a:avLst/>
          </a:prstGeom>
          <a:noFill/>
          <a:ln>
            <a:noFill/>
          </a:ln>
        </p:spPr>
      </p:pic>
      <p:pic>
        <p:nvPicPr>
          <p:cNvPr id="138" name="Google Shape;138;p96"/>
          <p:cNvPicPr preferRelativeResize="0"/>
          <p:nvPr/>
        </p:nvPicPr>
        <p:blipFill rotWithShape="1">
          <a:blip r:embed="rId3">
            <a:alphaModFix/>
          </a:blip>
          <a:srcRect b="0" l="0" r="28941" t="20578"/>
          <a:stretch/>
        </p:blipFill>
        <p:spPr>
          <a:xfrm rot="-5400000">
            <a:off x="689741" y="-276416"/>
            <a:ext cx="1619350" cy="2544174"/>
          </a:xfrm>
          <a:prstGeom prst="rect">
            <a:avLst/>
          </a:prstGeom>
          <a:noFill/>
          <a:ln>
            <a:noFill/>
          </a:ln>
        </p:spPr>
      </p:pic>
      <p:pic>
        <p:nvPicPr>
          <p:cNvPr id="139" name="Google Shape;139;p96"/>
          <p:cNvPicPr preferRelativeResize="0"/>
          <p:nvPr/>
        </p:nvPicPr>
        <p:blipFill rotWithShape="1">
          <a:blip r:embed="rId4">
            <a:alphaModFix/>
          </a:blip>
          <a:srcRect b="0" l="26772" r="0" t="25339"/>
          <a:stretch/>
        </p:blipFill>
        <p:spPr>
          <a:xfrm rot="10800000">
            <a:off x="6447826" y="1415492"/>
            <a:ext cx="2470624" cy="3540874"/>
          </a:xfrm>
          <a:prstGeom prst="rect">
            <a:avLst/>
          </a:prstGeom>
          <a:noFill/>
          <a:ln>
            <a:noFill/>
          </a:ln>
        </p:spPr>
      </p:pic>
      <p:pic>
        <p:nvPicPr>
          <p:cNvPr id="140" name="Google Shape;140;p96"/>
          <p:cNvPicPr preferRelativeResize="0"/>
          <p:nvPr/>
        </p:nvPicPr>
        <p:blipFill rotWithShape="1">
          <a:blip r:embed="rId5">
            <a:alphaModFix/>
          </a:blip>
          <a:srcRect b="0" l="0" r="0" t="0"/>
          <a:stretch/>
        </p:blipFill>
        <p:spPr>
          <a:xfrm>
            <a:off x="7275530" y="817425"/>
            <a:ext cx="1716074" cy="2413819"/>
          </a:xfrm>
          <a:prstGeom prst="rect">
            <a:avLst/>
          </a:prstGeom>
          <a:noFill/>
          <a:ln>
            <a:noFill/>
          </a:ln>
        </p:spPr>
      </p:pic>
      <p:pic>
        <p:nvPicPr>
          <p:cNvPr id="141" name="Google Shape;141;p96"/>
          <p:cNvPicPr preferRelativeResize="0"/>
          <p:nvPr/>
        </p:nvPicPr>
        <p:blipFill rotWithShape="1">
          <a:blip r:embed="rId6">
            <a:alphaModFix/>
          </a:blip>
          <a:srcRect b="0" l="0" r="0" t="0"/>
          <a:stretch/>
        </p:blipFill>
        <p:spPr>
          <a:xfrm>
            <a:off x="5977241" y="45925"/>
            <a:ext cx="1717253" cy="2413819"/>
          </a:xfrm>
          <a:prstGeom prst="rect">
            <a:avLst/>
          </a:prstGeom>
          <a:noFill/>
          <a:ln>
            <a:noFill/>
          </a:ln>
        </p:spPr>
      </p:pic>
      <p:sp>
        <p:nvSpPr>
          <p:cNvPr id="142" name="Google Shape;142;p96"/>
          <p:cNvSpPr txBox="1"/>
          <p:nvPr>
            <p:ph type="title"/>
          </p:nvPr>
        </p:nvSpPr>
        <p:spPr>
          <a:xfrm>
            <a:off x="715101" y="1338875"/>
            <a:ext cx="5686800" cy="8418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3600"/>
              <a:buNone/>
              <a:defRPr sz="45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p:txBody>
      </p:sp>
      <p:sp>
        <p:nvSpPr>
          <p:cNvPr id="143" name="Google Shape;143;p96"/>
          <p:cNvSpPr txBox="1"/>
          <p:nvPr>
            <p:ph idx="1" type="subTitle"/>
          </p:nvPr>
        </p:nvSpPr>
        <p:spPr>
          <a:xfrm>
            <a:off x="715100" y="2381248"/>
            <a:ext cx="5460000" cy="14616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400"/>
              <a:buNone/>
              <a:defRPr sz="1600"/>
            </a:lvl1pPr>
            <a:lvl2pPr lvl="1" algn="ctr">
              <a:lnSpc>
                <a:spcPct val="100000"/>
              </a:lnSpc>
              <a:spcBef>
                <a:spcPts val="1600"/>
              </a:spcBef>
              <a:spcAft>
                <a:spcPts val="0"/>
              </a:spcAft>
              <a:buSzPts val="1400"/>
              <a:buNone/>
              <a:defRPr/>
            </a:lvl2pPr>
            <a:lvl3pPr lvl="2" algn="ctr">
              <a:lnSpc>
                <a:spcPct val="100000"/>
              </a:lnSpc>
              <a:spcBef>
                <a:spcPts val="1600"/>
              </a:spcBef>
              <a:spcAft>
                <a:spcPts val="0"/>
              </a:spcAft>
              <a:buSzPts val="1400"/>
              <a:buNone/>
              <a:defRPr/>
            </a:lvl3pPr>
            <a:lvl4pPr lvl="3" algn="ctr">
              <a:lnSpc>
                <a:spcPct val="100000"/>
              </a:lnSpc>
              <a:spcBef>
                <a:spcPts val="1600"/>
              </a:spcBef>
              <a:spcAft>
                <a:spcPts val="0"/>
              </a:spcAft>
              <a:buSzPts val="1400"/>
              <a:buNone/>
              <a:defRPr/>
            </a:lvl4pPr>
            <a:lvl5pPr lvl="4" algn="ctr">
              <a:lnSpc>
                <a:spcPct val="100000"/>
              </a:lnSpc>
              <a:spcBef>
                <a:spcPts val="1600"/>
              </a:spcBef>
              <a:spcAft>
                <a:spcPts val="0"/>
              </a:spcAft>
              <a:buSzPts val="1400"/>
              <a:buNone/>
              <a:defRPr/>
            </a:lvl5pPr>
            <a:lvl6pPr lvl="5" algn="ctr">
              <a:lnSpc>
                <a:spcPct val="100000"/>
              </a:lnSpc>
              <a:spcBef>
                <a:spcPts val="1600"/>
              </a:spcBef>
              <a:spcAft>
                <a:spcPts val="0"/>
              </a:spcAft>
              <a:buSzPts val="1400"/>
              <a:buNone/>
              <a:defRPr/>
            </a:lvl6pPr>
            <a:lvl7pPr lvl="6" algn="ctr">
              <a:lnSpc>
                <a:spcPct val="100000"/>
              </a:lnSpc>
              <a:spcBef>
                <a:spcPts val="1600"/>
              </a:spcBef>
              <a:spcAft>
                <a:spcPts val="0"/>
              </a:spcAft>
              <a:buSzPts val="1400"/>
              <a:buNone/>
              <a:defRPr/>
            </a:lvl7pPr>
            <a:lvl8pPr lvl="7" algn="ctr">
              <a:lnSpc>
                <a:spcPct val="100000"/>
              </a:lnSpc>
              <a:spcBef>
                <a:spcPts val="1600"/>
              </a:spcBef>
              <a:spcAft>
                <a:spcPts val="0"/>
              </a:spcAft>
              <a:buSzPts val="1400"/>
              <a:buNone/>
              <a:defRPr/>
            </a:lvl8pPr>
            <a:lvl9pPr lvl="8" algn="ctr">
              <a:lnSpc>
                <a:spcPct val="100000"/>
              </a:lnSpc>
              <a:spcBef>
                <a:spcPts val="1600"/>
              </a:spcBef>
              <a:spcAft>
                <a:spcPts val="1600"/>
              </a:spcAft>
              <a:buSzPts val="1400"/>
              <a:buNone/>
              <a:defRPr/>
            </a:lvl9pPr>
          </a:lstStyl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
    <p:bg>
      <p:bgPr>
        <a:solidFill>
          <a:schemeClr val="lt2"/>
        </a:solidFill>
      </p:bgPr>
    </p:bg>
    <p:spTree>
      <p:nvGrpSpPr>
        <p:cNvPr id="144" name="Shape 144"/>
        <p:cNvGrpSpPr/>
        <p:nvPr/>
      </p:nvGrpSpPr>
      <p:grpSpPr>
        <a:xfrm>
          <a:off x="0" y="0"/>
          <a:ext cx="0" cy="0"/>
          <a:chOff x="0" y="0"/>
          <a:chExt cx="0" cy="0"/>
        </a:xfrm>
      </p:grpSpPr>
      <p:sp>
        <p:nvSpPr>
          <p:cNvPr id="145" name="Google Shape;145;p97"/>
          <p:cNvSpPr txBox="1"/>
          <p:nvPr>
            <p:ph type="title"/>
          </p:nvPr>
        </p:nvSpPr>
        <p:spPr>
          <a:xfrm>
            <a:off x="4971575" y="535000"/>
            <a:ext cx="3452700" cy="1427700"/>
          </a:xfrm>
          <a:prstGeom prst="rect">
            <a:avLst/>
          </a:prstGeom>
          <a:noFill/>
          <a:ln>
            <a:noFill/>
          </a:ln>
        </p:spPr>
        <p:txBody>
          <a:bodyPr anchorCtr="0" anchor="ctr" bIns="91425" lIns="91425" spcFirstLastPara="1" rIns="91425" wrap="square" tIns="91425">
            <a:noAutofit/>
          </a:bodyPr>
          <a:lstStyle>
            <a:lvl1pPr lvl="0" algn="r">
              <a:lnSpc>
                <a:spcPct val="100000"/>
              </a:lnSpc>
              <a:spcBef>
                <a:spcPts val="0"/>
              </a:spcBef>
              <a:spcAft>
                <a:spcPts val="0"/>
              </a:spcAft>
              <a:buSzPts val="3500"/>
              <a:buNone/>
              <a:defRPr sz="2700"/>
            </a:lvl1pPr>
            <a:lvl2pPr lvl="1" algn="ctr">
              <a:lnSpc>
                <a:spcPct val="100000"/>
              </a:lnSpc>
              <a:spcBef>
                <a:spcPts val="0"/>
              </a:spcBef>
              <a:spcAft>
                <a:spcPts val="0"/>
              </a:spcAft>
              <a:buSzPts val="3500"/>
              <a:buNone/>
              <a:defRPr/>
            </a:lvl2pPr>
            <a:lvl3pPr lvl="2" algn="ctr">
              <a:lnSpc>
                <a:spcPct val="100000"/>
              </a:lnSpc>
              <a:spcBef>
                <a:spcPts val="0"/>
              </a:spcBef>
              <a:spcAft>
                <a:spcPts val="0"/>
              </a:spcAft>
              <a:buSzPts val="3500"/>
              <a:buNone/>
              <a:defRPr/>
            </a:lvl3pPr>
            <a:lvl4pPr lvl="3" algn="ctr">
              <a:lnSpc>
                <a:spcPct val="100000"/>
              </a:lnSpc>
              <a:spcBef>
                <a:spcPts val="0"/>
              </a:spcBef>
              <a:spcAft>
                <a:spcPts val="0"/>
              </a:spcAft>
              <a:buSzPts val="3500"/>
              <a:buNone/>
              <a:defRPr/>
            </a:lvl4pPr>
            <a:lvl5pPr lvl="4" algn="ctr">
              <a:lnSpc>
                <a:spcPct val="100000"/>
              </a:lnSpc>
              <a:spcBef>
                <a:spcPts val="0"/>
              </a:spcBef>
              <a:spcAft>
                <a:spcPts val="0"/>
              </a:spcAft>
              <a:buSzPts val="3500"/>
              <a:buNone/>
              <a:defRPr/>
            </a:lvl5pPr>
            <a:lvl6pPr lvl="5" algn="ctr">
              <a:lnSpc>
                <a:spcPct val="100000"/>
              </a:lnSpc>
              <a:spcBef>
                <a:spcPts val="0"/>
              </a:spcBef>
              <a:spcAft>
                <a:spcPts val="0"/>
              </a:spcAft>
              <a:buSzPts val="3500"/>
              <a:buNone/>
              <a:defRPr/>
            </a:lvl6pPr>
            <a:lvl7pPr lvl="6" algn="ctr">
              <a:lnSpc>
                <a:spcPct val="100000"/>
              </a:lnSpc>
              <a:spcBef>
                <a:spcPts val="0"/>
              </a:spcBef>
              <a:spcAft>
                <a:spcPts val="0"/>
              </a:spcAft>
              <a:buSzPts val="3500"/>
              <a:buNone/>
              <a:defRPr/>
            </a:lvl7pPr>
            <a:lvl8pPr lvl="7" algn="ctr">
              <a:lnSpc>
                <a:spcPct val="100000"/>
              </a:lnSpc>
              <a:spcBef>
                <a:spcPts val="0"/>
              </a:spcBef>
              <a:spcAft>
                <a:spcPts val="0"/>
              </a:spcAft>
              <a:buSzPts val="3500"/>
              <a:buNone/>
              <a:defRPr/>
            </a:lvl8pPr>
            <a:lvl9pPr lvl="8" algn="ctr">
              <a:lnSpc>
                <a:spcPct val="100000"/>
              </a:lnSpc>
              <a:spcBef>
                <a:spcPts val="0"/>
              </a:spcBef>
              <a:spcAft>
                <a:spcPts val="0"/>
              </a:spcAft>
              <a:buSzPts val="3500"/>
              <a:buNone/>
              <a:defRPr/>
            </a:lvl9pPr>
          </a:lstStyle>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46" name="Shape 146"/>
        <p:cNvGrpSpPr/>
        <p:nvPr/>
      </p:nvGrpSpPr>
      <p:grpSpPr>
        <a:xfrm>
          <a:off x="0" y="0"/>
          <a:ext cx="0" cy="0"/>
          <a:chOff x="0" y="0"/>
          <a:chExt cx="0" cy="0"/>
        </a:xfrm>
      </p:grpSpPr>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1">
  <p:cSld name="Title only 1">
    <p:spTree>
      <p:nvGrpSpPr>
        <p:cNvPr id="147" name="Shape 147"/>
        <p:cNvGrpSpPr/>
        <p:nvPr/>
      </p:nvGrpSpPr>
      <p:grpSpPr>
        <a:xfrm>
          <a:off x="0" y="0"/>
          <a:ext cx="0" cy="0"/>
          <a:chOff x="0" y="0"/>
          <a:chExt cx="0" cy="0"/>
        </a:xfrm>
      </p:grpSpPr>
      <p:sp>
        <p:nvSpPr>
          <p:cNvPr id="148" name="Google Shape;148;p99"/>
          <p:cNvSpPr/>
          <p:nvPr/>
        </p:nvSpPr>
        <p:spPr>
          <a:xfrm>
            <a:off x="225250" y="186250"/>
            <a:ext cx="8693400" cy="4770900"/>
          </a:xfrm>
          <a:prstGeom prst="rect">
            <a:avLst/>
          </a:pr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49" name="Google Shape;149;p99"/>
          <p:cNvPicPr preferRelativeResize="0"/>
          <p:nvPr/>
        </p:nvPicPr>
        <p:blipFill rotWithShape="1">
          <a:blip r:embed="rId2">
            <a:alphaModFix/>
          </a:blip>
          <a:srcRect b="25417" l="0" r="53903" t="0"/>
          <a:stretch/>
        </p:blipFill>
        <p:spPr>
          <a:xfrm>
            <a:off x="7800904" y="2412156"/>
            <a:ext cx="1118699" cy="2544225"/>
          </a:xfrm>
          <a:prstGeom prst="rect">
            <a:avLst/>
          </a:prstGeom>
          <a:noFill/>
          <a:ln>
            <a:noFill/>
          </a:ln>
        </p:spPr>
      </p:pic>
      <p:pic>
        <p:nvPicPr>
          <p:cNvPr id="150" name="Google Shape;150;p99"/>
          <p:cNvPicPr preferRelativeResize="0"/>
          <p:nvPr/>
        </p:nvPicPr>
        <p:blipFill rotWithShape="1">
          <a:blip r:embed="rId3">
            <a:alphaModFix/>
          </a:blip>
          <a:srcRect b="0" l="0" r="49591" t="0"/>
          <a:stretch/>
        </p:blipFill>
        <p:spPr>
          <a:xfrm>
            <a:off x="8029827" y="2580941"/>
            <a:ext cx="889299" cy="2481500"/>
          </a:xfrm>
          <a:prstGeom prst="rect">
            <a:avLst/>
          </a:prstGeom>
          <a:noFill/>
          <a:ln>
            <a:noFill/>
          </a:ln>
        </p:spPr>
      </p:pic>
      <p:pic>
        <p:nvPicPr>
          <p:cNvPr id="151" name="Google Shape;151;p99"/>
          <p:cNvPicPr preferRelativeResize="0"/>
          <p:nvPr/>
        </p:nvPicPr>
        <p:blipFill rotWithShape="1">
          <a:blip r:embed="rId4">
            <a:alphaModFix/>
          </a:blip>
          <a:srcRect b="5706" l="25683" r="0" t="15133"/>
          <a:stretch/>
        </p:blipFill>
        <p:spPr>
          <a:xfrm>
            <a:off x="225725" y="184833"/>
            <a:ext cx="1275299" cy="1910748"/>
          </a:xfrm>
          <a:prstGeom prst="rect">
            <a:avLst/>
          </a:prstGeom>
          <a:noFill/>
          <a:ln>
            <a:noFill/>
          </a:ln>
        </p:spPr>
      </p:pic>
      <p:sp>
        <p:nvSpPr>
          <p:cNvPr id="152" name="Google Shape;152;p99"/>
          <p:cNvSpPr txBox="1"/>
          <p:nvPr>
            <p:ph type="title"/>
          </p:nvPr>
        </p:nvSpPr>
        <p:spPr>
          <a:xfrm>
            <a:off x="720000" y="445025"/>
            <a:ext cx="7704000" cy="5727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3500"/>
              <a:buNone/>
              <a:defRPr/>
            </a:lvl1pPr>
            <a:lvl2pPr lvl="1" algn="l">
              <a:lnSpc>
                <a:spcPct val="100000"/>
              </a:lnSpc>
              <a:spcBef>
                <a:spcPts val="0"/>
              </a:spcBef>
              <a:spcAft>
                <a:spcPts val="0"/>
              </a:spcAft>
              <a:buSzPts val="3500"/>
              <a:buNone/>
              <a:defRPr/>
            </a:lvl2pPr>
            <a:lvl3pPr lvl="2" algn="l">
              <a:lnSpc>
                <a:spcPct val="100000"/>
              </a:lnSpc>
              <a:spcBef>
                <a:spcPts val="0"/>
              </a:spcBef>
              <a:spcAft>
                <a:spcPts val="0"/>
              </a:spcAft>
              <a:buSzPts val="3500"/>
              <a:buNone/>
              <a:defRPr/>
            </a:lvl3pPr>
            <a:lvl4pPr lvl="3" algn="l">
              <a:lnSpc>
                <a:spcPct val="100000"/>
              </a:lnSpc>
              <a:spcBef>
                <a:spcPts val="0"/>
              </a:spcBef>
              <a:spcAft>
                <a:spcPts val="0"/>
              </a:spcAft>
              <a:buSzPts val="3500"/>
              <a:buNone/>
              <a:defRPr/>
            </a:lvl4pPr>
            <a:lvl5pPr lvl="4" algn="l">
              <a:lnSpc>
                <a:spcPct val="100000"/>
              </a:lnSpc>
              <a:spcBef>
                <a:spcPts val="0"/>
              </a:spcBef>
              <a:spcAft>
                <a:spcPts val="0"/>
              </a:spcAft>
              <a:buSzPts val="3500"/>
              <a:buNone/>
              <a:defRPr/>
            </a:lvl5pPr>
            <a:lvl6pPr lvl="5" algn="l">
              <a:lnSpc>
                <a:spcPct val="100000"/>
              </a:lnSpc>
              <a:spcBef>
                <a:spcPts val="0"/>
              </a:spcBef>
              <a:spcAft>
                <a:spcPts val="0"/>
              </a:spcAft>
              <a:buSzPts val="3500"/>
              <a:buNone/>
              <a:defRPr/>
            </a:lvl6pPr>
            <a:lvl7pPr lvl="6" algn="l">
              <a:lnSpc>
                <a:spcPct val="100000"/>
              </a:lnSpc>
              <a:spcBef>
                <a:spcPts val="0"/>
              </a:spcBef>
              <a:spcAft>
                <a:spcPts val="0"/>
              </a:spcAft>
              <a:buSzPts val="3500"/>
              <a:buNone/>
              <a:defRPr/>
            </a:lvl7pPr>
            <a:lvl8pPr lvl="7" algn="l">
              <a:lnSpc>
                <a:spcPct val="100000"/>
              </a:lnSpc>
              <a:spcBef>
                <a:spcPts val="0"/>
              </a:spcBef>
              <a:spcAft>
                <a:spcPts val="0"/>
              </a:spcAft>
              <a:buSzPts val="3500"/>
              <a:buNone/>
              <a:defRPr/>
            </a:lvl8pPr>
            <a:lvl9pPr lvl="8" algn="l">
              <a:lnSpc>
                <a:spcPct val="100000"/>
              </a:lnSpc>
              <a:spcBef>
                <a:spcPts val="0"/>
              </a:spcBef>
              <a:spcAft>
                <a:spcPts val="0"/>
              </a:spcAft>
              <a:buSzPts val="3500"/>
              <a:buNone/>
              <a:defRPr/>
            </a:lvl9pPr>
          </a:lstStyle>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2">
  <p:cSld name="Title only 2">
    <p:spTree>
      <p:nvGrpSpPr>
        <p:cNvPr id="153" name="Shape 153"/>
        <p:cNvGrpSpPr/>
        <p:nvPr/>
      </p:nvGrpSpPr>
      <p:grpSpPr>
        <a:xfrm>
          <a:off x="0" y="0"/>
          <a:ext cx="0" cy="0"/>
          <a:chOff x="0" y="0"/>
          <a:chExt cx="0" cy="0"/>
        </a:xfrm>
      </p:grpSpPr>
      <p:sp>
        <p:nvSpPr>
          <p:cNvPr id="154" name="Google Shape;154;p100"/>
          <p:cNvSpPr/>
          <p:nvPr/>
        </p:nvSpPr>
        <p:spPr>
          <a:xfrm>
            <a:off x="225250" y="186250"/>
            <a:ext cx="8693400" cy="4770900"/>
          </a:xfrm>
          <a:prstGeom prst="rect">
            <a:avLst/>
          </a:pr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155" name="Google Shape;155;p100"/>
          <p:cNvGrpSpPr/>
          <p:nvPr/>
        </p:nvGrpSpPr>
        <p:grpSpPr>
          <a:xfrm>
            <a:off x="225179" y="185792"/>
            <a:ext cx="8694708" cy="4771458"/>
            <a:chOff x="225179" y="185792"/>
            <a:chExt cx="8694708" cy="4771458"/>
          </a:xfrm>
        </p:grpSpPr>
        <p:pic>
          <p:nvPicPr>
            <p:cNvPr id="156" name="Google Shape;156;p100"/>
            <p:cNvPicPr preferRelativeResize="0"/>
            <p:nvPr/>
          </p:nvPicPr>
          <p:blipFill rotWithShape="1">
            <a:blip r:embed="rId2">
              <a:alphaModFix/>
            </a:blip>
            <a:srcRect b="8369" l="0" r="26927" t="28506"/>
            <a:stretch/>
          </p:blipFill>
          <p:spPr>
            <a:xfrm flipH="1" rot="10800000">
              <a:off x="6961085" y="2578923"/>
              <a:ext cx="1958802" cy="2378327"/>
            </a:xfrm>
            <a:prstGeom prst="rect">
              <a:avLst/>
            </a:prstGeom>
            <a:noFill/>
            <a:ln>
              <a:noFill/>
            </a:ln>
          </p:spPr>
        </p:pic>
        <p:pic>
          <p:nvPicPr>
            <p:cNvPr id="157" name="Google Shape;157;p100"/>
            <p:cNvPicPr preferRelativeResize="0"/>
            <p:nvPr/>
          </p:nvPicPr>
          <p:blipFill rotWithShape="1">
            <a:blip r:embed="rId3">
              <a:alphaModFix/>
            </a:blip>
            <a:srcRect b="20011" l="8547" r="33967" t="24107"/>
            <a:stretch/>
          </p:blipFill>
          <p:spPr>
            <a:xfrm rot="-5400000">
              <a:off x="506793" y="-93522"/>
              <a:ext cx="1536924" cy="2100152"/>
            </a:xfrm>
            <a:prstGeom prst="rect">
              <a:avLst/>
            </a:prstGeom>
            <a:noFill/>
            <a:ln>
              <a:noFill/>
            </a:ln>
          </p:spPr>
        </p:pic>
        <p:pic>
          <p:nvPicPr>
            <p:cNvPr id="158" name="Google Shape;158;p100"/>
            <p:cNvPicPr preferRelativeResize="0"/>
            <p:nvPr/>
          </p:nvPicPr>
          <p:blipFill rotWithShape="1">
            <a:blip r:embed="rId4">
              <a:alphaModFix/>
            </a:blip>
            <a:srcRect b="0" l="0" r="35838" t="43788"/>
            <a:stretch/>
          </p:blipFill>
          <p:spPr>
            <a:xfrm>
              <a:off x="7818836" y="185792"/>
              <a:ext cx="1101049" cy="1356877"/>
            </a:xfrm>
            <a:prstGeom prst="rect">
              <a:avLst/>
            </a:prstGeom>
            <a:noFill/>
            <a:ln>
              <a:noFill/>
            </a:ln>
          </p:spPr>
        </p:pic>
      </p:grpSp>
      <p:sp>
        <p:nvSpPr>
          <p:cNvPr id="159" name="Google Shape;159;p100"/>
          <p:cNvSpPr txBox="1"/>
          <p:nvPr>
            <p:ph type="title"/>
          </p:nvPr>
        </p:nvSpPr>
        <p:spPr>
          <a:xfrm>
            <a:off x="720000" y="445025"/>
            <a:ext cx="7704000" cy="5727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3500"/>
              <a:buNone/>
              <a:defRPr/>
            </a:lvl1pPr>
            <a:lvl2pPr lvl="1" algn="l">
              <a:lnSpc>
                <a:spcPct val="100000"/>
              </a:lnSpc>
              <a:spcBef>
                <a:spcPts val="0"/>
              </a:spcBef>
              <a:spcAft>
                <a:spcPts val="0"/>
              </a:spcAft>
              <a:buSzPts val="3500"/>
              <a:buNone/>
              <a:defRPr/>
            </a:lvl2pPr>
            <a:lvl3pPr lvl="2" algn="l">
              <a:lnSpc>
                <a:spcPct val="100000"/>
              </a:lnSpc>
              <a:spcBef>
                <a:spcPts val="0"/>
              </a:spcBef>
              <a:spcAft>
                <a:spcPts val="0"/>
              </a:spcAft>
              <a:buSzPts val="3500"/>
              <a:buNone/>
              <a:defRPr/>
            </a:lvl3pPr>
            <a:lvl4pPr lvl="3" algn="l">
              <a:lnSpc>
                <a:spcPct val="100000"/>
              </a:lnSpc>
              <a:spcBef>
                <a:spcPts val="0"/>
              </a:spcBef>
              <a:spcAft>
                <a:spcPts val="0"/>
              </a:spcAft>
              <a:buSzPts val="3500"/>
              <a:buNone/>
              <a:defRPr/>
            </a:lvl4pPr>
            <a:lvl5pPr lvl="4" algn="l">
              <a:lnSpc>
                <a:spcPct val="100000"/>
              </a:lnSpc>
              <a:spcBef>
                <a:spcPts val="0"/>
              </a:spcBef>
              <a:spcAft>
                <a:spcPts val="0"/>
              </a:spcAft>
              <a:buSzPts val="3500"/>
              <a:buNone/>
              <a:defRPr/>
            </a:lvl5pPr>
            <a:lvl6pPr lvl="5" algn="l">
              <a:lnSpc>
                <a:spcPct val="100000"/>
              </a:lnSpc>
              <a:spcBef>
                <a:spcPts val="0"/>
              </a:spcBef>
              <a:spcAft>
                <a:spcPts val="0"/>
              </a:spcAft>
              <a:buSzPts val="3500"/>
              <a:buNone/>
              <a:defRPr/>
            </a:lvl6pPr>
            <a:lvl7pPr lvl="6" algn="l">
              <a:lnSpc>
                <a:spcPct val="100000"/>
              </a:lnSpc>
              <a:spcBef>
                <a:spcPts val="0"/>
              </a:spcBef>
              <a:spcAft>
                <a:spcPts val="0"/>
              </a:spcAft>
              <a:buSzPts val="3500"/>
              <a:buNone/>
              <a:defRPr/>
            </a:lvl7pPr>
            <a:lvl8pPr lvl="7" algn="l">
              <a:lnSpc>
                <a:spcPct val="100000"/>
              </a:lnSpc>
              <a:spcBef>
                <a:spcPts val="0"/>
              </a:spcBef>
              <a:spcAft>
                <a:spcPts val="0"/>
              </a:spcAft>
              <a:buSzPts val="3500"/>
              <a:buNone/>
              <a:defRPr/>
            </a:lvl8pPr>
            <a:lvl9pPr lvl="8" algn="l">
              <a:lnSpc>
                <a:spcPct val="100000"/>
              </a:lnSpc>
              <a:spcBef>
                <a:spcPts val="0"/>
              </a:spcBef>
              <a:spcAft>
                <a:spcPts val="0"/>
              </a:spcAft>
              <a:buSzPts val="3500"/>
              <a:buNone/>
              <a:defRPr/>
            </a:lvl9pPr>
          </a:lstStyle>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3">
  <p:cSld name="Title only 3">
    <p:spTree>
      <p:nvGrpSpPr>
        <p:cNvPr id="160" name="Shape 160"/>
        <p:cNvGrpSpPr/>
        <p:nvPr/>
      </p:nvGrpSpPr>
      <p:grpSpPr>
        <a:xfrm>
          <a:off x="0" y="0"/>
          <a:ext cx="0" cy="0"/>
          <a:chOff x="0" y="0"/>
          <a:chExt cx="0" cy="0"/>
        </a:xfrm>
      </p:grpSpPr>
      <p:sp>
        <p:nvSpPr>
          <p:cNvPr id="161" name="Google Shape;161;p101"/>
          <p:cNvSpPr/>
          <p:nvPr/>
        </p:nvSpPr>
        <p:spPr>
          <a:xfrm>
            <a:off x="225250" y="186250"/>
            <a:ext cx="8693400" cy="4770900"/>
          </a:xfrm>
          <a:prstGeom prst="rect">
            <a:avLst/>
          </a:pr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2" name="Google Shape;162;p101"/>
          <p:cNvSpPr txBox="1"/>
          <p:nvPr>
            <p:ph type="title"/>
          </p:nvPr>
        </p:nvSpPr>
        <p:spPr>
          <a:xfrm>
            <a:off x="720000" y="445025"/>
            <a:ext cx="7704000" cy="5727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3500"/>
              <a:buNone/>
              <a:defRPr/>
            </a:lvl1pPr>
            <a:lvl2pPr lvl="1" algn="l">
              <a:lnSpc>
                <a:spcPct val="100000"/>
              </a:lnSpc>
              <a:spcBef>
                <a:spcPts val="0"/>
              </a:spcBef>
              <a:spcAft>
                <a:spcPts val="0"/>
              </a:spcAft>
              <a:buSzPts val="3500"/>
              <a:buNone/>
              <a:defRPr/>
            </a:lvl2pPr>
            <a:lvl3pPr lvl="2" algn="l">
              <a:lnSpc>
                <a:spcPct val="100000"/>
              </a:lnSpc>
              <a:spcBef>
                <a:spcPts val="0"/>
              </a:spcBef>
              <a:spcAft>
                <a:spcPts val="0"/>
              </a:spcAft>
              <a:buSzPts val="3500"/>
              <a:buNone/>
              <a:defRPr/>
            </a:lvl3pPr>
            <a:lvl4pPr lvl="3" algn="l">
              <a:lnSpc>
                <a:spcPct val="100000"/>
              </a:lnSpc>
              <a:spcBef>
                <a:spcPts val="0"/>
              </a:spcBef>
              <a:spcAft>
                <a:spcPts val="0"/>
              </a:spcAft>
              <a:buSzPts val="3500"/>
              <a:buNone/>
              <a:defRPr/>
            </a:lvl4pPr>
            <a:lvl5pPr lvl="4" algn="l">
              <a:lnSpc>
                <a:spcPct val="100000"/>
              </a:lnSpc>
              <a:spcBef>
                <a:spcPts val="0"/>
              </a:spcBef>
              <a:spcAft>
                <a:spcPts val="0"/>
              </a:spcAft>
              <a:buSzPts val="3500"/>
              <a:buNone/>
              <a:defRPr/>
            </a:lvl5pPr>
            <a:lvl6pPr lvl="5" algn="l">
              <a:lnSpc>
                <a:spcPct val="100000"/>
              </a:lnSpc>
              <a:spcBef>
                <a:spcPts val="0"/>
              </a:spcBef>
              <a:spcAft>
                <a:spcPts val="0"/>
              </a:spcAft>
              <a:buSzPts val="3500"/>
              <a:buNone/>
              <a:defRPr/>
            </a:lvl6pPr>
            <a:lvl7pPr lvl="6" algn="l">
              <a:lnSpc>
                <a:spcPct val="100000"/>
              </a:lnSpc>
              <a:spcBef>
                <a:spcPts val="0"/>
              </a:spcBef>
              <a:spcAft>
                <a:spcPts val="0"/>
              </a:spcAft>
              <a:buSzPts val="3500"/>
              <a:buNone/>
              <a:defRPr/>
            </a:lvl7pPr>
            <a:lvl8pPr lvl="7" algn="l">
              <a:lnSpc>
                <a:spcPct val="100000"/>
              </a:lnSpc>
              <a:spcBef>
                <a:spcPts val="0"/>
              </a:spcBef>
              <a:spcAft>
                <a:spcPts val="0"/>
              </a:spcAft>
              <a:buSzPts val="3500"/>
              <a:buNone/>
              <a:defRPr/>
            </a:lvl8pPr>
            <a:lvl9pPr lvl="8" algn="l">
              <a:lnSpc>
                <a:spcPct val="100000"/>
              </a:lnSpc>
              <a:spcBef>
                <a:spcPts val="0"/>
              </a:spcBef>
              <a:spcAft>
                <a:spcPts val="0"/>
              </a:spcAft>
              <a:buSzPts val="3500"/>
              <a:buNone/>
              <a:defRPr/>
            </a:lvl9pPr>
          </a:lstStyle>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p:cSld name="Quote">
    <p:spTree>
      <p:nvGrpSpPr>
        <p:cNvPr id="163" name="Shape 163"/>
        <p:cNvGrpSpPr/>
        <p:nvPr/>
      </p:nvGrpSpPr>
      <p:grpSpPr>
        <a:xfrm>
          <a:off x="0" y="0"/>
          <a:ext cx="0" cy="0"/>
          <a:chOff x="0" y="0"/>
          <a:chExt cx="0" cy="0"/>
        </a:xfrm>
      </p:grpSpPr>
      <p:sp>
        <p:nvSpPr>
          <p:cNvPr id="164" name="Google Shape;164;p102"/>
          <p:cNvSpPr/>
          <p:nvPr/>
        </p:nvSpPr>
        <p:spPr>
          <a:xfrm>
            <a:off x="225250" y="186250"/>
            <a:ext cx="8693400" cy="4770900"/>
          </a:xfrm>
          <a:prstGeom prst="rect">
            <a:avLst/>
          </a:pr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165" name="Google Shape;165;p102"/>
          <p:cNvGrpSpPr/>
          <p:nvPr/>
        </p:nvGrpSpPr>
        <p:grpSpPr>
          <a:xfrm>
            <a:off x="229225" y="185224"/>
            <a:ext cx="8688899" cy="4771399"/>
            <a:chOff x="229225" y="185224"/>
            <a:chExt cx="8688899" cy="4771399"/>
          </a:xfrm>
        </p:grpSpPr>
        <p:pic>
          <p:nvPicPr>
            <p:cNvPr id="166" name="Google Shape;166;p102"/>
            <p:cNvPicPr preferRelativeResize="0"/>
            <p:nvPr/>
          </p:nvPicPr>
          <p:blipFill rotWithShape="1">
            <a:blip r:embed="rId2">
              <a:alphaModFix/>
            </a:blip>
            <a:srcRect b="18117" l="13804" r="30842" t="7780"/>
            <a:stretch/>
          </p:blipFill>
          <p:spPr>
            <a:xfrm flipH="1" rot="5400000">
              <a:off x="1523012" y="-800513"/>
              <a:ext cx="2236102" cy="4207575"/>
            </a:xfrm>
            <a:prstGeom prst="rect">
              <a:avLst/>
            </a:prstGeom>
            <a:noFill/>
            <a:ln>
              <a:noFill/>
            </a:ln>
          </p:spPr>
        </p:pic>
        <p:pic>
          <p:nvPicPr>
            <p:cNvPr id="167" name="Google Shape;167;p102"/>
            <p:cNvPicPr preferRelativeResize="0"/>
            <p:nvPr/>
          </p:nvPicPr>
          <p:blipFill rotWithShape="1">
            <a:blip r:embed="rId3">
              <a:alphaModFix/>
            </a:blip>
            <a:srcRect b="0" l="41433" r="0" t="21604"/>
            <a:stretch/>
          </p:blipFill>
          <p:spPr>
            <a:xfrm>
              <a:off x="229225" y="185225"/>
              <a:ext cx="2532397" cy="4764851"/>
            </a:xfrm>
            <a:prstGeom prst="rect">
              <a:avLst/>
            </a:prstGeom>
            <a:noFill/>
            <a:ln>
              <a:noFill/>
            </a:ln>
          </p:spPr>
        </p:pic>
        <p:pic>
          <p:nvPicPr>
            <p:cNvPr id="168" name="Google Shape;168;p102"/>
            <p:cNvPicPr preferRelativeResize="0"/>
            <p:nvPr/>
          </p:nvPicPr>
          <p:blipFill rotWithShape="1">
            <a:blip r:embed="rId4">
              <a:alphaModFix/>
            </a:blip>
            <a:srcRect b="0" l="14296" r="39809" t="32836"/>
            <a:stretch/>
          </p:blipFill>
          <p:spPr>
            <a:xfrm rot="5400000">
              <a:off x="5544047" y="1581357"/>
              <a:ext cx="2206401" cy="4541752"/>
            </a:xfrm>
            <a:prstGeom prst="rect">
              <a:avLst/>
            </a:prstGeom>
            <a:noFill/>
            <a:ln>
              <a:noFill/>
            </a:ln>
          </p:spPr>
        </p:pic>
        <p:pic>
          <p:nvPicPr>
            <p:cNvPr id="169" name="Google Shape;169;p102"/>
            <p:cNvPicPr preferRelativeResize="0"/>
            <p:nvPr/>
          </p:nvPicPr>
          <p:blipFill rotWithShape="1">
            <a:blip r:embed="rId5">
              <a:alphaModFix/>
            </a:blip>
            <a:srcRect b="21847" l="3245" r="26668" t="16327"/>
            <a:stretch/>
          </p:blipFill>
          <p:spPr>
            <a:xfrm>
              <a:off x="5381175" y="379675"/>
              <a:ext cx="2997074" cy="3718799"/>
            </a:xfrm>
            <a:prstGeom prst="rect">
              <a:avLst/>
            </a:prstGeom>
            <a:noFill/>
            <a:ln>
              <a:noFill/>
            </a:ln>
          </p:spPr>
        </p:pic>
        <p:pic>
          <p:nvPicPr>
            <p:cNvPr id="170" name="Google Shape;170;p102"/>
            <p:cNvPicPr preferRelativeResize="0"/>
            <p:nvPr/>
          </p:nvPicPr>
          <p:blipFill rotWithShape="1">
            <a:blip r:embed="rId6">
              <a:alphaModFix/>
            </a:blip>
            <a:srcRect b="58497" l="32735" r="28428" t="10200"/>
            <a:stretch/>
          </p:blipFill>
          <p:spPr>
            <a:xfrm rot="-5400000">
              <a:off x="7611709" y="3650211"/>
              <a:ext cx="1224976" cy="1387848"/>
            </a:xfrm>
            <a:prstGeom prst="rect">
              <a:avLst/>
            </a:prstGeom>
            <a:noFill/>
            <a:ln>
              <a:noFill/>
            </a:ln>
          </p:spPr>
        </p:pic>
      </p:grpSp>
      <p:sp>
        <p:nvSpPr>
          <p:cNvPr id="171" name="Google Shape;171;p102"/>
          <p:cNvSpPr txBox="1"/>
          <p:nvPr>
            <p:ph type="title"/>
          </p:nvPr>
        </p:nvSpPr>
        <p:spPr>
          <a:xfrm>
            <a:off x="2290050" y="3371175"/>
            <a:ext cx="4563900" cy="5319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72" name="Google Shape;172;p102"/>
          <p:cNvSpPr txBox="1"/>
          <p:nvPr>
            <p:ph idx="1" type="subTitle"/>
          </p:nvPr>
        </p:nvSpPr>
        <p:spPr>
          <a:xfrm>
            <a:off x="1458150" y="1435650"/>
            <a:ext cx="6227700" cy="17403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2500"/>
              <a:buNone/>
              <a:defRPr sz="2500"/>
            </a:lvl1pPr>
            <a:lvl2pPr lvl="1" algn="ctr">
              <a:lnSpc>
                <a:spcPct val="100000"/>
              </a:lnSpc>
              <a:spcBef>
                <a:spcPts val="0"/>
              </a:spcBef>
              <a:spcAft>
                <a:spcPts val="0"/>
              </a:spcAft>
              <a:buSzPts val="2500"/>
              <a:buNone/>
              <a:defRPr sz="2500"/>
            </a:lvl2pPr>
            <a:lvl3pPr lvl="2" algn="ctr">
              <a:lnSpc>
                <a:spcPct val="100000"/>
              </a:lnSpc>
              <a:spcBef>
                <a:spcPts val="0"/>
              </a:spcBef>
              <a:spcAft>
                <a:spcPts val="0"/>
              </a:spcAft>
              <a:buSzPts val="2500"/>
              <a:buNone/>
              <a:defRPr sz="2500"/>
            </a:lvl3pPr>
            <a:lvl4pPr lvl="3" algn="ctr">
              <a:lnSpc>
                <a:spcPct val="100000"/>
              </a:lnSpc>
              <a:spcBef>
                <a:spcPts val="0"/>
              </a:spcBef>
              <a:spcAft>
                <a:spcPts val="0"/>
              </a:spcAft>
              <a:buSzPts val="2500"/>
              <a:buNone/>
              <a:defRPr sz="2500"/>
            </a:lvl4pPr>
            <a:lvl5pPr lvl="4" algn="ctr">
              <a:lnSpc>
                <a:spcPct val="100000"/>
              </a:lnSpc>
              <a:spcBef>
                <a:spcPts val="0"/>
              </a:spcBef>
              <a:spcAft>
                <a:spcPts val="0"/>
              </a:spcAft>
              <a:buSzPts val="2500"/>
              <a:buNone/>
              <a:defRPr sz="2500"/>
            </a:lvl5pPr>
            <a:lvl6pPr lvl="5" algn="ctr">
              <a:lnSpc>
                <a:spcPct val="100000"/>
              </a:lnSpc>
              <a:spcBef>
                <a:spcPts val="0"/>
              </a:spcBef>
              <a:spcAft>
                <a:spcPts val="0"/>
              </a:spcAft>
              <a:buSzPts val="2500"/>
              <a:buNone/>
              <a:defRPr sz="2500"/>
            </a:lvl6pPr>
            <a:lvl7pPr lvl="6" algn="ctr">
              <a:lnSpc>
                <a:spcPct val="100000"/>
              </a:lnSpc>
              <a:spcBef>
                <a:spcPts val="0"/>
              </a:spcBef>
              <a:spcAft>
                <a:spcPts val="0"/>
              </a:spcAft>
              <a:buSzPts val="2500"/>
              <a:buNone/>
              <a:defRPr sz="2500"/>
            </a:lvl7pPr>
            <a:lvl8pPr lvl="7" algn="ctr">
              <a:lnSpc>
                <a:spcPct val="100000"/>
              </a:lnSpc>
              <a:spcBef>
                <a:spcPts val="0"/>
              </a:spcBef>
              <a:spcAft>
                <a:spcPts val="0"/>
              </a:spcAft>
              <a:buSzPts val="2500"/>
              <a:buNone/>
              <a:defRPr sz="2500"/>
            </a:lvl8pPr>
            <a:lvl9pPr lvl="8" algn="ctr">
              <a:lnSpc>
                <a:spcPct val="100000"/>
              </a:lnSpc>
              <a:spcBef>
                <a:spcPts val="0"/>
              </a:spcBef>
              <a:spcAft>
                <a:spcPts val="0"/>
              </a:spcAft>
              <a:buSzPts val="2500"/>
              <a:buNone/>
              <a:defRPr sz="2500"/>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4" name="Shape 14"/>
        <p:cNvGrpSpPr/>
        <p:nvPr/>
      </p:nvGrpSpPr>
      <p:grpSpPr>
        <a:xfrm>
          <a:off x="0" y="0"/>
          <a:ext cx="0" cy="0"/>
          <a:chOff x="0" y="0"/>
          <a:chExt cx="0" cy="0"/>
        </a:xfrm>
      </p:grpSpPr>
      <p:sp>
        <p:nvSpPr>
          <p:cNvPr id="15" name="Google Shape;15;p43"/>
          <p:cNvSpPr txBox="1"/>
          <p:nvPr>
            <p:ph type="title"/>
          </p:nvPr>
        </p:nvSpPr>
        <p:spPr>
          <a:xfrm>
            <a:off x="720000" y="387096"/>
            <a:ext cx="7704000" cy="572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l">
              <a:lnSpc>
                <a:spcPct val="100000"/>
              </a:lnSpc>
              <a:spcBef>
                <a:spcPts val="0"/>
              </a:spcBef>
              <a:spcAft>
                <a:spcPts val="0"/>
              </a:spcAft>
              <a:buSzPts val="3500"/>
              <a:buNone/>
              <a:defRPr/>
            </a:lvl2pPr>
            <a:lvl3pPr lvl="2" algn="l">
              <a:lnSpc>
                <a:spcPct val="100000"/>
              </a:lnSpc>
              <a:spcBef>
                <a:spcPts val="0"/>
              </a:spcBef>
              <a:spcAft>
                <a:spcPts val="0"/>
              </a:spcAft>
              <a:buSzPts val="3500"/>
              <a:buNone/>
              <a:defRPr/>
            </a:lvl3pPr>
            <a:lvl4pPr lvl="3" algn="l">
              <a:lnSpc>
                <a:spcPct val="100000"/>
              </a:lnSpc>
              <a:spcBef>
                <a:spcPts val="0"/>
              </a:spcBef>
              <a:spcAft>
                <a:spcPts val="0"/>
              </a:spcAft>
              <a:buSzPts val="3500"/>
              <a:buNone/>
              <a:defRPr/>
            </a:lvl4pPr>
            <a:lvl5pPr lvl="4" algn="l">
              <a:lnSpc>
                <a:spcPct val="100000"/>
              </a:lnSpc>
              <a:spcBef>
                <a:spcPts val="0"/>
              </a:spcBef>
              <a:spcAft>
                <a:spcPts val="0"/>
              </a:spcAft>
              <a:buSzPts val="3500"/>
              <a:buNone/>
              <a:defRPr/>
            </a:lvl5pPr>
            <a:lvl6pPr lvl="5" algn="l">
              <a:lnSpc>
                <a:spcPct val="100000"/>
              </a:lnSpc>
              <a:spcBef>
                <a:spcPts val="0"/>
              </a:spcBef>
              <a:spcAft>
                <a:spcPts val="0"/>
              </a:spcAft>
              <a:buSzPts val="3500"/>
              <a:buNone/>
              <a:defRPr/>
            </a:lvl6pPr>
            <a:lvl7pPr lvl="6" algn="l">
              <a:lnSpc>
                <a:spcPct val="100000"/>
              </a:lnSpc>
              <a:spcBef>
                <a:spcPts val="0"/>
              </a:spcBef>
              <a:spcAft>
                <a:spcPts val="0"/>
              </a:spcAft>
              <a:buSzPts val="3500"/>
              <a:buNone/>
              <a:defRPr/>
            </a:lvl7pPr>
            <a:lvl8pPr lvl="7" algn="l">
              <a:lnSpc>
                <a:spcPct val="100000"/>
              </a:lnSpc>
              <a:spcBef>
                <a:spcPts val="0"/>
              </a:spcBef>
              <a:spcAft>
                <a:spcPts val="0"/>
              </a:spcAft>
              <a:buSzPts val="3500"/>
              <a:buNone/>
              <a:defRPr/>
            </a:lvl8pPr>
            <a:lvl9pPr lvl="8" algn="l">
              <a:lnSpc>
                <a:spcPct val="100000"/>
              </a:lnSpc>
              <a:spcBef>
                <a:spcPts val="0"/>
              </a:spcBef>
              <a:spcAft>
                <a:spcPts val="0"/>
              </a:spcAft>
              <a:buSzPts val="3500"/>
              <a:buNone/>
              <a:defRPr/>
            </a:lvl9pPr>
          </a:lstStyle>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p:cSld name="Title and text">
    <p:spTree>
      <p:nvGrpSpPr>
        <p:cNvPr id="173" name="Shape 173"/>
        <p:cNvGrpSpPr/>
        <p:nvPr/>
      </p:nvGrpSpPr>
      <p:grpSpPr>
        <a:xfrm>
          <a:off x="0" y="0"/>
          <a:ext cx="0" cy="0"/>
          <a:chOff x="0" y="0"/>
          <a:chExt cx="0" cy="0"/>
        </a:xfrm>
      </p:grpSpPr>
      <p:sp>
        <p:nvSpPr>
          <p:cNvPr id="174" name="Google Shape;174;p103"/>
          <p:cNvSpPr/>
          <p:nvPr/>
        </p:nvSpPr>
        <p:spPr>
          <a:xfrm>
            <a:off x="225250" y="186250"/>
            <a:ext cx="8693400" cy="4770900"/>
          </a:xfrm>
          <a:prstGeom prst="rect">
            <a:avLst/>
          </a:pr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5" name="Google Shape;175;p103"/>
          <p:cNvSpPr txBox="1"/>
          <p:nvPr>
            <p:ph idx="1" type="subTitle"/>
          </p:nvPr>
        </p:nvSpPr>
        <p:spPr>
          <a:xfrm>
            <a:off x="715100" y="2990650"/>
            <a:ext cx="2995500" cy="11001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176" name="Google Shape;176;p103"/>
          <p:cNvSpPr txBox="1"/>
          <p:nvPr>
            <p:ph type="title"/>
          </p:nvPr>
        </p:nvSpPr>
        <p:spPr>
          <a:xfrm>
            <a:off x="715100" y="1128963"/>
            <a:ext cx="2995500" cy="17043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3500"/>
              <a:buNone/>
              <a:defRPr/>
            </a:lvl1pPr>
            <a:lvl2pPr lvl="1" algn="l">
              <a:lnSpc>
                <a:spcPct val="100000"/>
              </a:lnSpc>
              <a:spcBef>
                <a:spcPts val="0"/>
              </a:spcBef>
              <a:spcAft>
                <a:spcPts val="0"/>
              </a:spcAft>
              <a:buSzPts val="3500"/>
              <a:buNone/>
              <a:defRPr/>
            </a:lvl2pPr>
            <a:lvl3pPr lvl="2" algn="l">
              <a:lnSpc>
                <a:spcPct val="100000"/>
              </a:lnSpc>
              <a:spcBef>
                <a:spcPts val="0"/>
              </a:spcBef>
              <a:spcAft>
                <a:spcPts val="0"/>
              </a:spcAft>
              <a:buSzPts val="3500"/>
              <a:buNone/>
              <a:defRPr/>
            </a:lvl3pPr>
            <a:lvl4pPr lvl="3" algn="l">
              <a:lnSpc>
                <a:spcPct val="100000"/>
              </a:lnSpc>
              <a:spcBef>
                <a:spcPts val="0"/>
              </a:spcBef>
              <a:spcAft>
                <a:spcPts val="0"/>
              </a:spcAft>
              <a:buSzPts val="3500"/>
              <a:buNone/>
              <a:defRPr/>
            </a:lvl4pPr>
            <a:lvl5pPr lvl="4" algn="l">
              <a:lnSpc>
                <a:spcPct val="100000"/>
              </a:lnSpc>
              <a:spcBef>
                <a:spcPts val="0"/>
              </a:spcBef>
              <a:spcAft>
                <a:spcPts val="0"/>
              </a:spcAft>
              <a:buSzPts val="3500"/>
              <a:buNone/>
              <a:defRPr/>
            </a:lvl5pPr>
            <a:lvl6pPr lvl="5" algn="l">
              <a:lnSpc>
                <a:spcPct val="100000"/>
              </a:lnSpc>
              <a:spcBef>
                <a:spcPts val="0"/>
              </a:spcBef>
              <a:spcAft>
                <a:spcPts val="0"/>
              </a:spcAft>
              <a:buSzPts val="3500"/>
              <a:buNone/>
              <a:defRPr/>
            </a:lvl6pPr>
            <a:lvl7pPr lvl="6" algn="l">
              <a:lnSpc>
                <a:spcPct val="100000"/>
              </a:lnSpc>
              <a:spcBef>
                <a:spcPts val="0"/>
              </a:spcBef>
              <a:spcAft>
                <a:spcPts val="0"/>
              </a:spcAft>
              <a:buSzPts val="3500"/>
              <a:buNone/>
              <a:defRPr/>
            </a:lvl7pPr>
            <a:lvl8pPr lvl="7" algn="l">
              <a:lnSpc>
                <a:spcPct val="100000"/>
              </a:lnSpc>
              <a:spcBef>
                <a:spcPts val="0"/>
              </a:spcBef>
              <a:spcAft>
                <a:spcPts val="0"/>
              </a:spcAft>
              <a:buSzPts val="3500"/>
              <a:buNone/>
              <a:defRPr/>
            </a:lvl8pPr>
            <a:lvl9pPr lvl="8" algn="l">
              <a:lnSpc>
                <a:spcPct val="100000"/>
              </a:lnSpc>
              <a:spcBef>
                <a:spcPts val="0"/>
              </a:spcBef>
              <a:spcAft>
                <a:spcPts val="0"/>
              </a:spcAft>
              <a:buSzPts val="3500"/>
              <a:buNone/>
              <a:defRPr/>
            </a:lvl9pPr>
          </a:lstStyle>
          <a:p/>
        </p:txBody>
      </p:sp>
      <p:pic>
        <p:nvPicPr>
          <p:cNvPr id="177" name="Google Shape;177;p103"/>
          <p:cNvPicPr preferRelativeResize="0"/>
          <p:nvPr/>
        </p:nvPicPr>
        <p:blipFill rotWithShape="1">
          <a:blip r:embed="rId2">
            <a:alphaModFix/>
          </a:blip>
          <a:srcRect b="25417" l="0" r="53903" t="0"/>
          <a:stretch/>
        </p:blipFill>
        <p:spPr>
          <a:xfrm>
            <a:off x="7800904" y="2412156"/>
            <a:ext cx="1118699" cy="2544225"/>
          </a:xfrm>
          <a:prstGeom prst="rect">
            <a:avLst/>
          </a:prstGeom>
          <a:noFill/>
          <a:ln>
            <a:noFill/>
          </a:ln>
        </p:spPr>
      </p:pic>
      <p:pic>
        <p:nvPicPr>
          <p:cNvPr id="178" name="Google Shape;178;p103"/>
          <p:cNvPicPr preferRelativeResize="0"/>
          <p:nvPr/>
        </p:nvPicPr>
        <p:blipFill rotWithShape="1">
          <a:blip r:embed="rId3">
            <a:alphaModFix/>
          </a:blip>
          <a:srcRect b="0" l="0" r="49591" t="0"/>
          <a:stretch/>
        </p:blipFill>
        <p:spPr>
          <a:xfrm>
            <a:off x="8029827" y="2580941"/>
            <a:ext cx="889299" cy="2481500"/>
          </a:xfrm>
          <a:prstGeom prst="rect">
            <a:avLst/>
          </a:prstGeom>
          <a:noFill/>
          <a:ln>
            <a:noFill/>
          </a:ln>
        </p:spPr>
      </p:pic>
      <p:pic>
        <p:nvPicPr>
          <p:cNvPr id="179" name="Google Shape;179;p103"/>
          <p:cNvPicPr preferRelativeResize="0"/>
          <p:nvPr/>
        </p:nvPicPr>
        <p:blipFill rotWithShape="1">
          <a:blip r:embed="rId4">
            <a:alphaModFix/>
          </a:blip>
          <a:srcRect b="5706" l="25683" r="0" t="15133"/>
          <a:stretch/>
        </p:blipFill>
        <p:spPr>
          <a:xfrm>
            <a:off x="225725" y="184833"/>
            <a:ext cx="1275299" cy="1910748"/>
          </a:xfrm>
          <a:prstGeom prst="rect">
            <a:avLst/>
          </a:prstGeom>
          <a:noFill/>
          <a:ln>
            <a:noFill/>
          </a:ln>
        </p:spPr>
      </p:pic>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1">
  <p:cSld name="Title and text 1">
    <p:spTree>
      <p:nvGrpSpPr>
        <p:cNvPr id="180" name="Shape 180"/>
        <p:cNvGrpSpPr/>
        <p:nvPr/>
      </p:nvGrpSpPr>
      <p:grpSpPr>
        <a:xfrm>
          <a:off x="0" y="0"/>
          <a:ext cx="0" cy="0"/>
          <a:chOff x="0" y="0"/>
          <a:chExt cx="0" cy="0"/>
        </a:xfrm>
      </p:grpSpPr>
      <p:sp>
        <p:nvSpPr>
          <p:cNvPr id="181" name="Google Shape;181;p104"/>
          <p:cNvSpPr/>
          <p:nvPr/>
        </p:nvSpPr>
        <p:spPr>
          <a:xfrm>
            <a:off x="225250" y="186250"/>
            <a:ext cx="8693400" cy="4770900"/>
          </a:xfrm>
          <a:prstGeom prst="rect">
            <a:avLst/>
          </a:pr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2" name="Google Shape;182;p104"/>
          <p:cNvSpPr txBox="1"/>
          <p:nvPr>
            <p:ph idx="1" type="subTitle"/>
          </p:nvPr>
        </p:nvSpPr>
        <p:spPr>
          <a:xfrm>
            <a:off x="715100" y="2418075"/>
            <a:ext cx="3197700" cy="11001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183" name="Google Shape;183;p104"/>
          <p:cNvSpPr txBox="1"/>
          <p:nvPr>
            <p:ph type="title"/>
          </p:nvPr>
        </p:nvSpPr>
        <p:spPr>
          <a:xfrm>
            <a:off x="715100" y="1625325"/>
            <a:ext cx="2995500" cy="7659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3500"/>
              <a:buNone/>
              <a:defRPr/>
            </a:lvl1pPr>
            <a:lvl2pPr lvl="1" algn="l">
              <a:lnSpc>
                <a:spcPct val="100000"/>
              </a:lnSpc>
              <a:spcBef>
                <a:spcPts val="0"/>
              </a:spcBef>
              <a:spcAft>
                <a:spcPts val="0"/>
              </a:spcAft>
              <a:buSzPts val="3500"/>
              <a:buNone/>
              <a:defRPr/>
            </a:lvl2pPr>
            <a:lvl3pPr lvl="2" algn="l">
              <a:lnSpc>
                <a:spcPct val="100000"/>
              </a:lnSpc>
              <a:spcBef>
                <a:spcPts val="0"/>
              </a:spcBef>
              <a:spcAft>
                <a:spcPts val="0"/>
              </a:spcAft>
              <a:buSzPts val="3500"/>
              <a:buNone/>
              <a:defRPr/>
            </a:lvl3pPr>
            <a:lvl4pPr lvl="3" algn="l">
              <a:lnSpc>
                <a:spcPct val="100000"/>
              </a:lnSpc>
              <a:spcBef>
                <a:spcPts val="0"/>
              </a:spcBef>
              <a:spcAft>
                <a:spcPts val="0"/>
              </a:spcAft>
              <a:buSzPts val="3500"/>
              <a:buNone/>
              <a:defRPr/>
            </a:lvl4pPr>
            <a:lvl5pPr lvl="4" algn="l">
              <a:lnSpc>
                <a:spcPct val="100000"/>
              </a:lnSpc>
              <a:spcBef>
                <a:spcPts val="0"/>
              </a:spcBef>
              <a:spcAft>
                <a:spcPts val="0"/>
              </a:spcAft>
              <a:buSzPts val="3500"/>
              <a:buNone/>
              <a:defRPr/>
            </a:lvl5pPr>
            <a:lvl6pPr lvl="5" algn="l">
              <a:lnSpc>
                <a:spcPct val="100000"/>
              </a:lnSpc>
              <a:spcBef>
                <a:spcPts val="0"/>
              </a:spcBef>
              <a:spcAft>
                <a:spcPts val="0"/>
              </a:spcAft>
              <a:buSzPts val="3500"/>
              <a:buNone/>
              <a:defRPr/>
            </a:lvl6pPr>
            <a:lvl7pPr lvl="6" algn="l">
              <a:lnSpc>
                <a:spcPct val="100000"/>
              </a:lnSpc>
              <a:spcBef>
                <a:spcPts val="0"/>
              </a:spcBef>
              <a:spcAft>
                <a:spcPts val="0"/>
              </a:spcAft>
              <a:buSzPts val="3500"/>
              <a:buNone/>
              <a:defRPr/>
            </a:lvl7pPr>
            <a:lvl8pPr lvl="7" algn="l">
              <a:lnSpc>
                <a:spcPct val="100000"/>
              </a:lnSpc>
              <a:spcBef>
                <a:spcPts val="0"/>
              </a:spcBef>
              <a:spcAft>
                <a:spcPts val="0"/>
              </a:spcAft>
              <a:buSzPts val="3500"/>
              <a:buNone/>
              <a:defRPr/>
            </a:lvl8pPr>
            <a:lvl9pPr lvl="8" algn="l">
              <a:lnSpc>
                <a:spcPct val="100000"/>
              </a:lnSpc>
              <a:spcBef>
                <a:spcPts val="0"/>
              </a:spcBef>
              <a:spcAft>
                <a:spcPts val="0"/>
              </a:spcAft>
              <a:buSzPts val="3500"/>
              <a:buNone/>
              <a:defRPr/>
            </a:lvl9pPr>
          </a:lstStyle>
          <a:p/>
        </p:txBody>
      </p:sp>
      <p:pic>
        <p:nvPicPr>
          <p:cNvPr id="184" name="Google Shape;184;p104"/>
          <p:cNvPicPr preferRelativeResize="0"/>
          <p:nvPr/>
        </p:nvPicPr>
        <p:blipFill rotWithShape="1">
          <a:blip r:embed="rId2">
            <a:alphaModFix/>
          </a:blip>
          <a:srcRect b="25417" l="0" r="53903" t="0"/>
          <a:stretch/>
        </p:blipFill>
        <p:spPr>
          <a:xfrm>
            <a:off x="7800904" y="2412156"/>
            <a:ext cx="1118699" cy="2544225"/>
          </a:xfrm>
          <a:prstGeom prst="rect">
            <a:avLst/>
          </a:prstGeom>
          <a:noFill/>
          <a:ln>
            <a:noFill/>
          </a:ln>
        </p:spPr>
      </p:pic>
      <p:pic>
        <p:nvPicPr>
          <p:cNvPr id="185" name="Google Shape;185;p104"/>
          <p:cNvPicPr preferRelativeResize="0"/>
          <p:nvPr/>
        </p:nvPicPr>
        <p:blipFill rotWithShape="1">
          <a:blip r:embed="rId3">
            <a:alphaModFix/>
          </a:blip>
          <a:srcRect b="0" l="0" r="49591" t="0"/>
          <a:stretch/>
        </p:blipFill>
        <p:spPr>
          <a:xfrm>
            <a:off x="8029827" y="2580941"/>
            <a:ext cx="889299" cy="2481500"/>
          </a:xfrm>
          <a:prstGeom prst="rect">
            <a:avLst/>
          </a:prstGeom>
          <a:noFill/>
          <a:ln>
            <a:noFill/>
          </a:ln>
        </p:spPr>
      </p:pic>
      <p:pic>
        <p:nvPicPr>
          <p:cNvPr id="186" name="Google Shape;186;p104"/>
          <p:cNvPicPr preferRelativeResize="0"/>
          <p:nvPr/>
        </p:nvPicPr>
        <p:blipFill rotWithShape="1">
          <a:blip r:embed="rId4">
            <a:alphaModFix/>
          </a:blip>
          <a:srcRect b="5706" l="25683" r="0" t="15133"/>
          <a:stretch/>
        </p:blipFill>
        <p:spPr>
          <a:xfrm>
            <a:off x="225725" y="184833"/>
            <a:ext cx="1275299" cy="1910748"/>
          </a:xfrm>
          <a:prstGeom prst="rect">
            <a:avLst/>
          </a:prstGeom>
          <a:noFill/>
          <a:ln>
            <a:noFill/>
          </a:ln>
        </p:spPr>
      </p:pic>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2">
  <p:cSld name="Title and text 2">
    <p:spTree>
      <p:nvGrpSpPr>
        <p:cNvPr id="187" name="Shape 187"/>
        <p:cNvGrpSpPr/>
        <p:nvPr/>
      </p:nvGrpSpPr>
      <p:grpSpPr>
        <a:xfrm>
          <a:off x="0" y="0"/>
          <a:ext cx="0" cy="0"/>
          <a:chOff x="0" y="0"/>
          <a:chExt cx="0" cy="0"/>
        </a:xfrm>
      </p:grpSpPr>
      <p:sp>
        <p:nvSpPr>
          <p:cNvPr id="188" name="Google Shape;188;p105"/>
          <p:cNvSpPr/>
          <p:nvPr/>
        </p:nvSpPr>
        <p:spPr>
          <a:xfrm>
            <a:off x="225250" y="186250"/>
            <a:ext cx="8693400" cy="4770900"/>
          </a:xfrm>
          <a:prstGeom prst="rect">
            <a:avLst/>
          </a:pr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9" name="Google Shape;189;p105"/>
          <p:cNvSpPr txBox="1"/>
          <p:nvPr>
            <p:ph idx="1" type="subTitle"/>
          </p:nvPr>
        </p:nvSpPr>
        <p:spPr>
          <a:xfrm>
            <a:off x="5161875" y="2446700"/>
            <a:ext cx="3267000" cy="1100100"/>
          </a:xfrm>
          <a:prstGeom prst="rect">
            <a:avLst/>
          </a:prstGeom>
          <a:noFill/>
          <a:ln>
            <a:noFill/>
          </a:ln>
        </p:spPr>
        <p:txBody>
          <a:bodyPr anchorCtr="0" anchor="ctr" bIns="91425" lIns="91425" spcFirstLastPara="1" rIns="91425" wrap="square" tIns="91425">
            <a:noAutofit/>
          </a:bodyPr>
          <a:lstStyle>
            <a:lvl1pPr lvl="0" algn="r">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190" name="Google Shape;190;p105"/>
          <p:cNvSpPr txBox="1"/>
          <p:nvPr>
            <p:ph type="title"/>
          </p:nvPr>
        </p:nvSpPr>
        <p:spPr>
          <a:xfrm>
            <a:off x="6231925" y="1363100"/>
            <a:ext cx="2196900" cy="931200"/>
          </a:xfrm>
          <a:prstGeom prst="rect">
            <a:avLst/>
          </a:prstGeom>
          <a:noFill/>
          <a:ln>
            <a:noFill/>
          </a:ln>
        </p:spPr>
        <p:txBody>
          <a:bodyPr anchorCtr="0" anchor="ctr" bIns="91425" lIns="91425" spcFirstLastPara="1" rIns="91425" wrap="square" tIns="91425">
            <a:noAutofit/>
          </a:bodyPr>
          <a:lstStyle>
            <a:lvl1pPr lvl="0" algn="r">
              <a:lnSpc>
                <a:spcPct val="100000"/>
              </a:lnSpc>
              <a:spcBef>
                <a:spcPts val="0"/>
              </a:spcBef>
              <a:spcAft>
                <a:spcPts val="0"/>
              </a:spcAft>
              <a:buSzPts val="3500"/>
              <a:buNone/>
              <a:defRPr/>
            </a:lvl1pPr>
            <a:lvl2pPr lvl="1" algn="l">
              <a:lnSpc>
                <a:spcPct val="100000"/>
              </a:lnSpc>
              <a:spcBef>
                <a:spcPts val="0"/>
              </a:spcBef>
              <a:spcAft>
                <a:spcPts val="0"/>
              </a:spcAft>
              <a:buSzPts val="3500"/>
              <a:buNone/>
              <a:defRPr/>
            </a:lvl2pPr>
            <a:lvl3pPr lvl="2" algn="l">
              <a:lnSpc>
                <a:spcPct val="100000"/>
              </a:lnSpc>
              <a:spcBef>
                <a:spcPts val="0"/>
              </a:spcBef>
              <a:spcAft>
                <a:spcPts val="0"/>
              </a:spcAft>
              <a:buSzPts val="3500"/>
              <a:buNone/>
              <a:defRPr/>
            </a:lvl3pPr>
            <a:lvl4pPr lvl="3" algn="l">
              <a:lnSpc>
                <a:spcPct val="100000"/>
              </a:lnSpc>
              <a:spcBef>
                <a:spcPts val="0"/>
              </a:spcBef>
              <a:spcAft>
                <a:spcPts val="0"/>
              </a:spcAft>
              <a:buSzPts val="3500"/>
              <a:buNone/>
              <a:defRPr/>
            </a:lvl4pPr>
            <a:lvl5pPr lvl="4" algn="l">
              <a:lnSpc>
                <a:spcPct val="100000"/>
              </a:lnSpc>
              <a:spcBef>
                <a:spcPts val="0"/>
              </a:spcBef>
              <a:spcAft>
                <a:spcPts val="0"/>
              </a:spcAft>
              <a:buSzPts val="3500"/>
              <a:buNone/>
              <a:defRPr/>
            </a:lvl5pPr>
            <a:lvl6pPr lvl="5" algn="l">
              <a:lnSpc>
                <a:spcPct val="100000"/>
              </a:lnSpc>
              <a:spcBef>
                <a:spcPts val="0"/>
              </a:spcBef>
              <a:spcAft>
                <a:spcPts val="0"/>
              </a:spcAft>
              <a:buSzPts val="3500"/>
              <a:buNone/>
              <a:defRPr/>
            </a:lvl6pPr>
            <a:lvl7pPr lvl="6" algn="l">
              <a:lnSpc>
                <a:spcPct val="100000"/>
              </a:lnSpc>
              <a:spcBef>
                <a:spcPts val="0"/>
              </a:spcBef>
              <a:spcAft>
                <a:spcPts val="0"/>
              </a:spcAft>
              <a:buSzPts val="3500"/>
              <a:buNone/>
              <a:defRPr/>
            </a:lvl7pPr>
            <a:lvl8pPr lvl="7" algn="l">
              <a:lnSpc>
                <a:spcPct val="100000"/>
              </a:lnSpc>
              <a:spcBef>
                <a:spcPts val="0"/>
              </a:spcBef>
              <a:spcAft>
                <a:spcPts val="0"/>
              </a:spcAft>
              <a:buSzPts val="3500"/>
              <a:buNone/>
              <a:defRPr/>
            </a:lvl8pPr>
            <a:lvl9pPr lvl="8" algn="l">
              <a:lnSpc>
                <a:spcPct val="100000"/>
              </a:lnSpc>
              <a:spcBef>
                <a:spcPts val="0"/>
              </a:spcBef>
              <a:spcAft>
                <a:spcPts val="0"/>
              </a:spcAft>
              <a:buSzPts val="3500"/>
              <a:buNone/>
              <a:defRPr/>
            </a:lvl9pPr>
          </a:lstStyle>
          <a:p/>
        </p:txBody>
      </p:sp>
      <p:pic>
        <p:nvPicPr>
          <p:cNvPr id="191" name="Google Shape;191;p105"/>
          <p:cNvPicPr preferRelativeResize="0"/>
          <p:nvPr/>
        </p:nvPicPr>
        <p:blipFill rotWithShape="1">
          <a:blip r:embed="rId2">
            <a:alphaModFix/>
          </a:blip>
          <a:srcRect b="8369" l="0" r="26927" t="28506"/>
          <a:stretch/>
        </p:blipFill>
        <p:spPr>
          <a:xfrm flipH="1" rot="10800000">
            <a:off x="6961085" y="2578923"/>
            <a:ext cx="1958802" cy="2378327"/>
          </a:xfrm>
          <a:prstGeom prst="rect">
            <a:avLst/>
          </a:prstGeom>
          <a:noFill/>
          <a:ln>
            <a:noFill/>
          </a:ln>
        </p:spPr>
      </p:pic>
      <p:pic>
        <p:nvPicPr>
          <p:cNvPr id="192" name="Google Shape;192;p105"/>
          <p:cNvPicPr preferRelativeResize="0"/>
          <p:nvPr/>
        </p:nvPicPr>
        <p:blipFill rotWithShape="1">
          <a:blip r:embed="rId3">
            <a:alphaModFix/>
          </a:blip>
          <a:srcRect b="20011" l="8547" r="33967" t="24107"/>
          <a:stretch/>
        </p:blipFill>
        <p:spPr>
          <a:xfrm rot="-5400000">
            <a:off x="506793" y="-93522"/>
            <a:ext cx="1536924" cy="2100152"/>
          </a:xfrm>
          <a:prstGeom prst="rect">
            <a:avLst/>
          </a:prstGeom>
          <a:noFill/>
          <a:ln>
            <a:noFill/>
          </a:ln>
        </p:spPr>
      </p:pic>
      <p:pic>
        <p:nvPicPr>
          <p:cNvPr id="193" name="Google Shape;193;p105"/>
          <p:cNvPicPr preferRelativeResize="0"/>
          <p:nvPr/>
        </p:nvPicPr>
        <p:blipFill rotWithShape="1">
          <a:blip r:embed="rId4">
            <a:alphaModFix/>
          </a:blip>
          <a:srcRect b="0" l="0" r="35838" t="43788"/>
          <a:stretch/>
        </p:blipFill>
        <p:spPr>
          <a:xfrm>
            <a:off x="7818836" y="185792"/>
            <a:ext cx="1101049" cy="1356877"/>
          </a:xfrm>
          <a:prstGeom prst="rect">
            <a:avLst/>
          </a:prstGeom>
          <a:noFill/>
          <a:ln>
            <a:noFill/>
          </a:ln>
        </p:spPr>
      </p:pic>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hree columns">
  <p:cSld name="Title and three columns">
    <p:spTree>
      <p:nvGrpSpPr>
        <p:cNvPr id="194" name="Shape 194"/>
        <p:cNvGrpSpPr/>
        <p:nvPr/>
      </p:nvGrpSpPr>
      <p:grpSpPr>
        <a:xfrm>
          <a:off x="0" y="0"/>
          <a:ext cx="0" cy="0"/>
          <a:chOff x="0" y="0"/>
          <a:chExt cx="0" cy="0"/>
        </a:xfrm>
      </p:grpSpPr>
      <p:sp>
        <p:nvSpPr>
          <p:cNvPr id="195" name="Google Shape;195;p106"/>
          <p:cNvSpPr/>
          <p:nvPr/>
        </p:nvSpPr>
        <p:spPr>
          <a:xfrm>
            <a:off x="225250" y="186250"/>
            <a:ext cx="8693400" cy="4770900"/>
          </a:xfrm>
          <a:prstGeom prst="rect">
            <a:avLst/>
          </a:pr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96" name="Google Shape;196;p106"/>
          <p:cNvPicPr preferRelativeResize="0"/>
          <p:nvPr/>
        </p:nvPicPr>
        <p:blipFill rotWithShape="1">
          <a:blip r:embed="rId2">
            <a:alphaModFix/>
          </a:blip>
          <a:srcRect b="8369" l="0" r="26927" t="28506"/>
          <a:stretch/>
        </p:blipFill>
        <p:spPr>
          <a:xfrm flipH="1" rot="10800000">
            <a:off x="6961085" y="2578923"/>
            <a:ext cx="1958802" cy="2378327"/>
          </a:xfrm>
          <a:prstGeom prst="rect">
            <a:avLst/>
          </a:prstGeom>
          <a:noFill/>
          <a:ln>
            <a:noFill/>
          </a:ln>
        </p:spPr>
      </p:pic>
      <p:pic>
        <p:nvPicPr>
          <p:cNvPr id="197" name="Google Shape;197;p106"/>
          <p:cNvPicPr preferRelativeResize="0"/>
          <p:nvPr/>
        </p:nvPicPr>
        <p:blipFill rotWithShape="1">
          <a:blip r:embed="rId3">
            <a:alphaModFix/>
          </a:blip>
          <a:srcRect b="20011" l="8547" r="33967" t="24107"/>
          <a:stretch/>
        </p:blipFill>
        <p:spPr>
          <a:xfrm rot="-5400000">
            <a:off x="506793" y="-93522"/>
            <a:ext cx="1536924" cy="2100152"/>
          </a:xfrm>
          <a:prstGeom prst="rect">
            <a:avLst/>
          </a:prstGeom>
          <a:noFill/>
          <a:ln>
            <a:noFill/>
          </a:ln>
        </p:spPr>
      </p:pic>
      <p:pic>
        <p:nvPicPr>
          <p:cNvPr id="198" name="Google Shape;198;p106"/>
          <p:cNvPicPr preferRelativeResize="0"/>
          <p:nvPr/>
        </p:nvPicPr>
        <p:blipFill rotWithShape="1">
          <a:blip r:embed="rId4">
            <a:alphaModFix/>
          </a:blip>
          <a:srcRect b="0" l="0" r="35838" t="43788"/>
          <a:stretch/>
        </p:blipFill>
        <p:spPr>
          <a:xfrm>
            <a:off x="7818836" y="185792"/>
            <a:ext cx="1101049" cy="1356877"/>
          </a:xfrm>
          <a:prstGeom prst="rect">
            <a:avLst/>
          </a:prstGeom>
          <a:noFill/>
          <a:ln>
            <a:noFill/>
          </a:ln>
        </p:spPr>
      </p:pic>
      <p:sp>
        <p:nvSpPr>
          <p:cNvPr id="199" name="Google Shape;199;p106"/>
          <p:cNvSpPr txBox="1"/>
          <p:nvPr>
            <p:ph type="title"/>
          </p:nvPr>
        </p:nvSpPr>
        <p:spPr>
          <a:xfrm>
            <a:off x="720000" y="2747488"/>
            <a:ext cx="2336400" cy="5277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500"/>
              <a:buNone/>
              <a:defRPr sz="2500"/>
            </a:lvl1pPr>
            <a:lvl2pPr lvl="1" algn="ctr">
              <a:lnSpc>
                <a:spcPct val="100000"/>
              </a:lnSpc>
              <a:spcBef>
                <a:spcPts val="0"/>
              </a:spcBef>
              <a:spcAft>
                <a:spcPts val="0"/>
              </a:spcAft>
              <a:buSzPts val="2500"/>
              <a:buNone/>
              <a:defRPr sz="2500"/>
            </a:lvl2pPr>
            <a:lvl3pPr lvl="2" algn="ctr">
              <a:lnSpc>
                <a:spcPct val="100000"/>
              </a:lnSpc>
              <a:spcBef>
                <a:spcPts val="0"/>
              </a:spcBef>
              <a:spcAft>
                <a:spcPts val="0"/>
              </a:spcAft>
              <a:buSzPts val="2500"/>
              <a:buNone/>
              <a:defRPr sz="2500"/>
            </a:lvl3pPr>
            <a:lvl4pPr lvl="3" algn="ctr">
              <a:lnSpc>
                <a:spcPct val="100000"/>
              </a:lnSpc>
              <a:spcBef>
                <a:spcPts val="0"/>
              </a:spcBef>
              <a:spcAft>
                <a:spcPts val="0"/>
              </a:spcAft>
              <a:buSzPts val="2500"/>
              <a:buNone/>
              <a:defRPr sz="2500"/>
            </a:lvl4pPr>
            <a:lvl5pPr lvl="4" algn="ctr">
              <a:lnSpc>
                <a:spcPct val="100000"/>
              </a:lnSpc>
              <a:spcBef>
                <a:spcPts val="0"/>
              </a:spcBef>
              <a:spcAft>
                <a:spcPts val="0"/>
              </a:spcAft>
              <a:buSzPts val="2500"/>
              <a:buNone/>
              <a:defRPr sz="2500"/>
            </a:lvl5pPr>
            <a:lvl6pPr lvl="5" algn="ctr">
              <a:lnSpc>
                <a:spcPct val="100000"/>
              </a:lnSpc>
              <a:spcBef>
                <a:spcPts val="0"/>
              </a:spcBef>
              <a:spcAft>
                <a:spcPts val="0"/>
              </a:spcAft>
              <a:buSzPts val="2500"/>
              <a:buNone/>
              <a:defRPr sz="2500"/>
            </a:lvl6pPr>
            <a:lvl7pPr lvl="6" algn="ctr">
              <a:lnSpc>
                <a:spcPct val="100000"/>
              </a:lnSpc>
              <a:spcBef>
                <a:spcPts val="0"/>
              </a:spcBef>
              <a:spcAft>
                <a:spcPts val="0"/>
              </a:spcAft>
              <a:buSzPts val="2500"/>
              <a:buNone/>
              <a:defRPr sz="2500"/>
            </a:lvl7pPr>
            <a:lvl8pPr lvl="7" algn="ctr">
              <a:lnSpc>
                <a:spcPct val="100000"/>
              </a:lnSpc>
              <a:spcBef>
                <a:spcPts val="0"/>
              </a:spcBef>
              <a:spcAft>
                <a:spcPts val="0"/>
              </a:spcAft>
              <a:buSzPts val="2500"/>
              <a:buNone/>
              <a:defRPr sz="2500"/>
            </a:lvl8pPr>
            <a:lvl9pPr lvl="8" algn="ctr">
              <a:lnSpc>
                <a:spcPct val="100000"/>
              </a:lnSpc>
              <a:spcBef>
                <a:spcPts val="0"/>
              </a:spcBef>
              <a:spcAft>
                <a:spcPts val="0"/>
              </a:spcAft>
              <a:buSzPts val="2500"/>
              <a:buNone/>
              <a:defRPr sz="2500"/>
            </a:lvl9pPr>
          </a:lstStyle>
          <a:p/>
        </p:txBody>
      </p:sp>
      <p:sp>
        <p:nvSpPr>
          <p:cNvPr id="200" name="Google Shape;200;p106"/>
          <p:cNvSpPr txBox="1"/>
          <p:nvPr>
            <p:ph idx="1" type="subTitle"/>
          </p:nvPr>
        </p:nvSpPr>
        <p:spPr>
          <a:xfrm>
            <a:off x="720000" y="3257830"/>
            <a:ext cx="2336400" cy="6825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400"/>
              <a:buNone/>
              <a:defRPr sz="1400"/>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201" name="Google Shape;201;p106"/>
          <p:cNvSpPr txBox="1"/>
          <p:nvPr>
            <p:ph idx="2" type="title"/>
          </p:nvPr>
        </p:nvSpPr>
        <p:spPr>
          <a:xfrm>
            <a:off x="3403800" y="2747488"/>
            <a:ext cx="2336400" cy="5277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500"/>
              <a:buNone/>
              <a:defRPr sz="2500"/>
            </a:lvl1pPr>
            <a:lvl2pPr lvl="1" algn="ctr">
              <a:lnSpc>
                <a:spcPct val="100000"/>
              </a:lnSpc>
              <a:spcBef>
                <a:spcPts val="0"/>
              </a:spcBef>
              <a:spcAft>
                <a:spcPts val="0"/>
              </a:spcAft>
              <a:buSzPts val="2500"/>
              <a:buNone/>
              <a:defRPr sz="2500"/>
            </a:lvl2pPr>
            <a:lvl3pPr lvl="2" algn="ctr">
              <a:lnSpc>
                <a:spcPct val="100000"/>
              </a:lnSpc>
              <a:spcBef>
                <a:spcPts val="0"/>
              </a:spcBef>
              <a:spcAft>
                <a:spcPts val="0"/>
              </a:spcAft>
              <a:buSzPts val="2500"/>
              <a:buNone/>
              <a:defRPr sz="2500"/>
            </a:lvl3pPr>
            <a:lvl4pPr lvl="3" algn="ctr">
              <a:lnSpc>
                <a:spcPct val="100000"/>
              </a:lnSpc>
              <a:spcBef>
                <a:spcPts val="0"/>
              </a:spcBef>
              <a:spcAft>
                <a:spcPts val="0"/>
              </a:spcAft>
              <a:buSzPts val="2500"/>
              <a:buNone/>
              <a:defRPr sz="2500"/>
            </a:lvl4pPr>
            <a:lvl5pPr lvl="4" algn="ctr">
              <a:lnSpc>
                <a:spcPct val="100000"/>
              </a:lnSpc>
              <a:spcBef>
                <a:spcPts val="0"/>
              </a:spcBef>
              <a:spcAft>
                <a:spcPts val="0"/>
              </a:spcAft>
              <a:buSzPts val="2500"/>
              <a:buNone/>
              <a:defRPr sz="2500"/>
            </a:lvl5pPr>
            <a:lvl6pPr lvl="5" algn="ctr">
              <a:lnSpc>
                <a:spcPct val="100000"/>
              </a:lnSpc>
              <a:spcBef>
                <a:spcPts val="0"/>
              </a:spcBef>
              <a:spcAft>
                <a:spcPts val="0"/>
              </a:spcAft>
              <a:buSzPts val="2500"/>
              <a:buNone/>
              <a:defRPr sz="2500"/>
            </a:lvl6pPr>
            <a:lvl7pPr lvl="6" algn="ctr">
              <a:lnSpc>
                <a:spcPct val="100000"/>
              </a:lnSpc>
              <a:spcBef>
                <a:spcPts val="0"/>
              </a:spcBef>
              <a:spcAft>
                <a:spcPts val="0"/>
              </a:spcAft>
              <a:buSzPts val="2500"/>
              <a:buNone/>
              <a:defRPr sz="2500"/>
            </a:lvl7pPr>
            <a:lvl8pPr lvl="7" algn="ctr">
              <a:lnSpc>
                <a:spcPct val="100000"/>
              </a:lnSpc>
              <a:spcBef>
                <a:spcPts val="0"/>
              </a:spcBef>
              <a:spcAft>
                <a:spcPts val="0"/>
              </a:spcAft>
              <a:buSzPts val="2500"/>
              <a:buNone/>
              <a:defRPr sz="2500"/>
            </a:lvl8pPr>
            <a:lvl9pPr lvl="8" algn="ctr">
              <a:lnSpc>
                <a:spcPct val="100000"/>
              </a:lnSpc>
              <a:spcBef>
                <a:spcPts val="0"/>
              </a:spcBef>
              <a:spcAft>
                <a:spcPts val="0"/>
              </a:spcAft>
              <a:buSzPts val="2500"/>
              <a:buNone/>
              <a:defRPr sz="2500"/>
            </a:lvl9pPr>
          </a:lstStyle>
          <a:p/>
        </p:txBody>
      </p:sp>
      <p:sp>
        <p:nvSpPr>
          <p:cNvPr id="202" name="Google Shape;202;p106"/>
          <p:cNvSpPr txBox="1"/>
          <p:nvPr>
            <p:ph idx="3" type="subTitle"/>
          </p:nvPr>
        </p:nvSpPr>
        <p:spPr>
          <a:xfrm>
            <a:off x="3403800" y="3257830"/>
            <a:ext cx="2336400" cy="6825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400"/>
              <a:buNone/>
              <a:defRPr sz="1400"/>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203" name="Google Shape;203;p106"/>
          <p:cNvSpPr txBox="1"/>
          <p:nvPr>
            <p:ph idx="4" type="title"/>
          </p:nvPr>
        </p:nvSpPr>
        <p:spPr>
          <a:xfrm>
            <a:off x="6087600" y="2747488"/>
            <a:ext cx="2336400" cy="5277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500"/>
              <a:buNone/>
              <a:defRPr sz="2500"/>
            </a:lvl1pPr>
            <a:lvl2pPr lvl="1" algn="ctr">
              <a:lnSpc>
                <a:spcPct val="100000"/>
              </a:lnSpc>
              <a:spcBef>
                <a:spcPts val="0"/>
              </a:spcBef>
              <a:spcAft>
                <a:spcPts val="0"/>
              </a:spcAft>
              <a:buSzPts val="2500"/>
              <a:buNone/>
              <a:defRPr sz="2500"/>
            </a:lvl2pPr>
            <a:lvl3pPr lvl="2" algn="ctr">
              <a:lnSpc>
                <a:spcPct val="100000"/>
              </a:lnSpc>
              <a:spcBef>
                <a:spcPts val="0"/>
              </a:spcBef>
              <a:spcAft>
                <a:spcPts val="0"/>
              </a:spcAft>
              <a:buSzPts val="2500"/>
              <a:buNone/>
              <a:defRPr sz="2500"/>
            </a:lvl3pPr>
            <a:lvl4pPr lvl="3" algn="ctr">
              <a:lnSpc>
                <a:spcPct val="100000"/>
              </a:lnSpc>
              <a:spcBef>
                <a:spcPts val="0"/>
              </a:spcBef>
              <a:spcAft>
                <a:spcPts val="0"/>
              </a:spcAft>
              <a:buSzPts val="2500"/>
              <a:buNone/>
              <a:defRPr sz="2500"/>
            </a:lvl4pPr>
            <a:lvl5pPr lvl="4" algn="ctr">
              <a:lnSpc>
                <a:spcPct val="100000"/>
              </a:lnSpc>
              <a:spcBef>
                <a:spcPts val="0"/>
              </a:spcBef>
              <a:spcAft>
                <a:spcPts val="0"/>
              </a:spcAft>
              <a:buSzPts val="2500"/>
              <a:buNone/>
              <a:defRPr sz="2500"/>
            </a:lvl5pPr>
            <a:lvl6pPr lvl="5" algn="ctr">
              <a:lnSpc>
                <a:spcPct val="100000"/>
              </a:lnSpc>
              <a:spcBef>
                <a:spcPts val="0"/>
              </a:spcBef>
              <a:spcAft>
                <a:spcPts val="0"/>
              </a:spcAft>
              <a:buSzPts val="2500"/>
              <a:buNone/>
              <a:defRPr sz="2500"/>
            </a:lvl6pPr>
            <a:lvl7pPr lvl="6" algn="ctr">
              <a:lnSpc>
                <a:spcPct val="100000"/>
              </a:lnSpc>
              <a:spcBef>
                <a:spcPts val="0"/>
              </a:spcBef>
              <a:spcAft>
                <a:spcPts val="0"/>
              </a:spcAft>
              <a:buSzPts val="2500"/>
              <a:buNone/>
              <a:defRPr sz="2500"/>
            </a:lvl7pPr>
            <a:lvl8pPr lvl="7" algn="ctr">
              <a:lnSpc>
                <a:spcPct val="100000"/>
              </a:lnSpc>
              <a:spcBef>
                <a:spcPts val="0"/>
              </a:spcBef>
              <a:spcAft>
                <a:spcPts val="0"/>
              </a:spcAft>
              <a:buSzPts val="2500"/>
              <a:buNone/>
              <a:defRPr sz="2500"/>
            </a:lvl8pPr>
            <a:lvl9pPr lvl="8" algn="ctr">
              <a:lnSpc>
                <a:spcPct val="100000"/>
              </a:lnSpc>
              <a:spcBef>
                <a:spcPts val="0"/>
              </a:spcBef>
              <a:spcAft>
                <a:spcPts val="0"/>
              </a:spcAft>
              <a:buSzPts val="2500"/>
              <a:buNone/>
              <a:defRPr sz="2500"/>
            </a:lvl9pPr>
          </a:lstStyle>
          <a:p/>
        </p:txBody>
      </p:sp>
      <p:sp>
        <p:nvSpPr>
          <p:cNvPr id="204" name="Google Shape;204;p106"/>
          <p:cNvSpPr txBox="1"/>
          <p:nvPr>
            <p:ph idx="5" type="subTitle"/>
          </p:nvPr>
        </p:nvSpPr>
        <p:spPr>
          <a:xfrm>
            <a:off x="6087600" y="3257830"/>
            <a:ext cx="2336400" cy="6825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400"/>
              <a:buNone/>
              <a:defRPr sz="1400"/>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205" name="Google Shape;205;p106"/>
          <p:cNvSpPr txBox="1"/>
          <p:nvPr>
            <p:ph idx="6" type="title"/>
          </p:nvPr>
        </p:nvSpPr>
        <p:spPr>
          <a:xfrm>
            <a:off x="720000" y="445025"/>
            <a:ext cx="7704000" cy="5727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3500"/>
              <a:buNone/>
              <a:defRPr/>
            </a:lvl1pPr>
            <a:lvl2pPr lvl="1" algn="l">
              <a:lnSpc>
                <a:spcPct val="100000"/>
              </a:lnSpc>
              <a:spcBef>
                <a:spcPts val="0"/>
              </a:spcBef>
              <a:spcAft>
                <a:spcPts val="0"/>
              </a:spcAft>
              <a:buSzPts val="3500"/>
              <a:buNone/>
              <a:defRPr/>
            </a:lvl2pPr>
            <a:lvl3pPr lvl="2" algn="l">
              <a:lnSpc>
                <a:spcPct val="100000"/>
              </a:lnSpc>
              <a:spcBef>
                <a:spcPts val="0"/>
              </a:spcBef>
              <a:spcAft>
                <a:spcPts val="0"/>
              </a:spcAft>
              <a:buSzPts val="3500"/>
              <a:buNone/>
              <a:defRPr/>
            </a:lvl3pPr>
            <a:lvl4pPr lvl="3" algn="l">
              <a:lnSpc>
                <a:spcPct val="100000"/>
              </a:lnSpc>
              <a:spcBef>
                <a:spcPts val="0"/>
              </a:spcBef>
              <a:spcAft>
                <a:spcPts val="0"/>
              </a:spcAft>
              <a:buSzPts val="3500"/>
              <a:buNone/>
              <a:defRPr/>
            </a:lvl4pPr>
            <a:lvl5pPr lvl="4" algn="l">
              <a:lnSpc>
                <a:spcPct val="100000"/>
              </a:lnSpc>
              <a:spcBef>
                <a:spcPts val="0"/>
              </a:spcBef>
              <a:spcAft>
                <a:spcPts val="0"/>
              </a:spcAft>
              <a:buSzPts val="3500"/>
              <a:buNone/>
              <a:defRPr/>
            </a:lvl5pPr>
            <a:lvl6pPr lvl="5" algn="l">
              <a:lnSpc>
                <a:spcPct val="100000"/>
              </a:lnSpc>
              <a:spcBef>
                <a:spcPts val="0"/>
              </a:spcBef>
              <a:spcAft>
                <a:spcPts val="0"/>
              </a:spcAft>
              <a:buSzPts val="3500"/>
              <a:buNone/>
              <a:defRPr/>
            </a:lvl6pPr>
            <a:lvl7pPr lvl="6" algn="l">
              <a:lnSpc>
                <a:spcPct val="100000"/>
              </a:lnSpc>
              <a:spcBef>
                <a:spcPts val="0"/>
              </a:spcBef>
              <a:spcAft>
                <a:spcPts val="0"/>
              </a:spcAft>
              <a:buSzPts val="3500"/>
              <a:buNone/>
              <a:defRPr/>
            </a:lvl7pPr>
            <a:lvl8pPr lvl="7" algn="l">
              <a:lnSpc>
                <a:spcPct val="100000"/>
              </a:lnSpc>
              <a:spcBef>
                <a:spcPts val="0"/>
              </a:spcBef>
              <a:spcAft>
                <a:spcPts val="0"/>
              </a:spcAft>
              <a:buSzPts val="3500"/>
              <a:buNone/>
              <a:defRPr/>
            </a:lvl8pPr>
            <a:lvl9pPr lvl="8" algn="l">
              <a:lnSpc>
                <a:spcPct val="100000"/>
              </a:lnSpc>
              <a:spcBef>
                <a:spcPts val="0"/>
              </a:spcBef>
              <a:spcAft>
                <a:spcPts val="0"/>
              </a:spcAft>
              <a:buSzPts val="3500"/>
              <a:buNone/>
              <a:defRPr/>
            </a:lvl9pPr>
          </a:lstStyle>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four columns">
  <p:cSld name="Title and four columns">
    <p:spTree>
      <p:nvGrpSpPr>
        <p:cNvPr id="206" name="Shape 206"/>
        <p:cNvGrpSpPr/>
        <p:nvPr/>
      </p:nvGrpSpPr>
      <p:grpSpPr>
        <a:xfrm>
          <a:off x="0" y="0"/>
          <a:ext cx="0" cy="0"/>
          <a:chOff x="0" y="0"/>
          <a:chExt cx="0" cy="0"/>
        </a:xfrm>
      </p:grpSpPr>
      <p:sp>
        <p:nvSpPr>
          <p:cNvPr id="207" name="Google Shape;207;p107"/>
          <p:cNvSpPr/>
          <p:nvPr/>
        </p:nvSpPr>
        <p:spPr>
          <a:xfrm>
            <a:off x="225250" y="186250"/>
            <a:ext cx="8693400" cy="4770900"/>
          </a:xfrm>
          <a:prstGeom prst="rect">
            <a:avLst/>
          </a:pr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208" name="Google Shape;208;p107"/>
          <p:cNvGrpSpPr/>
          <p:nvPr/>
        </p:nvGrpSpPr>
        <p:grpSpPr>
          <a:xfrm>
            <a:off x="227325" y="-321500"/>
            <a:ext cx="8833447" cy="5281302"/>
            <a:chOff x="227325" y="-321500"/>
            <a:chExt cx="8833447" cy="5281302"/>
          </a:xfrm>
        </p:grpSpPr>
        <p:pic>
          <p:nvPicPr>
            <p:cNvPr id="209" name="Google Shape;209;p107"/>
            <p:cNvPicPr preferRelativeResize="0"/>
            <p:nvPr/>
          </p:nvPicPr>
          <p:blipFill rotWithShape="1">
            <a:blip r:embed="rId2">
              <a:alphaModFix/>
            </a:blip>
            <a:srcRect b="0" l="0" r="37506" t="18093"/>
            <a:stretch/>
          </p:blipFill>
          <p:spPr>
            <a:xfrm>
              <a:off x="7676646" y="186525"/>
              <a:ext cx="1241349" cy="2287027"/>
            </a:xfrm>
            <a:prstGeom prst="rect">
              <a:avLst/>
            </a:prstGeom>
            <a:noFill/>
            <a:ln>
              <a:noFill/>
            </a:ln>
          </p:spPr>
        </p:pic>
        <p:pic>
          <p:nvPicPr>
            <p:cNvPr id="210" name="Google Shape;210;p107"/>
            <p:cNvPicPr preferRelativeResize="0"/>
            <p:nvPr/>
          </p:nvPicPr>
          <p:blipFill rotWithShape="1">
            <a:blip r:embed="rId3">
              <a:alphaModFix/>
            </a:blip>
            <a:srcRect b="0" l="0" r="0" t="0"/>
            <a:stretch/>
          </p:blipFill>
          <p:spPr>
            <a:xfrm>
              <a:off x="7075676" y="-321500"/>
              <a:ext cx="1985096" cy="2792223"/>
            </a:xfrm>
            <a:prstGeom prst="rect">
              <a:avLst/>
            </a:prstGeom>
            <a:noFill/>
            <a:ln>
              <a:noFill/>
            </a:ln>
          </p:spPr>
        </p:pic>
        <p:pic>
          <p:nvPicPr>
            <p:cNvPr id="211" name="Google Shape;211;p107"/>
            <p:cNvPicPr preferRelativeResize="0"/>
            <p:nvPr/>
          </p:nvPicPr>
          <p:blipFill rotWithShape="1">
            <a:blip r:embed="rId4">
              <a:alphaModFix/>
            </a:blip>
            <a:srcRect b="14008" l="29701" r="0" t="0"/>
            <a:stretch/>
          </p:blipFill>
          <p:spPr>
            <a:xfrm>
              <a:off x="227325" y="2320550"/>
              <a:ext cx="1533900" cy="2639252"/>
            </a:xfrm>
            <a:prstGeom prst="rect">
              <a:avLst/>
            </a:prstGeom>
            <a:noFill/>
            <a:ln>
              <a:noFill/>
            </a:ln>
          </p:spPr>
        </p:pic>
      </p:grpSp>
      <p:sp>
        <p:nvSpPr>
          <p:cNvPr id="212" name="Google Shape;212;p107"/>
          <p:cNvSpPr txBox="1"/>
          <p:nvPr>
            <p:ph type="title"/>
          </p:nvPr>
        </p:nvSpPr>
        <p:spPr>
          <a:xfrm>
            <a:off x="2534868" y="2329457"/>
            <a:ext cx="2254500" cy="3639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500"/>
              <a:buNone/>
              <a:defRPr sz="2500"/>
            </a:lvl1pPr>
            <a:lvl2pPr lvl="1" algn="ctr">
              <a:lnSpc>
                <a:spcPct val="100000"/>
              </a:lnSpc>
              <a:spcBef>
                <a:spcPts val="0"/>
              </a:spcBef>
              <a:spcAft>
                <a:spcPts val="0"/>
              </a:spcAft>
              <a:buSzPts val="2500"/>
              <a:buNone/>
              <a:defRPr sz="2500"/>
            </a:lvl2pPr>
            <a:lvl3pPr lvl="2" algn="ctr">
              <a:lnSpc>
                <a:spcPct val="100000"/>
              </a:lnSpc>
              <a:spcBef>
                <a:spcPts val="0"/>
              </a:spcBef>
              <a:spcAft>
                <a:spcPts val="0"/>
              </a:spcAft>
              <a:buSzPts val="2500"/>
              <a:buNone/>
              <a:defRPr sz="2500"/>
            </a:lvl3pPr>
            <a:lvl4pPr lvl="3" algn="ctr">
              <a:lnSpc>
                <a:spcPct val="100000"/>
              </a:lnSpc>
              <a:spcBef>
                <a:spcPts val="0"/>
              </a:spcBef>
              <a:spcAft>
                <a:spcPts val="0"/>
              </a:spcAft>
              <a:buSzPts val="2500"/>
              <a:buNone/>
              <a:defRPr sz="2500"/>
            </a:lvl4pPr>
            <a:lvl5pPr lvl="4" algn="ctr">
              <a:lnSpc>
                <a:spcPct val="100000"/>
              </a:lnSpc>
              <a:spcBef>
                <a:spcPts val="0"/>
              </a:spcBef>
              <a:spcAft>
                <a:spcPts val="0"/>
              </a:spcAft>
              <a:buSzPts val="2500"/>
              <a:buNone/>
              <a:defRPr sz="2500"/>
            </a:lvl5pPr>
            <a:lvl6pPr lvl="5" algn="ctr">
              <a:lnSpc>
                <a:spcPct val="100000"/>
              </a:lnSpc>
              <a:spcBef>
                <a:spcPts val="0"/>
              </a:spcBef>
              <a:spcAft>
                <a:spcPts val="0"/>
              </a:spcAft>
              <a:buSzPts val="2500"/>
              <a:buNone/>
              <a:defRPr sz="2500"/>
            </a:lvl6pPr>
            <a:lvl7pPr lvl="6" algn="ctr">
              <a:lnSpc>
                <a:spcPct val="100000"/>
              </a:lnSpc>
              <a:spcBef>
                <a:spcPts val="0"/>
              </a:spcBef>
              <a:spcAft>
                <a:spcPts val="0"/>
              </a:spcAft>
              <a:buSzPts val="2500"/>
              <a:buNone/>
              <a:defRPr sz="2500"/>
            </a:lvl7pPr>
            <a:lvl8pPr lvl="7" algn="ctr">
              <a:lnSpc>
                <a:spcPct val="100000"/>
              </a:lnSpc>
              <a:spcBef>
                <a:spcPts val="0"/>
              </a:spcBef>
              <a:spcAft>
                <a:spcPts val="0"/>
              </a:spcAft>
              <a:buSzPts val="2500"/>
              <a:buNone/>
              <a:defRPr sz="2500"/>
            </a:lvl8pPr>
            <a:lvl9pPr lvl="8" algn="ctr">
              <a:lnSpc>
                <a:spcPct val="100000"/>
              </a:lnSpc>
              <a:spcBef>
                <a:spcPts val="0"/>
              </a:spcBef>
              <a:spcAft>
                <a:spcPts val="0"/>
              </a:spcAft>
              <a:buSzPts val="2500"/>
              <a:buNone/>
              <a:defRPr sz="2500"/>
            </a:lvl9pPr>
          </a:lstStyle>
          <a:p/>
        </p:txBody>
      </p:sp>
      <p:sp>
        <p:nvSpPr>
          <p:cNvPr id="213" name="Google Shape;213;p107"/>
          <p:cNvSpPr txBox="1"/>
          <p:nvPr>
            <p:ph idx="1" type="subTitle"/>
          </p:nvPr>
        </p:nvSpPr>
        <p:spPr>
          <a:xfrm>
            <a:off x="2534859" y="2654838"/>
            <a:ext cx="2254500" cy="4848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400"/>
              <a:buNone/>
              <a:defRPr sz="1400"/>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214" name="Google Shape;214;p107"/>
          <p:cNvSpPr txBox="1"/>
          <p:nvPr>
            <p:ph idx="2" type="title"/>
          </p:nvPr>
        </p:nvSpPr>
        <p:spPr>
          <a:xfrm>
            <a:off x="6174405" y="2329470"/>
            <a:ext cx="2254500" cy="3639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500"/>
              <a:buNone/>
              <a:defRPr sz="2500"/>
            </a:lvl1pPr>
            <a:lvl2pPr lvl="1" algn="ctr">
              <a:lnSpc>
                <a:spcPct val="100000"/>
              </a:lnSpc>
              <a:spcBef>
                <a:spcPts val="0"/>
              </a:spcBef>
              <a:spcAft>
                <a:spcPts val="0"/>
              </a:spcAft>
              <a:buSzPts val="2500"/>
              <a:buNone/>
              <a:defRPr sz="2500"/>
            </a:lvl2pPr>
            <a:lvl3pPr lvl="2" algn="ctr">
              <a:lnSpc>
                <a:spcPct val="100000"/>
              </a:lnSpc>
              <a:spcBef>
                <a:spcPts val="0"/>
              </a:spcBef>
              <a:spcAft>
                <a:spcPts val="0"/>
              </a:spcAft>
              <a:buSzPts val="2500"/>
              <a:buNone/>
              <a:defRPr sz="2500"/>
            </a:lvl3pPr>
            <a:lvl4pPr lvl="3" algn="ctr">
              <a:lnSpc>
                <a:spcPct val="100000"/>
              </a:lnSpc>
              <a:spcBef>
                <a:spcPts val="0"/>
              </a:spcBef>
              <a:spcAft>
                <a:spcPts val="0"/>
              </a:spcAft>
              <a:buSzPts val="2500"/>
              <a:buNone/>
              <a:defRPr sz="2500"/>
            </a:lvl4pPr>
            <a:lvl5pPr lvl="4" algn="ctr">
              <a:lnSpc>
                <a:spcPct val="100000"/>
              </a:lnSpc>
              <a:spcBef>
                <a:spcPts val="0"/>
              </a:spcBef>
              <a:spcAft>
                <a:spcPts val="0"/>
              </a:spcAft>
              <a:buSzPts val="2500"/>
              <a:buNone/>
              <a:defRPr sz="2500"/>
            </a:lvl5pPr>
            <a:lvl6pPr lvl="5" algn="ctr">
              <a:lnSpc>
                <a:spcPct val="100000"/>
              </a:lnSpc>
              <a:spcBef>
                <a:spcPts val="0"/>
              </a:spcBef>
              <a:spcAft>
                <a:spcPts val="0"/>
              </a:spcAft>
              <a:buSzPts val="2500"/>
              <a:buNone/>
              <a:defRPr sz="2500"/>
            </a:lvl6pPr>
            <a:lvl7pPr lvl="6" algn="ctr">
              <a:lnSpc>
                <a:spcPct val="100000"/>
              </a:lnSpc>
              <a:spcBef>
                <a:spcPts val="0"/>
              </a:spcBef>
              <a:spcAft>
                <a:spcPts val="0"/>
              </a:spcAft>
              <a:buSzPts val="2500"/>
              <a:buNone/>
              <a:defRPr sz="2500"/>
            </a:lvl7pPr>
            <a:lvl8pPr lvl="7" algn="ctr">
              <a:lnSpc>
                <a:spcPct val="100000"/>
              </a:lnSpc>
              <a:spcBef>
                <a:spcPts val="0"/>
              </a:spcBef>
              <a:spcAft>
                <a:spcPts val="0"/>
              </a:spcAft>
              <a:buSzPts val="2500"/>
              <a:buNone/>
              <a:defRPr sz="2500"/>
            </a:lvl8pPr>
            <a:lvl9pPr lvl="8" algn="ctr">
              <a:lnSpc>
                <a:spcPct val="100000"/>
              </a:lnSpc>
              <a:spcBef>
                <a:spcPts val="0"/>
              </a:spcBef>
              <a:spcAft>
                <a:spcPts val="0"/>
              </a:spcAft>
              <a:buSzPts val="2500"/>
              <a:buNone/>
              <a:defRPr sz="2500"/>
            </a:lvl9pPr>
          </a:lstStyle>
          <a:p/>
        </p:txBody>
      </p:sp>
      <p:sp>
        <p:nvSpPr>
          <p:cNvPr id="215" name="Google Shape;215;p107"/>
          <p:cNvSpPr txBox="1"/>
          <p:nvPr>
            <p:ph idx="3" type="subTitle"/>
          </p:nvPr>
        </p:nvSpPr>
        <p:spPr>
          <a:xfrm>
            <a:off x="6174401" y="2654850"/>
            <a:ext cx="2254500" cy="4848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400"/>
              <a:buNone/>
              <a:defRPr sz="1400"/>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216" name="Google Shape;216;p107"/>
          <p:cNvSpPr txBox="1"/>
          <p:nvPr>
            <p:ph idx="4" type="title"/>
          </p:nvPr>
        </p:nvSpPr>
        <p:spPr>
          <a:xfrm>
            <a:off x="715100" y="3722012"/>
            <a:ext cx="2254500" cy="3639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500"/>
              <a:buNone/>
              <a:defRPr sz="2500"/>
            </a:lvl1pPr>
            <a:lvl2pPr lvl="1" algn="ctr">
              <a:lnSpc>
                <a:spcPct val="100000"/>
              </a:lnSpc>
              <a:spcBef>
                <a:spcPts val="0"/>
              </a:spcBef>
              <a:spcAft>
                <a:spcPts val="0"/>
              </a:spcAft>
              <a:buSzPts val="2500"/>
              <a:buNone/>
              <a:defRPr sz="2500"/>
            </a:lvl2pPr>
            <a:lvl3pPr lvl="2" algn="ctr">
              <a:lnSpc>
                <a:spcPct val="100000"/>
              </a:lnSpc>
              <a:spcBef>
                <a:spcPts val="0"/>
              </a:spcBef>
              <a:spcAft>
                <a:spcPts val="0"/>
              </a:spcAft>
              <a:buSzPts val="2500"/>
              <a:buNone/>
              <a:defRPr sz="2500"/>
            </a:lvl3pPr>
            <a:lvl4pPr lvl="3" algn="ctr">
              <a:lnSpc>
                <a:spcPct val="100000"/>
              </a:lnSpc>
              <a:spcBef>
                <a:spcPts val="0"/>
              </a:spcBef>
              <a:spcAft>
                <a:spcPts val="0"/>
              </a:spcAft>
              <a:buSzPts val="2500"/>
              <a:buNone/>
              <a:defRPr sz="2500"/>
            </a:lvl4pPr>
            <a:lvl5pPr lvl="4" algn="ctr">
              <a:lnSpc>
                <a:spcPct val="100000"/>
              </a:lnSpc>
              <a:spcBef>
                <a:spcPts val="0"/>
              </a:spcBef>
              <a:spcAft>
                <a:spcPts val="0"/>
              </a:spcAft>
              <a:buSzPts val="2500"/>
              <a:buNone/>
              <a:defRPr sz="2500"/>
            </a:lvl5pPr>
            <a:lvl6pPr lvl="5" algn="ctr">
              <a:lnSpc>
                <a:spcPct val="100000"/>
              </a:lnSpc>
              <a:spcBef>
                <a:spcPts val="0"/>
              </a:spcBef>
              <a:spcAft>
                <a:spcPts val="0"/>
              </a:spcAft>
              <a:buSzPts val="2500"/>
              <a:buNone/>
              <a:defRPr sz="2500"/>
            </a:lvl6pPr>
            <a:lvl7pPr lvl="6" algn="ctr">
              <a:lnSpc>
                <a:spcPct val="100000"/>
              </a:lnSpc>
              <a:spcBef>
                <a:spcPts val="0"/>
              </a:spcBef>
              <a:spcAft>
                <a:spcPts val="0"/>
              </a:spcAft>
              <a:buSzPts val="2500"/>
              <a:buNone/>
              <a:defRPr sz="2500"/>
            </a:lvl7pPr>
            <a:lvl8pPr lvl="7" algn="ctr">
              <a:lnSpc>
                <a:spcPct val="100000"/>
              </a:lnSpc>
              <a:spcBef>
                <a:spcPts val="0"/>
              </a:spcBef>
              <a:spcAft>
                <a:spcPts val="0"/>
              </a:spcAft>
              <a:buSzPts val="2500"/>
              <a:buNone/>
              <a:defRPr sz="2500"/>
            </a:lvl8pPr>
            <a:lvl9pPr lvl="8" algn="ctr">
              <a:lnSpc>
                <a:spcPct val="100000"/>
              </a:lnSpc>
              <a:spcBef>
                <a:spcPts val="0"/>
              </a:spcBef>
              <a:spcAft>
                <a:spcPts val="0"/>
              </a:spcAft>
              <a:buSzPts val="2500"/>
              <a:buNone/>
              <a:defRPr sz="2500"/>
            </a:lvl9pPr>
          </a:lstStyle>
          <a:p/>
        </p:txBody>
      </p:sp>
      <p:sp>
        <p:nvSpPr>
          <p:cNvPr id="217" name="Google Shape;217;p107"/>
          <p:cNvSpPr txBox="1"/>
          <p:nvPr>
            <p:ph idx="5" type="subTitle"/>
          </p:nvPr>
        </p:nvSpPr>
        <p:spPr>
          <a:xfrm>
            <a:off x="715088" y="4047500"/>
            <a:ext cx="2254500" cy="4848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400"/>
              <a:buNone/>
              <a:defRPr sz="1400"/>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218" name="Google Shape;218;p107"/>
          <p:cNvSpPr txBox="1"/>
          <p:nvPr>
            <p:ph idx="6" type="title"/>
          </p:nvPr>
        </p:nvSpPr>
        <p:spPr>
          <a:xfrm>
            <a:off x="4354633" y="3722012"/>
            <a:ext cx="2254500" cy="3639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500"/>
              <a:buNone/>
              <a:defRPr sz="2500"/>
            </a:lvl1pPr>
            <a:lvl2pPr lvl="1" algn="ctr">
              <a:lnSpc>
                <a:spcPct val="100000"/>
              </a:lnSpc>
              <a:spcBef>
                <a:spcPts val="0"/>
              </a:spcBef>
              <a:spcAft>
                <a:spcPts val="0"/>
              </a:spcAft>
              <a:buSzPts val="2500"/>
              <a:buNone/>
              <a:defRPr sz="2500"/>
            </a:lvl2pPr>
            <a:lvl3pPr lvl="2" algn="ctr">
              <a:lnSpc>
                <a:spcPct val="100000"/>
              </a:lnSpc>
              <a:spcBef>
                <a:spcPts val="0"/>
              </a:spcBef>
              <a:spcAft>
                <a:spcPts val="0"/>
              </a:spcAft>
              <a:buSzPts val="2500"/>
              <a:buNone/>
              <a:defRPr sz="2500"/>
            </a:lvl3pPr>
            <a:lvl4pPr lvl="3" algn="ctr">
              <a:lnSpc>
                <a:spcPct val="100000"/>
              </a:lnSpc>
              <a:spcBef>
                <a:spcPts val="0"/>
              </a:spcBef>
              <a:spcAft>
                <a:spcPts val="0"/>
              </a:spcAft>
              <a:buSzPts val="2500"/>
              <a:buNone/>
              <a:defRPr sz="2500"/>
            </a:lvl4pPr>
            <a:lvl5pPr lvl="4" algn="ctr">
              <a:lnSpc>
                <a:spcPct val="100000"/>
              </a:lnSpc>
              <a:spcBef>
                <a:spcPts val="0"/>
              </a:spcBef>
              <a:spcAft>
                <a:spcPts val="0"/>
              </a:spcAft>
              <a:buSzPts val="2500"/>
              <a:buNone/>
              <a:defRPr sz="2500"/>
            </a:lvl5pPr>
            <a:lvl6pPr lvl="5" algn="ctr">
              <a:lnSpc>
                <a:spcPct val="100000"/>
              </a:lnSpc>
              <a:spcBef>
                <a:spcPts val="0"/>
              </a:spcBef>
              <a:spcAft>
                <a:spcPts val="0"/>
              </a:spcAft>
              <a:buSzPts val="2500"/>
              <a:buNone/>
              <a:defRPr sz="2500"/>
            </a:lvl6pPr>
            <a:lvl7pPr lvl="6" algn="ctr">
              <a:lnSpc>
                <a:spcPct val="100000"/>
              </a:lnSpc>
              <a:spcBef>
                <a:spcPts val="0"/>
              </a:spcBef>
              <a:spcAft>
                <a:spcPts val="0"/>
              </a:spcAft>
              <a:buSzPts val="2500"/>
              <a:buNone/>
              <a:defRPr sz="2500"/>
            </a:lvl7pPr>
            <a:lvl8pPr lvl="7" algn="ctr">
              <a:lnSpc>
                <a:spcPct val="100000"/>
              </a:lnSpc>
              <a:spcBef>
                <a:spcPts val="0"/>
              </a:spcBef>
              <a:spcAft>
                <a:spcPts val="0"/>
              </a:spcAft>
              <a:buSzPts val="2500"/>
              <a:buNone/>
              <a:defRPr sz="2500"/>
            </a:lvl8pPr>
            <a:lvl9pPr lvl="8" algn="ctr">
              <a:lnSpc>
                <a:spcPct val="100000"/>
              </a:lnSpc>
              <a:spcBef>
                <a:spcPts val="0"/>
              </a:spcBef>
              <a:spcAft>
                <a:spcPts val="0"/>
              </a:spcAft>
              <a:buSzPts val="2500"/>
              <a:buNone/>
              <a:defRPr sz="2500"/>
            </a:lvl9pPr>
          </a:lstStyle>
          <a:p/>
        </p:txBody>
      </p:sp>
      <p:sp>
        <p:nvSpPr>
          <p:cNvPr id="219" name="Google Shape;219;p107"/>
          <p:cNvSpPr txBox="1"/>
          <p:nvPr>
            <p:ph idx="7" type="subTitle"/>
          </p:nvPr>
        </p:nvSpPr>
        <p:spPr>
          <a:xfrm>
            <a:off x="4354633" y="4047500"/>
            <a:ext cx="2254500" cy="4848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400"/>
              <a:buNone/>
              <a:defRPr sz="1400"/>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220" name="Google Shape;220;p107"/>
          <p:cNvSpPr txBox="1"/>
          <p:nvPr>
            <p:ph idx="8" type="title"/>
          </p:nvPr>
        </p:nvSpPr>
        <p:spPr>
          <a:xfrm>
            <a:off x="720000" y="445025"/>
            <a:ext cx="7704000" cy="5727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3500"/>
              <a:buNone/>
              <a:defRPr/>
            </a:lvl1pPr>
            <a:lvl2pPr lvl="1" algn="l">
              <a:lnSpc>
                <a:spcPct val="100000"/>
              </a:lnSpc>
              <a:spcBef>
                <a:spcPts val="0"/>
              </a:spcBef>
              <a:spcAft>
                <a:spcPts val="0"/>
              </a:spcAft>
              <a:buSzPts val="3500"/>
              <a:buNone/>
              <a:defRPr/>
            </a:lvl2pPr>
            <a:lvl3pPr lvl="2" algn="l">
              <a:lnSpc>
                <a:spcPct val="100000"/>
              </a:lnSpc>
              <a:spcBef>
                <a:spcPts val="0"/>
              </a:spcBef>
              <a:spcAft>
                <a:spcPts val="0"/>
              </a:spcAft>
              <a:buSzPts val="3500"/>
              <a:buNone/>
              <a:defRPr/>
            </a:lvl3pPr>
            <a:lvl4pPr lvl="3" algn="l">
              <a:lnSpc>
                <a:spcPct val="100000"/>
              </a:lnSpc>
              <a:spcBef>
                <a:spcPts val="0"/>
              </a:spcBef>
              <a:spcAft>
                <a:spcPts val="0"/>
              </a:spcAft>
              <a:buSzPts val="3500"/>
              <a:buNone/>
              <a:defRPr/>
            </a:lvl4pPr>
            <a:lvl5pPr lvl="4" algn="l">
              <a:lnSpc>
                <a:spcPct val="100000"/>
              </a:lnSpc>
              <a:spcBef>
                <a:spcPts val="0"/>
              </a:spcBef>
              <a:spcAft>
                <a:spcPts val="0"/>
              </a:spcAft>
              <a:buSzPts val="3500"/>
              <a:buNone/>
              <a:defRPr/>
            </a:lvl5pPr>
            <a:lvl6pPr lvl="5" algn="l">
              <a:lnSpc>
                <a:spcPct val="100000"/>
              </a:lnSpc>
              <a:spcBef>
                <a:spcPts val="0"/>
              </a:spcBef>
              <a:spcAft>
                <a:spcPts val="0"/>
              </a:spcAft>
              <a:buSzPts val="3500"/>
              <a:buNone/>
              <a:defRPr/>
            </a:lvl6pPr>
            <a:lvl7pPr lvl="6" algn="l">
              <a:lnSpc>
                <a:spcPct val="100000"/>
              </a:lnSpc>
              <a:spcBef>
                <a:spcPts val="0"/>
              </a:spcBef>
              <a:spcAft>
                <a:spcPts val="0"/>
              </a:spcAft>
              <a:buSzPts val="3500"/>
              <a:buNone/>
              <a:defRPr/>
            </a:lvl7pPr>
            <a:lvl8pPr lvl="7" algn="l">
              <a:lnSpc>
                <a:spcPct val="100000"/>
              </a:lnSpc>
              <a:spcBef>
                <a:spcPts val="0"/>
              </a:spcBef>
              <a:spcAft>
                <a:spcPts val="0"/>
              </a:spcAft>
              <a:buSzPts val="3500"/>
              <a:buNone/>
              <a:defRPr/>
            </a:lvl8pPr>
            <a:lvl9pPr lvl="8" algn="l">
              <a:lnSpc>
                <a:spcPct val="100000"/>
              </a:lnSpc>
              <a:spcBef>
                <a:spcPts val="0"/>
              </a:spcBef>
              <a:spcAft>
                <a:spcPts val="0"/>
              </a:spcAft>
              <a:buSzPts val="3500"/>
              <a:buNone/>
              <a:defRPr/>
            </a:lvl9pPr>
          </a:lstStyle>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six columns">
  <p:cSld name="Title and six columns">
    <p:spTree>
      <p:nvGrpSpPr>
        <p:cNvPr id="221" name="Shape 221"/>
        <p:cNvGrpSpPr/>
        <p:nvPr/>
      </p:nvGrpSpPr>
      <p:grpSpPr>
        <a:xfrm>
          <a:off x="0" y="0"/>
          <a:ext cx="0" cy="0"/>
          <a:chOff x="0" y="0"/>
          <a:chExt cx="0" cy="0"/>
        </a:xfrm>
      </p:grpSpPr>
      <p:sp>
        <p:nvSpPr>
          <p:cNvPr id="222" name="Google Shape;222;p108"/>
          <p:cNvSpPr/>
          <p:nvPr/>
        </p:nvSpPr>
        <p:spPr>
          <a:xfrm>
            <a:off x="225250" y="186250"/>
            <a:ext cx="8693400" cy="4770900"/>
          </a:xfrm>
          <a:prstGeom prst="rect">
            <a:avLst/>
          </a:pr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23" name="Google Shape;223;p108"/>
          <p:cNvPicPr preferRelativeResize="0"/>
          <p:nvPr/>
        </p:nvPicPr>
        <p:blipFill rotWithShape="1">
          <a:blip r:embed="rId2">
            <a:alphaModFix/>
          </a:blip>
          <a:srcRect b="8369" l="0" r="26927" t="28506"/>
          <a:stretch/>
        </p:blipFill>
        <p:spPr>
          <a:xfrm flipH="1" rot="10800000">
            <a:off x="6961085" y="2578923"/>
            <a:ext cx="1958802" cy="2378327"/>
          </a:xfrm>
          <a:prstGeom prst="rect">
            <a:avLst/>
          </a:prstGeom>
          <a:noFill/>
          <a:ln>
            <a:noFill/>
          </a:ln>
        </p:spPr>
      </p:pic>
      <p:pic>
        <p:nvPicPr>
          <p:cNvPr id="224" name="Google Shape;224;p108"/>
          <p:cNvPicPr preferRelativeResize="0"/>
          <p:nvPr/>
        </p:nvPicPr>
        <p:blipFill rotWithShape="1">
          <a:blip r:embed="rId3">
            <a:alphaModFix/>
          </a:blip>
          <a:srcRect b="20011" l="8547" r="33967" t="24107"/>
          <a:stretch/>
        </p:blipFill>
        <p:spPr>
          <a:xfrm rot="-5400000">
            <a:off x="506793" y="-93522"/>
            <a:ext cx="1536924" cy="2100152"/>
          </a:xfrm>
          <a:prstGeom prst="rect">
            <a:avLst/>
          </a:prstGeom>
          <a:noFill/>
          <a:ln>
            <a:noFill/>
          </a:ln>
        </p:spPr>
      </p:pic>
      <p:pic>
        <p:nvPicPr>
          <p:cNvPr id="225" name="Google Shape;225;p108"/>
          <p:cNvPicPr preferRelativeResize="0"/>
          <p:nvPr/>
        </p:nvPicPr>
        <p:blipFill rotWithShape="1">
          <a:blip r:embed="rId4">
            <a:alphaModFix/>
          </a:blip>
          <a:srcRect b="0" l="0" r="35838" t="43788"/>
          <a:stretch/>
        </p:blipFill>
        <p:spPr>
          <a:xfrm>
            <a:off x="7818836" y="185792"/>
            <a:ext cx="1101049" cy="1356877"/>
          </a:xfrm>
          <a:prstGeom prst="rect">
            <a:avLst/>
          </a:prstGeom>
          <a:noFill/>
          <a:ln>
            <a:noFill/>
          </a:ln>
        </p:spPr>
      </p:pic>
      <p:sp>
        <p:nvSpPr>
          <p:cNvPr id="226" name="Google Shape;226;p108"/>
          <p:cNvSpPr txBox="1"/>
          <p:nvPr>
            <p:ph type="title"/>
          </p:nvPr>
        </p:nvSpPr>
        <p:spPr>
          <a:xfrm>
            <a:off x="720000" y="1874711"/>
            <a:ext cx="2305500" cy="5277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500"/>
              <a:buNone/>
              <a:defRPr sz="2500"/>
            </a:lvl1pPr>
            <a:lvl2pPr lvl="1" algn="ctr">
              <a:lnSpc>
                <a:spcPct val="100000"/>
              </a:lnSpc>
              <a:spcBef>
                <a:spcPts val="0"/>
              </a:spcBef>
              <a:spcAft>
                <a:spcPts val="0"/>
              </a:spcAft>
              <a:buSzPts val="2500"/>
              <a:buNone/>
              <a:defRPr sz="2500"/>
            </a:lvl2pPr>
            <a:lvl3pPr lvl="2" algn="ctr">
              <a:lnSpc>
                <a:spcPct val="100000"/>
              </a:lnSpc>
              <a:spcBef>
                <a:spcPts val="0"/>
              </a:spcBef>
              <a:spcAft>
                <a:spcPts val="0"/>
              </a:spcAft>
              <a:buSzPts val="2500"/>
              <a:buNone/>
              <a:defRPr sz="2500"/>
            </a:lvl3pPr>
            <a:lvl4pPr lvl="3" algn="ctr">
              <a:lnSpc>
                <a:spcPct val="100000"/>
              </a:lnSpc>
              <a:spcBef>
                <a:spcPts val="0"/>
              </a:spcBef>
              <a:spcAft>
                <a:spcPts val="0"/>
              </a:spcAft>
              <a:buSzPts val="2500"/>
              <a:buNone/>
              <a:defRPr sz="2500"/>
            </a:lvl4pPr>
            <a:lvl5pPr lvl="4" algn="ctr">
              <a:lnSpc>
                <a:spcPct val="100000"/>
              </a:lnSpc>
              <a:spcBef>
                <a:spcPts val="0"/>
              </a:spcBef>
              <a:spcAft>
                <a:spcPts val="0"/>
              </a:spcAft>
              <a:buSzPts val="2500"/>
              <a:buNone/>
              <a:defRPr sz="2500"/>
            </a:lvl5pPr>
            <a:lvl6pPr lvl="5" algn="ctr">
              <a:lnSpc>
                <a:spcPct val="100000"/>
              </a:lnSpc>
              <a:spcBef>
                <a:spcPts val="0"/>
              </a:spcBef>
              <a:spcAft>
                <a:spcPts val="0"/>
              </a:spcAft>
              <a:buSzPts val="2500"/>
              <a:buNone/>
              <a:defRPr sz="2500"/>
            </a:lvl6pPr>
            <a:lvl7pPr lvl="6" algn="ctr">
              <a:lnSpc>
                <a:spcPct val="100000"/>
              </a:lnSpc>
              <a:spcBef>
                <a:spcPts val="0"/>
              </a:spcBef>
              <a:spcAft>
                <a:spcPts val="0"/>
              </a:spcAft>
              <a:buSzPts val="2500"/>
              <a:buNone/>
              <a:defRPr sz="2500"/>
            </a:lvl7pPr>
            <a:lvl8pPr lvl="7" algn="ctr">
              <a:lnSpc>
                <a:spcPct val="100000"/>
              </a:lnSpc>
              <a:spcBef>
                <a:spcPts val="0"/>
              </a:spcBef>
              <a:spcAft>
                <a:spcPts val="0"/>
              </a:spcAft>
              <a:buSzPts val="2500"/>
              <a:buNone/>
              <a:defRPr sz="2500"/>
            </a:lvl8pPr>
            <a:lvl9pPr lvl="8" algn="ctr">
              <a:lnSpc>
                <a:spcPct val="100000"/>
              </a:lnSpc>
              <a:spcBef>
                <a:spcPts val="0"/>
              </a:spcBef>
              <a:spcAft>
                <a:spcPts val="0"/>
              </a:spcAft>
              <a:buSzPts val="2500"/>
              <a:buNone/>
              <a:defRPr sz="2500"/>
            </a:lvl9pPr>
          </a:lstStyle>
          <a:p/>
        </p:txBody>
      </p:sp>
      <p:sp>
        <p:nvSpPr>
          <p:cNvPr id="227" name="Google Shape;227;p108"/>
          <p:cNvSpPr txBox="1"/>
          <p:nvPr>
            <p:ph idx="1" type="subTitle"/>
          </p:nvPr>
        </p:nvSpPr>
        <p:spPr>
          <a:xfrm>
            <a:off x="720000" y="2308836"/>
            <a:ext cx="2305500" cy="4848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400"/>
              <a:buNone/>
              <a:defRPr sz="1400"/>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228" name="Google Shape;228;p108"/>
          <p:cNvSpPr txBox="1"/>
          <p:nvPr>
            <p:ph idx="2" type="title"/>
          </p:nvPr>
        </p:nvSpPr>
        <p:spPr>
          <a:xfrm>
            <a:off x="3419269" y="1874711"/>
            <a:ext cx="2305500" cy="5277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500"/>
              <a:buNone/>
              <a:defRPr sz="2500"/>
            </a:lvl1pPr>
            <a:lvl2pPr lvl="1" algn="ctr">
              <a:lnSpc>
                <a:spcPct val="100000"/>
              </a:lnSpc>
              <a:spcBef>
                <a:spcPts val="0"/>
              </a:spcBef>
              <a:spcAft>
                <a:spcPts val="0"/>
              </a:spcAft>
              <a:buSzPts val="2500"/>
              <a:buNone/>
              <a:defRPr sz="2500"/>
            </a:lvl2pPr>
            <a:lvl3pPr lvl="2" algn="ctr">
              <a:lnSpc>
                <a:spcPct val="100000"/>
              </a:lnSpc>
              <a:spcBef>
                <a:spcPts val="0"/>
              </a:spcBef>
              <a:spcAft>
                <a:spcPts val="0"/>
              </a:spcAft>
              <a:buSzPts val="2500"/>
              <a:buNone/>
              <a:defRPr sz="2500"/>
            </a:lvl3pPr>
            <a:lvl4pPr lvl="3" algn="ctr">
              <a:lnSpc>
                <a:spcPct val="100000"/>
              </a:lnSpc>
              <a:spcBef>
                <a:spcPts val="0"/>
              </a:spcBef>
              <a:spcAft>
                <a:spcPts val="0"/>
              </a:spcAft>
              <a:buSzPts val="2500"/>
              <a:buNone/>
              <a:defRPr sz="2500"/>
            </a:lvl4pPr>
            <a:lvl5pPr lvl="4" algn="ctr">
              <a:lnSpc>
                <a:spcPct val="100000"/>
              </a:lnSpc>
              <a:spcBef>
                <a:spcPts val="0"/>
              </a:spcBef>
              <a:spcAft>
                <a:spcPts val="0"/>
              </a:spcAft>
              <a:buSzPts val="2500"/>
              <a:buNone/>
              <a:defRPr sz="2500"/>
            </a:lvl5pPr>
            <a:lvl6pPr lvl="5" algn="ctr">
              <a:lnSpc>
                <a:spcPct val="100000"/>
              </a:lnSpc>
              <a:spcBef>
                <a:spcPts val="0"/>
              </a:spcBef>
              <a:spcAft>
                <a:spcPts val="0"/>
              </a:spcAft>
              <a:buSzPts val="2500"/>
              <a:buNone/>
              <a:defRPr sz="2500"/>
            </a:lvl6pPr>
            <a:lvl7pPr lvl="6" algn="ctr">
              <a:lnSpc>
                <a:spcPct val="100000"/>
              </a:lnSpc>
              <a:spcBef>
                <a:spcPts val="0"/>
              </a:spcBef>
              <a:spcAft>
                <a:spcPts val="0"/>
              </a:spcAft>
              <a:buSzPts val="2500"/>
              <a:buNone/>
              <a:defRPr sz="2500"/>
            </a:lvl7pPr>
            <a:lvl8pPr lvl="7" algn="ctr">
              <a:lnSpc>
                <a:spcPct val="100000"/>
              </a:lnSpc>
              <a:spcBef>
                <a:spcPts val="0"/>
              </a:spcBef>
              <a:spcAft>
                <a:spcPts val="0"/>
              </a:spcAft>
              <a:buSzPts val="2500"/>
              <a:buNone/>
              <a:defRPr sz="2500"/>
            </a:lvl8pPr>
            <a:lvl9pPr lvl="8" algn="ctr">
              <a:lnSpc>
                <a:spcPct val="100000"/>
              </a:lnSpc>
              <a:spcBef>
                <a:spcPts val="0"/>
              </a:spcBef>
              <a:spcAft>
                <a:spcPts val="0"/>
              </a:spcAft>
              <a:buSzPts val="2500"/>
              <a:buNone/>
              <a:defRPr sz="2500"/>
            </a:lvl9pPr>
          </a:lstStyle>
          <a:p/>
        </p:txBody>
      </p:sp>
      <p:sp>
        <p:nvSpPr>
          <p:cNvPr id="229" name="Google Shape;229;p108"/>
          <p:cNvSpPr txBox="1"/>
          <p:nvPr>
            <p:ph idx="3" type="subTitle"/>
          </p:nvPr>
        </p:nvSpPr>
        <p:spPr>
          <a:xfrm>
            <a:off x="3419269" y="2308836"/>
            <a:ext cx="2305500" cy="4848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400"/>
              <a:buNone/>
              <a:defRPr sz="1400"/>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230" name="Google Shape;230;p108"/>
          <p:cNvSpPr txBox="1"/>
          <p:nvPr>
            <p:ph idx="4" type="title"/>
          </p:nvPr>
        </p:nvSpPr>
        <p:spPr>
          <a:xfrm>
            <a:off x="720000" y="3689575"/>
            <a:ext cx="2305500" cy="5277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500"/>
              <a:buNone/>
              <a:defRPr sz="2500"/>
            </a:lvl1pPr>
            <a:lvl2pPr lvl="1" algn="ctr">
              <a:lnSpc>
                <a:spcPct val="100000"/>
              </a:lnSpc>
              <a:spcBef>
                <a:spcPts val="0"/>
              </a:spcBef>
              <a:spcAft>
                <a:spcPts val="0"/>
              </a:spcAft>
              <a:buSzPts val="2500"/>
              <a:buNone/>
              <a:defRPr sz="2500"/>
            </a:lvl2pPr>
            <a:lvl3pPr lvl="2" algn="ctr">
              <a:lnSpc>
                <a:spcPct val="100000"/>
              </a:lnSpc>
              <a:spcBef>
                <a:spcPts val="0"/>
              </a:spcBef>
              <a:spcAft>
                <a:spcPts val="0"/>
              </a:spcAft>
              <a:buSzPts val="2500"/>
              <a:buNone/>
              <a:defRPr sz="2500"/>
            </a:lvl3pPr>
            <a:lvl4pPr lvl="3" algn="ctr">
              <a:lnSpc>
                <a:spcPct val="100000"/>
              </a:lnSpc>
              <a:spcBef>
                <a:spcPts val="0"/>
              </a:spcBef>
              <a:spcAft>
                <a:spcPts val="0"/>
              </a:spcAft>
              <a:buSzPts val="2500"/>
              <a:buNone/>
              <a:defRPr sz="2500"/>
            </a:lvl4pPr>
            <a:lvl5pPr lvl="4" algn="ctr">
              <a:lnSpc>
                <a:spcPct val="100000"/>
              </a:lnSpc>
              <a:spcBef>
                <a:spcPts val="0"/>
              </a:spcBef>
              <a:spcAft>
                <a:spcPts val="0"/>
              </a:spcAft>
              <a:buSzPts val="2500"/>
              <a:buNone/>
              <a:defRPr sz="2500"/>
            </a:lvl5pPr>
            <a:lvl6pPr lvl="5" algn="ctr">
              <a:lnSpc>
                <a:spcPct val="100000"/>
              </a:lnSpc>
              <a:spcBef>
                <a:spcPts val="0"/>
              </a:spcBef>
              <a:spcAft>
                <a:spcPts val="0"/>
              </a:spcAft>
              <a:buSzPts val="2500"/>
              <a:buNone/>
              <a:defRPr sz="2500"/>
            </a:lvl6pPr>
            <a:lvl7pPr lvl="6" algn="ctr">
              <a:lnSpc>
                <a:spcPct val="100000"/>
              </a:lnSpc>
              <a:spcBef>
                <a:spcPts val="0"/>
              </a:spcBef>
              <a:spcAft>
                <a:spcPts val="0"/>
              </a:spcAft>
              <a:buSzPts val="2500"/>
              <a:buNone/>
              <a:defRPr sz="2500"/>
            </a:lvl7pPr>
            <a:lvl8pPr lvl="7" algn="ctr">
              <a:lnSpc>
                <a:spcPct val="100000"/>
              </a:lnSpc>
              <a:spcBef>
                <a:spcPts val="0"/>
              </a:spcBef>
              <a:spcAft>
                <a:spcPts val="0"/>
              </a:spcAft>
              <a:buSzPts val="2500"/>
              <a:buNone/>
              <a:defRPr sz="2500"/>
            </a:lvl8pPr>
            <a:lvl9pPr lvl="8" algn="ctr">
              <a:lnSpc>
                <a:spcPct val="100000"/>
              </a:lnSpc>
              <a:spcBef>
                <a:spcPts val="0"/>
              </a:spcBef>
              <a:spcAft>
                <a:spcPts val="0"/>
              </a:spcAft>
              <a:buSzPts val="2500"/>
              <a:buNone/>
              <a:defRPr sz="2500"/>
            </a:lvl9pPr>
          </a:lstStyle>
          <a:p/>
        </p:txBody>
      </p:sp>
      <p:sp>
        <p:nvSpPr>
          <p:cNvPr id="231" name="Google Shape;231;p108"/>
          <p:cNvSpPr txBox="1"/>
          <p:nvPr>
            <p:ph idx="5" type="subTitle"/>
          </p:nvPr>
        </p:nvSpPr>
        <p:spPr>
          <a:xfrm>
            <a:off x="720000" y="4123700"/>
            <a:ext cx="2305500" cy="4848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400"/>
              <a:buNone/>
              <a:defRPr sz="1400"/>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232" name="Google Shape;232;p108"/>
          <p:cNvSpPr txBox="1"/>
          <p:nvPr>
            <p:ph idx="6" type="title"/>
          </p:nvPr>
        </p:nvSpPr>
        <p:spPr>
          <a:xfrm>
            <a:off x="3419269" y="3689575"/>
            <a:ext cx="2305500" cy="5277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500"/>
              <a:buNone/>
              <a:defRPr sz="2500"/>
            </a:lvl1pPr>
            <a:lvl2pPr lvl="1" algn="ctr">
              <a:lnSpc>
                <a:spcPct val="100000"/>
              </a:lnSpc>
              <a:spcBef>
                <a:spcPts val="0"/>
              </a:spcBef>
              <a:spcAft>
                <a:spcPts val="0"/>
              </a:spcAft>
              <a:buSzPts val="2500"/>
              <a:buNone/>
              <a:defRPr sz="2500"/>
            </a:lvl2pPr>
            <a:lvl3pPr lvl="2" algn="ctr">
              <a:lnSpc>
                <a:spcPct val="100000"/>
              </a:lnSpc>
              <a:spcBef>
                <a:spcPts val="0"/>
              </a:spcBef>
              <a:spcAft>
                <a:spcPts val="0"/>
              </a:spcAft>
              <a:buSzPts val="2500"/>
              <a:buNone/>
              <a:defRPr sz="2500"/>
            </a:lvl3pPr>
            <a:lvl4pPr lvl="3" algn="ctr">
              <a:lnSpc>
                <a:spcPct val="100000"/>
              </a:lnSpc>
              <a:spcBef>
                <a:spcPts val="0"/>
              </a:spcBef>
              <a:spcAft>
                <a:spcPts val="0"/>
              </a:spcAft>
              <a:buSzPts val="2500"/>
              <a:buNone/>
              <a:defRPr sz="2500"/>
            </a:lvl4pPr>
            <a:lvl5pPr lvl="4" algn="ctr">
              <a:lnSpc>
                <a:spcPct val="100000"/>
              </a:lnSpc>
              <a:spcBef>
                <a:spcPts val="0"/>
              </a:spcBef>
              <a:spcAft>
                <a:spcPts val="0"/>
              </a:spcAft>
              <a:buSzPts val="2500"/>
              <a:buNone/>
              <a:defRPr sz="2500"/>
            </a:lvl5pPr>
            <a:lvl6pPr lvl="5" algn="ctr">
              <a:lnSpc>
                <a:spcPct val="100000"/>
              </a:lnSpc>
              <a:spcBef>
                <a:spcPts val="0"/>
              </a:spcBef>
              <a:spcAft>
                <a:spcPts val="0"/>
              </a:spcAft>
              <a:buSzPts val="2500"/>
              <a:buNone/>
              <a:defRPr sz="2500"/>
            </a:lvl6pPr>
            <a:lvl7pPr lvl="6" algn="ctr">
              <a:lnSpc>
                <a:spcPct val="100000"/>
              </a:lnSpc>
              <a:spcBef>
                <a:spcPts val="0"/>
              </a:spcBef>
              <a:spcAft>
                <a:spcPts val="0"/>
              </a:spcAft>
              <a:buSzPts val="2500"/>
              <a:buNone/>
              <a:defRPr sz="2500"/>
            </a:lvl7pPr>
            <a:lvl8pPr lvl="7" algn="ctr">
              <a:lnSpc>
                <a:spcPct val="100000"/>
              </a:lnSpc>
              <a:spcBef>
                <a:spcPts val="0"/>
              </a:spcBef>
              <a:spcAft>
                <a:spcPts val="0"/>
              </a:spcAft>
              <a:buSzPts val="2500"/>
              <a:buNone/>
              <a:defRPr sz="2500"/>
            </a:lvl8pPr>
            <a:lvl9pPr lvl="8" algn="ctr">
              <a:lnSpc>
                <a:spcPct val="100000"/>
              </a:lnSpc>
              <a:spcBef>
                <a:spcPts val="0"/>
              </a:spcBef>
              <a:spcAft>
                <a:spcPts val="0"/>
              </a:spcAft>
              <a:buSzPts val="2500"/>
              <a:buNone/>
              <a:defRPr sz="2500"/>
            </a:lvl9pPr>
          </a:lstStyle>
          <a:p/>
        </p:txBody>
      </p:sp>
      <p:sp>
        <p:nvSpPr>
          <p:cNvPr id="233" name="Google Shape;233;p108"/>
          <p:cNvSpPr txBox="1"/>
          <p:nvPr>
            <p:ph idx="7" type="subTitle"/>
          </p:nvPr>
        </p:nvSpPr>
        <p:spPr>
          <a:xfrm>
            <a:off x="3419269" y="4123700"/>
            <a:ext cx="2305500" cy="4848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400"/>
              <a:buNone/>
              <a:defRPr sz="1400"/>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234" name="Google Shape;234;p108"/>
          <p:cNvSpPr txBox="1"/>
          <p:nvPr>
            <p:ph idx="8" type="title"/>
          </p:nvPr>
        </p:nvSpPr>
        <p:spPr>
          <a:xfrm>
            <a:off x="6118545" y="1874711"/>
            <a:ext cx="2305500" cy="5277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500"/>
              <a:buNone/>
              <a:defRPr sz="2500"/>
            </a:lvl1pPr>
            <a:lvl2pPr lvl="1" algn="ctr">
              <a:lnSpc>
                <a:spcPct val="100000"/>
              </a:lnSpc>
              <a:spcBef>
                <a:spcPts val="0"/>
              </a:spcBef>
              <a:spcAft>
                <a:spcPts val="0"/>
              </a:spcAft>
              <a:buSzPts val="2500"/>
              <a:buNone/>
              <a:defRPr sz="2500"/>
            </a:lvl2pPr>
            <a:lvl3pPr lvl="2" algn="ctr">
              <a:lnSpc>
                <a:spcPct val="100000"/>
              </a:lnSpc>
              <a:spcBef>
                <a:spcPts val="0"/>
              </a:spcBef>
              <a:spcAft>
                <a:spcPts val="0"/>
              </a:spcAft>
              <a:buSzPts val="2500"/>
              <a:buNone/>
              <a:defRPr sz="2500"/>
            </a:lvl3pPr>
            <a:lvl4pPr lvl="3" algn="ctr">
              <a:lnSpc>
                <a:spcPct val="100000"/>
              </a:lnSpc>
              <a:spcBef>
                <a:spcPts val="0"/>
              </a:spcBef>
              <a:spcAft>
                <a:spcPts val="0"/>
              </a:spcAft>
              <a:buSzPts val="2500"/>
              <a:buNone/>
              <a:defRPr sz="2500"/>
            </a:lvl4pPr>
            <a:lvl5pPr lvl="4" algn="ctr">
              <a:lnSpc>
                <a:spcPct val="100000"/>
              </a:lnSpc>
              <a:spcBef>
                <a:spcPts val="0"/>
              </a:spcBef>
              <a:spcAft>
                <a:spcPts val="0"/>
              </a:spcAft>
              <a:buSzPts val="2500"/>
              <a:buNone/>
              <a:defRPr sz="2500"/>
            </a:lvl5pPr>
            <a:lvl6pPr lvl="5" algn="ctr">
              <a:lnSpc>
                <a:spcPct val="100000"/>
              </a:lnSpc>
              <a:spcBef>
                <a:spcPts val="0"/>
              </a:spcBef>
              <a:spcAft>
                <a:spcPts val="0"/>
              </a:spcAft>
              <a:buSzPts val="2500"/>
              <a:buNone/>
              <a:defRPr sz="2500"/>
            </a:lvl6pPr>
            <a:lvl7pPr lvl="6" algn="ctr">
              <a:lnSpc>
                <a:spcPct val="100000"/>
              </a:lnSpc>
              <a:spcBef>
                <a:spcPts val="0"/>
              </a:spcBef>
              <a:spcAft>
                <a:spcPts val="0"/>
              </a:spcAft>
              <a:buSzPts val="2500"/>
              <a:buNone/>
              <a:defRPr sz="2500"/>
            </a:lvl7pPr>
            <a:lvl8pPr lvl="7" algn="ctr">
              <a:lnSpc>
                <a:spcPct val="100000"/>
              </a:lnSpc>
              <a:spcBef>
                <a:spcPts val="0"/>
              </a:spcBef>
              <a:spcAft>
                <a:spcPts val="0"/>
              </a:spcAft>
              <a:buSzPts val="2500"/>
              <a:buNone/>
              <a:defRPr sz="2500"/>
            </a:lvl8pPr>
            <a:lvl9pPr lvl="8" algn="ctr">
              <a:lnSpc>
                <a:spcPct val="100000"/>
              </a:lnSpc>
              <a:spcBef>
                <a:spcPts val="0"/>
              </a:spcBef>
              <a:spcAft>
                <a:spcPts val="0"/>
              </a:spcAft>
              <a:buSzPts val="2500"/>
              <a:buNone/>
              <a:defRPr sz="2500"/>
            </a:lvl9pPr>
          </a:lstStyle>
          <a:p/>
        </p:txBody>
      </p:sp>
      <p:sp>
        <p:nvSpPr>
          <p:cNvPr id="235" name="Google Shape;235;p108"/>
          <p:cNvSpPr txBox="1"/>
          <p:nvPr>
            <p:ph idx="9" type="subTitle"/>
          </p:nvPr>
        </p:nvSpPr>
        <p:spPr>
          <a:xfrm>
            <a:off x="6118545" y="2308836"/>
            <a:ext cx="2305500" cy="4848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400"/>
              <a:buNone/>
              <a:defRPr sz="1400"/>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236" name="Google Shape;236;p108"/>
          <p:cNvSpPr txBox="1"/>
          <p:nvPr>
            <p:ph idx="13" type="title"/>
          </p:nvPr>
        </p:nvSpPr>
        <p:spPr>
          <a:xfrm>
            <a:off x="6118545" y="3689575"/>
            <a:ext cx="2305500" cy="5277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500"/>
              <a:buNone/>
              <a:defRPr sz="2500"/>
            </a:lvl1pPr>
            <a:lvl2pPr lvl="1" algn="ctr">
              <a:lnSpc>
                <a:spcPct val="100000"/>
              </a:lnSpc>
              <a:spcBef>
                <a:spcPts val="0"/>
              </a:spcBef>
              <a:spcAft>
                <a:spcPts val="0"/>
              </a:spcAft>
              <a:buSzPts val="2500"/>
              <a:buNone/>
              <a:defRPr sz="2500"/>
            </a:lvl2pPr>
            <a:lvl3pPr lvl="2" algn="ctr">
              <a:lnSpc>
                <a:spcPct val="100000"/>
              </a:lnSpc>
              <a:spcBef>
                <a:spcPts val="0"/>
              </a:spcBef>
              <a:spcAft>
                <a:spcPts val="0"/>
              </a:spcAft>
              <a:buSzPts val="2500"/>
              <a:buNone/>
              <a:defRPr sz="2500"/>
            </a:lvl3pPr>
            <a:lvl4pPr lvl="3" algn="ctr">
              <a:lnSpc>
                <a:spcPct val="100000"/>
              </a:lnSpc>
              <a:spcBef>
                <a:spcPts val="0"/>
              </a:spcBef>
              <a:spcAft>
                <a:spcPts val="0"/>
              </a:spcAft>
              <a:buSzPts val="2500"/>
              <a:buNone/>
              <a:defRPr sz="2500"/>
            </a:lvl4pPr>
            <a:lvl5pPr lvl="4" algn="ctr">
              <a:lnSpc>
                <a:spcPct val="100000"/>
              </a:lnSpc>
              <a:spcBef>
                <a:spcPts val="0"/>
              </a:spcBef>
              <a:spcAft>
                <a:spcPts val="0"/>
              </a:spcAft>
              <a:buSzPts val="2500"/>
              <a:buNone/>
              <a:defRPr sz="2500"/>
            </a:lvl5pPr>
            <a:lvl6pPr lvl="5" algn="ctr">
              <a:lnSpc>
                <a:spcPct val="100000"/>
              </a:lnSpc>
              <a:spcBef>
                <a:spcPts val="0"/>
              </a:spcBef>
              <a:spcAft>
                <a:spcPts val="0"/>
              </a:spcAft>
              <a:buSzPts val="2500"/>
              <a:buNone/>
              <a:defRPr sz="2500"/>
            </a:lvl6pPr>
            <a:lvl7pPr lvl="6" algn="ctr">
              <a:lnSpc>
                <a:spcPct val="100000"/>
              </a:lnSpc>
              <a:spcBef>
                <a:spcPts val="0"/>
              </a:spcBef>
              <a:spcAft>
                <a:spcPts val="0"/>
              </a:spcAft>
              <a:buSzPts val="2500"/>
              <a:buNone/>
              <a:defRPr sz="2500"/>
            </a:lvl7pPr>
            <a:lvl8pPr lvl="7" algn="ctr">
              <a:lnSpc>
                <a:spcPct val="100000"/>
              </a:lnSpc>
              <a:spcBef>
                <a:spcPts val="0"/>
              </a:spcBef>
              <a:spcAft>
                <a:spcPts val="0"/>
              </a:spcAft>
              <a:buSzPts val="2500"/>
              <a:buNone/>
              <a:defRPr sz="2500"/>
            </a:lvl8pPr>
            <a:lvl9pPr lvl="8" algn="ctr">
              <a:lnSpc>
                <a:spcPct val="100000"/>
              </a:lnSpc>
              <a:spcBef>
                <a:spcPts val="0"/>
              </a:spcBef>
              <a:spcAft>
                <a:spcPts val="0"/>
              </a:spcAft>
              <a:buSzPts val="2500"/>
              <a:buNone/>
              <a:defRPr sz="2500"/>
            </a:lvl9pPr>
          </a:lstStyle>
          <a:p/>
        </p:txBody>
      </p:sp>
      <p:sp>
        <p:nvSpPr>
          <p:cNvPr id="237" name="Google Shape;237;p108"/>
          <p:cNvSpPr txBox="1"/>
          <p:nvPr>
            <p:ph idx="14" type="subTitle"/>
          </p:nvPr>
        </p:nvSpPr>
        <p:spPr>
          <a:xfrm>
            <a:off x="6118545" y="4123700"/>
            <a:ext cx="2305500" cy="4848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400"/>
              <a:buNone/>
              <a:defRPr sz="1400"/>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238" name="Google Shape;238;p108"/>
          <p:cNvSpPr txBox="1"/>
          <p:nvPr>
            <p:ph idx="15" type="title"/>
          </p:nvPr>
        </p:nvSpPr>
        <p:spPr>
          <a:xfrm>
            <a:off x="720000" y="445025"/>
            <a:ext cx="7704000" cy="5727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3500"/>
              <a:buNone/>
              <a:defRPr/>
            </a:lvl1pPr>
            <a:lvl2pPr lvl="1" algn="l">
              <a:lnSpc>
                <a:spcPct val="100000"/>
              </a:lnSpc>
              <a:spcBef>
                <a:spcPts val="0"/>
              </a:spcBef>
              <a:spcAft>
                <a:spcPts val="0"/>
              </a:spcAft>
              <a:buSzPts val="3500"/>
              <a:buNone/>
              <a:defRPr/>
            </a:lvl2pPr>
            <a:lvl3pPr lvl="2" algn="l">
              <a:lnSpc>
                <a:spcPct val="100000"/>
              </a:lnSpc>
              <a:spcBef>
                <a:spcPts val="0"/>
              </a:spcBef>
              <a:spcAft>
                <a:spcPts val="0"/>
              </a:spcAft>
              <a:buSzPts val="3500"/>
              <a:buNone/>
              <a:defRPr/>
            </a:lvl3pPr>
            <a:lvl4pPr lvl="3" algn="l">
              <a:lnSpc>
                <a:spcPct val="100000"/>
              </a:lnSpc>
              <a:spcBef>
                <a:spcPts val="0"/>
              </a:spcBef>
              <a:spcAft>
                <a:spcPts val="0"/>
              </a:spcAft>
              <a:buSzPts val="3500"/>
              <a:buNone/>
              <a:defRPr/>
            </a:lvl4pPr>
            <a:lvl5pPr lvl="4" algn="l">
              <a:lnSpc>
                <a:spcPct val="100000"/>
              </a:lnSpc>
              <a:spcBef>
                <a:spcPts val="0"/>
              </a:spcBef>
              <a:spcAft>
                <a:spcPts val="0"/>
              </a:spcAft>
              <a:buSzPts val="3500"/>
              <a:buNone/>
              <a:defRPr/>
            </a:lvl5pPr>
            <a:lvl6pPr lvl="5" algn="l">
              <a:lnSpc>
                <a:spcPct val="100000"/>
              </a:lnSpc>
              <a:spcBef>
                <a:spcPts val="0"/>
              </a:spcBef>
              <a:spcAft>
                <a:spcPts val="0"/>
              </a:spcAft>
              <a:buSzPts val="3500"/>
              <a:buNone/>
              <a:defRPr/>
            </a:lvl6pPr>
            <a:lvl7pPr lvl="6" algn="l">
              <a:lnSpc>
                <a:spcPct val="100000"/>
              </a:lnSpc>
              <a:spcBef>
                <a:spcPts val="0"/>
              </a:spcBef>
              <a:spcAft>
                <a:spcPts val="0"/>
              </a:spcAft>
              <a:buSzPts val="3500"/>
              <a:buNone/>
              <a:defRPr/>
            </a:lvl7pPr>
            <a:lvl8pPr lvl="7" algn="l">
              <a:lnSpc>
                <a:spcPct val="100000"/>
              </a:lnSpc>
              <a:spcBef>
                <a:spcPts val="0"/>
              </a:spcBef>
              <a:spcAft>
                <a:spcPts val="0"/>
              </a:spcAft>
              <a:buSzPts val="3500"/>
              <a:buNone/>
              <a:defRPr/>
            </a:lvl8pPr>
            <a:lvl9pPr lvl="8" algn="l">
              <a:lnSpc>
                <a:spcPct val="100000"/>
              </a:lnSpc>
              <a:spcBef>
                <a:spcPts val="0"/>
              </a:spcBef>
              <a:spcAft>
                <a:spcPts val="0"/>
              </a:spcAft>
              <a:buSzPts val="3500"/>
              <a:buNone/>
              <a:defRPr/>
            </a:lvl9pPr>
          </a:lstStyle>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Numbers and text">
  <p:cSld name="Numbers and text">
    <p:spTree>
      <p:nvGrpSpPr>
        <p:cNvPr id="239" name="Shape 239"/>
        <p:cNvGrpSpPr/>
        <p:nvPr/>
      </p:nvGrpSpPr>
      <p:grpSpPr>
        <a:xfrm>
          <a:off x="0" y="0"/>
          <a:ext cx="0" cy="0"/>
          <a:chOff x="0" y="0"/>
          <a:chExt cx="0" cy="0"/>
        </a:xfrm>
      </p:grpSpPr>
      <p:sp>
        <p:nvSpPr>
          <p:cNvPr id="240" name="Google Shape;240;p109"/>
          <p:cNvSpPr/>
          <p:nvPr/>
        </p:nvSpPr>
        <p:spPr>
          <a:xfrm>
            <a:off x="225250" y="195435"/>
            <a:ext cx="8693400" cy="4770900"/>
          </a:xfrm>
          <a:prstGeom prst="rect">
            <a:avLst/>
          </a:pr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1" name="Google Shape;241;p109"/>
          <p:cNvSpPr txBox="1"/>
          <p:nvPr>
            <p:ph type="title"/>
          </p:nvPr>
        </p:nvSpPr>
        <p:spPr>
          <a:xfrm>
            <a:off x="1284000" y="540000"/>
            <a:ext cx="6576000" cy="8283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6200"/>
              <a:buNone/>
              <a:defRPr sz="6200"/>
            </a:lvl1pPr>
            <a:lvl2pPr lvl="1" algn="ctr">
              <a:lnSpc>
                <a:spcPct val="100000"/>
              </a:lnSpc>
              <a:spcBef>
                <a:spcPts val="0"/>
              </a:spcBef>
              <a:spcAft>
                <a:spcPts val="0"/>
              </a:spcAft>
              <a:buSzPts val="6200"/>
              <a:buNone/>
              <a:defRPr sz="6200"/>
            </a:lvl2pPr>
            <a:lvl3pPr lvl="2" algn="ctr">
              <a:lnSpc>
                <a:spcPct val="100000"/>
              </a:lnSpc>
              <a:spcBef>
                <a:spcPts val="0"/>
              </a:spcBef>
              <a:spcAft>
                <a:spcPts val="0"/>
              </a:spcAft>
              <a:buSzPts val="6200"/>
              <a:buNone/>
              <a:defRPr sz="6200"/>
            </a:lvl3pPr>
            <a:lvl4pPr lvl="3" algn="ctr">
              <a:lnSpc>
                <a:spcPct val="100000"/>
              </a:lnSpc>
              <a:spcBef>
                <a:spcPts val="0"/>
              </a:spcBef>
              <a:spcAft>
                <a:spcPts val="0"/>
              </a:spcAft>
              <a:buSzPts val="6200"/>
              <a:buNone/>
              <a:defRPr sz="6200"/>
            </a:lvl4pPr>
            <a:lvl5pPr lvl="4" algn="ctr">
              <a:lnSpc>
                <a:spcPct val="100000"/>
              </a:lnSpc>
              <a:spcBef>
                <a:spcPts val="0"/>
              </a:spcBef>
              <a:spcAft>
                <a:spcPts val="0"/>
              </a:spcAft>
              <a:buSzPts val="6200"/>
              <a:buNone/>
              <a:defRPr sz="6200"/>
            </a:lvl5pPr>
            <a:lvl6pPr lvl="5" algn="ctr">
              <a:lnSpc>
                <a:spcPct val="100000"/>
              </a:lnSpc>
              <a:spcBef>
                <a:spcPts val="0"/>
              </a:spcBef>
              <a:spcAft>
                <a:spcPts val="0"/>
              </a:spcAft>
              <a:buSzPts val="6200"/>
              <a:buNone/>
              <a:defRPr sz="6200"/>
            </a:lvl6pPr>
            <a:lvl7pPr lvl="6" algn="ctr">
              <a:lnSpc>
                <a:spcPct val="100000"/>
              </a:lnSpc>
              <a:spcBef>
                <a:spcPts val="0"/>
              </a:spcBef>
              <a:spcAft>
                <a:spcPts val="0"/>
              </a:spcAft>
              <a:buSzPts val="6200"/>
              <a:buNone/>
              <a:defRPr sz="6200"/>
            </a:lvl7pPr>
            <a:lvl8pPr lvl="7" algn="ctr">
              <a:lnSpc>
                <a:spcPct val="100000"/>
              </a:lnSpc>
              <a:spcBef>
                <a:spcPts val="0"/>
              </a:spcBef>
              <a:spcAft>
                <a:spcPts val="0"/>
              </a:spcAft>
              <a:buSzPts val="6200"/>
              <a:buNone/>
              <a:defRPr sz="6200"/>
            </a:lvl8pPr>
            <a:lvl9pPr lvl="8" algn="ctr">
              <a:lnSpc>
                <a:spcPct val="100000"/>
              </a:lnSpc>
              <a:spcBef>
                <a:spcPts val="0"/>
              </a:spcBef>
              <a:spcAft>
                <a:spcPts val="0"/>
              </a:spcAft>
              <a:buSzPts val="6200"/>
              <a:buNone/>
              <a:defRPr sz="6200"/>
            </a:lvl9pPr>
          </a:lstStyle>
          <a:p/>
        </p:txBody>
      </p:sp>
      <p:sp>
        <p:nvSpPr>
          <p:cNvPr id="242" name="Google Shape;242;p109"/>
          <p:cNvSpPr txBox="1"/>
          <p:nvPr>
            <p:ph idx="1" type="subTitle"/>
          </p:nvPr>
        </p:nvSpPr>
        <p:spPr>
          <a:xfrm>
            <a:off x="1284000" y="1246025"/>
            <a:ext cx="6576000" cy="4452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1400"/>
              <a:buNone/>
              <a:defRPr sz="1400"/>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243" name="Google Shape;243;p109"/>
          <p:cNvSpPr txBox="1"/>
          <p:nvPr>
            <p:ph idx="2" type="title"/>
          </p:nvPr>
        </p:nvSpPr>
        <p:spPr>
          <a:xfrm>
            <a:off x="1284000" y="1996138"/>
            <a:ext cx="6576000" cy="8283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6200"/>
              <a:buNone/>
              <a:defRPr sz="6200"/>
            </a:lvl1pPr>
            <a:lvl2pPr lvl="1" algn="ctr">
              <a:lnSpc>
                <a:spcPct val="100000"/>
              </a:lnSpc>
              <a:spcBef>
                <a:spcPts val="0"/>
              </a:spcBef>
              <a:spcAft>
                <a:spcPts val="0"/>
              </a:spcAft>
              <a:buSzPts val="6200"/>
              <a:buNone/>
              <a:defRPr sz="6200"/>
            </a:lvl2pPr>
            <a:lvl3pPr lvl="2" algn="ctr">
              <a:lnSpc>
                <a:spcPct val="100000"/>
              </a:lnSpc>
              <a:spcBef>
                <a:spcPts val="0"/>
              </a:spcBef>
              <a:spcAft>
                <a:spcPts val="0"/>
              </a:spcAft>
              <a:buSzPts val="6200"/>
              <a:buNone/>
              <a:defRPr sz="6200"/>
            </a:lvl3pPr>
            <a:lvl4pPr lvl="3" algn="ctr">
              <a:lnSpc>
                <a:spcPct val="100000"/>
              </a:lnSpc>
              <a:spcBef>
                <a:spcPts val="0"/>
              </a:spcBef>
              <a:spcAft>
                <a:spcPts val="0"/>
              </a:spcAft>
              <a:buSzPts val="6200"/>
              <a:buNone/>
              <a:defRPr sz="6200"/>
            </a:lvl4pPr>
            <a:lvl5pPr lvl="4" algn="ctr">
              <a:lnSpc>
                <a:spcPct val="100000"/>
              </a:lnSpc>
              <a:spcBef>
                <a:spcPts val="0"/>
              </a:spcBef>
              <a:spcAft>
                <a:spcPts val="0"/>
              </a:spcAft>
              <a:buSzPts val="6200"/>
              <a:buNone/>
              <a:defRPr sz="6200"/>
            </a:lvl5pPr>
            <a:lvl6pPr lvl="5" algn="ctr">
              <a:lnSpc>
                <a:spcPct val="100000"/>
              </a:lnSpc>
              <a:spcBef>
                <a:spcPts val="0"/>
              </a:spcBef>
              <a:spcAft>
                <a:spcPts val="0"/>
              </a:spcAft>
              <a:buSzPts val="6200"/>
              <a:buNone/>
              <a:defRPr sz="6200"/>
            </a:lvl6pPr>
            <a:lvl7pPr lvl="6" algn="ctr">
              <a:lnSpc>
                <a:spcPct val="100000"/>
              </a:lnSpc>
              <a:spcBef>
                <a:spcPts val="0"/>
              </a:spcBef>
              <a:spcAft>
                <a:spcPts val="0"/>
              </a:spcAft>
              <a:buSzPts val="6200"/>
              <a:buNone/>
              <a:defRPr sz="6200"/>
            </a:lvl7pPr>
            <a:lvl8pPr lvl="7" algn="ctr">
              <a:lnSpc>
                <a:spcPct val="100000"/>
              </a:lnSpc>
              <a:spcBef>
                <a:spcPts val="0"/>
              </a:spcBef>
              <a:spcAft>
                <a:spcPts val="0"/>
              </a:spcAft>
              <a:buSzPts val="6200"/>
              <a:buNone/>
              <a:defRPr sz="6200"/>
            </a:lvl8pPr>
            <a:lvl9pPr lvl="8" algn="ctr">
              <a:lnSpc>
                <a:spcPct val="100000"/>
              </a:lnSpc>
              <a:spcBef>
                <a:spcPts val="0"/>
              </a:spcBef>
              <a:spcAft>
                <a:spcPts val="0"/>
              </a:spcAft>
              <a:buSzPts val="6200"/>
              <a:buNone/>
              <a:defRPr sz="6200"/>
            </a:lvl9pPr>
          </a:lstStyle>
          <a:p/>
        </p:txBody>
      </p:sp>
      <p:sp>
        <p:nvSpPr>
          <p:cNvPr id="244" name="Google Shape;244;p109"/>
          <p:cNvSpPr txBox="1"/>
          <p:nvPr>
            <p:ph idx="3" type="subTitle"/>
          </p:nvPr>
        </p:nvSpPr>
        <p:spPr>
          <a:xfrm>
            <a:off x="1284000" y="2702163"/>
            <a:ext cx="6576000" cy="4452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1400"/>
              <a:buNone/>
              <a:defRPr sz="1400"/>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245" name="Google Shape;245;p109"/>
          <p:cNvSpPr txBox="1"/>
          <p:nvPr>
            <p:ph idx="4" type="title"/>
          </p:nvPr>
        </p:nvSpPr>
        <p:spPr>
          <a:xfrm>
            <a:off x="1284000" y="3452288"/>
            <a:ext cx="6576000" cy="8283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6200"/>
              <a:buNone/>
              <a:defRPr sz="6200"/>
            </a:lvl1pPr>
            <a:lvl2pPr lvl="1" algn="ctr">
              <a:lnSpc>
                <a:spcPct val="100000"/>
              </a:lnSpc>
              <a:spcBef>
                <a:spcPts val="0"/>
              </a:spcBef>
              <a:spcAft>
                <a:spcPts val="0"/>
              </a:spcAft>
              <a:buSzPts val="6200"/>
              <a:buNone/>
              <a:defRPr sz="6200"/>
            </a:lvl2pPr>
            <a:lvl3pPr lvl="2" algn="ctr">
              <a:lnSpc>
                <a:spcPct val="100000"/>
              </a:lnSpc>
              <a:spcBef>
                <a:spcPts val="0"/>
              </a:spcBef>
              <a:spcAft>
                <a:spcPts val="0"/>
              </a:spcAft>
              <a:buSzPts val="6200"/>
              <a:buNone/>
              <a:defRPr sz="6200"/>
            </a:lvl3pPr>
            <a:lvl4pPr lvl="3" algn="ctr">
              <a:lnSpc>
                <a:spcPct val="100000"/>
              </a:lnSpc>
              <a:spcBef>
                <a:spcPts val="0"/>
              </a:spcBef>
              <a:spcAft>
                <a:spcPts val="0"/>
              </a:spcAft>
              <a:buSzPts val="6200"/>
              <a:buNone/>
              <a:defRPr sz="6200"/>
            </a:lvl4pPr>
            <a:lvl5pPr lvl="4" algn="ctr">
              <a:lnSpc>
                <a:spcPct val="100000"/>
              </a:lnSpc>
              <a:spcBef>
                <a:spcPts val="0"/>
              </a:spcBef>
              <a:spcAft>
                <a:spcPts val="0"/>
              </a:spcAft>
              <a:buSzPts val="6200"/>
              <a:buNone/>
              <a:defRPr sz="6200"/>
            </a:lvl5pPr>
            <a:lvl6pPr lvl="5" algn="ctr">
              <a:lnSpc>
                <a:spcPct val="100000"/>
              </a:lnSpc>
              <a:spcBef>
                <a:spcPts val="0"/>
              </a:spcBef>
              <a:spcAft>
                <a:spcPts val="0"/>
              </a:spcAft>
              <a:buSzPts val="6200"/>
              <a:buNone/>
              <a:defRPr sz="6200"/>
            </a:lvl6pPr>
            <a:lvl7pPr lvl="6" algn="ctr">
              <a:lnSpc>
                <a:spcPct val="100000"/>
              </a:lnSpc>
              <a:spcBef>
                <a:spcPts val="0"/>
              </a:spcBef>
              <a:spcAft>
                <a:spcPts val="0"/>
              </a:spcAft>
              <a:buSzPts val="6200"/>
              <a:buNone/>
              <a:defRPr sz="6200"/>
            </a:lvl7pPr>
            <a:lvl8pPr lvl="7" algn="ctr">
              <a:lnSpc>
                <a:spcPct val="100000"/>
              </a:lnSpc>
              <a:spcBef>
                <a:spcPts val="0"/>
              </a:spcBef>
              <a:spcAft>
                <a:spcPts val="0"/>
              </a:spcAft>
              <a:buSzPts val="6200"/>
              <a:buNone/>
              <a:defRPr sz="6200"/>
            </a:lvl8pPr>
            <a:lvl9pPr lvl="8" algn="ctr">
              <a:lnSpc>
                <a:spcPct val="100000"/>
              </a:lnSpc>
              <a:spcBef>
                <a:spcPts val="0"/>
              </a:spcBef>
              <a:spcAft>
                <a:spcPts val="0"/>
              </a:spcAft>
              <a:buSzPts val="6200"/>
              <a:buNone/>
              <a:defRPr sz="6200"/>
            </a:lvl9pPr>
          </a:lstStyle>
          <a:p/>
        </p:txBody>
      </p:sp>
      <p:sp>
        <p:nvSpPr>
          <p:cNvPr id="246" name="Google Shape;246;p109"/>
          <p:cNvSpPr txBox="1"/>
          <p:nvPr>
            <p:ph idx="5" type="subTitle"/>
          </p:nvPr>
        </p:nvSpPr>
        <p:spPr>
          <a:xfrm>
            <a:off x="1284000" y="4158313"/>
            <a:ext cx="6576000" cy="4452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1400"/>
              <a:buNone/>
              <a:defRPr sz="1400"/>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pic>
        <p:nvPicPr>
          <p:cNvPr id="247" name="Google Shape;247;p109"/>
          <p:cNvPicPr preferRelativeResize="0"/>
          <p:nvPr/>
        </p:nvPicPr>
        <p:blipFill rotWithShape="1">
          <a:blip r:embed="rId2">
            <a:alphaModFix/>
          </a:blip>
          <a:srcRect b="25417" l="0" r="53903" t="0"/>
          <a:stretch/>
        </p:blipFill>
        <p:spPr>
          <a:xfrm>
            <a:off x="7800904" y="2412156"/>
            <a:ext cx="1118699" cy="2544225"/>
          </a:xfrm>
          <a:prstGeom prst="rect">
            <a:avLst/>
          </a:prstGeom>
          <a:noFill/>
          <a:ln>
            <a:noFill/>
          </a:ln>
        </p:spPr>
      </p:pic>
      <p:pic>
        <p:nvPicPr>
          <p:cNvPr id="248" name="Google Shape;248;p109"/>
          <p:cNvPicPr preferRelativeResize="0"/>
          <p:nvPr/>
        </p:nvPicPr>
        <p:blipFill rotWithShape="1">
          <a:blip r:embed="rId3">
            <a:alphaModFix/>
          </a:blip>
          <a:srcRect b="0" l="0" r="49591" t="0"/>
          <a:stretch/>
        </p:blipFill>
        <p:spPr>
          <a:xfrm>
            <a:off x="8029827" y="2580941"/>
            <a:ext cx="889299" cy="2481500"/>
          </a:xfrm>
          <a:prstGeom prst="rect">
            <a:avLst/>
          </a:prstGeom>
          <a:noFill/>
          <a:ln>
            <a:noFill/>
          </a:ln>
        </p:spPr>
      </p:pic>
      <p:pic>
        <p:nvPicPr>
          <p:cNvPr id="249" name="Google Shape;249;p109"/>
          <p:cNvPicPr preferRelativeResize="0"/>
          <p:nvPr/>
        </p:nvPicPr>
        <p:blipFill rotWithShape="1">
          <a:blip r:embed="rId4">
            <a:alphaModFix/>
          </a:blip>
          <a:srcRect b="5706" l="25683" r="0" t="15133"/>
          <a:stretch/>
        </p:blipFill>
        <p:spPr>
          <a:xfrm>
            <a:off x="225725" y="184833"/>
            <a:ext cx="1275299" cy="1910748"/>
          </a:xfrm>
          <a:prstGeom prst="rect">
            <a:avLst/>
          </a:prstGeom>
          <a:noFill/>
          <a:ln>
            <a:noFill/>
          </a:ln>
        </p:spPr>
      </p:pic>
    </p:spTree>
  </p:cSld>
  <p:clrMapOvr>
    <a:masterClrMapping/>
  </p:clrMapOvr>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anks">
  <p:cSld name="Thanks">
    <p:spTree>
      <p:nvGrpSpPr>
        <p:cNvPr id="250" name="Shape 250"/>
        <p:cNvGrpSpPr/>
        <p:nvPr/>
      </p:nvGrpSpPr>
      <p:grpSpPr>
        <a:xfrm>
          <a:off x="0" y="0"/>
          <a:ext cx="0" cy="0"/>
          <a:chOff x="0" y="0"/>
          <a:chExt cx="0" cy="0"/>
        </a:xfrm>
      </p:grpSpPr>
      <p:sp>
        <p:nvSpPr>
          <p:cNvPr id="251" name="Google Shape;251;p110"/>
          <p:cNvSpPr/>
          <p:nvPr/>
        </p:nvSpPr>
        <p:spPr>
          <a:xfrm>
            <a:off x="225250" y="186250"/>
            <a:ext cx="8693400" cy="4770900"/>
          </a:xfrm>
          <a:prstGeom prst="rect">
            <a:avLst/>
          </a:pr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2" name="Google Shape;252;p110"/>
          <p:cNvSpPr txBox="1"/>
          <p:nvPr>
            <p:ph type="ctrTitle"/>
          </p:nvPr>
        </p:nvSpPr>
        <p:spPr>
          <a:xfrm>
            <a:off x="2429925" y="535000"/>
            <a:ext cx="4284000" cy="9978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p:txBody>
      </p:sp>
      <p:sp>
        <p:nvSpPr>
          <p:cNvPr id="253" name="Google Shape;253;p110"/>
          <p:cNvSpPr txBox="1"/>
          <p:nvPr>
            <p:ph idx="1" type="subTitle"/>
          </p:nvPr>
        </p:nvSpPr>
        <p:spPr>
          <a:xfrm>
            <a:off x="2425050" y="1569725"/>
            <a:ext cx="4293900" cy="12090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1400"/>
              <a:buNone/>
              <a:defRPr/>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p:txBody>
      </p:sp>
      <p:sp>
        <p:nvSpPr>
          <p:cNvPr id="254" name="Google Shape;254;p110"/>
          <p:cNvSpPr txBox="1"/>
          <p:nvPr/>
        </p:nvSpPr>
        <p:spPr>
          <a:xfrm>
            <a:off x="1933800" y="3563725"/>
            <a:ext cx="5276400" cy="5541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300"/>
              </a:spcBef>
              <a:spcAft>
                <a:spcPts val="0"/>
              </a:spcAft>
              <a:buClr>
                <a:srgbClr val="000000"/>
              </a:buClr>
              <a:buSzPts val="1200"/>
              <a:buFont typeface="Arial"/>
              <a:buNone/>
            </a:pPr>
            <a:r>
              <a:rPr b="0" i="0" lang="en-US" sz="1200" u="none" cap="none" strike="noStrike">
                <a:solidFill>
                  <a:schemeClr val="dk2"/>
                </a:solidFill>
                <a:latin typeface="Fira Sans"/>
                <a:ea typeface="Fira Sans"/>
                <a:cs typeface="Fira Sans"/>
                <a:sym typeface="Fira Sans"/>
              </a:rPr>
              <a:t>CREDITS: Diese Präsentationsvorlage wurde von </a:t>
            </a:r>
            <a:r>
              <a:rPr b="1" i="0" lang="en-US" sz="1200" u="none" cap="none" strike="noStrike">
                <a:solidFill>
                  <a:schemeClr val="hlink"/>
                </a:solidFill>
                <a:uFill>
                  <a:noFill/>
                </a:uFill>
                <a:latin typeface="Fira Sans"/>
                <a:ea typeface="Fira Sans"/>
                <a:cs typeface="Fira Sans"/>
                <a:sym typeface="Fira Sans"/>
                <a:hlinkClick r:id="rId2"/>
              </a:rPr>
              <a:t>Slidesgo </a:t>
            </a:r>
            <a:r>
              <a:rPr b="0" i="0" lang="en-US" sz="1200" u="none" cap="none" strike="noStrike">
                <a:solidFill>
                  <a:schemeClr val="dk2"/>
                </a:solidFill>
                <a:latin typeface="Fira Sans"/>
                <a:ea typeface="Fira Sans"/>
                <a:cs typeface="Fira Sans"/>
                <a:sym typeface="Fira Sans"/>
              </a:rPr>
              <a:t>erstellt, inklusive Icons von </a:t>
            </a:r>
            <a:r>
              <a:rPr b="1" i="0" lang="en-US" sz="1200" u="none" cap="none" strike="noStrike">
                <a:solidFill>
                  <a:schemeClr val="hlink"/>
                </a:solidFill>
                <a:uFill>
                  <a:noFill/>
                </a:uFill>
                <a:latin typeface="Fira Sans"/>
                <a:ea typeface="Fira Sans"/>
                <a:cs typeface="Fira Sans"/>
                <a:sym typeface="Fira Sans"/>
                <a:hlinkClick r:id="rId3"/>
              </a:rPr>
              <a:t>Flaticon</a:t>
            </a:r>
            <a:r>
              <a:rPr b="0" i="0" lang="en-US" sz="1200" u="none" cap="none" strike="noStrike">
                <a:solidFill>
                  <a:schemeClr val="dk2"/>
                </a:solidFill>
                <a:latin typeface="Fira Sans"/>
                <a:ea typeface="Fira Sans"/>
                <a:cs typeface="Fira Sans"/>
                <a:sym typeface="Fira Sans"/>
              </a:rPr>
              <a:t>, Infografiken &amp; Bilder von </a:t>
            </a:r>
            <a:r>
              <a:rPr b="1" i="0" lang="en-US" sz="1200" u="none" cap="none" strike="noStrike">
                <a:solidFill>
                  <a:schemeClr val="hlink"/>
                </a:solidFill>
                <a:uFill>
                  <a:noFill/>
                </a:uFill>
                <a:latin typeface="Fira Sans"/>
                <a:ea typeface="Fira Sans"/>
                <a:cs typeface="Fira Sans"/>
                <a:sym typeface="Fira Sans"/>
                <a:hlinkClick r:id="rId4"/>
              </a:rPr>
              <a:t>Freepik</a:t>
            </a:r>
            <a:endParaRPr b="1" i="0" sz="1200" u="none" cap="none" strike="noStrike">
              <a:solidFill>
                <a:schemeClr val="dk2"/>
              </a:solidFill>
              <a:latin typeface="Fira Sans"/>
              <a:ea typeface="Fira Sans"/>
              <a:cs typeface="Fira Sans"/>
              <a:sym typeface="Fira Sans"/>
            </a:endParaRPr>
          </a:p>
        </p:txBody>
      </p:sp>
      <p:pic>
        <p:nvPicPr>
          <p:cNvPr id="255" name="Google Shape;255;p110"/>
          <p:cNvPicPr preferRelativeResize="0"/>
          <p:nvPr/>
        </p:nvPicPr>
        <p:blipFill rotWithShape="1">
          <a:blip r:embed="rId5">
            <a:alphaModFix/>
          </a:blip>
          <a:srcRect b="0" l="0" r="37506" t="18093"/>
          <a:stretch/>
        </p:blipFill>
        <p:spPr>
          <a:xfrm>
            <a:off x="7676646" y="186525"/>
            <a:ext cx="1241349" cy="2287027"/>
          </a:xfrm>
          <a:prstGeom prst="rect">
            <a:avLst/>
          </a:prstGeom>
          <a:noFill/>
          <a:ln>
            <a:noFill/>
          </a:ln>
        </p:spPr>
      </p:pic>
      <p:pic>
        <p:nvPicPr>
          <p:cNvPr id="256" name="Google Shape;256;p110"/>
          <p:cNvPicPr preferRelativeResize="0"/>
          <p:nvPr/>
        </p:nvPicPr>
        <p:blipFill rotWithShape="1">
          <a:blip r:embed="rId6">
            <a:alphaModFix/>
          </a:blip>
          <a:srcRect b="0" l="0" r="0" t="0"/>
          <a:stretch/>
        </p:blipFill>
        <p:spPr>
          <a:xfrm>
            <a:off x="7075676" y="-321500"/>
            <a:ext cx="1985096" cy="2792223"/>
          </a:xfrm>
          <a:prstGeom prst="rect">
            <a:avLst/>
          </a:prstGeom>
          <a:noFill/>
          <a:ln>
            <a:noFill/>
          </a:ln>
        </p:spPr>
      </p:pic>
      <p:pic>
        <p:nvPicPr>
          <p:cNvPr id="257" name="Google Shape;257;p110"/>
          <p:cNvPicPr preferRelativeResize="0"/>
          <p:nvPr/>
        </p:nvPicPr>
        <p:blipFill rotWithShape="1">
          <a:blip r:embed="rId7">
            <a:alphaModFix/>
          </a:blip>
          <a:srcRect b="14008" l="29701" r="0" t="0"/>
          <a:stretch/>
        </p:blipFill>
        <p:spPr>
          <a:xfrm>
            <a:off x="227325" y="2320550"/>
            <a:ext cx="1533900" cy="2639252"/>
          </a:xfrm>
          <a:prstGeom prst="rect">
            <a:avLst/>
          </a:prstGeom>
          <a:noFill/>
          <a:ln>
            <a:noFill/>
          </a:ln>
        </p:spPr>
      </p:pic>
    </p:spTree>
  </p:cSld>
  <p:clrMapOvr>
    <a:masterClrMapping/>
  </p:clrMapOvr>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p:cSld name="Background">
    <p:spTree>
      <p:nvGrpSpPr>
        <p:cNvPr id="258" name="Shape 258"/>
        <p:cNvGrpSpPr/>
        <p:nvPr/>
      </p:nvGrpSpPr>
      <p:grpSpPr>
        <a:xfrm>
          <a:off x="0" y="0"/>
          <a:ext cx="0" cy="0"/>
          <a:chOff x="0" y="0"/>
          <a:chExt cx="0" cy="0"/>
        </a:xfrm>
      </p:grpSpPr>
      <p:sp>
        <p:nvSpPr>
          <p:cNvPr id="259" name="Google Shape;259;p111"/>
          <p:cNvSpPr/>
          <p:nvPr/>
        </p:nvSpPr>
        <p:spPr>
          <a:xfrm>
            <a:off x="225250" y="186250"/>
            <a:ext cx="8693400" cy="4770900"/>
          </a:xfrm>
          <a:prstGeom prst="rect">
            <a:avLst/>
          </a:pr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60" name="Google Shape;260;p111"/>
          <p:cNvPicPr preferRelativeResize="0"/>
          <p:nvPr/>
        </p:nvPicPr>
        <p:blipFill rotWithShape="1">
          <a:blip r:embed="rId2">
            <a:alphaModFix/>
          </a:blip>
          <a:srcRect b="0" l="0" r="37506" t="18093"/>
          <a:stretch/>
        </p:blipFill>
        <p:spPr>
          <a:xfrm>
            <a:off x="7676646" y="186525"/>
            <a:ext cx="1241349" cy="2287027"/>
          </a:xfrm>
          <a:prstGeom prst="rect">
            <a:avLst/>
          </a:prstGeom>
          <a:noFill/>
          <a:ln>
            <a:noFill/>
          </a:ln>
        </p:spPr>
      </p:pic>
      <p:pic>
        <p:nvPicPr>
          <p:cNvPr id="261" name="Google Shape;261;p111"/>
          <p:cNvPicPr preferRelativeResize="0"/>
          <p:nvPr/>
        </p:nvPicPr>
        <p:blipFill rotWithShape="1">
          <a:blip r:embed="rId3">
            <a:alphaModFix/>
          </a:blip>
          <a:srcRect b="0" l="0" r="0" t="0"/>
          <a:stretch/>
        </p:blipFill>
        <p:spPr>
          <a:xfrm>
            <a:off x="7075676" y="-321500"/>
            <a:ext cx="1985096" cy="2792223"/>
          </a:xfrm>
          <a:prstGeom prst="rect">
            <a:avLst/>
          </a:prstGeom>
          <a:noFill/>
          <a:ln>
            <a:noFill/>
          </a:ln>
        </p:spPr>
      </p:pic>
      <p:pic>
        <p:nvPicPr>
          <p:cNvPr id="262" name="Google Shape;262;p111"/>
          <p:cNvPicPr preferRelativeResize="0"/>
          <p:nvPr/>
        </p:nvPicPr>
        <p:blipFill rotWithShape="1">
          <a:blip r:embed="rId4">
            <a:alphaModFix/>
          </a:blip>
          <a:srcRect b="14008" l="29701" r="0" t="0"/>
          <a:stretch/>
        </p:blipFill>
        <p:spPr>
          <a:xfrm>
            <a:off x="227325" y="2320550"/>
            <a:ext cx="1533900" cy="2639252"/>
          </a:xfrm>
          <a:prstGeom prst="rect">
            <a:avLst/>
          </a:prstGeom>
          <a:noFill/>
          <a:ln>
            <a:noFill/>
          </a:ln>
        </p:spPr>
      </p:pic>
    </p:spTree>
  </p:cSld>
  <p:clrMapOvr>
    <a:masterClrMapping/>
  </p:clrMapOvr>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1">
  <p:cSld name="Background 1">
    <p:spTree>
      <p:nvGrpSpPr>
        <p:cNvPr id="263" name="Shape 263"/>
        <p:cNvGrpSpPr/>
        <p:nvPr/>
      </p:nvGrpSpPr>
      <p:grpSpPr>
        <a:xfrm>
          <a:off x="0" y="0"/>
          <a:ext cx="0" cy="0"/>
          <a:chOff x="0" y="0"/>
          <a:chExt cx="0" cy="0"/>
        </a:xfrm>
      </p:grpSpPr>
      <p:sp>
        <p:nvSpPr>
          <p:cNvPr id="264" name="Google Shape;264;p112"/>
          <p:cNvSpPr/>
          <p:nvPr/>
        </p:nvSpPr>
        <p:spPr>
          <a:xfrm>
            <a:off x="225250" y="186250"/>
            <a:ext cx="8693400" cy="4770900"/>
          </a:xfrm>
          <a:prstGeom prst="rect">
            <a:avLst/>
          </a:pr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65" name="Google Shape;265;p112"/>
          <p:cNvPicPr preferRelativeResize="0"/>
          <p:nvPr/>
        </p:nvPicPr>
        <p:blipFill rotWithShape="1">
          <a:blip r:embed="rId2">
            <a:alphaModFix/>
          </a:blip>
          <a:srcRect b="25417" l="0" r="53903" t="0"/>
          <a:stretch/>
        </p:blipFill>
        <p:spPr>
          <a:xfrm>
            <a:off x="7800904" y="2412156"/>
            <a:ext cx="1118699" cy="2544225"/>
          </a:xfrm>
          <a:prstGeom prst="rect">
            <a:avLst/>
          </a:prstGeom>
          <a:noFill/>
          <a:ln>
            <a:noFill/>
          </a:ln>
        </p:spPr>
      </p:pic>
      <p:pic>
        <p:nvPicPr>
          <p:cNvPr id="266" name="Google Shape;266;p112"/>
          <p:cNvPicPr preferRelativeResize="0"/>
          <p:nvPr/>
        </p:nvPicPr>
        <p:blipFill rotWithShape="1">
          <a:blip r:embed="rId3">
            <a:alphaModFix/>
          </a:blip>
          <a:srcRect b="0" l="0" r="49591" t="0"/>
          <a:stretch/>
        </p:blipFill>
        <p:spPr>
          <a:xfrm>
            <a:off x="8029827" y="2580941"/>
            <a:ext cx="889299" cy="2481500"/>
          </a:xfrm>
          <a:prstGeom prst="rect">
            <a:avLst/>
          </a:prstGeom>
          <a:noFill/>
          <a:ln>
            <a:noFill/>
          </a:ln>
        </p:spPr>
      </p:pic>
      <p:pic>
        <p:nvPicPr>
          <p:cNvPr id="267" name="Google Shape;267;p112"/>
          <p:cNvPicPr preferRelativeResize="0"/>
          <p:nvPr/>
        </p:nvPicPr>
        <p:blipFill rotWithShape="1">
          <a:blip r:embed="rId4">
            <a:alphaModFix/>
          </a:blip>
          <a:srcRect b="5706" l="25683" r="0" t="15133"/>
          <a:stretch/>
        </p:blipFill>
        <p:spPr>
          <a:xfrm>
            <a:off x="225725" y="184833"/>
            <a:ext cx="1275299" cy="1910748"/>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6" name="Shape 16"/>
        <p:cNvGrpSpPr/>
        <p:nvPr/>
      </p:nvGrpSpPr>
      <p:grpSpPr>
        <a:xfrm>
          <a:off x="0" y="0"/>
          <a:ext cx="0" cy="0"/>
          <a:chOff x="0" y="0"/>
          <a:chExt cx="0" cy="0"/>
        </a:xfrm>
      </p:grpSpPr>
      <p:sp>
        <p:nvSpPr>
          <p:cNvPr id="17" name="Google Shape;17;p46"/>
          <p:cNvSpPr txBox="1"/>
          <p:nvPr>
            <p:ph type="title"/>
          </p:nvPr>
        </p:nvSpPr>
        <p:spPr>
          <a:xfrm>
            <a:off x="1388100" y="1307100"/>
            <a:ext cx="6367800" cy="25293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6000"/>
              <a:buNone/>
              <a:defRPr sz="6000"/>
            </a:lvl1pPr>
            <a:lvl2pPr lvl="1" algn="ctr">
              <a:lnSpc>
                <a:spcPct val="100000"/>
              </a:lnSpc>
              <a:spcBef>
                <a:spcPts val="0"/>
              </a:spcBef>
              <a:spcAft>
                <a:spcPts val="0"/>
              </a:spcAft>
              <a:buSzPts val="6000"/>
              <a:buNone/>
              <a:defRPr sz="6000"/>
            </a:lvl2pPr>
            <a:lvl3pPr lvl="2" algn="ctr">
              <a:lnSpc>
                <a:spcPct val="100000"/>
              </a:lnSpc>
              <a:spcBef>
                <a:spcPts val="0"/>
              </a:spcBef>
              <a:spcAft>
                <a:spcPts val="0"/>
              </a:spcAft>
              <a:buSzPts val="6000"/>
              <a:buNone/>
              <a:defRPr sz="6000"/>
            </a:lvl3pPr>
            <a:lvl4pPr lvl="3" algn="ctr">
              <a:lnSpc>
                <a:spcPct val="100000"/>
              </a:lnSpc>
              <a:spcBef>
                <a:spcPts val="0"/>
              </a:spcBef>
              <a:spcAft>
                <a:spcPts val="0"/>
              </a:spcAft>
              <a:buSzPts val="6000"/>
              <a:buNone/>
              <a:defRPr sz="6000"/>
            </a:lvl4pPr>
            <a:lvl5pPr lvl="4" algn="ctr">
              <a:lnSpc>
                <a:spcPct val="100000"/>
              </a:lnSpc>
              <a:spcBef>
                <a:spcPts val="0"/>
              </a:spcBef>
              <a:spcAft>
                <a:spcPts val="0"/>
              </a:spcAft>
              <a:buSzPts val="6000"/>
              <a:buNone/>
              <a:defRPr sz="6000"/>
            </a:lvl5pPr>
            <a:lvl6pPr lvl="5" algn="ctr">
              <a:lnSpc>
                <a:spcPct val="100000"/>
              </a:lnSpc>
              <a:spcBef>
                <a:spcPts val="0"/>
              </a:spcBef>
              <a:spcAft>
                <a:spcPts val="0"/>
              </a:spcAft>
              <a:buSzPts val="6000"/>
              <a:buNone/>
              <a:defRPr sz="6000"/>
            </a:lvl6pPr>
            <a:lvl7pPr lvl="6" algn="ctr">
              <a:lnSpc>
                <a:spcPct val="100000"/>
              </a:lnSpc>
              <a:spcBef>
                <a:spcPts val="0"/>
              </a:spcBef>
              <a:spcAft>
                <a:spcPts val="0"/>
              </a:spcAft>
              <a:buSzPts val="6000"/>
              <a:buNone/>
              <a:defRPr sz="6000"/>
            </a:lvl7pPr>
            <a:lvl8pPr lvl="7" algn="ctr">
              <a:lnSpc>
                <a:spcPct val="100000"/>
              </a:lnSpc>
              <a:spcBef>
                <a:spcPts val="0"/>
              </a:spcBef>
              <a:spcAft>
                <a:spcPts val="0"/>
              </a:spcAft>
              <a:buSzPts val="6000"/>
              <a:buNone/>
              <a:defRPr sz="6000"/>
            </a:lvl8pPr>
            <a:lvl9pPr lvl="8" algn="ctr">
              <a:lnSpc>
                <a:spcPct val="100000"/>
              </a:lnSpc>
              <a:spcBef>
                <a:spcPts val="0"/>
              </a:spcBef>
              <a:spcAft>
                <a:spcPts val="0"/>
              </a:spcAft>
              <a:buSzPts val="6000"/>
              <a:buNone/>
              <a:defRPr sz="6000"/>
            </a:lvl9pPr>
          </a:lstStyle>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2">
  <p:cSld name="Background 2">
    <p:spTree>
      <p:nvGrpSpPr>
        <p:cNvPr id="268" name="Shape 268"/>
        <p:cNvGrpSpPr/>
        <p:nvPr/>
      </p:nvGrpSpPr>
      <p:grpSpPr>
        <a:xfrm>
          <a:off x="0" y="0"/>
          <a:ext cx="0" cy="0"/>
          <a:chOff x="0" y="0"/>
          <a:chExt cx="0" cy="0"/>
        </a:xfrm>
      </p:grpSpPr>
      <p:sp>
        <p:nvSpPr>
          <p:cNvPr id="269" name="Google Shape;269;p113"/>
          <p:cNvSpPr/>
          <p:nvPr/>
        </p:nvSpPr>
        <p:spPr>
          <a:xfrm>
            <a:off x="225250" y="186250"/>
            <a:ext cx="8693400" cy="4770900"/>
          </a:xfrm>
          <a:prstGeom prst="rect">
            <a:avLst/>
          </a:pr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70" name="Google Shape;270;p113"/>
          <p:cNvPicPr preferRelativeResize="0"/>
          <p:nvPr/>
        </p:nvPicPr>
        <p:blipFill rotWithShape="1">
          <a:blip r:embed="rId2">
            <a:alphaModFix/>
          </a:blip>
          <a:srcRect b="8369" l="0" r="26927" t="28506"/>
          <a:stretch/>
        </p:blipFill>
        <p:spPr>
          <a:xfrm flipH="1" rot="10800000">
            <a:off x="6961085" y="2578923"/>
            <a:ext cx="1958802" cy="2378327"/>
          </a:xfrm>
          <a:prstGeom prst="rect">
            <a:avLst/>
          </a:prstGeom>
          <a:noFill/>
          <a:ln>
            <a:noFill/>
          </a:ln>
        </p:spPr>
      </p:pic>
      <p:pic>
        <p:nvPicPr>
          <p:cNvPr id="271" name="Google Shape;271;p113"/>
          <p:cNvPicPr preferRelativeResize="0"/>
          <p:nvPr/>
        </p:nvPicPr>
        <p:blipFill rotWithShape="1">
          <a:blip r:embed="rId3">
            <a:alphaModFix/>
          </a:blip>
          <a:srcRect b="20011" l="8547" r="33967" t="24107"/>
          <a:stretch/>
        </p:blipFill>
        <p:spPr>
          <a:xfrm rot="-5400000">
            <a:off x="506793" y="-93522"/>
            <a:ext cx="1536924" cy="2100152"/>
          </a:xfrm>
          <a:prstGeom prst="rect">
            <a:avLst/>
          </a:prstGeom>
          <a:noFill/>
          <a:ln>
            <a:noFill/>
          </a:ln>
        </p:spPr>
      </p:pic>
      <p:pic>
        <p:nvPicPr>
          <p:cNvPr id="272" name="Google Shape;272;p113"/>
          <p:cNvPicPr preferRelativeResize="0"/>
          <p:nvPr/>
        </p:nvPicPr>
        <p:blipFill rotWithShape="1">
          <a:blip r:embed="rId4">
            <a:alphaModFix/>
          </a:blip>
          <a:srcRect b="0" l="0" r="35838" t="43788"/>
          <a:stretch/>
        </p:blipFill>
        <p:spPr>
          <a:xfrm>
            <a:off x="7818836" y="185792"/>
            <a:ext cx="1101049" cy="1356877"/>
          </a:xfrm>
          <a:prstGeom prst="rect">
            <a:avLst/>
          </a:prstGeom>
          <a:noFill/>
          <a:ln>
            <a:noFill/>
          </a:ln>
        </p:spPr>
      </p:pic>
    </p:spTree>
  </p:cSld>
  <p:clrMapOvr>
    <a:masterClrMapping/>
  </p:clrMapOvr>
</p:sldLayout>
</file>

<file path=ppt/slideLayouts/slideLayout4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2 1">
  <p:cSld name="Background 2 1">
    <p:spTree>
      <p:nvGrpSpPr>
        <p:cNvPr id="273" name="Shape 273"/>
        <p:cNvGrpSpPr/>
        <p:nvPr/>
      </p:nvGrpSpPr>
      <p:grpSpPr>
        <a:xfrm>
          <a:off x="0" y="0"/>
          <a:ext cx="0" cy="0"/>
          <a:chOff x="0" y="0"/>
          <a:chExt cx="0" cy="0"/>
        </a:xfrm>
      </p:grpSpPr>
      <p:sp>
        <p:nvSpPr>
          <p:cNvPr id="274" name="Google Shape;274;p114"/>
          <p:cNvSpPr/>
          <p:nvPr/>
        </p:nvSpPr>
        <p:spPr>
          <a:xfrm>
            <a:off x="225250" y="186250"/>
            <a:ext cx="8693400" cy="4770900"/>
          </a:xfrm>
          <a:prstGeom prst="rect">
            <a:avLst/>
          </a:pr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275" name="Google Shape;275;p114"/>
          <p:cNvGrpSpPr/>
          <p:nvPr/>
        </p:nvGrpSpPr>
        <p:grpSpPr>
          <a:xfrm>
            <a:off x="229225" y="185224"/>
            <a:ext cx="8688899" cy="4771399"/>
            <a:chOff x="229225" y="185224"/>
            <a:chExt cx="8688899" cy="4771399"/>
          </a:xfrm>
        </p:grpSpPr>
        <p:pic>
          <p:nvPicPr>
            <p:cNvPr id="276" name="Google Shape;276;p114"/>
            <p:cNvPicPr preferRelativeResize="0"/>
            <p:nvPr/>
          </p:nvPicPr>
          <p:blipFill rotWithShape="1">
            <a:blip r:embed="rId2">
              <a:alphaModFix/>
            </a:blip>
            <a:srcRect b="18117" l="13804" r="30842" t="7780"/>
            <a:stretch/>
          </p:blipFill>
          <p:spPr>
            <a:xfrm flipH="1" rot="5400000">
              <a:off x="1523012" y="-800513"/>
              <a:ext cx="2236102" cy="4207575"/>
            </a:xfrm>
            <a:prstGeom prst="rect">
              <a:avLst/>
            </a:prstGeom>
            <a:noFill/>
            <a:ln>
              <a:noFill/>
            </a:ln>
          </p:spPr>
        </p:pic>
        <p:pic>
          <p:nvPicPr>
            <p:cNvPr id="277" name="Google Shape;277;p114"/>
            <p:cNvPicPr preferRelativeResize="0"/>
            <p:nvPr/>
          </p:nvPicPr>
          <p:blipFill rotWithShape="1">
            <a:blip r:embed="rId3">
              <a:alphaModFix/>
            </a:blip>
            <a:srcRect b="0" l="41433" r="0" t="21604"/>
            <a:stretch/>
          </p:blipFill>
          <p:spPr>
            <a:xfrm>
              <a:off x="229225" y="185225"/>
              <a:ext cx="2532397" cy="4764851"/>
            </a:xfrm>
            <a:prstGeom prst="rect">
              <a:avLst/>
            </a:prstGeom>
            <a:noFill/>
            <a:ln>
              <a:noFill/>
            </a:ln>
          </p:spPr>
        </p:pic>
        <p:pic>
          <p:nvPicPr>
            <p:cNvPr id="278" name="Google Shape;278;p114"/>
            <p:cNvPicPr preferRelativeResize="0"/>
            <p:nvPr/>
          </p:nvPicPr>
          <p:blipFill rotWithShape="1">
            <a:blip r:embed="rId4">
              <a:alphaModFix/>
            </a:blip>
            <a:srcRect b="0" l="14296" r="39809" t="32836"/>
            <a:stretch/>
          </p:blipFill>
          <p:spPr>
            <a:xfrm rot="5400000">
              <a:off x="5544047" y="1581357"/>
              <a:ext cx="2206401" cy="4541752"/>
            </a:xfrm>
            <a:prstGeom prst="rect">
              <a:avLst/>
            </a:prstGeom>
            <a:noFill/>
            <a:ln>
              <a:noFill/>
            </a:ln>
          </p:spPr>
        </p:pic>
        <p:pic>
          <p:nvPicPr>
            <p:cNvPr id="279" name="Google Shape;279;p114"/>
            <p:cNvPicPr preferRelativeResize="0"/>
            <p:nvPr/>
          </p:nvPicPr>
          <p:blipFill rotWithShape="1">
            <a:blip r:embed="rId5">
              <a:alphaModFix/>
            </a:blip>
            <a:srcRect b="21847" l="3245" r="26668" t="16327"/>
            <a:stretch/>
          </p:blipFill>
          <p:spPr>
            <a:xfrm>
              <a:off x="5381175" y="379675"/>
              <a:ext cx="2997074" cy="3718799"/>
            </a:xfrm>
            <a:prstGeom prst="rect">
              <a:avLst/>
            </a:prstGeom>
            <a:noFill/>
            <a:ln>
              <a:noFill/>
            </a:ln>
          </p:spPr>
        </p:pic>
        <p:pic>
          <p:nvPicPr>
            <p:cNvPr id="280" name="Google Shape;280;p114"/>
            <p:cNvPicPr preferRelativeResize="0"/>
            <p:nvPr/>
          </p:nvPicPr>
          <p:blipFill rotWithShape="1">
            <a:blip r:embed="rId6">
              <a:alphaModFix/>
            </a:blip>
            <a:srcRect b="58497" l="32735" r="28428" t="10200"/>
            <a:stretch/>
          </p:blipFill>
          <p:spPr>
            <a:xfrm rot="-5400000">
              <a:off x="7611709" y="3650211"/>
              <a:ext cx="1224976" cy="1387848"/>
            </a:xfrm>
            <a:prstGeom prst="rect">
              <a:avLst/>
            </a:prstGeom>
            <a:noFill/>
            <a:ln>
              <a:noFill/>
            </a:ln>
          </p:spPr>
        </p:pic>
      </p:grpSp>
    </p:spTree>
  </p:cSld>
  <p:clrMapOvr>
    <a:masterClrMapping/>
  </p:clrMapOvr>
</p:sldLayout>
</file>

<file path=ppt/slideLayouts/slideLayout4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84" name="Shape 284"/>
        <p:cNvGrpSpPr/>
        <p:nvPr/>
      </p:nvGrpSpPr>
      <p:grpSpPr>
        <a:xfrm>
          <a:off x="0" y="0"/>
          <a:ext cx="0" cy="0"/>
          <a:chOff x="0" y="0"/>
          <a:chExt cx="0" cy="0"/>
        </a:xfrm>
      </p:grpSpPr>
      <p:sp>
        <p:nvSpPr>
          <p:cNvPr id="285" name="Google Shape;285;p54"/>
          <p:cNvSpPr/>
          <p:nvPr/>
        </p:nvSpPr>
        <p:spPr>
          <a:xfrm>
            <a:off x="0" y="0"/>
            <a:ext cx="9144000" cy="781200"/>
          </a:xfrm>
          <a:prstGeom prst="rect">
            <a:avLst/>
          </a:pr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6" name="Google Shape;286;p54"/>
          <p:cNvSpPr txBox="1"/>
          <p:nvPr>
            <p:ph type="title"/>
          </p:nvPr>
        </p:nvSpPr>
        <p:spPr>
          <a:xfrm>
            <a:off x="680525" y="445025"/>
            <a:ext cx="70665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287" name="Shape 287"/>
        <p:cNvGrpSpPr/>
        <p:nvPr/>
      </p:nvGrpSpPr>
      <p:grpSpPr>
        <a:xfrm>
          <a:off x="0" y="0"/>
          <a:ext cx="0" cy="0"/>
          <a:chOff x="0" y="0"/>
          <a:chExt cx="0" cy="0"/>
        </a:xfrm>
      </p:grpSpPr>
      <p:sp>
        <p:nvSpPr>
          <p:cNvPr id="288" name="Google Shape;288;p55"/>
          <p:cNvSpPr txBox="1"/>
          <p:nvPr>
            <p:ph type="ctrTitle"/>
          </p:nvPr>
        </p:nvSpPr>
        <p:spPr>
          <a:xfrm>
            <a:off x="1626300" y="1288975"/>
            <a:ext cx="5891400" cy="792600"/>
          </a:xfrm>
          <a:prstGeom prst="rect">
            <a:avLst/>
          </a:prstGeom>
          <a:noFill/>
          <a:ln>
            <a:noFill/>
          </a:ln>
        </p:spPr>
        <p:txBody>
          <a:bodyPr anchorCtr="0" anchor="b" bIns="91425" lIns="91425" spcFirstLastPara="1" rIns="91425" wrap="square" tIns="91425">
            <a:noAutofit/>
          </a:bodyPr>
          <a:lstStyle>
            <a:lvl1pPr lvl="0" algn="ctr">
              <a:lnSpc>
                <a:spcPct val="80000"/>
              </a:lnSpc>
              <a:spcBef>
                <a:spcPts val="0"/>
              </a:spcBef>
              <a:spcAft>
                <a:spcPts val="0"/>
              </a:spcAft>
              <a:buSzPts val="5200"/>
              <a:buNone/>
              <a:defRPr sz="5200"/>
            </a:lvl1pPr>
            <a:lvl2pPr lvl="1" algn="ctr">
              <a:lnSpc>
                <a:spcPct val="80000"/>
              </a:lnSpc>
              <a:spcBef>
                <a:spcPts val="0"/>
              </a:spcBef>
              <a:spcAft>
                <a:spcPts val="0"/>
              </a:spcAft>
              <a:buSzPts val="5200"/>
              <a:buNone/>
              <a:defRPr sz="5200"/>
            </a:lvl2pPr>
            <a:lvl3pPr lvl="2" algn="ctr">
              <a:lnSpc>
                <a:spcPct val="80000"/>
              </a:lnSpc>
              <a:spcBef>
                <a:spcPts val="0"/>
              </a:spcBef>
              <a:spcAft>
                <a:spcPts val="0"/>
              </a:spcAft>
              <a:buSzPts val="5200"/>
              <a:buNone/>
              <a:defRPr sz="5200"/>
            </a:lvl3pPr>
            <a:lvl4pPr lvl="3" algn="ctr">
              <a:lnSpc>
                <a:spcPct val="80000"/>
              </a:lnSpc>
              <a:spcBef>
                <a:spcPts val="0"/>
              </a:spcBef>
              <a:spcAft>
                <a:spcPts val="0"/>
              </a:spcAft>
              <a:buSzPts val="5200"/>
              <a:buNone/>
              <a:defRPr sz="5200"/>
            </a:lvl4pPr>
            <a:lvl5pPr lvl="4" algn="ctr">
              <a:lnSpc>
                <a:spcPct val="80000"/>
              </a:lnSpc>
              <a:spcBef>
                <a:spcPts val="0"/>
              </a:spcBef>
              <a:spcAft>
                <a:spcPts val="0"/>
              </a:spcAft>
              <a:buSzPts val="5200"/>
              <a:buNone/>
              <a:defRPr sz="5200"/>
            </a:lvl5pPr>
            <a:lvl6pPr lvl="5" algn="ctr">
              <a:lnSpc>
                <a:spcPct val="80000"/>
              </a:lnSpc>
              <a:spcBef>
                <a:spcPts val="0"/>
              </a:spcBef>
              <a:spcAft>
                <a:spcPts val="0"/>
              </a:spcAft>
              <a:buSzPts val="5200"/>
              <a:buNone/>
              <a:defRPr sz="5200"/>
            </a:lvl6pPr>
            <a:lvl7pPr lvl="6" algn="ctr">
              <a:lnSpc>
                <a:spcPct val="80000"/>
              </a:lnSpc>
              <a:spcBef>
                <a:spcPts val="0"/>
              </a:spcBef>
              <a:spcAft>
                <a:spcPts val="0"/>
              </a:spcAft>
              <a:buSzPts val="5200"/>
              <a:buNone/>
              <a:defRPr sz="5200"/>
            </a:lvl7pPr>
            <a:lvl8pPr lvl="7" algn="ctr">
              <a:lnSpc>
                <a:spcPct val="80000"/>
              </a:lnSpc>
              <a:spcBef>
                <a:spcPts val="0"/>
              </a:spcBef>
              <a:spcAft>
                <a:spcPts val="0"/>
              </a:spcAft>
              <a:buSzPts val="5200"/>
              <a:buNone/>
              <a:defRPr sz="5200"/>
            </a:lvl8pPr>
            <a:lvl9pPr lvl="8" algn="ctr">
              <a:lnSpc>
                <a:spcPct val="80000"/>
              </a:lnSpc>
              <a:spcBef>
                <a:spcPts val="0"/>
              </a:spcBef>
              <a:spcAft>
                <a:spcPts val="0"/>
              </a:spcAft>
              <a:buSzPts val="5200"/>
              <a:buNone/>
              <a:defRPr sz="5200"/>
            </a:lvl9pPr>
          </a:lstStyle>
          <a:p/>
        </p:txBody>
      </p:sp>
      <p:sp>
        <p:nvSpPr>
          <p:cNvPr id="289" name="Google Shape;289;p55"/>
          <p:cNvSpPr txBox="1"/>
          <p:nvPr>
            <p:ph idx="1" type="subTitle"/>
          </p:nvPr>
        </p:nvSpPr>
        <p:spPr>
          <a:xfrm>
            <a:off x="1823850" y="1953225"/>
            <a:ext cx="5496300" cy="5382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600"/>
              <a:buNone/>
              <a:defRPr sz="16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90" name="Shape 290"/>
        <p:cNvGrpSpPr/>
        <p:nvPr/>
      </p:nvGrpSpPr>
      <p:grpSpPr>
        <a:xfrm>
          <a:off x="0" y="0"/>
          <a:ext cx="0" cy="0"/>
          <a:chOff x="0" y="0"/>
          <a:chExt cx="0" cy="0"/>
        </a:xfrm>
      </p:grpSpPr>
      <p:sp>
        <p:nvSpPr>
          <p:cNvPr id="291" name="Google Shape;291;p56"/>
          <p:cNvSpPr/>
          <p:nvPr/>
        </p:nvSpPr>
        <p:spPr>
          <a:xfrm>
            <a:off x="-18775" y="-20375"/>
            <a:ext cx="2771700" cy="5163900"/>
          </a:xfrm>
          <a:prstGeom prst="rect">
            <a:avLst/>
          </a:pr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2" name="Google Shape;292;p56"/>
          <p:cNvSpPr txBox="1"/>
          <p:nvPr>
            <p:ph type="title"/>
          </p:nvPr>
        </p:nvSpPr>
        <p:spPr>
          <a:xfrm>
            <a:off x="1176992" y="2560534"/>
            <a:ext cx="3537600" cy="841800"/>
          </a:xfrm>
          <a:prstGeom prst="rect">
            <a:avLst/>
          </a:prstGeom>
          <a:noFill/>
          <a:ln>
            <a:noFill/>
          </a:ln>
        </p:spPr>
        <p:txBody>
          <a:bodyPr anchorCtr="0" anchor="ctr" bIns="91425" lIns="91425" spcFirstLastPara="1" rIns="91425" wrap="square" tIns="91425">
            <a:noAutofit/>
          </a:bodyPr>
          <a:lstStyle>
            <a:lvl1pPr lvl="0" algn="l">
              <a:lnSpc>
                <a:spcPct val="80000"/>
              </a:lnSpc>
              <a:spcBef>
                <a:spcPts val="0"/>
              </a:spcBef>
              <a:spcAft>
                <a:spcPts val="0"/>
              </a:spcAft>
              <a:buSzPts val="4800"/>
              <a:buNone/>
              <a:defRPr sz="48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p:txBody>
      </p:sp>
      <p:sp>
        <p:nvSpPr>
          <p:cNvPr id="293" name="Google Shape;293;p56"/>
          <p:cNvSpPr txBox="1"/>
          <p:nvPr>
            <p:ph idx="2" type="title"/>
          </p:nvPr>
        </p:nvSpPr>
        <p:spPr>
          <a:xfrm>
            <a:off x="1176992" y="945225"/>
            <a:ext cx="2511900" cy="7893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7200"/>
              <a:buNone/>
              <a:defRPr sz="7200"/>
            </a:lvl1pPr>
            <a:lvl2pPr lvl="1" algn="l">
              <a:lnSpc>
                <a:spcPct val="100000"/>
              </a:lnSpc>
              <a:spcBef>
                <a:spcPts val="0"/>
              </a:spcBef>
              <a:spcAft>
                <a:spcPts val="0"/>
              </a:spcAft>
              <a:buSzPts val="7200"/>
              <a:buNone/>
              <a:defRPr sz="7200"/>
            </a:lvl2pPr>
            <a:lvl3pPr lvl="2" algn="l">
              <a:lnSpc>
                <a:spcPct val="100000"/>
              </a:lnSpc>
              <a:spcBef>
                <a:spcPts val="0"/>
              </a:spcBef>
              <a:spcAft>
                <a:spcPts val="0"/>
              </a:spcAft>
              <a:buSzPts val="7200"/>
              <a:buNone/>
              <a:defRPr sz="7200"/>
            </a:lvl3pPr>
            <a:lvl4pPr lvl="3" algn="l">
              <a:lnSpc>
                <a:spcPct val="100000"/>
              </a:lnSpc>
              <a:spcBef>
                <a:spcPts val="0"/>
              </a:spcBef>
              <a:spcAft>
                <a:spcPts val="0"/>
              </a:spcAft>
              <a:buSzPts val="7200"/>
              <a:buNone/>
              <a:defRPr sz="7200"/>
            </a:lvl4pPr>
            <a:lvl5pPr lvl="4" algn="l">
              <a:lnSpc>
                <a:spcPct val="100000"/>
              </a:lnSpc>
              <a:spcBef>
                <a:spcPts val="0"/>
              </a:spcBef>
              <a:spcAft>
                <a:spcPts val="0"/>
              </a:spcAft>
              <a:buSzPts val="7200"/>
              <a:buNone/>
              <a:defRPr sz="7200"/>
            </a:lvl5pPr>
            <a:lvl6pPr lvl="5" algn="l">
              <a:lnSpc>
                <a:spcPct val="100000"/>
              </a:lnSpc>
              <a:spcBef>
                <a:spcPts val="0"/>
              </a:spcBef>
              <a:spcAft>
                <a:spcPts val="0"/>
              </a:spcAft>
              <a:buSzPts val="7200"/>
              <a:buNone/>
              <a:defRPr sz="7200"/>
            </a:lvl6pPr>
            <a:lvl7pPr lvl="6" algn="l">
              <a:lnSpc>
                <a:spcPct val="100000"/>
              </a:lnSpc>
              <a:spcBef>
                <a:spcPts val="0"/>
              </a:spcBef>
              <a:spcAft>
                <a:spcPts val="0"/>
              </a:spcAft>
              <a:buSzPts val="7200"/>
              <a:buNone/>
              <a:defRPr sz="7200"/>
            </a:lvl7pPr>
            <a:lvl8pPr lvl="7" algn="l">
              <a:lnSpc>
                <a:spcPct val="100000"/>
              </a:lnSpc>
              <a:spcBef>
                <a:spcPts val="0"/>
              </a:spcBef>
              <a:spcAft>
                <a:spcPts val="0"/>
              </a:spcAft>
              <a:buSzPts val="7200"/>
              <a:buNone/>
              <a:defRPr sz="7200"/>
            </a:lvl8pPr>
            <a:lvl9pPr lvl="8" algn="l">
              <a:lnSpc>
                <a:spcPct val="100000"/>
              </a:lnSpc>
              <a:spcBef>
                <a:spcPts val="0"/>
              </a:spcBef>
              <a:spcAft>
                <a:spcPts val="0"/>
              </a:spcAft>
              <a:buSzPts val="7200"/>
              <a:buNone/>
              <a:defRPr sz="7200"/>
            </a:lvl9pPr>
          </a:lstStyle>
          <a:p/>
        </p:txBody>
      </p:sp>
      <p:sp>
        <p:nvSpPr>
          <p:cNvPr id="294" name="Google Shape;294;p56"/>
          <p:cNvSpPr txBox="1"/>
          <p:nvPr>
            <p:ph idx="1" type="subTitle"/>
          </p:nvPr>
        </p:nvSpPr>
        <p:spPr>
          <a:xfrm>
            <a:off x="1176992" y="3591825"/>
            <a:ext cx="3179100" cy="5382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600"/>
              <a:buNone/>
              <a:defRPr sz="1600"/>
            </a:lvl1pPr>
            <a:lvl2pPr lvl="1" algn="l">
              <a:lnSpc>
                <a:spcPct val="100000"/>
              </a:lnSpc>
              <a:spcBef>
                <a:spcPts val="0"/>
              </a:spcBef>
              <a:spcAft>
                <a:spcPts val="0"/>
              </a:spcAft>
              <a:buSzPts val="2800"/>
              <a:buNone/>
              <a:defRPr sz="2800"/>
            </a:lvl2pPr>
            <a:lvl3pPr lvl="2" algn="l">
              <a:lnSpc>
                <a:spcPct val="100000"/>
              </a:lnSpc>
              <a:spcBef>
                <a:spcPts val="0"/>
              </a:spcBef>
              <a:spcAft>
                <a:spcPts val="0"/>
              </a:spcAft>
              <a:buSzPts val="2800"/>
              <a:buNone/>
              <a:defRPr sz="2800"/>
            </a:lvl3pPr>
            <a:lvl4pPr lvl="3" algn="l">
              <a:lnSpc>
                <a:spcPct val="100000"/>
              </a:lnSpc>
              <a:spcBef>
                <a:spcPts val="0"/>
              </a:spcBef>
              <a:spcAft>
                <a:spcPts val="0"/>
              </a:spcAft>
              <a:buSzPts val="2800"/>
              <a:buNone/>
              <a:defRPr sz="2800"/>
            </a:lvl4pPr>
            <a:lvl5pPr lvl="4" algn="l">
              <a:lnSpc>
                <a:spcPct val="100000"/>
              </a:lnSpc>
              <a:spcBef>
                <a:spcPts val="0"/>
              </a:spcBef>
              <a:spcAft>
                <a:spcPts val="0"/>
              </a:spcAft>
              <a:buSzPts val="2800"/>
              <a:buNone/>
              <a:defRPr sz="2800"/>
            </a:lvl5pPr>
            <a:lvl6pPr lvl="5" algn="l">
              <a:lnSpc>
                <a:spcPct val="100000"/>
              </a:lnSpc>
              <a:spcBef>
                <a:spcPts val="0"/>
              </a:spcBef>
              <a:spcAft>
                <a:spcPts val="0"/>
              </a:spcAft>
              <a:buSzPts val="2800"/>
              <a:buNone/>
              <a:defRPr sz="2800"/>
            </a:lvl6pPr>
            <a:lvl7pPr lvl="6" algn="l">
              <a:lnSpc>
                <a:spcPct val="100000"/>
              </a:lnSpc>
              <a:spcBef>
                <a:spcPts val="0"/>
              </a:spcBef>
              <a:spcAft>
                <a:spcPts val="0"/>
              </a:spcAft>
              <a:buSzPts val="2800"/>
              <a:buNone/>
              <a:defRPr sz="2800"/>
            </a:lvl7pPr>
            <a:lvl8pPr lvl="7" algn="l">
              <a:lnSpc>
                <a:spcPct val="100000"/>
              </a:lnSpc>
              <a:spcBef>
                <a:spcPts val="0"/>
              </a:spcBef>
              <a:spcAft>
                <a:spcPts val="0"/>
              </a:spcAft>
              <a:buSzPts val="2800"/>
              <a:buNone/>
              <a:defRPr sz="2800"/>
            </a:lvl8pPr>
            <a:lvl9pPr lvl="8" algn="l">
              <a:lnSpc>
                <a:spcPct val="100000"/>
              </a:lnSpc>
              <a:spcBef>
                <a:spcPts val="0"/>
              </a:spcBef>
              <a:spcAft>
                <a:spcPts val="0"/>
              </a:spcAft>
              <a:buSzPts val="2800"/>
              <a:buNone/>
              <a:defRPr sz="2800"/>
            </a:lvl9pPr>
          </a:lstStyle>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hree Columns">
  <p:cSld name="Title + Three Columns">
    <p:spTree>
      <p:nvGrpSpPr>
        <p:cNvPr id="295" name="Shape 295"/>
        <p:cNvGrpSpPr/>
        <p:nvPr/>
      </p:nvGrpSpPr>
      <p:grpSpPr>
        <a:xfrm>
          <a:off x="0" y="0"/>
          <a:ext cx="0" cy="0"/>
          <a:chOff x="0" y="0"/>
          <a:chExt cx="0" cy="0"/>
        </a:xfrm>
      </p:grpSpPr>
      <p:sp>
        <p:nvSpPr>
          <p:cNvPr id="296" name="Google Shape;296;p57"/>
          <p:cNvSpPr/>
          <p:nvPr/>
        </p:nvSpPr>
        <p:spPr>
          <a:xfrm>
            <a:off x="0" y="0"/>
            <a:ext cx="9144000" cy="781200"/>
          </a:xfrm>
          <a:prstGeom prst="rect">
            <a:avLst/>
          </a:pr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7" name="Google Shape;297;p57"/>
          <p:cNvSpPr txBox="1"/>
          <p:nvPr>
            <p:ph type="title"/>
          </p:nvPr>
        </p:nvSpPr>
        <p:spPr>
          <a:xfrm>
            <a:off x="680525" y="445025"/>
            <a:ext cx="70665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298" name="Google Shape;298;p57"/>
          <p:cNvSpPr txBox="1"/>
          <p:nvPr>
            <p:ph idx="2" type="title"/>
          </p:nvPr>
        </p:nvSpPr>
        <p:spPr>
          <a:xfrm>
            <a:off x="852688" y="3056675"/>
            <a:ext cx="2320800" cy="572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800"/>
              <a:buNone/>
              <a:defRPr sz="1800"/>
            </a:lvl1pPr>
            <a:lvl2pPr lvl="1" algn="ctr">
              <a:lnSpc>
                <a:spcPct val="100000"/>
              </a:lnSpc>
              <a:spcBef>
                <a:spcPts val="0"/>
              </a:spcBef>
              <a:spcAft>
                <a:spcPts val="0"/>
              </a:spcAft>
              <a:buSzPts val="2800"/>
              <a:buNone/>
              <a:defRPr/>
            </a:lvl2pPr>
            <a:lvl3pPr lvl="2" algn="ctr">
              <a:lnSpc>
                <a:spcPct val="100000"/>
              </a:lnSpc>
              <a:spcBef>
                <a:spcPts val="0"/>
              </a:spcBef>
              <a:spcAft>
                <a:spcPts val="0"/>
              </a:spcAft>
              <a:buSzPts val="2800"/>
              <a:buNone/>
              <a:defRPr/>
            </a:lvl3pPr>
            <a:lvl4pPr lvl="3" algn="ctr">
              <a:lnSpc>
                <a:spcPct val="100000"/>
              </a:lnSpc>
              <a:spcBef>
                <a:spcPts val="0"/>
              </a:spcBef>
              <a:spcAft>
                <a:spcPts val="0"/>
              </a:spcAft>
              <a:buSzPts val="2800"/>
              <a:buNone/>
              <a:defRPr/>
            </a:lvl4pPr>
            <a:lvl5pPr lvl="4" algn="ctr">
              <a:lnSpc>
                <a:spcPct val="100000"/>
              </a:lnSpc>
              <a:spcBef>
                <a:spcPts val="0"/>
              </a:spcBef>
              <a:spcAft>
                <a:spcPts val="0"/>
              </a:spcAft>
              <a:buSzPts val="2800"/>
              <a:buNone/>
              <a:defRPr/>
            </a:lvl5pPr>
            <a:lvl6pPr lvl="5" algn="ctr">
              <a:lnSpc>
                <a:spcPct val="100000"/>
              </a:lnSpc>
              <a:spcBef>
                <a:spcPts val="0"/>
              </a:spcBef>
              <a:spcAft>
                <a:spcPts val="0"/>
              </a:spcAft>
              <a:buSzPts val="2800"/>
              <a:buNone/>
              <a:defRPr/>
            </a:lvl6pPr>
            <a:lvl7pPr lvl="6" algn="ctr">
              <a:lnSpc>
                <a:spcPct val="100000"/>
              </a:lnSpc>
              <a:spcBef>
                <a:spcPts val="0"/>
              </a:spcBef>
              <a:spcAft>
                <a:spcPts val="0"/>
              </a:spcAft>
              <a:buSzPts val="2800"/>
              <a:buNone/>
              <a:defRPr/>
            </a:lvl7pPr>
            <a:lvl8pPr lvl="7" algn="ctr">
              <a:lnSpc>
                <a:spcPct val="100000"/>
              </a:lnSpc>
              <a:spcBef>
                <a:spcPts val="0"/>
              </a:spcBef>
              <a:spcAft>
                <a:spcPts val="0"/>
              </a:spcAft>
              <a:buSzPts val="2800"/>
              <a:buNone/>
              <a:defRPr/>
            </a:lvl8pPr>
            <a:lvl9pPr lvl="8" algn="ctr">
              <a:lnSpc>
                <a:spcPct val="100000"/>
              </a:lnSpc>
              <a:spcBef>
                <a:spcPts val="0"/>
              </a:spcBef>
              <a:spcAft>
                <a:spcPts val="0"/>
              </a:spcAft>
              <a:buSzPts val="2800"/>
              <a:buNone/>
              <a:defRPr/>
            </a:lvl9pPr>
          </a:lstStyle>
          <a:p/>
        </p:txBody>
      </p:sp>
      <p:sp>
        <p:nvSpPr>
          <p:cNvPr id="299" name="Google Shape;299;p57"/>
          <p:cNvSpPr txBox="1"/>
          <p:nvPr>
            <p:ph idx="1" type="subTitle"/>
          </p:nvPr>
        </p:nvSpPr>
        <p:spPr>
          <a:xfrm>
            <a:off x="852688" y="3400775"/>
            <a:ext cx="2320800" cy="5382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400"/>
              <a:buNone/>
              <a:defRPr sz="1400"/>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300" name="Google Shape;300;p57"/>
          <p:cNvSpPr txBox="1"/>
          <p:nvPr>
            <p:ph idx="3" type="title"/>
          </p:nvPr>
        </p:nvSpPr>
        <p:spPr>
          <a:xfrm>
            <a:off x="3411589" y="3056675"/>
            <a:ext cx="2320800" cy="572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800"/>
              <a:buNone/>
              <a:defRPr sz="1800"/>
            </a:lvl1pPr>
            <a:lvl2pPr lvl="1" algn="ctr">
              <a:lnSpc>
                <a:spcPct val="100000"/>
              </a:lnSpc>
              <a:spcBef>
                <a:spcPts val="0"/>
              </a:spcBef>
              <a:spcAft>
                <a:spcPts val="0"/>
              </a:spcAft>
              <a:buSzPts val="2800"/>
              <a:buNone/>
              <a:defRPr/>
            </a:lvl2pPr>
            <a:lvl3pPr lvl="2" algn="ctr">
              <a:lnSpc>
                <a:spcPct val="100000"/>
              </a:lnSpc>
              <a:spcBef>
                <a:spcPts val="0"/>
              </a:spcBef>
              <a:spcAft>
                <a:spcPts val="0"/>
              </a:spcAft>
              <a:buSzPts val="2800"/>
              <a:buNone/>
              <a:defRPr/>
            </a:lvl3pPr>
            <a:lvl4pPr lvl="3" algn="ctr">
              <a:lnSpc>
                <a:spcPct val="100000"/>
              </a:lnSpc>
              <a:spcBef>
                <a:spcPts val="0"/>
              </a:spcBef>
              <a:spcAft>
                <a:spcPts val="0"/>
              </a:spcAft>
              <a:buSzPts val="2800"/>
              <a:buNone/>
              <a:defRPr/>
            </a:lvl4pPr>
            <a:lvl5pPr lvl="4" algn="ctr">
              <a:lnSpc>
                <a:spcPct val="100000"/>
              </a:lnSpc>
              <a:spcBef>
                <a:spcPts val="0"/>
              </a:spcBef>
              <a:spcAft>
                <a:spcPts val="0"/>
              </a:spcAft>
              <a:buSzPts val="2800"/>
              <a:buNone/>
              <a:defRPr/>
            </a:lvl5pPr>
            <a:lvl6pPr lvl="5" algn="ctr">
              <a:lnSpc>
                <a:spcPct val="100000"/>
              </a:lnSpc>
              <a:spcBef>
                <a:spcPts val="0"/>
              </a:spcBef>
              <a:spcAft>
                <a:spcPts val="0"/>
              </a:spcAft>
              <a:buSzPts val="2800"/>
              <a:buNone/>
              <a:defRPr/>
            </a:lvl6pPr>
            <a:lvl7pPr lvl="6" algn="ctr">
              <a:lnSpc>
                <a:spcPct val="100000"/>
              </a:lnSpc>
              <a:spcBef>
                <a:spcPts val="0"/>
              </a:spcBef>
              <a:spcAft>
                <a:spcPts val="0"/>
              </a:spcAft>
              <a:buSzPts val="2800"/>
              <a:buNone/>
              <a:defRPr/>
            </a:lvl7pPr>
            <a:lvl8pPr lvl="7" algn="ctr">
              <a:lnSpc>
                <a:spcPct val="100000"/>
              </a:lnSpc>
              <a:spcBef>
                <a:spcPts val="0"/>
              </a:spcBef>
              <a:spcAft>
                <a:spcPts val="0"/>
              </a:spcAft>
              <a:buSzPts val="2800"/>
              <a:buNone/>
              <a:defRPr/>
            </a:lvl8pPr>
            <a:lvl9pPr lvl="8" algn="ctr">
              <a:lnSpc>
                <a:spcPct val="100000"/>
              </a:lnSpc>
              <a:spcBef>
                <a:spcPts val="0"/>
              </a:spcBef>
              <a:spcAft>
                <a:spcPts val="0"/>
              </a:spcAft>
              <a:buSzPts val="2800"/>
              <a:buNone/>
              <a:defRPr/>
            </a:lvl9pPr>
          </a:lstStyle>
          <a:p/>
        </p:txBody>
      </p:sp>
      <p:sp>
        <p:nvSpPr>
          <p:cNvPr id="301" name="Google Shape;301;p57"/>
          <p:cNvSpPr txBox="1"/>
          <p:nvPr>
            <p:ph idx="4" type="subTitle"/>
          </p:nvPr>
        </p:nvSpPr>
        <p:spPr>
          <a:xfrm>
            <a:off x="3411589" y="3400775"/>
            <a:ext cx="2320800" cy="5382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400"/>
              <a:buNone/>
              <a:defRPr sz="1400"/>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302" name="Google Shape;302;p57"/>
          <p:cNvSpPr txBox="1"/>
          <p:nvPr>
            <p:ph idx="5" type="title"/>
          </p:nvPr>
        </p:nvSpPr>
        <p:spPr>
          <a:xfrm>
            <a:off x="5970500" y="3056675"/>
            <a:ext cx="2320800" cy="572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800"/>
              <a:buNone/>
              <a:defRPr sz="1800"/>
            </a:lvl1pPr>
            <a:lvl2pPr lvl="1" algn="ctr">
              <a:lnSpc>
                <a:spcPct val="100000"/>
              </a:lnSpc>
              <a:spcBef>
                <a:spcPts val="0"/>
              </a:spcBef>
              <a:spcAft>
                <a:spcPts val="0"/>
              </a:spcAft>
              <a:buSzPts val="2800"/>
              <a:buNone/>
              <a:defRPr/>
            </a:lvl2pPr>
            <a:lvl3pPr lvl="2" algn="ctr">
              <a:lnSpc>
                <a:spcPct val="100000"/>
              </a:lnSpc>
              <a:spcBef>
                <a:spcPts val="0"/>
              </a:spcBef>
              <a:spcAft>
                <a:spcPts val="0"/>
              </a:spcAft>
              <a:buSzPts val="2800"/>
              <a:buNone/>
              <a:defRPr/>
            </a:lvl3pPr>
            <a:lvl4pPr lvl="3" algn="ctr">
              <a:lnSpc>
                <a:spcPct val="100000"/>
              </a:lnSpc>
              <a:spcBef>
                <a:spcPts val="0"/>
              </a:spcBef>
              <a:spcAft>
                <a:spcPts val="0"/>
              </a:spcAft>
              <a:buSzPts val="2800"/>
              <a:buNone/>
              <a:defRPr/>
            </a:lvl4pPr>
            <a:lvl5pPr lvl="4" algn="ctr">
              <a:lnSpc>
                <a:spcPct val="100000"/>
              </a:lnSpc>
              <a:spcBef>
                <a:spcPts val="0"/>
              </a:spcBef>
              <a:spcAft>
                <a:spcPts val="0"/>
              </a:spcAft>
              <a:buSzPts val="2800"/>
              <a:buNone/>
              <a:defRPr/>
            </a:lvl5pPr>
            <a:lvl6pPr lvl="5" algn="ctr">
              <a:lnSpc>
                <a:spcPct val="100000"/>
              </a:lnSpc>
              <a:spcBef>
                <a:spcPts val="0"/>
              </a:spcBef>
              <a:spcAft>
                <a:spcPts val="0"/>
              </a:spcAft>
              <a:buSzPts val="2800"/>
              <a:buNone/>
              <a:defRPr/>
            </a:lvl6pPr>
            <a:lvl7pPr lvl="6" algn="ctr">
              <a:lnSpc>
                <a:spcPct val="100000"/>
              </a:lnSpc>
              <a:spcBef>
                <a:spcPts val="0"/>
              </a:spcBef>
              <a:spcAft>
                <a:spcPts val="0"/>
              </a:spcAft>
              <a:buSzPts val="2800"/>
              <a:buNone/>
              <a:defRPr/>
            </a:lvl7pPr>
            <a:lvl8pPr lvl="7" algn="ctr">
              <a:lnSpc>
                <a:spcPct val="100000"/>
              </a:lnSpc>
              <a:spcBef>
                <a:spcPts val="0"/>
              </a:spcBef>
              <a:spcAft>
                <a:spcPts val="0"/>
              </a:spcAft>
              <a:buSzPts val="2800"/>
              <a:buNone/>
              <a:defRPr/>
            </a:lvl8pPr>
            <a:lvl9pPr lvl="8" algn="ctr">
              <a:lnSpc>
                <a:spcPct val="100000"/>
              </a:lnSpc>
              <a:spcBef>
                <a:spcPts val="0"/>
              </a:spcBef>
              <a:spcAft>
                <a:spcPts val="0"/>
              </a:spcAft>
              <a:buSzPts val="2800"/>
              <a:buNone/>
              <a:defRPr/>
            </a:lvl9pPr>
          </a:lstStyle>
          <a:p/>
        </p:txBody>
      </p:sp>
      <p:sp>
        <p:nvSpPr>
          <p:cNvPr id="303" name="Google Shape;303;p57"/>
          <p:cNvSpPr txBox="1"/>
          <p:nvPr>
            <p:ph idx="6" type="subTitle"/>
          </p:nvPr>
        </p:nvSpPr>
        <p:spPr>
          <a:xfrm>
            <a:off x="5970500" y="3400775"/>
            <a:ext cx="2320800" cy="5382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400"/>
              <a:buNone/>
              <a:defRPr sz="1400"/>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six columns">
  <p:cSld name="Title and six columns">
    <p:spTree>
      <p:nvGrpSpPr>
        <p:cNvPr id="304" name="Shape 304"/>
        <p:cNvGrpSpPr/>
        <p:nvPr/>
      </p:nvGrpSpPr>
      <p:grpSpPr>
        <a:xfrm>
          <a:off x="0" y="0"/>
          <a:ext cx="0" cy="0"/>
          <a:chOff x="0" y="0"/>
          <a:chExt cx="0" cy="0"/>
        </a:xfrm>
      </p:grpSpPr>
      <p:sp>
        <p:nvSpPr>
          <p:cNvPr id="305" name="Google Shape;305;p58"/>
          <p:cNvSpPr txBox="1"/>
          <p:nvPr>
            <p:ph type="title"/>
          </p:nvPr>
        </p:nvSpPr>
        <p:spPr>
          <a:xfrm>
            <a:off x="713225" y="445025"/>
            <a:ext cx="7717800" cy="5727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306" name="Google Shape;306;p58"/>
          <p:cNvSpPr/>
          <p:nvPr/>
        </p:nvSpPr>
        <p:spPr>
          <a:xfrm flipH="1" rot="10800000">
            <a:off x="-138400" y="-102292"/>
            <a:ext cx="1987184" cy="1213853"/>
          </a:xfrm>
          <a:custGeom>
            <a:rect b="b" l="l" r="r" t="t"/>
            <a:pathLst>
              <a:path extrusionOk="0" h="12098" w="19805">
                <a:moveTo>
                  <a:pt x="1" y="1"/>
                </a:moveTo>
                <a:lnTo>
                  <a:pt x="1" y="8410"/>
                </a:lnTo>
                <a:cubicBezTo>
                  <a:pt x="1" y="10453"/>
                  <a:pt x="1646" y="12098"/>
                  <a:pt x="3688" y="12098"/>
                </a:cubicBezTo>
                <a:lnTo>
                  <a:pt x="19804" y="12098"/>
                </a:lnTo>
                <a:lnTo>
                  <a:pt x="19008" y="11156"/>
                </a:lnTo>
                <a:cubicBezTo>
                  <a:pt x="17151" y="8927"/>
                  <a:pt x="14406" y="7641"/>
                  <a:pt x="11501" y="7641"/>
                </a:cubicBezTo>
                <a:lnTo>
                  <a:pt x="9790" y="7641"/>
                </a:lnTo>
                <a:lnTo>
                  <a:pt x="5956" y="2852"/>
                </a:lnTo>
                <a:cubicBezTo>
                  <a:pt x="4511" y="1049"/>
                  <a:pt x="2322" y="1"/>
                  <a:pt x="1" y="1"/>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7" name="Google Shape;307;p58"/>
          <p:cNvSpPr/>
          <p:nvPr/>
        </p:nvSpPr>
        <p:spPr>
          <a:xfrm flipH="1" rot="-5400000">
            <a:off x="7563290" y="3563172"/>
            <a:ext cx="1838276" cy="1536906"/>
          </a:xfrm>
          <a:custGeom>
            <a:rect b="b" l="l" r="r" t="t"/>
            <a:pathLst>
              <a:path extrusionOk="0" h="19685" w="23545">
                <a:moveTo>
                  <a:pt x="23545" y="1"/>
                </a:moveTo>
                <a:cubicBezTo>
                  <a:pt x="21250" y="1"/>
                  <a:pt x="19088" y="1115"/>
                  <a:pt x="17735" y="2972"/>
                </a:cubicBezTo>
                <a:lnTo>
                  <a:pt x="10904" y="12442"/>
                </a:lnTo>
                <a:lnTo>
                  <a:pt x="10798" y="12442"/>
                </a:lnTo>
                <a:cubicBezTo>
                  <a:pt x="7442" y="12442"/>
                  <a:pt x="4299" y="14008"/>
                  <a:pt x="2269" y="16674"/>
                </a:cubicBezTo>
                <a:lnTo>
                  <a:pt x="1" y="19685"/>
                </a:lnTo>
                <a:lnTo>
                  <a:pt x="19539" y="19685"/>
                </a:lnTo>
                <a:cubicBezTo>
                  <a:pt x="21754" y="19685"/>
                  <a:pt x="23545" y="17894"/>
                  <a:pt x="23545" y="15679"/>
                </a:cubicBezTo>
                <a:lnTo>
                  <a:pt x="23545" y="1"/>
                </a:ln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8" name="Google Shape;308;p58"/>
          <p:cNvSpPr/>
          <p:nvPr/>
        </p:nvSpPr>
        <p:spPr>
          <a:xfrm flipH="1" rot="10800000">
            <a:off x="-956576" y="4300487"/>
            <a:ext cx="1356217" cy="1356217"/>
          </a:xfrm>
          <a:custGeom>
            <a:rect b="b" l="l" r="r" t="t"/>
            <a:pathLst>
              <a:path extrusionOk="0" fill="none" h="15971" w="15971">
                <a:moveTo>
                  <a:pt x="15971" y="7986"/>
                </a:moveTo>
                <a:cubicBezTo>
                  <a:pt x="15971" y="12390"/>
                  <a:pt x="12389" y="15971"/>
                  <a:pt x="7986" y="15971"/>
                </a:cubicBezTo>
                <a:cubicBezTo>
                  <a:pt x="3569" y="15971"/>
                  <a:pt x="0" y="12390"/>
                  <a:pt x="0" y="7986"/>
                </a:cubicBezTo>
                <a:cubicBezTo>
                  <a:pt x="0" y="3569"/>
                  <a:pt x="3569" y="1"/>
                  <a:pt x="7986" y="1"/>
                </a:cubicBezTo>
                <a:cubicBezTo>
                  <a:pt x="12389" y="1"/>
                  <a:pt x="15971" y="3569"/>
                  <a:pt x="15971" y="7986"/>
                </a:cubicBezTo>
                <a:close/>
              </a:path>
            </a:pathLst>
          </a:custGeom>
          <a:noFill/>
          <a:ln cap="flat" cmpd="sng" w="19050">
            <a:solidFill>
              <a:schemeClr val="accent4"/>
            </a:solidFill>
            <a:prstDash val="solid"/>
            <a:miter lim="13264"/>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9" name="Google Shape;309;p58"/>
          <p:cNvSpPr/>
          <p:nvPr/>
        </p:nvSpPr>
        <p:spPr>
          <a:xfrm flipH="1" rot="10800000">
            <a:off x="8541204" y="-152918"/>
            <a:ext cx="1051084" cy="958159"/>
          </a:xfrm>
          <a:custGeom>
            <a:rect b="b" l="l" r="r" t="t"/>
            <a:pathLst>
              <a:path extrusionOk="0" h="16869" w="18505">
                <a:moveTo>
                  <a:pt x="9252" y="0"/>
                </a:moveTo>
                <a:cubicBezTo>
                  <a:pt x="7094" y="0"/>
                  <a:pt x="4935" y="823"/>
                  <a:pt x="3290" y="2467"/>
                </a:cubicBezTo>
                <a:cubicBezTo>
                  <a:pt x="1" y="5770"/>
                  <a:pt x="1" y="11102"/>
                  <a:pt x="3290" y="14392"/>
                </a:cubicBezTo>
                <a:cubicBezTo>
                  <a:pt x="4935" y="16043"/>
                  <a:pt x="7094" y="16869"/>
                  <a:pt x="9252" y="16869"/>
                </a:cubicBezTo>
                <a:cubicBezTo>
                  <a:pt x="11411" y="16869"/>
                  <a:pt x="13570" y="16043"/>
                  <a:pt x="15215" y="14392"/>
                </a:cubicBezTo>
                <a:cubicBezTo>
                  <a:pt x="18504" y="11102"/>
                  <a:pt x="18504" y="5770"/>
                  <a:pt x="15215" y="2467"/>
                </a:cubicBezTo>
                <a:cubicBezTo>
                  <a:pt x="13570" y="823"/>
                  <a:pt x="11411" y="0"/>
                  <a:pt x="9252"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0" name="Google Shape;310;p58"/>
          <p:cNvSpPr txBox="1"/>
          <p:nvPr>
            <p:ph idx="1" type="subTitle"/>
          </p:nvPr>
        </p:nvSpPr>
        <p:spPr>
          <a:xfrm>
            <a:off x="1206674" y="1385744"/>
            <a:ext cx="1903200" cy="3822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Clr>
                <a:schemeClr val="lt2"/>
              </a:buClr>
              <a:buSzPts val="1800"/>
              <a:buNone/>
              <a:defRPr b="1">
                <a:solidFill>
                  <a:schemeClr val="lt2"/>
                </a:solidFill>
              </a:defRPr>
            </a:lvl1pPr>
            <a:lvl2pPr lvl="1" algn="l">
              <a:lnSpc>
                <a:spcPct val="100000"/>
              </a:lnSpc>
              <a:spcBef>
                <a:spcPts val="0"/>
              </a:spcBef>
              <a:spcAft>
                <a:spcPts val="0"/>
              </a:spcAft>
              <a:buSzPts val="1400"/>
              <a:buNone/>
              <a:defRPr/>
            </a:lvl2pPr>
            <a:lvl3pPr lvl="2" algn="l">
              <a:lnSpc>
                <a:spcPct val="100000"/>
              </a:lnSpc>
              <a:spcBef>
                <a:spcPts val="1600"/>
              </a:spcBef>
              <a:spcAft>
                <a:spcPts val="0"/>
              </a:spcAft>
              <a:buSzPts val="1400"/>
              <a:buNone/>
              <a:defRPr/>
            </a:lvl3pPr>
            <a:lvl4pPr lvl="3" algn="l">
              <a:lnSpc>
                <a:spcPct val="100000"/>
              </a:lnSpc>
              <a:spcBef>
                <a:spcPts val="1600"/>
              </a:spcBef>
              <a:spcAft>
                <a:spcPts val="0"/>
              </a:spcAft>
              <a:buSzPts val="1400"/>
              <a:buNone/>
              <a:defRPr/>
            </a:lvl4pPr>
            <a:lvl5pPr lvl="4" algn="l">
              <a:lnSpc>
                <a:spcPct val="100000"/>
              </a:lnSpc>
              <a:spcBef>
                <a:spcPts val="1600"/>
              </a:spcBef>
              <a:spcAft>
                <a:spcPts val="0"/>
              </a:spcAft>
              <a:buSzPts val="1400"/>
              <a:buNone/>
              <a:defRPr/>
            </a:lvl5pPr>
            <a:lvl6pPr lvl="5" algn="l">
              <a:lnSpc>
                <a:spcPct val="100000"/>
              </a:lnSpc>
              <a:spcBef>
                <a:spcPts val="1600"/>
              </a:spcBef>
              <a:spcAft>
                <a:spcPts val="0"/>
              </a:spcAft>
              <a:buSzPts val="1400"/>
              <a:buNone/>
              <a:defRPr/>
            </a:lvl6pPr>
            <a:lvl7pPr lvl="6" algn="l">
              <a:lnSpc>
                <a:spcPct val="100000"/>
              </a:lnSpc>
              <a:spcBef>
                <a:spcPts val="1600"/>
              </a:spcBef>
              <a:spcAft>
                <a:spcPts val="0"/>
              </a:spcAft>
              <a:buSzPts val="1400"/>
              <a:buNone/>
              <a:defRPr/>
            </a:lvl7pPr>
            <a:lvl8pPr lvl="7" algn="l">
              <a:lnSpc>
                <a:spcPct val="100000"/>
              </a:lnSpc>
              <a:spcBef>
                <a:spcPts val="1600"/>
              </a:spcBef>
              <a:spcAft>
                <a:spcPts val="0"/>
              </a:spcAft>
              <a:buSzPts val="1400"/>
              <a:buNone/>
              <a:defRPr/>
            </a:lvl8pPr>
            <a:lvl9pPr lvl="8" algn="l">
              <a:lnSpc>
                <a:spcPct val="100000"/>
              </a:lnSpc>
              <a:spcBef>
                <a:spcPts val="1600"/>
              </a:spcBef>
              <a:spcAft>
                <a:spcPts val="1600"/>
              </a:spcAft>
              <a:buSzPts val="1400"/>
              <a:buNone/>
              <a:defRPr/>
            </a:lvl9pPr>
          </a:lstStyle>
          <a:p/>
        </p:txBody>
      </p:sp>
      <p:sp>
        <p:nvSpPr>
          <p:cNvPr id="311" name="Google Shape;311;p58"/>
          <p:cNvSpPr txBox="1"/>
          <p:nvPr>
            <p:ph idx="2" type="subTitle"/>
          </p:nvPr>
        </p:nvSpPr>
        <p:spPr>
          <a:xfrm>
            <a:off x="1206674" y="1681000"/>
            <a:ext cx="2498400" cy="5727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1400"/>
              <a:buNone/>
              <a:defRPr sz="1400"/>
            </a:lvl1pPr>
            <a:lvl2pPr lvl="1" algn="l">
              <a:lnSpc>
                <a:spcPct val="100000"/>
              </a:lnSpc>
              <a:spcBef>
                <a:spcPts val="0"/>
              </a:spcBef>
              <a:spcAft>
                <a:spcPts val="0"/>
              </a:spcAft>
              <a:buSzPts val="1400"/>
              <a:buNone/>
              <a:defRPr/>
            </a:lvl2pPr>
            <a:lvl3pPr lvl="2" algn="l">
              <a:lnSpc>
                <a:spcPct val="100000"/>
              </a:lnSpc>
              <a:spcBef>
                <a:spcPts val="1600"/>
              </a:spcBef>
              <a:spcAft>
                <a:spcPts val="0"/>
              </a:spcAft>
              <a:buSzPts val="1400"/>
              <a:buNone/>
              <a:defRPr/>
            </a:lvl3pPr>
            <a:lvl4pPr lvl="3" algn="l">
              <a:lnSpc>
                <a:spcPct val="100000"/>
              </a:lnSpc>
              <a:spcBef>
                <a:spcPts val="1600"/>
              </a:spcBef>
              <a:spcAft>
                <a:spcPts val="0"/>
              </a:spcAft>
              <a:buSzPts val="1400"/>
              <a:buNone/>
              <a:defRPr/>
            </a:lvl4pPr>
            <a:lvl5pPr lvl="4" algn="l">
              <a:lnSpc>
                <a:spcPct val="100000"/>
              </a:lnSpc>
              <a:spcBef>
                <a:spcPts val="1600"/>
              </a:spcBef>
              <a:spcAft>
                <a:spcPts val="0"/>
              </a:spcAft>
              <a:buSzPts val="1400"/>
              <a:buNone/>
              <a:defRPr/>
            </a:lvl5pPr>
            <a:lvl6pPr lvl="5" algn="l">
              <a:lnSpc>
                <a:spcPct val="100000"/>
              </a:lnSpc>
              <a:spcBef>
                <a:spcPts val="1600"/>
              </a:spcBef>
              <a:spcAft>
                <a:spcPts val="0"/>
              </a:spcAft>
              <a:buSzPts val="1400"/>
              <a:buNone/>
              <a:defRPr/>
            </a:lvl6pPr>
            <a:lvl7pPr lvl="6" algn="l">
              <a:lnSpc>
                <a:spcPct val="100000"/>
              </a:lnSpc>
              <a:spcBef>
                <a:spcPts val="1600"/>
              </a:spcBef>
              <a:spcAft>
                <a:spcPts val="0"/>
              </a:spcAft>
              <a:buSzPts val="1400"/>
              <a:buNone/>
              <a:defRPr/>
            </a:lvl7pPr>
            <a:lvl8pPr lvl="7" algn="l">
              <a:lnSpc>
                <a:spcPct val="100000"/>
              </a:lnSpc>
              <a:spcBef>
                <a:spcPts val="1600"/>
              </a:spcBef>
              <a:spcAft>
                <a:spcPts val="0"/>
              </a:spcAft>
              <a:buSzPts val="1400"/>
              <a:buNone/>
              <a:defRPr/>
            </a:lvl8pPr>
            <a:lvl9pPr lvl="8" algn="l">
              <a:lnSpc>
                <a:spcPct val="100000"/>
              </a:lnSpc>
              <a:spcBef>
                <a:spcPts val="1600"/>
              </a:spcBef>
              <a:spcAft>
                <a:spcPts val="1600"/>
              </a:spcAft>
              <a:buSzPts val="1400"/>
              <a:buNone/>
              <a:defRPr/>
            </a:lvl9pPr>
          </a:lstStyle>
          <a:p/>
        </p:txBody>
      </p:sp>
      <p:sp>
        <p:nvSpPr>
          <p:cNvPr id="312" name="Google Shape;312;p58"/>
          <p:cNvSpPr txBox="1"/>
          <p:nvPr>
            <p:ph idx="3" type="subTitle"/>
          </p:nvPr>
        </p:nvSpPr>
        <p:spPr>
          <a:xfrm>
            <a:off x="1206674" y="2498632"/>
            <a:ext cx="1903200" cy="3822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Clr>
                <a:schemeClr val="lt2"/>
              </a:buClr>
              <a:buSzPts val="1800"/>
              <a:buNone/>
              <a:defRPr b="1">
                <a:solidFill>
                  <a:schemeClr val="accent6"/>
                </a:solidFill>
              </a:defRPr>
            </a:lvl1pPr>
            <a:lvl2pPr lvl="1" algn="l">
              <a:lnSpc>
                <a:spcPct val="100000"/>
              </a:lnSpc>
              <a:spcBef>
                <a:spcPts val="0"/>
              </a:spcBef>
              <a:spcAft>
                <a:spcPts val="0"/>
              </a:spcAft>
              <a:buSzPts val="1400"/>
              <a:buNone/>
              <a:defRPr/>
            </a:lvl2pPr>
            <a:lvl3pPr lvl="2" algn="l">
              <a:lnSpc>
                <a:spcPct val="100000"/>
              </a:lnSpc>
              <a:spcBef>
                <a:spcPts val="1600"/>
              </a:spcBef>
              <a:spcAft>
                <a:spcPts val="0"/>
              </a:spcAft>
              <a:buSzPts val="1400"/>
              <a:buNone/>
              <a:defRPr/>
            </a:lvl3pPr>
            <a:lvl4pPr lvl="3" algn="l">
              <a:lnSpc>
                <a:spcPct val="100000"/>
              </a:lnSpc>
              <a:spcBef>
                <a:spcPts val="1600"/>
              </a:spcBef>
              <a:spcAft>
                <a:spcPts val="0"/>
              </a:spcAft>
              <a:buSzPts val="1400"/>
              <a:buNone/>
              <a:defRPr/>
            </a:lvl4pPr>
            <a:lvl5pPr lvl="4" algn="l">
              <a:lnSpc>
                <a:spcPct val="100000"/>
              </a:lnSpc>
              <a:spcBef>
                <a:spcPts val="1600"/>
              </a:spcBef>
              <a:spcAft>
                <a:spcPts val="0"/>
              </a:spcAft>
              <a:buSzPts val="1400"/>
              <a:buNone/>
              <a:defRPr/>
            </a:lvl5pPr>
            <a:lvl6pPr lvl="5" algn="l">
              <a:lnSpc>
                <a:spcPct val="100000"/>
              </a:lnSpc>
              <a:spcBef>
                <a:spcPts val="1600"/>
              </a:spcBef>
              <a:spcAft>
                <a:spcPts val="0"/>
              </a:spcAft>
              <a:buSzPts val="1400"/>
              <a:buNone/>
              <a:defRPr/>
            </a:lvl6pPr>
            <a:lvl7pPr lvl="6" algn="l">
              <a:lnSpc>
                <a:spcPct val="100000"/>
              </a:lnSpc>
              <a:spcBef>
                <a:spcPts val="1600"/>
              </a:spcBef>
              <a:spcAft>
                <a:spcPts val="0"/>
              </a:spcAft>
              <a:buSzPts val="1400"/>
              <a:buNone/>
              <a:defRPr/>
            </a:lvl7pPr>
            <a:lvl8pPr lvl="7" algn="l">
              <a:lnSpc>
                <a:spcPct val="100000"/>
              </a:lnSpc>
              <a:spcBef>
                <a:spcPts val="1600"/>
              </a:spcBef>
              <a:spcAft>
                <a:spcPts val="0"/>
              </a:spcAft>
              <a:buSzPts val="1400"/>
              <a:buNone/>
              <a:defRPr/>
            </a:lvl8pPr>
            <a:lvl9pPr lvl="8" algn="l">
              <a:lnSpc>
                <a:spcPct val="100000"/>
              </a:lnSpc>
              <a:spcBef>
                <a:spcPts val="1600"/>
              </a:spcBef>
              <a:spcAft>
                <a:spcPts val="1600"/>
              </a:spcAft>
              <a:buSzPts val="1400"/>
              <a:buNone/>
              <a:defRPr/>
            </a:lvl9pPr>
          </a:lstStyle>
          <a:p/>
        </p:txBody>
      </p:sp>
      <p:sp>
        <p:nvSpPr>
          <p:cNvPr id="313" name="Google Shape;313;p58"/>
          <p:cNvSpPr txBox="1"/>
          <p:nvPr>
            <p:ph idx="4" type="subTitle"/>
          </p:nvPr>
        </p:nvSpPr>
        <p:spPr>
          <a:xfrm>
            <a:off x="1206674" y="2793882"/>
            <a:ext cx="2498400" cy="5727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1400"/>
              <a:buNone/>
              <a:defRPr sz="1400"/>
            </a:lvl1pPr>
            <a:lvl2pPr lvl="1" algn="l">
              <a:lnSpc>
                <a:spcPct val="100000"/>
              </a:lnSpc>
              <a:spcBef>
                <a:spcPts val="0"/>
              </a:spcBef>
              <a:spcAft>
                <a:spcPts val="0"/>
              </a:spcAft>
              <a:buSzPts val="1400"/>
              <a:buNone/>
              <a:defRPr/>
            </a:lvl2pPr>
            <a:lvl3pPr lvl="2" algn="l">
              <a:lnSpc>
                <a:spcPct val="100000"/>
              </a:lnSpc>
              <a:spcBef>
                <a:spcPts val="1600"/>
              </a:spcBef>
              <a:spcAft>
                <a:spcPts val="0"/>
              </a:spcAft>
              <a:buSzPts val="1400"/>
              <a:buNone/>
              <a:defRPr/>
            </a:lvl3pPr>
            <a:lvl4pPr lvl="3" algn="l">
              <a:lnSpc>
                <a:spcPct val="100000"/>
              </a:lnSpc>
              <a:spcBef>
                <a:spcPts val="1600"/>
              </a:spcBef>
              <a:spcAft>
                <a:spcPts val="0"/>
              </a:spcAft>
              <a:buSzPts val="1400"/>
              <a:buNone/>
              <a:defRPr/>
            </a:lvl4pPr>
            <a:lvl5pPr lvl="4" algn="l">
              <a:lnSpc>
                <a:spcPct val="100000"/>
              </a:lnSpc>
              <a:spcBef>
                <a:spcPts val="1600"/>
              </a:spcBef>
              <a:spcAft>
                <a:spcPts val="0"/>
              </a:spcAft>
              <a:buSzPts val="1400"/>
              <a:buNone/>
              <a:defRPr/>
            </a:lvl5pPr>
            <a:lvl6pPr lvl="5" algn="l">
              <a:lnSpc>
                <a:spcPct val="100000"/>
              </a:lnSpc>
              <a:spcBef>
                <a:spcPts val="1600"/>
              </a:spcBef>
              <a:spcAft>
                <a:spcPts val="0"/>
              </a:spcAft>
              <a:buSzPts val="1400"/>
              <a:buNone/>
              <a:defRPr/>
            </a:lvl6pPr>
            <a:lvl7pPr lvl="6" algn="l">
              <a:lnSpc>
                <a:spcPct val="100000"/>
              </a:lnSpc>
              <a:spcBef>
                <a:spcPts val="1600"/>
              </a:spcBef>
              <a:spcAft>
                <a:spcPts val="0"/>
              </a:spcAft>
              <a:buSzPts val="1400"/>
              <a:buNone/>
              <a:defRPr/>
            </a:lvl7pPr>
            <a:lvl8pPr lvl="7" algn="l">
              <a:lnSpc>
                <a:spcPct val="100000"/>
              </a:lnSpc>
              <a:spcBef>
                <a:spcPts val="1600"/>
              </a:spcBef>
              <a:spcAft>
                <a:spcPts val="0"/>
              </a:spcAft>
              <a:buSzPts val="1400"/>
              <a:buNone/>
              <a:defRPr/>
            </a:lvl8pPr>
            <a:lvl9pPr lvl="8" algn="l">
              <a:lnSpc>
                <a:spcPct val="100000"/>
              </a:lnSpc>
              <a:spcBef>
                <a:spcPts val="1600"/>
              </a:spcBef>
              <a:spcAft>
                <a:spcPts val="1600"/>
              </a:spcAft>
              <a:buSzPts val="1400"/>
              <a:buNone/>
              <a:defRPr/>
            </a:lvl9pPr>
          </a:lstStyle>
          <a:p/>
        </p:txBody>
      </p:sp>
      <p:sp>
        <p:nvSpPr>
          <p:cNvPr id="314" name="Google Shape;314;p58"/>
          <p:cNvSpPr txBox="1"/>
          <p:nvPr>
            <p:ph idx="5" type="subTitle"/>
          </p:nvPr>
        </p:nvSpPr>
        <p:spPr>
          <a:xfrm>
            <a:off x="1206674" y="3605581"/>
            <a:ext cx="1903200" cy="3822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Clr>
                <a:schemeClr val="lt2"/>
              </a:buClr>
              <a:buSzPts val="1800"/>
              <a:buNone/>
              <a:defRPr b="1">
                <a:solidFill>
                  <a:schemeClr val="accent1"/>
                </a:solidFill>
              </a:defRPr>
            </a:lvl1pPr>
            <a:lvl2pPr lvl="1" algn="l">
              <a:lnSpc>
                <a:spcPct val="100000"/>
              </a:lnSpc>
              <a:spcBef>
                <a:spcPts val="0"/>
              </a:spcBef>
              <a:spcAft>
                <a:spcPts val="0"/>
              </a:spcAft>
              <a:buSzPts val="1400"/>
              <a:buNone/>
              <a:defRPr/>
            </a:lvl2pPr>
            <a:lvl3pPr lvl="2" algn="l">
              <a:lnSpc>
                <a:spcPct val="100000"/>
              </a:lnSpc>
              <a:spcBef>
                <a:spcPts val="1600"/>
              </a:spcBef>
              <a:spcAft>
                <a:spcPts val="0"/>
              </a:spcAft>
              <a:buSzPts val="1400"/>
              <a:buNone/>
              <a:defRPr/>
            </a:lvl3pPr>
            <a:lvl4pPr lvl="3" algn="l">
              <a:lnSpc>
                <a:spcPct val="100000"/>
              </a:lnSpc>
              <a:spcBef>
                <a:spcPts val="1600"/>
              </a:spcBef>
              <a:spcAft>
                <a:spcPts val="0"/>
              </a:spcAft>
              <a:buSzPts val="1400"/>
              <a:buNone/>
              <a:defRPr/>
            </a:lvl4pPr>
            <a:lvl5pPr lvl="4" algn="l">
              <a:lnSpc>
                <a:spcPct val="100000"/>
              </a:lnSpc>
              <a:spcBef>
                <a:spcPts val="1600"/>
              </a:spcBef>
              <a:spcAft>
                <a:spcPts val="0"/>
              </a:spcAft>
              <a:buSzPts val="1400"/>
              <a:buNone/>
              <a:defRPr/>
            </a:lvl5pPr>
            <a:lvl6pPr lvl="5" algn="l">
              <a:lnSpc>
                <a:spcPct val="100000"/>
              </a:lnSpc>
              <a:spcBef>
                <a:spcPts val="1600"/>
              </a:spcBef>
              <a:spcAft>
                <a:spcPts val="0"/>
              </a:spcAft>
              <a:buSzPts val="1400"/>
              <a:buNone/>
              <a:defRPr/>
            </a:lvl6pPr>
            <a:lvl7pPr lvl="6" algn="l">
              <a:lnSpc>
                <a:spcPct val="100000"/>
              </a:lnSpc>
              <a:spcBef>
                <a:spcPts val="1600"/>
              </a:spcBef>
              <a:spcAft>
                <a:spcPts val="0"/>
              </a:spcAft>
              <a:buSzPts val="1400"/>
              <a:buNone/>
              <a:defRPr/>
            </a:lvl7pPr>
            <a:lvl8pPr lvl="7" algn="l">
              <a:lnSpc>
                <a:spcPct val="100000"/>
              </a:lnSpc>
              <a:spcBef>
                <a:spcPts val="1600"/>
              </a:spcBef>
              <a:spcAft>
                <a:spcPts val="0"/>
              </a:spcAft>
              <a:buSzPts val="1400"/>
              <a:buNone/>
              <a:defRPr/>
            </a:lvl8pPr>
            <a:lvl9pPr lvl="8" algn="l">
              <a:lnSpc>
                <a:spcPct val="100000"/>
              </a:lnSpc>
              <a:spcBef>
                <a:spcPts val="1600"/>
              </a:spcBef>
              <a:spcAft>
                <a:spcPts val="1600"/>
              </a:spcAft>
              <a:buSzPts val="1400"/>
              <a:buNone/>
              <a:defRPr/>
            </a:lvl9pPr>
          </a:lstStyle>
          <a:p/>
        </p:txBody>
      </p:sp>
      <p:sp>
        <p:nvSpPr>
          <p:cNvPr id="315" name="Google Shape;315;p58"/>
          <p:cNvSpPr txBox="1"/>
          <p:nvPr>
            <p:ph idx="6" type="subTitle"/>
          </p:nvPr>
        </p:nvSpPr>
        <p:spPr>
          <a:xfrm>
            <a:off x="1206674" y="3900826"/>
            <a:ext cx="2498400" cy="5727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1400"/>
              <a:buNone/>
              <a:defRPr sz="1400"/>
            </a:lvl1pPr>
            <a:lvl2pPr lvl="1" algn="l">
              <a:lnSpc>
                <a:spcPct val="100000"/>
              </a:lnSpc>
              <a:spcBef>
                <a:spcPts val="0"/>
              </a:spcBef>
              <a:spcAft>
                <a:spcPts val="0"/>
              </a:spcAft>
              <a:buSzPts val="1400"/>
              <a:buNone/>
              <a:defRPr/>
            </a:lvl2pPr>
            <a:lvl3pPr lvl="2" algn="l">
              <a:lnSpc>
                <a:spcPct val="100000"/>
              </a:lnSpc>
              <a:spcBef>
                <a:spcPts val="1600"/>
              </a:spcBef>
              <a:spcAft>
                <a:spcPts val="0"/>
              </a:spcAft>
              <a:buSzPts val="1400"/>
              <a:buNone/>
              <a:defRPr/>
            </a:lvl3pPr>
            <a:lvl4pPr lvl="3" algn="l">
              <a:lnSpc>
                <a:spcPct val="100000"/>
              </a:lnSpc>
              <a:spcBef>
                <a:spcPts val="1600"/>
              </a:spcBef>
              <a:spcAft>
                <a:spcPts val="0"/>
              </a:spcAft>
              <a:buSzPts val="1400"/>
              <a:buNone/>
              <a:defRPr/>
            </a:lvl4pPr>
            <a:lvl5pPr lvl="4" algn="l">
              <a:lnSpc>
                <a:spcPct val="100000"/>
              </a:lnSpc>
              <a:spcBef>
                <a:spcPts val="1600"/>
              </a:spcBef>
              <a:spcAft>
                <a:spcPts val="0"/>
              </a:spcAft>
              <a:buSzPts val="1400"/>
              <a:buNone/>
              <a:defRPr/>
            </a:lvl5pPr>
            <a:lvl6pPr lvl="5" algn="l">
              <a:lnSpc>
                <a:spcPct val="100000"/>
              </a:lnSpc>
              <a:spcBef>
                <a:spcPts val="1600"/>
              </a:spcBef>
              <a:spcAft>
                <a:spcPts val="0"/>
              </a:spcAft>
              <a:buSzPts val="1400"/>
              <a:buNone/>
              <a:defRPr/>
            </a:lvl6pPr>
            <a:lvl7pPr lvl="6" algn="l">
              <a:lnSpc>
                <a:spcPct val="100000"/>
              </a:lnSpc>
              <a:spcBef>
                <a:spcPts val="1600"/>
              </a:spcBef>
              <a:spcAft>
                <a:spcPts val="0"/>
              </a:spcAft>
              <a:buSzPts val="1400"/>
              <a:buNone/>
              <a:defRPr/>
            </a:lvl7pPr>
            <a:lvl8pPr lvl="7" algn="l">
              <a:lnSpc>
                <a:spcPct val="100000"/>
              </a:lnSpc>
              <a:spcBef>
                <a:spcPts val="1600"/>
              </a:spcBef>
              <a:spcAft>
                <a:spcPts val="0"/>
              </a:spcAft>
              <a:buSzPts val="1400"/>
              <a:buNone/>
              <a:defRPr/>
            </a:lvl8pPr>
            <a:lvl9pPr lvl="8" algn="l">
              <a:lnSpc>
                <a:spcPct val="100000"/>
              </a:lnSpc>
              <a:spcBef>
                <a:spcPts val="1600"/>
              </a:spcBef>
              <a:spcAft>
                <a:spcPts val="1600"/>
              </a:spcAft>
              <a:buSzPts val="1400"/>
              <a:buNone/>
              <a:defRPr/>
            </a:lvl9pPr>
          </a:lstStyle>
          <a:p/>
        </p:txBody>
      </p:sp>
      <p:sp>
        <p:nvSpPr>
          <p:cNvPr id="316" name="Google Shape;316;p58"/>
          <p:cNvSpPr txBox="1"/>
          <p:nvPr>
            <p:ph idx="7" type="subTitle"/>
          </p:nvPr>
        </p:nvSpPr>
        <p:spPr>
          <a:xfrm>
            <a:off x="5544526" y="1383225"/>
            <a:ext cx="2392800" cy="382200"/>
          </a:xfrm>
          <a:prstGeom prst="rect">
            <a:avLst/>
          </a:prstGeom>
          <a:noFill/>
          <a:ln>
            <a:noFill/>
          </a:ln>
        </p:spPr>
        <p:txBody>
          <a:bodyPr anchorCtr="0" anchor="ctr" bIns="91425" lIns="91425" spcFirstLastPara="1" rIns="91425" wrap="square" tIns="91425">
            <a:noAutofit/>
          </a:bodyPr>
          <a:lstStyle>
            <a:lvl1pPr lvl="0" algn="r">
              <a:lnSpc>
                <a:spcPct val="100000"/>
              </a:lnSpc>
              <a:spcBef>
                <a:spcPts val="0"/>
              </a:spcBef>
              <a:spcAft>
                <a:spcPts val="0"/>
              </a:spcAft>
              <a:buClr>
                <a:schemeClr val="lt2"/>
              </a:buClr>
              <a:buSzPts val="1800"/>
              <a:buNone/>
              <a:defRPr b="1" sz="1600">
                <a:solidFill>
                  <a:schemeClr val="accent4"/>
                </a:solidFill>
              </a:defRPr>
            </a:lvl1pPr>
            <a:lvl2pPr lvl="1" algn="l">
              <a:lnSpc>
                <a:spcPct val="100000"/>
              </a:lnSpc>
              <a:spcBef>
                <a:spcPts val="0"/>
              </a:spcBef>
              <a:spcAft>
                <a:spcPts val="0"/>
              </a:spcAft>
              <a:buSzPts val="1400"/>
              <a:buNone/>
              <a:defRPr/>
            </a:lvl2pPr>
            <a:lvl3pPr lvl="2" algn="l">
              <a:lnSpc>
                <a:spcPct val="100000"/>
              </a:lnSpc>
              <a:spcBef>
                <a:spcPts val="1600"/>
              </a:spcBef>
              <a:spcAft>
                <a:spcPts val="0"/>
              </a:spcAft>
              <a:buSzPts val="1400"/>
              <a:buNone/>
              <a:defRPr/>
            </a:lvl3pPr>
            <a:lvl4pPr lvl="3" algn="l">
              <a:lnSpc>
                <a:spcPct val="100000"/>
              </a:lnSpc>
              <a:spcBef>
                <a:spcPts val="1600"/>
              </a:spcBef>
              <a:spcAft>
                <a:spcPts val="0"/>
              </a:spcAft>
              <a:buSzPts val="1400"/>
              <a:buNone/>
              <a:defRPr/>
            </a:lvl4pPr>
            <a:lvl5pPr lvl="4" algn="l">
              <a:lnSpc>
                <a:spcPct val="100000"/>
              </a:lnSpc>
              <a:spcBef>
                <a:spcPts val="1600"/>
              </a:spcBef>
              <a:spcAft>
                <a:spcPts val="0"/>
              </a:spcAft>
              <a:buSzPts val="1400"/>
              <a:buNone/>
              <a:defRPr/>
            </a:lvl5pPr>
            <a:lvl6pPr lvl="5" algn="l">
              <a:lnSpc>
                <a:spcPct val="100000"/>
              </a:lnSpc>
              <a:spcBef>
                <a:spcPts val="1600"/>
              </a:spcBef>
              <a:spcAft>
                <a:spcPts val="0"/>
              </a:spcAft>
              <a:buSzPts val="1400"/>
              <a:buNone/>
              <a:defRPr/>
            </a:lvl6pPr>
            <a:lvl7pPr lvl="6" algn="l">
              <a:lnSpc>
                <a:spcPct val="100000"/>
              </a:lnSpc>
              <a:spcBef>
                <a:spcPts val="1600"/>
              </a:spcBef>
              <a:spcAft>
                <a:spcPts val="0"/>
              </a:spcAft>
              <a:buSzPts val="1400"/>
              <a:buNone/>
              <a:defRPr/>
            </a:lvl7pPr>
            <a:lvl8pPr lvl="7" algn="l">
              <a:lnSpc>
                <a:spcPct val="100000"/>
              </a:lnSpc>
              <a:spcBef>
                <a:spcPts val="1600"/>
              </a:spcBef>
              <a:spcAft>
                <a:spcPts val="0"/>
              </a:spcAft>
              <a:buSzPts val="1400"/>
              <a:buNone/>
              <a:defRPr/>
            </a:lvl8pPr>
            <a:lvl9pPr lvl="8" algn="l">
              <a:lnSpc>
                <a:spcPct val="100000"/>
              </a:lnSpc>
              <a:spcBef>
                <a:spcPts val="1600"/>
              </a:spcBef>
              <a:spcAft>
                <a:spcPts val="1600"/>
              </a:spcAft>
              <a:buSzPts val="1400"/>
              <a:buNone/>
              <a:defRPr/>
            </a:lvl9pPr>
          </a:lstStyle>
          <a:p/>
        </p:txBody>
      </p:sp>
      <p:sp>
        <p:nvSpPr>
          <p:cNvPr id="317" name="Google Shape;317;p58"/>
          <p:cNvSpPr txBox="1"/>
          <p:nvPr>
            <p:ph idx="8" type="subTitle"/>
          </p:nvPr>
        </p:nvSpPr>
        <p:spPr>
          <a:xfrm>
            <a:off x="5438926" y="1680985"/>
            <a:ext cx="2498400" cy="572700"/>
          </a:xfrm>
          <a:prstGeom prst="rect">
            <a:avLst/>
          </a:prstGeom>
          <a:noFill/>
          <a:ln>
            <a:noFill/>
          </a:ln>
        </p:spPr>
        <p:txBody>
          <a:bodyPr anchorCtr="0" anchor="ctr" bIns="91425" lIns="91425" spcFirstLastPara="1" rIns="91425" wrap="square" tIns="91425">
            <a:noAutofit/>
          </a:bodyPr>
          <a:lstStyle>
            <a:lvl1pPr lvl="0" algn="r">
              <a:lnSpc>
                <a:spcPct val="100000"/>
              </a:lnSpc>
              <a:spcBef>
                <a:spcPts val="0"/>
              </a:spcBef>
              <a:spcAft>
                <a:spcPts val="0"/>
              </a:spcAft>
              <a:buSzPts val="1400"/>
              <a:buNone/>
              <a:defRPr sz="1400"/>
            </a:lvl1pPr>
            <a:lvl2pPr lvl="1" algn="l">
              <a:lnSpc>
                <a:spcPct val="100000"/>
              </a:lnSpc>
              <a:spcBef>
                <a:spcPts val="0"/>
              </a:spcBef>
              <a:spcAft>
                <a:spcPts val="0"/>
              </a:spcAft>
              <a:buSzPts val="1400"/>
              <a:buNone/>
              <a:defRPr/>
            </a:lvl2pPr>
            <a:lvl3pPr lvl="2" algn="l">
              <a:lnSpc>
                <a:spcPct val="100000"/>
              </a:lnSpc>
              <a:spcBef>
                <a:spcPts val="1600"/>
              </a:spcBef>
              <a:spcAft>
                <a:spcPts val="0"/>
              </a:spcAft>
              <a:buSzPts val="1400"/>
              <a:buNone/>
              <a:defRPr/>
            </a:lvl3pPr>
            <a:lvl4pPr lvl="3" algn="l">
              <a:lnSpc>
                <a:spcPct val="100000"/>
              </a:lnSpc>
              <a:spcBef>
                <a:spcPts val="1600"/>
              </a:spcBef>
              <a:spcAft>
                <a:spcPts val="0"/>
              </a:spcAft>
              <a:buSzPts val="1400"/>
              <a:buNone/>
              <a:defRPr/>
            </a:lvl4pPr>
            <a:lvl5pPr lvl="4" algn="l">
              <a:lnSpc>
                <a:spcPct val="100000"/>
              </a:lnSpc>
              <a:spcBef>
                <a:spcPts val="1600"/>
              </a:spcBef>
              <a:spcAft>
                <a:spcPts val="0"/>
              </a:spcAft>
              <a:buSzPts val="1400"/>
              <a:buNone/>
              <a:defRPr/>
            </a:lvl5pPr>
            <a:lvl6pPr lvl="5" algn="l">
              <a:lnSpc>
                <a:spcPct val="100000"/>
              </a:lnSpc>
              <a:spcBef>
                <a:spcPts val="1600"/>
              </a:spcBef>
              <a:spcAft>
                <a:spcPts val="0"/>
              </a:spcAft>
              <a:buSzPts val="1400"/>
              <a:buNone/>
              <a:defRPr/>
            </a:lvl6pPr>
            <a:lvl7pPr lvl="6" algn="l">
              <a:lnSpc>
                <a:spcPct val="100000"/>
              </a:lnSpc>
              <a:spcBef>
                <a:spcPts val="1600"/>
              </a:spcBef>
              <a:spcAft>
                <a:spcPts val="0"/>
              </a:spcAft>
              <a:buSzPts val="1400"/>
              <a:buNone/>
              <a:defRPr/>
            </a:lvl7pPr>
            <a:lvl8pPr lvl="7" algn="l">
              <a:lnSpc>
                <a:spcPct val="100000"/>
              </a:lnSpc>
              <a:spcBef>
                <a:spcPts val="1600"/>
              </a:spcBef>
              <a:spcAft>
                <a:spcPts val="0"/>
              </a:spcAft>
              <a:buSzPts val="1400"/>
              <a:buNone/>
              <a:defRPr/>
            </a:lvl8pPr>
            <a:lvl9pPr lvl="8" algn="l">
              <a:lnSpc>
                <a:spcPct val="100000"/>
              </a:lnSpc>
              <a:spcBef>
                <a:spcPts val="1600"/>
              </a:spcBef>
              <a:spcAft>
                <a:spcPts val="1600"/>
              </a:spcAft>
              <a:buSzPts val="1400"/>
              <a:buNone/>
              <a:defRPr/>
            </a:lvl9pPr>
          </a:lstStyle>
          <a:p/>
        </p:txBody>
      </p:sp>
      <p:sp>
        <p:nvSpPr>
          <p:cNvPr id="318" name="Google Shape;318;p58"/>
          <p:cNvSpPr txBox="1"/>
          <p:nvPr>
            <p:ph idx="9" type="subTitle"/>
          </p:nvPr>
        </p:nvSpPr>
        <p:spPr>
          <a:xfrm>
            <a:off x="5544526" y="2501133"/>
            <a:ext cx="2392800" cy="382200"/>
          </a:xfrm>
          <a:prstGeom prst="rect">
            <a:avLst/>
          </a:prstGeom>
          <a:noFill/>
          <a:ln>
            <a:noFill/>
          </a:ln>
        </p:spPr>
        <p:txBody>
          <a:bodyPr anchorCtr="0" anchor="ctr" bIns="91425" lIns="91425" spcFirstLastPara="1" rIns="91425" wrap="square" tIns="91425">
            <a:noAutofit/>
          </a:bodyPr>
          <a:lstStyle>
            <a:lvl1pPr lvl="0" algn="r">
              <a:lnSpc>
                <a:spcPct val="100000"/>
              </a:lnSpc>
              <a:spcBef>
                <a:spcPts val="0"/>
              </a:spcBef>
              <a:spcAft>
                <a:spcPts val="0"/>
              </a:spcAft>
              <a:buClr>
                <a:schemeClr val="lt2"/>
              </a:buClr>
              <a:buSzPts val="1800"/>
              <a:buNone/>
              <a:defRPr b="1">
                <a:solidFill>
                  <a:schemeClr val="accent5"/>
                </a:solidFill>
              </a:defRPr>
            </a:lvl1pPr>
            <a:lvl2pPr lvl="1" algn="l">
              <a:lnSpc>
                <a:spcPct val="100000"/>
              </a:lnSpc>
              <a:spcBef>
                <a:spcPts val="0"/>
              </a:spcBef>
              <a:spcAft>
                <a:spcPts val="0"/>
              </a:spcAft>
              <a:buSzPts val="1400"/>
              <a:buNone/>
              <a:defRPr/>
            </a:lvl2pPr>
            <a:lvl3pPr lvl="2" algn="l">
              <a:lnSpc>
                <a:spcPct val="100000"/>
              </a:lnSpc>
              <a:spcBef>
                <a:spcPts val="1600"/>
              </a:spcBef>
              <a:spcAft>
                <a:spcPts val="0"/>
              </a:spcAft>
              <a:buSzPts val="1400"/>
              <a:buNone/>
              <a:defRPr/>
            </a:lvl3pPr>
            <a:lvl4pPr lvl="3" algn="l">
              <a:lnSpc>
                <a:spcPct val="100000"/>
              </a:lnSpc>
              <a:spcBef>
                <a:spcPts val="1600"/>
              </a:spcBef>
              <a:spcAft>
                <a:spcPts val="0"/>
              </a:spcAft>
              <a:buSzPts val="1400"/>
              <a:buNone/>
              <a:defRPr/>
            </a:lvl4pPr>
            <a:lvl5pPr lvl="4" algn="l">
              <a:lnSpc>
                <a:spcPct val="100000"/>
              </a:lnSpc>
              <a:spcBef>
                <a:spcPts val="1600"/>
              </a:spcBef>
              <a:spcAft>
                <a:spcPts val="0"/>
              </a:spcAft>
              <a:buSzPts val="1400"/>
              <a:buNone/>
              <a:defRPr/>
            </a:lvl5pPr>
            <a:lvl6pPr lvl="5" algn="l">
              <a:lnSpc>
                <a:spcPct val="100000"/>
              </a:lnSpc>
              <a:spcBef>
                <a:spcPts val="1600"/>
              </a:spcBef>
              <a:spcAft>
                <a:spcPts val="0"/>
              </a:spcAft>
              <a:buSzPts val="1400"/>
              <a:buNone/>
              <a:defRPr/>
            </a:lvl6pPr>
            <a:lvl7pPr lvl="6" algn="l">
              <a:lnSpc>
                <a:spcPct val="100000"/>
              </a:lnSpc>
              <a:spcBef>
                <a:spcPts val="1600"/>
              </a:spcBef>
              <a:spcAft>
                <a:spcPts val="0"/>
              </a:spcAft>
              <a:buSzPts val="1400"/>
              <a:buNone/>
              <a:defRPr/>
            </a:lvl7pPr>
            <a:lvl8pPr lvl="7" algn="l">
              <a:lnSpc>
                <a:spcPct val="100000"/>
              </a:lnSpc>
              <a:spcBef>
                <a:spcPts val="1600"/>
              </a:spcBef>
              <a:spcAft>
                <a:spcPts val="0"/>
              </a:spcAft>
              <a:buSzPts val="1400"/>
              <a:buNone/>
              <a:defRPr/>
            </a:lvl8pPr>
            <a:lvl9pPr lvl="8" algn="l">
              <a:lnSpc>
                <a:spcPct val="100000"/>
              </a:lnSpc>
              <a:spcBef>
                <a:spcPts val="1600"/>
              </a:spcBef>
              <a:spcAft>
                <a:spcPts val="1600"/>
              </a:spcAft>
              <a:buSzPts val="1400"/>
              <a:buNone/>
              <a:defRPr/>
            </a:lvl9pPr>
          </a:lstStyle>
          <a:p/>
        </p:txBody>
      </p:sp>
      <p:sp>
        <p:nvSpPr>
          <p:cNvPr id="319" name="Google Shape;319;p58"/>
          <p:cNvSpPr txBox="1"/>
          <p:nvPr>
            <p:ph idx="13" type="subTitle"/>
          </p:nvPr>
        </p:nvSpPr>
        <p:spPr>
          <a:xfrm>
            <a:off x="5438926" y="2793874"/>
            <a:ext cx="2498400" cy="572700"/>
          </a:xfrm>
          <a:prstGeom prst="rect">
            <a:avLst/>
          </a:prstGeom>
          <a:noFill/>
          <a:ln>
            <a:noFill/>
          </a:ln>
        </p:spPr>
        <p:txBody>
          <a:bodyPr anchorCtr="0" anchor="ctr" bIns="91425" lIns="91425" spcFirstLastPara="1" rIns="91425" wrap="square" tIns="91425">
            <a:noAutofit/>
          </a:bodyPr>
          <a:lstStyle>
            <a:lvl1pPr lvl="0" algn="r">
              <a:lnSpc>
                <a:spcPct val="100000"/>
              </a:lnSpc>
              <a:spcBef>
                <a:spcPts val="0"/>
              </a:spcBef>
              <a:spcAft>
                <a:spcPts val="0"/>
              </a:spcAft>
              <a:buSzPts val="1400"/>
              <a:buNone/>
              <a:defRPr sz="1200">
                <a:solidFill>
                  <a:srgbClr val="000000"/>
                </a:solidFill>
              </a:defRPr>
            </a:lvl1pPr>
            <a:lvl2pPr lvl="1" algn="l">
              <a:lnSpc>
                <a:spcPct val="100000"/>
              </a:lnSpc>
              <a:spcBef>
                <a:spcPts val="0"/>
              </a:spcBef>
              <a:spcAft>
                <a:spcPts val="0"/>
              </a:spcAft>
              <a:buSzPts val="1400"/>
              <a:buNone/>
              <a:defRPr/>
            </a:lvl2pPr>
            <a:lvl3pPr lvl="2" algn="l">
              <a:lnSpc>
                <a:spcPct val="100000"/>
              </a:lnSpc>
              <a:spcBef>
                <a:spcPts val="1600"/>
              </a:spcBef>
              <a:spcAft>
                <a:spcPts val="0"/>
              </a:spcAft>
              <a:buSzPts val="1400"/>
              <a:buNone/>
              <a:defRPr/>
            </a:lvl3pPr>
            <a:lvl4pPr lvl="3" algn="l">
              <a:lnSpc>
                <a:spcPct val="100000"/>
              </a:lnSpc>
              <a:spcBef>
                <a:spcPts val="1600"/>
              </a:spcBef>
              <a:spcAft>
                <a:spcPts val="0"/>
              </a:spcAft>
              <a:buSzPts val="1400"/>
              <a:buNone/>
              <a:defRPr/>
            </a:lvl4pPr>
            <a:lvl5pPr lvl="4" algn="l">
              <a:lnSpc>
                <a:spcPct val="100000"/>
              </a:lnSpc>
              <a:spcBef>
                <a:spcPts val="1600"/>
              </a:spcBef>
              <a:spcAft>
                <a:spcPts val="0"/>
              </a:spcAft>
              <a:buSzPts val="1400"/>
              <a:buNone/>
              <a:defRPr/>
            </a:lvl5pPr>
            <a:lvl6pPr lvl="5" algn="l">
              <a:lnSpc>
                <a:spcPct val="100000"/>
              </a:lnSpc>
              <a:spcBef>
                <a:spcPts val="1600"/>
              </a:spcBef>
              <a:spcAft>
                <a:spcPts val="0"/>
              </a:spcAft>
              <a:buSzPts val="1400"/>
              <a:buNone/>
              <a:defRPr/>
            </a:lvl6pPr>
            <a:lvl7pPr lvl="6" algn="l">
              <a:lnSpc>
                <a:spcPct val="100000"/>
              </a:lnSpc>
              <a:spcBef>
                <a:spcPts val="1600"/>
              </a:spcBef>
              <a:spcAft>
                <a:spcPts val="0"/>
              </a:spcAft>
              <a:buSzPts val="1400"/>
              <a:buNone/>
              <a:defRPr/>
            </a:lvl7pPr>
            <a:lvl8pPr lvl="7" algn="l">
              <a:lnSpc>
                <a:spcPct val="100000"/>
              </a:lnSpc>
              <a:spcBef>
                <a:spcPts val="1600"/>
              </a:spcBef>
              <a:spcAft>
                <a:spcPts val="0"/>
              </a:spcAft>
              <a:buSzPts val="1400"/>
              <a:buNone/>
              <a:defRPr/>
            </a:lvl8pPr>
            <a:lvl9pPr lvl="8" algn="l">
              <a:lnSpc>
                <a:spcPct val="100000"/>
              </a:lnSpc>
              <a:spcBef>
                <a:spcPts val="1600"/>
              </a:spcBef>
              <a:spcAft>
                <a:spcPts val="1600"/>
              </a:spcAft>
              <a:buSzPts val="1400"/>
              <a:buNone/>
              <a:defRPr/>
            </a:lvl9pPr>
          </a:lstStyle>
          <a:p/>
        </p:txBody>
      </p:sp>
      <p:sp>
        <p:nvSpPr>
          <p:cNvPr id="320" name="Google Shape;320;p58"/>
          <p:cNvSpPr txBox="1"/>
          <p:nvPr>
            <p:ph idx="14" type="subTitle"/>
          </p:nvPr>
        </p:nvSpPr>
        <p:spPr>
          <a:xfrm>
            <a:off x="5544526" y="3608083"/>
            <a:ext cx="2392800" cy="382200"/>
          </a:xfrm>
          <a:prstGeom prst="rect">
            <a:avLst/>
          </a:prstGeom>
          <a:noFill/>
          <a:ln>
            <a:noFill/>
          </a:ln>
        </p:spPr>
        <p:txBody>
          <a:bodyPr anchorCtr="0" anchor="ctr" bIns="91425" lIns="91425" spcFirstLastPara="1" rIns="91425" wrap="square" tIns="91425">
            <a:noAutofit/>
          </a:bodyPr>
          <a:lstStyle>
            <a:lvl1pPr lvl="0" algn="r">
              <a:lnSpc>
                <a:spcPct val="100000"/>
              </a:lnSpc>
              <a:spcBef>
                <a:spcPts val="0"/>
              </a:spcBef>
              <a:spcAft>
                <a:spcPts val="0"/>
              </a:spcAft>
              <a:buClr>
                <a:schemeClr val="lt2"/>
              </a:buClr>
              <a:buSzPts val="1800"/>
              <a:buNone/>
              <a:defRPr b="1">
                <a:solidFill>
                  <a:schemeClr val="accent2"/>
                </a:solidFill>
              </a:defRPr>
            </a:lvl1pPr>
            <a:lvl2pPr lvl="1" algn="l">
              <a:lnSpc>
                <a:spcPct val="100000"/>
              </a:lnSpc>
              <a:spcBef>
                <a:spcPts val="0"/>
              </a:spcBef>
              <a:spcAft>
                <a:spcPts val="0"/>
              </a:spcAft>
              <a:buSzPts val="1400"/>
              <a:buNone/>
              <a:defRPr/>
            </a:lvl2pPr>
            <a:lvl3pPr lvl="2" algn="l">
              <a:lnSpc>
                <a:spcPct val="100000"/>
              </a:lnSpc>
              <a:spcBef>
                <a:spcPts val="1600"/>
              </a:spcBef>
              <a:spcAft>
                <a:spcPts val="0"/>
              </a:spcAft>
              <a:buSzPts val="1400"/>
              <a:buNone/>
              <a:defRPr/>
            </a:lvl3pPr>
            <a:lvl4pPr lvl="3" algn="l">
              <a:lnSpc>
                <a:spcPct val="100000"/>
              </a:lnSpc>
              <a:spcBef>
                <a:spcPts val="1600"/>
              </a:spcBef>
              <a:spcAft>
                <a:spcPts val="0"/>
              </a:spcAft>
              <a:buSzPts val="1400"/>
              <a:buNone/>
              <a:defRPr/>
            </a:lvl4pPr>
            <a:lvl5pPr lvl="4" algn="l">
              <a:lnSpc>
                <a:spcPct val="100000"/>
              </a:lnSpc>
              <a:spcBef>
                <a:spcPts val="1600"/>
              </a:spcBef>
              <a:spcAft>
                <a:spcPts val="0"/>
              </a:spcAft>
              <a:buSzPts val="1400"/>
              <a:buNone/>
              <a:defRPr/>
            </a:lvl5pPr>
            <a:lvl6pPr lvl="5" algn="l">
              <a:lnSpc>
                <a:spcPct val="100000"/>
              </a:lnSpc>
              <a:spcBef>
                <a:spcPts val="1600"/>
              </a:spcBef>
              <a:spcAft>
                <a:spcPts val="0"/>
              </a:spcAft>
              <a:buSzPts val="1400"/>
              <a:buNone/>
              <a:defRPr/>
            </a:lvl6pPr>
            <a:lvl7pPr lvl="6" algn="l">
              <a:lnSpc>
                <a:spcPct val="100000"/>
              </a:lnSpc>
              <a:spcBef>
                <a:spcPts val="1600"/>
              </a:spcBef>
              <a:spcAft>
                <a:spcPts val="0"/>
              </a:spcAft>
              <a:buSzPts val="1400"/>
              <a:buNone/>
              <a:defRPr/>
            </a:lvl7pPr>
            <a:lvl8pPr lvl="7" algn="l">
              <a:lnSpc>
                <a:spcPct val="100000"/>
              </a:lnSpc>
              <a:spcBef>
                <a:spcPts val="1600"/>
              </a:spcBef>
              <a:spcAft>
                <a:spcPts val="0"/>
              </a:spcAft>
              <a:buSzPts val="1400"/>
              <a:buNone/>
              <a:defRPr/>
            </a:lvl8pPr>
            <a:lvl9pPr lvl="8" algn="l">
              <a:lnSpc>
                <a:spcPct val="100000"/>
              </a:lnSpc>
              <a:spcBef>
                <a:spcPts val="1600"/>
              </a:spcBef>
              <a:spcAft>
                <a:spcPts val="1600"/>
              </a:spcAft>
              <a:buSzPts val="1400"/>
              <a:buNone/>
              <a:defRPr/>
            </a:lvl9pPr>
          </a:lstStyle>
          <a:p/>
        </p:txBody>
      </p:sp>
      <p:sp>
        <p:nvSpPr>
          <p:cNvPr id="321" name="Google Shape;321;p58"/>
          <p:cNvSpPr txBox="1"/>
          <p:nvPr>
            <p:ph idx="15" type="subTitle"/>
          </p:nvPr>
        </p:nvSpPr>
        <p:spPr>
          <a:xfrm>
            <a:off x="5438926" y="3900824"/>
            <a:ext cx="2498400" cy="572700"/>
          </a:xfrm>
          <a:prstGeom prst="rect">
            <a:avLst/>
          </a:prstGeom>
          <a:noFill/>
          <a:ln>
            <a:noFill/>
          </a:ln>
        </p:spPr>
        <p:txBody>
          <a:bodyPr anchorCtr="0" anchor="ctr" bIns="91425" lIns="91425" spcFirstLastPara="1" rIns="91425" wrap="square" tIns="91425">
            <a:noAutofit/>
          </a:bodyPr>
          <a:lstStyle>
            <a:lvl1pPr lvl="0" algn="r">
              <a:lnSpc>
                <a:spcPct val="100000"/>
              </a:lnSpc>
              <a:spcBef>
                <a:spcPts val="0"/>
              </a:spcBef>
              <a:spcAft>
                <a:spcPts val="0"/>
              </a:spcAft>
              <a:buSzPts val="1400"/>
              <a:buNone/>
              <a:defRPr sz="1200">
                <a:solidFill>
                  <a:srgbClr val="000000"/>
                </a:solidFill>
              </a:defRPr>
            </a:lvl1pPr>
            <a:lvl2pPr lvl="1" algn="l">
              <a:lnSpc>
                <a:spcPct val="100000"/>
              </a:lnSpc>
              <a:spcBef>
                <a:spcPts val="0"/>
              </a:spcBef>
              <a:spcAft>
                <a:spcPts val="0"/>
              </a:spcAft>
              <a:buSzPts val="1400"/>
              <a:buNone/>
              <a:defRPr/>
            </a:lvl2pPr>
            <a:lvl3pPr lvl="2" algn="l">
              <a:lnSpc>
                <a:spcPct val="100000"/>
              </a:lnSpc>
              <a:spcBef>
                <a:spcPts val="1600"/>
              </a:spcBef>
              <a:spcAft>
                <a:spcPts val="0"/>
              </a:spcAft>
              <a:buSzPts val="1400"/>
              <a:buNone/>
              <a:defRPr/>
            </a:lvl3pPr>
            <a:lvl4pPr lvl="3" algn="l">
              <a:lnSpc>
                <a:spcPct val="100000"/>
              </a:lnSpc>
              <a:spcBef>
                <a:spcPts val="1600"/>
              </a:spcBef>
              <a:spcAft>
                <a:spcPts val="0"/>
              </a:spcAft>
              <a:buSzPts val="1400"/>
              <a:buNone/>
              <a:defRPr/>
            </a:lvl4pPr>
            <a:lvl5pPr lvl="4" algn="l">
              <a:lnSpc>
                <a:spcPct val="100000"/>
              </a:lnSpc>
              <a:spcBef>
                <a:spcPts val="1600"/>
              </a:spcBef>
              <a:spcAft>
                <a:spcPts val="0"/>
              </a:spcAft>
              <a:buSzPts val="1400"/>
              <a:buNone/>
              <a:defRPr/>
            </a:lvl5pPr>
            <a:lvl6pPr lvl="5" algn="l">
              <a:lnSpc>
                <a:spcPct val="100000"/>
              </a:lnSpc>
              <a:spcBef>
                <a:spcPts val="1600"/>
              </a:spcBef>
              <a:spcAft>
                <a:spcPts val="0"/>
              </a:spcAft>
              <a:buSzPts val="1400"/>
              <a:buNone/>
              <a:defRPr/>
            </a:lvl6pPr>
            <a:lvl7pPr lvl="6" algn="l">
              <a:lnSpc>
                <a:spcPct val="100000"/>
              </a:lnSpc>
              <a:spcBef>
                <a:spcPts val="1600"/>
              </a:spcBef>
              <a:spcAft>
                <a:spcPts val="0"/>
              </a:spcAft>
              <a:buSzPts val="1400"/>
              <a:buNone/>
              <a:defRPr/>
            </a:lvl7pPr>
            <a:lvl8pPr lvl="7" algn="l">
              <a:lnSpc>
                <a:spcPct val="100000"/>
              </a:lnSpc>
              <a:spcBef>
                <a:spcPts val="1600"/>
              </a:spcBef>
              <a:spcAft>
                <a:spcPts val="0"/>
              </a:spcAft>
              <a:buSzPts val="1400"/>
              <a:buNone/>
              <a:defRPr/>
            </a:lvl8pPr>
            <a:lvl9pPr lvl="8" algn="l">
              <a:lnSpc>
                <a:spcPct val="100000"/>
              </a:lnSpc>
              <a:spcBef>
                <a:spcPts val="1600"/>
              </a:spcBef>
              <a:spcAft>
                <a:spcPts val="1600"/>
              </a:spcAft>
              <a:buSzPts val="1400"/>
              <a:buNone/>
              <a:defRPr/>
            </a:lvl9pPr>
          </a:lstStyle>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1">
  <p:cSld name="Title only 1">
    <p:spTree>
      <p:nvGrpSpPr>
        <p:cNvPr id="322" name="Shape 322"/>
        <p:cNvGrpSpPr/>
        <p:nvPr/>
      </p:nvGrpSpPr>
      <p:grpSpPr>
        <a:xfrm>
          <a:off x="0" y="0"/>
          <a:ext cx="0" cy="0"/>
          <a:chOff x="0" y="0"/>
          <a:chExt cx="0" cy="0"/>
        </a:xfrm>
      </p:grpSpPr>
      <p:sp>
        <p:nvSpPr>
          <p:cNvPr id="323" name="Google Shape;323;p59"/>
          <p:cNvSpPr txBox="1"/>
          <p:nvPr>
            <p:ph type="title"/>
          </p:nvPr>
        </p:nvSpPr>
        <p:spPr>
          <a:xfrm>
            <a:off x="713225" y="445025"/>
            <a:ext cx="7717800" cy="5727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324" name="Google Shape;324;p59"/>
          <p:cNvSpPr/>
          <p:nvPr/>
        </p:nvSpPr>
        <p:spPr>
          <a:xfrm>
            <a:off x="-109825" y="4039800"/>
            <a:ext cx="1987184" cy="1213853"/>
          </a:xfrm>
          <a:custGeom>
            <a:rect b="b" l="l" r="r" t="t"/>
            <a:pathLst>
              <a:path extrusionOk="0" h="12098" w="19805">
                <a:moveTo>
                  <a:pt x="1" y="1"/>
                </a:moveTo>
                <a:lnTo>
                  <a:pt x="1" y="8410"/>
                </a:lnTo>
                <a:cubicBezTo>
                  <a:pt x="1" y="10453"/>
                  <a:pt x="1646" y="12098"/>
                  <a:pt x="3688" y="12098"/>
                </a:cubicBezTo>
                <a:lnTo>
                  <a:pt x="19804" y="12098"/>
                </a:lnTo>
                <a:lnTo>
                  <a:pt x="19008" y="11156"/>
                </a:lnTo>
                <a:cubicBezTo>
                  <a:pt x="17151" y="8927"/>
                  <a:pt x="14406" y="7641"/>
                  <a:pt x="11501" y="7641"/>
                </a:cubicBezTo>
                <a:lnTo>
                  <a:pt x="9790" y="7641"/>
                </a:lnTo>
                <a:lnTo>
                  <a:pt x="5956" y="2852"/>
                </a:lnTo>
                <a:cubicBezTo>
                  <a:pt x="4511" y="1049"/>
                  <a:pt x="2322" y="1"/>
                  <a:pt x="1" y="1"/>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5" name="Google Shape;325;p59"/>
          <p:cNvSpPr/>
          <p:nvPr/>
        </p:nvSpPr>
        <p:spPr>
          <a:xfrm rot="-5400000">
            <a:off x="7591865" y="51283"/>
            <a:ext cx="1838276" cy="1536906"/>
          </a:xfrm>
          <a:custGeom>
            <a:rect b="b" l="l" r="r" t="t"/>
            <a:pathLst>
              <a:path extrusionOk="0" h="19685" w="23545">
                <a:moveTo>
                  <a:pt x="23545" y="1"/>
                </a:moveTo>
                <a:cubicBezTo>
                  <a:pt x="21250" y="1"/>
                  <a:pt x="19088" y="1115"/>
                  <a:pt x="17735" y="2972"/>
                </a:cubicBezTo>
                <a:lnTo>
                  <a:pt x="10904" y="12442"/>
                </a:lnTo>
                <a:lnTo>
                  <a:pt x="10798" y="12442"/>
                </a:lnTo>
                <a:cubicBezTo>
                  <a:pt x="7442" y="12442"/>
                  <a:pt x="4299" y="14008"/>
                  <a:pt x="2269" y="16674"/>
                </a:cubicBezTo>
                <a:lnTo>
                  <a:pt x="1" y="19685"/>
                </a:lnTo>
                <a:lnTo>
                  <a:pt x="19539" y="19685"/>
                </a:lnTo>
                <a:cubicBezTo>
                  <a:pt x="21754" y="19685"/>
                  <a:pt x="23545" y="17894"/>
                  <a:pt x="23545" y="15679"/>
                </a:cubicBezTo>
                <a:lnTo>
                  <a:pt x="23545" y="1"/>
                </a:ln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6" name="Google Shape;326;p59"/>
          <p:cNvSpPr/>
          <p:nvPr/>
        </p:nvSpPr>
        <p:spPr>
          <a:xfrm>
            <a:off x="-928001" y="-505343"/>
            <a:ext cx="1356217" cy="1356217"/>
          </a:xfrm>
          <a:custGeom>
            <a:rect b="b" l="l" r="r" t="t"/>
            <a:pathLst>
              <a:path extrusionOk="0" fill="none" h="15971" w="15971">
                <a:moveTo>
                  <a:pt x="15971" y="7986"/>
                </a:moveTo>
                <a:cubicBezTo>
                  <a:pt x="15971" y="12390"/>
                  <a:pt x="12389" y="15971"/>
                  <a:pt x="7986" y="15971"/>
                </a:cubicBezTo>
                <a:cubicBezTo>
                  <a:pt x="3569" y="15971"/>
                  <a:pt x="0" y="12390"/>
                  <a:pt x="0" y="7986"/>
                </a:cubicBezTo>
                <a:cubicBezTo>
                  <a:pt x="0" y="3569"/>
                  <a:pt x="3569" y="1"/>
                  <a:pt x="7986" y="1"/>
                </a:cubicBezTo>
                <a:cubicBezTo>
                  <a:pt x="12389" y="1"/>
                  <a:pt x="15971" y="3569"/>
                  <a:pt x="15971" y="7986"/>
                </a:cubicBezTo>
                <a:close/>
              </a:path>
            </a:pathLst>
          </a:custGeom>
          <a:noFill/>
          <a:ln cap="flat" cmpd="sng" w="19050">
            <a:solidFill>
              <a:schemeClr val="accent4"/>
            </a:solidFill>
            <a:prstDash val="solid"/>
            <a:miter lim="13264"/>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7" name="Google Shape;327;p59"/>
          <p:cNvSpPr/>
          <p:nvPr/>
        </p:nvSpPr>
        <p:spPr>
          <a:xfrm>
            <a:off x="8569779" y="4346120"/>
            <a:ext cx="1051084" cy="958159"/>
          </a:xfrm>
          <a:custGeom>
            <a:rect b="b" l="l" r="r" t="t"/>
            <a:pathLst>
              <a:path extrusionOk="0" h="16869" w="18505">
                <a:moveTo>
                  <a:pt x="9252" y="0"/>
                </a:moveTo>
                <a:cubicBezTo>
                  <a:pt x="7094" y="0"/>
                  <a:pt x="4935" y="823"/>
                  <a:pt x="3290" y="2467"/>
                </a:cubicBezTo>
                <a:cubicBezTo>
                  <a:pt x="1" y="5770"/>
                  <a:pt x="1" y="11102"/>
                  <a:pt x="3290" y="14392"/>
                </a:cubicBezTo>
                <a:cubicBezTo>
                  <a:pt x="4935" y="16043"/>
                  <a:pt x="7094" y="16869"/>
                  <a:pt x="9252" y="16869"/>
                </a:cubicBezTo>
                <a:cubicBezTo>
                  <a:pt x="11411" y="16869"/>
                  <a:pt x="13570" y="16043"/>
                  <a:pt x="15215" y="14392"/>
                </a:cubicBezTo>
                <a:cubicBezTo>
                  <a:pt x="18504" y="11102"/>
                  <a:pt x="18504" y="5770"/>
                  <a:pt x="15215" y="2467"/>
                </a:cubicBezTo>
                <a:cubicBezTo>
                  <a:pt x="13570" y="823"/>
                  <a:pt x="11411" y="0"/>
                  <a:pt x="9252"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328" name="Shape 328"/>
        <p:cNvGrpSpPr/>
        <p:nvPr/>
      </p:nvGrpSpPr>
      <p:grpSpPr>
        <a:xfrm>
          <a:off x="0" y="0"/>
          <a:ext cx="0" cy="0"/>
          <a:chOff x="0" y="0"/>
          <a:chExt cx="0" cy="0"/>
        </a:xfrm>
      </p:grpSpPr>
      <p:sp>
        <p:nvSpPr>
          <p:cNvPr id="329" name="Google Shape;329;p115"/>
          <p:cNvSpPr txBox="1"/>
          <p:nvPr>
            <p:ph idx="1" type="body"/>
          </p:nvPr>
        </p:nvSpPr>
        <p:spPr>
          <a:xfrm>
            <a:off x="680525" y="1671250"/>
            <a:ext cx="3599100" cy="1887900"/>
          </a:xfrm>
          <a:prstGeom prst="rect">
            <a:avLst/>
          </a:prstGeom>
          <a:noFill/>
          <a:ln>
            <a:noFill/>
          </a:ln>
        </p:spPr>
        <p:txBody>
          <a:bodyPr anchorCtr="0" anchor="t" bIns="91425" lIns="91425" spcFirstLastPara="1" rIns="91425" wrap="square" tIns="91425">
            <a:noAutofit/>
          </a:bodyPr>
          <a:lstStyle>
            <a:lvl1pPr indent="-342900" lvl="0" marL="457200" algn="l">
              <a:lnSpc>
                <a:spcPct val="100000"/>
              </a:lnSpc>
              <a:spcBef>
                <a:spcPts val="0"/>
              </a:spcBef>
              <a:spcAft>
                <a:spcPts val="0"/>
              </a:spcAft>
              <a:buSzPts val="1800"/>
              <a:buChar char="●"/>
              <a:defRPr/>
            </a:lvl1pPr>
            <a:lvl2pPr indent="-342900" lvl="1" marL="914400" algn="l">
              <a:lnSpc>
                <a:spcPct val="100000"/>
              </a:lnSpc>
              <a:spcBef>
                <a:spcPts val="1600"/>
              </a:spcBef>
              <a:spcAft>
                <a:spcPts val="0"/>
              </a:spcAft>
              <a:buSzPts val="1800"/>
              <a:buChar char="○"/>
              <a:defRPr sz="1800"/>
            </a:lvl2pPr>
            <a:lvl3pPr indent="-342900" lvl="2" marL="1371600" algn="l">
              <a:lnSpc>
                <a:spcPct val="100000"/>
              </a:lnSpc>
              <a:spcBef>
                <a:spcPts val="1600"/>
              </a:spcBef>
              <a:spcAft>
                <a:spcPts val="0"/>
              </a:spcAft>
              <a:buSzPts val="1800"/>
              <a:buChar char="■"/>
              <a:defRPr sz="1800"/>
            </a:lvl3pPr>
            <a:lvl4pPr indent="-342900" lvl="3" marL="1828800" algn="l">
              <a:lnSpc>
                <a:spcPct val="100000"/>
              </a:lnSpc>
              <a:spcBef>
                <a:spcPts val="1600"/>
              </a:spcBef>
              <a:spcAft>
                <a:spcPts val="0"/>
              </a:spcAft>
              <a:buSzPts val="1800"/>
              <a:buChar char="●"/>
              <a:defRPr sz="1800"/>
            </a:lvl4pPr>
            <a:lvl5pPr indent="-342900" lvl="4" marL="2286000" algn="l">
              <a:lnSpc>
                <a:spcPct val="100000"/>
              </a:lnSpc>
              <a:spcBef>
                <a:spcPts val="1600"/>
              </a:spcBef>
              <a:spcAft>
                <a:spcPts val="0"/>
              </a:spcAft>
              <a:buSzPts val="1800"/>
              <a:buChar char="○"/>
              <a:defRPr sz="1800"/>
            </a:lvl5pPr>
            <a:lvl6pPr indent="-342900" lvl="5" marL="2743200" algn="l">
              <a:lnSpc>
                <a:spcPct val="100000"/>
              </a:lnSpc>
              <a:spcBef>
                <a:spcPts val="1600"/>
              </a:spcBef>
              <a:spcAft>
                <a:spcPts val="0"/>
              </a:spcAft>
              <a:buSzPts val="1800"/>
              <a:buChar char="■"/>
              <a:defRPr sz="1800"/>
            </a:lvl6pPr>
            <a:lvl7pPr indent="-342900" lvl="6" marL="3200400" algn="l">
              <a:lnSpc>
                <a:spcPct val="100000"/>
              </a:lnSpc>
              <a:spcBef>
                <a:spcPts val="1600"/>
              </a:spcBef>
              <a:spcAft>
                <a:spcPts val="0"/>
              </a:spcAft>
              <a:buSzPts val="1800"/>
              <a:buChar char="●"/>
              <a:defRPr sz="1800"/>
            </a:lvl7pPr>
            <a:lvl8pPr indent="-342900" lvl="7" marL="3657600" algn="l">
              <a:lnSpc>
                <a:spcPct val="100000"/>
              </a:lnSpc>
              <a:spcBef>
                <a:spcPts val="1600"/>
              </a:spcBef>
              <a:spcAft>
                <a:spcPts val="0"/>
              </a:spcAft>
              <a:buSzPts val="1800"/>
              <a:buChar char="○"/>
              <a:defRPr sz="1800"/>
            </a:lvl8pPr>
            <a:lvl9pPr indent="-342900" lvl="8" marL="4114800" algn="l">
              <a:lnSpc>
                <a:spcPct val="100000"/>
              </a:lnSpc>
              <a:spcBef>
                <a:spcPts val="1600"/>
              </a:spcBef>
              <a:spcAft>
                <a:spcPts val="1600"/>
              </a:spcAft>
              <a:buSzPts val="1800"/>
              <a:buChar char="■"/>
              <a:defRPr sz="1800"/>
            </a:lvl9pPr>
          </a:lstStyle>
          <a:p/>
        </p:txBody>
      </p:sp>
      <p:sp>
        <p:nvSpPr>
          <p:cNvPr id="330" name="Google Shape;330;p115"/>
          <p:cNvSpPr/>
          <p:nvPr/>
        </p:nvSpPr>
        <p:spPr>
          <a:xfrm>
            <a:off x="0" y="0"/>
            <a:ext cx="9144000" cy="781200"/>
          </a:xfrm>
          <a:prstGeom prst="rect">
            <a:avLst/>
          </a:pr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1" name="Google Shape;331;p115"/>
          <p:cNvSpPr txBox="1"/>
          <p:nvPr>
            <p:ph type="title"/>
          </p:nvPr>
        </p:nvSpPr>
        <p:spPr>
          <a:xfrm>
            <a:off x="680525" y="445025"/>
            <a:ext cx="70665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332" name="Shape 332"/>
        <p:cNvGrpSpPr/>
        <p:nvPr/>
      </p:nvGrpSpPr>
      <p:grpSpPr>
        <a:xfrm>
          <a:off x="0" y="0"/>
          <a:ext cx="0" cy="0"/>
          <a:chOff x="0" y="0"/>
          <a:chExt cx="0" cy="0"/>
        </a:xfrm>
      </p:grpSpPr>
      <p:sp>
        <p:nvSpPr>
          <p:cNvPr id="333" name="Google Shape;333;p116"/>
          <p:cNvSpPr txBox="1"/>
          <p:nvPr>
            <p:ph idx="1" type="body"/>
          </p:nvPr>
        </p:nvSpPr>
        <p:spPr>
          <a:xfrm>
            <a:off x="703775" y="1261200"/>
            <a:ext cx="3631800" cy="3301200"/>
          </a:xfrm>
          <a:prstGeom prst="rect">
            <a:avLst/>
          </a:prstGeom>
          <a:noFill/>
          <a:ln>
            <a:noFill/>
          </a:ln>
        </p:spPr>
        <p:txBody>
          <a:bodyPr anchorCtr="0" anchor="t" bIns="91425" lIns="91425" spcFirstLastPara="1" rIns="91425" wrap="square" tIns="91425">
            <a:noAutofit/>
          </a:bodyPr>
          <a:lstStyle>
            <a:lvl1pPr indent="-311150" lvl="0" marL="457200" algn="l">
              <a:lnSpc>
                <a:spcPct val="100000"/>
              </a:lnSpc>
              <a:spcBef>
                <a:spcPts val="0"/>
              </a:spcBef>
              <a:spcAft>
                <a:spcPts val="0"/>
              </a:spcAft>
              <a:buSzPts val="1300"/>
              <a:buChar char="●"/>
              <a:defRPr sz="1300"/>
            </a:lvl1pPr>
            <a:lvl2pPr indent="-311150" lvl="1" marL="914400" algn="l">
              <a:lnSpc>
                <a:spcPct val="100000"/>
              </a:lnSpc>
              <a:spcBef>
                <a:spcPts val="1600"/>
              </a:spcBef>
              <a:spcAft>
                <a:spcPts val="0"/>
              </a:spcAft>
              <a:buSzPts val="1300"/>
              <a:buChar char="○"/>
              <a:defRPr sz="1300"/>
            </a:lvl2pPr>
            <a:lvl3pPr indent="-311150" lvl="2" marL="1371600" algn="l">
              <a:lnSpc>
                <a:spcPct val="100000"/>
              </a:lnSpc>
              <a:spcBef>
                <a:spcPts val="1600"/>
              </a:spcBef>
              <a:spcAft>
                <a:spcPts val="0"/>
              </a:spcAft>
              <a:buSzPts val="1300"/>
              <a:buChar char="■"/>
              <a:defRPr sz="1300"/>
            </a:lvl3pPr>
            <a:lvl4pPr indent="-311150" lvl="3" marL="1828800" algn="l">
              <a:lnSpc>
                <a:spcPct val="100000"/>
              </a:lnSpc>
              <a:spcBef>
                <a:spcPts val="1600"/>
              </a:spcBef>
              <a:spcAft>
                <a:spcPts val="0"/>
              </a:spcAft>
              <a:buSzPts val="1300"/>
              <a:buChar char="●"/>
              <a:defRPr sz="1300"/>
            </a:lvl4pPr>
            <a:lvl5pPr indent="-311150" lvl="4" marL="2286000" algn="l">
              <a:lnSpc>
                <a:spcPct val="100000"/>
              </a:lnSpc>
              <a:spcBef>
                <a:spcPts val="1600"/>
              </a:spcBef>
              <a:spcAft>
                <a:spcPts val="0"/>
              </a:spcAft>
              <a:buSzPts val="1300"/>
              <a:buChar char="○"/>
              <a:defRPr sz="1300"/>
            </a:lvl5pPr>
            <a:lvl6pPr indent="-311150" lvl="5" marL="2743200" algn="l">
              <a:lnSpc>
                <a:spcPct val="100000"/>
              </a:lnSpc>
              <a:spcBef>
                <a:spcPts val="1600"/>
              </a:spcBef>
              <a:spcAft>
                <a:spcPts val="0"/>
              </a:spcAft>
              <a:buSzPts val="1300"/>
              <a:buChar char="■"/>
              <a:defRPr sz="1300"/>
            </a:lvl6pPr>
            <a:lvl7pPr indent="-311150" lvl="6" marL="3200400" algn="l">
              <a:lnSpc>
                <a:spcPct val="100000"/>
              </a:lnSpc>
              <a:spcBef>
                <a:spcPts val="1600"/>
              </a:spcBef>
              <a:spcAft>
                <a:spcPts val="0"/>
              </a:spcAft>
              <a:buSzPts val="1300"/>
              <a:buChar char="●"/>
              <a:defRPr sz="1300"/>
            </a:lvl7pPr>
            <a:lvl8pPr indent="-311150" lvl="7" marL="3657600" algn="l">
              <a:lnSpc>
                <a:spcPct val="100000"/>
              </a:lnSpc>
              <a:spcBef>
                <a:spcPts val="1600"/>
              </a:spcBef>
              <a:spcAft>
                <a:spcPts val="0"/>
              </a:spcAft>
              <a:buSzPts val="1300"/>
              <a:buChar char="○"/>
              <a:defRPr sz="1300"/>
            </a:lvl8pPr>
            <a:lvl9pPr indent="-311150" lvl="8" marL="4114800" algn="l">
              <a:lnSpc>
                <a:spcPct val="100000"/>
              </a:lnSpc>
              <a:spcBef>
                <a:spcPts val="1600"/>
              </a:spcBef>
              <a:spcAft>
                <a:spcPts val="1600"/>
              </a:spcAft>
              <a:buSzPts val="1300"/>
              <a:buChar char="■"/>
              <a:defRPr sz="1300"/>
            </a:lvl9pPr>
          </a:lstStyle>
          <a:p/>
        </p:txBody>
      </p:sp>
      <p:sp>
        <p:nvSpPr>
          <p:cNvPr id="334" name="Google Shape;334;p116"/>
          <p:cNvSpPr txBox="1"/>
          <p:nvPr>
            <p:ph idx="2" type="body"/>
          </p:nvPr>
        </p:nvSpPr>
        <p:spPr>
          <a:xfrm>
            <a:off x="4808424" y="1261200"/>
            <a:ext cx="3631800" cy="3301200"/>
          </a:xfrm>
          <a:prstGeom prst="rect">
            <a:avLst/>
          </a:prstGeom>
          <a:noFill/>
          <a:ln>
            <a:noFill/>
          </a:ln>
        </p:spPr>
        <p:txBody>
          <a:bodyPr anchorCtr="0" anchor="t" bIns="91425" lIns="91425" spcFirstLastPara="1" rIns="91425" wrap="square" tIns="91425">
            <a:noAutofit/>
          </a:bodyPr>
          <a:lstStyle>
            <a:lvl1pPr indent="-311150" lvl="0" marL="457200" algn="l">
              <a:lnSpc>
                <a:spcPct val="100000"/>
              </a:lnSpc>
              <a:spcBef>
                <a:spcPts val="0"/>
              </a:spcBef>
              <a:spcAft>
                <a:spcPts val="0"/>
              </a:spcAft>
              <a:buSzPts val="1300"/>
              <a:buChar char="●"/>
              <a:defRPr sz="1300"/>
            </a:lvl1pPr>
            <a:lvl2pPr indent="-311150" lvl="1" marL="914400" algn="l">
              <a:lnSpc>
                <a:spcPct val="100000"/>
              </a:lnSpc>
              <a:spcBef>
                <a:spcPts val="1600"/>
              </a:spcBef>
              <a:spcAft>
                <a:spcPts val="0"/>
              </a:spcAft>
              <a:buSzPts val="1300"/>
              <a:buChar char="○"/>
              <a:defRPr sz="1300"/>
            </a:lvl2pPr>
            <a:lvl3pPr indent="-311150" lvl="2" marL="1371600" algn="l">
              <a:lnSpc>
                <a:spcPct val="100000"/>
              </a:lnSpc>
              <a:spcBef>
                <a:spcPts val="1600"/>
              </a:spcBef>
              <a:spcAft>
                <a:spcPts val="0"/>
              </a:spcAft>
              <a:buSzPts val="1300"/>
              <a:buChar char="■"/>
              <a:defRPr sz="1300"/>
            </a:lvl3pPr>
            <a:lvl4pPr indent="-311150" lvl="3" marL="1828800" algn="l">
              <a:lnSpc>
                <a:spcPct val="100000"/>
              </a:lnSpc>
              <a:spcBef>
                <a:spcPts val="1600"/>
              </a:spcBef>
              <a:spcAft>
                <a:spcPts val="0"/>
              </a:spcAft>
              <a:buSzPts val="1300"/>
              <a:buChar char="●"/>
              <a:defRPr sz="1300"/>
            </a:lvl4pPr>
            <a:lvl5pPr indent="-311150" lvl="4" marL="2286000" algn="l">
              <a:lnSpc>
                <a:spcPct val="100000"/>
              </a:lnSpc>
              <a:spcBef>
                <a:spcPts val="1600"/>
              </a:spcBef>
              <a:spcAft>
                <a:spcPts val="0"/>
              </a:spcAft>
              <a:buSzPts val="1300"/>
              <a:buChar char="○"/>
              <a:defRPr sz="1300"/>
            </a:lvl5pPr>
            <a:lvl6pPr indent="-311150" lvl="5" marL="2743200" algn="l">
              <a:lnSpc>
                <a:spcPct val="100000"/>
              </a:lnSpc>
              <a:spcBef>
                <a:spcPts val="1600"/>
              </a:spcBef>
              <a:spcAft>
                <a:spcPts val="0"/>
              </a:spcAft>
              <a:buSzPts val="1300"/>
              <a:buChar char="■"/>
              <a:defRPr sz="1300"/>
            </a:lvl6pPr>
            <a:lvl7pPr indent="-311150" lvl="6" marL="3200400" algn="l">
              <a:lnSpc>
                <a:spcPct val="100000"/>
              </a:lnSpc>
              <a:spcBef>
                <a:spcPts val="1600"/>
              </a:spcBef>
              <a:spcAft>
                <a:spcPts val="0"/>
              </a:spcAft>
              <a:buSzPts val="1300"/>
              <a:buChar char="●"/>
              <a:defRPr sz="1300"/>
            </a:lvl7pPr>
            <a:lvl8pPr indent="-311150" lvl="7" marL="3657600" algn="l">
              <a:lnSpc>
                <a:spcPct val="100000"/>
              </a:lnSpc>
              <a:spcBef>
                <a:spcPts val="1600"/>
              </a:spcBef>
              <a:spcAft>
                <a:spcPts val="0"/>
              </a:spcAft>
              <a:buSzPts val="1300"/>
              <a:buChar char="○"/>
              <a:defRPr sz="1300"/>
            </a:lvl8pPr>
            <a:lvl9pPr indent="-311150" lvl="8" marL="4114800" algn="l">
              <a:lnSpc>
                <a:spcPct val="100000"/>
              </a:lnSpc>
              <a:spcBef>
                <a:spcPts val="1600"/>
              </a:spcBef>
              <a:spcAft>
                <a:spcPts val="1600"/>
              </a:spcAft>
              <a:buSzPts val="1300"/>
              <a:buChar char="■"/>
              <a:defRPr sz="1300"/>
            </a:lvl9pPr>
          </a:lstStyle>
          <a:p/>
        </p:txBody>
      </p:sp>
      <p:sp>
        <p:nvSpPr>
          <p:cNvPr id="335" name="Google Shape;335;p116"/>
          <p:cNvSpPr/>
          <p:nvPr/>
        </p:nvSpPr>
        <p:spPr>
          <a:xfrm>
            <a:off x="0" y="0"/>
            <a:ext cx="9144000" cy="781200"/>
          </a:xfrm>
          <a:prstGeom prst="rect">
            <a:avLst/>
          </a:pr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6" name="Google Shape;336;p116"/>
          <p:cNvSpPr txBox="1"/>
          <p:nvPr>
            <p:ph type="title"/>
          </p:nvPr>
        </p:nvSpPr>
        <p:spPr>
          <a:xfrm>
            <a:off x="680525" y="445025"/>
            <a:ext cx="70665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8" name="Shape 18"/>
        <p:cNvGrpSpPr/>
        <p:nvPr/>
      </p:nvGrpSpPr>
      <p:grpSpPr>
        <a:xfrm>
          <a:off x="0" y="0"/>
          <a:ext cx="0" cy="0"/>
          <a:chOff x="0" y="0"/>
          <a:chExt cx="0" cy="0"/>
        </a:xfrm>
      </p:grpSpPr>
      <p:sp>
        <p:nvSpPr>
          <p:cNvPr id="19" name="Google Shape;19;p47"/>
          <p:cNvSpPr txBox="1"/>
          <p:nvPr>
            <p:ph type="title"/>
          </p:nvPr>
        </p:nvSpPr>
        <p:spPr>
          <a:xfrm>
            <a:off x="720000" y="2179625"/>
            <a:ext cx="7704000" cy="8418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p:txBody>
      </p:sp>
      <p:sp>
        <p:nvSpPr>
          <p:cNvPr id="20" name="Google Shape;20;p47"/>
          <p:cNvSpPr txBox="1"/>
          <p:nvPr>
            <p:ph idx="2" type="title"/>
          </p:nvPr>
        </p:nvSpPr>
        <p:spPr>
          <a:xfrm>
            <a:off x="2996550" y="1337825"/>
            <a:ext cx="3150900" cy="8418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6000"/>
              <a:buNone/>
              <a:defRPr sz="6000"/>
            </a:lvl1pPr>
            <a:lvl2pPr lvl="1" algn="ctr">
              <a:lnSpc>
                <a:spcPct val="100000"/>
              </a:lnSpc>
              <a:spcBef>
                <a:spcPts val="0"/>
              </a:spcBef>
              <a:spcAft>
                <a:spcPts val="0"/>
              </a:spcAft>
              <a:buSzPts val="6000"/>
              <a:buNone/>
              <a:defRPr sz="6000"/>
            </a:lvl2pPr>
            <a:lvl3pPr lvl="2" algn="ctr">
              <a:lnSpc>
                <a:spcPct val="100000"/>
              </a:lnSpc>
              <a:spcBef>
                <a:spcPts val="0"/>
              </a:spcBef>
              <a:spcAft>
                <a:spcPts val="0"/>
              </a:spcAft>
              <a:buSzPts val="6000"/>
              <a:buNone/>
              <a:defRPr sz="6000"/>
            </a:lvl3pPr>
            <a:lvl4pPr lvl="3" algn="ctr">
              <a:lnSpc>
                <a:spcPct val="100000"/>
              </a:lnSpc>
              <a:spcBef>
                <a:spcPts val="0"/>
              </a:spcBef>
              <a:spcAft>
                <a:spcPts val="0"/>
              </a:spcAft>
              <a:buSzPts val="6000"/>
              <a:buNone/>
              <a:defRPr sz="6000"/>
            </a:lvl4pPr>
            <a:lvl5pPr lvl="4" algn="ctr">
              <a:lnSpc>
                <a:spcPct val="100000"/>
              </a:lnSpc>
              <a:spcBef>
                <a:spcPts val="0"/>
              </a:spcBef>
              <a:spcAft>
                <a:spcPts val="0"/>
              </a:spcAft>
              <a:buSzPts val="6000"/>
              <a:buNone/>
              <a:defRPr sz="6000"/>
            </a:lvl5pPr>
            <a:lvl6pPr lvl="5" algn="ctr">
              <a:lnSpc>
                <a:spcPct val="100000"/>
              </a:lnSpc>
              <a:spcBef>
                <a:spcPts val="0"/>
              </a:spcBef>
              <a:spcAft>
                <a:spcPts val="0"/>
              </a:spcAft>
              <a:buSzPts val="6000"/>
              <a:buNone/>
              <a:defRPr sz="6000"/>
            </a:lvl6pPr>
            <a:lvl7pPr lvl="6" algn="ctr">
              <a:lnSpc>
                <a:spcPct val="100000"/>
              </a:lnSpc>
              <a:spcBef>
                <a:spcPts val="0"/>
              </a:spcBef>
              <a:spcAft>
                <a:spcPts val="0"/>
              </a:spcAft>
              <a:buSzPts val="6000"/>
              <a:buNone/>
              <a:defRPr sz="6000"/>
            </a:lvl7pPr>
            <a:lvl8pPr lvl="7" algn="ctr">
              <a:lnSpc>
                <a:spcPct val="100000"/>
              </a:lnSpc>
              <a:spcBef>
                <a:spcPts val="0"/>
              </a:spcBef>
              <a:spcAft>
                <a:spcPts val="0"/>
              </a:spcAft>
              <a:buSzPts val="6000"/>
              <a:buNone/>
              <a:defRPr sz="6000"/>
            </a:lvl8pPr>
            <a:lvl9pPr lvl="8" algn="ctr">
              <a:lnSpc>
                <a:spcPct val="100000"/>
              </a:lnSpc>
              <a:spcBef>
                <a:spcPts val="0"/>
              </a:spcBef>
              <a:spcAft>
                <a:spcPts val="0"/>
              </a:spcAft>
              <a:buSzPts val="6000"/>
              <a:buNone/>
              <a:defRPr sz="6000"/>
            </a:lvl9pPr>
          </a:lstStyle>
          <a:p/>
        </p:txBody>
      </p:sp>
      <p:sp>
        <p:nvSpPr>
          <p:cNvPr id="21" name="Google Shape;21;p47"/>
          <p:cNvSpPr txBox="1"/>
          <p:nvPr>
            <p:ph idx="1" type="subTitle"/>
          </p:nvPr>
        </p:nvSpPr>
        <p:spPr>
          <a:xfrm>
            <a:off x="2391925" y="3132175"/>
            <a:ext cx="4360200" cy="7134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1200"/>
              <a:buNone/>
              <a:defRPr/>
            </a:lvl1pPr>
            <a:lvl2pPr lvl="1" algn="ctr">
              <a:lnSpc>
                <a:spcPct val="100000"/>
              </a:lnSpc>
              <a:spcBef>
                <a:spcPts val="0"/>
              </a:spcBef>
              <a:spcAft>
                <a:spcPts val="0"/>
              </a:spcAft>
              <a:buSzPts val="1200"/>
              <a:buNone/>
              <a:defRPr/>
            </a:lvl2pPr>
            <a:lvl3pPr lvl="2" algn="ctr">
              <a:lnSpc>
                <a:spcPct val="100000"/>
              </a:lnSpc>
              <a:spcBef>
                <a:spcPts val="0"/>
              </a:spcBef>
              <a:spcAft>
                <a:spcPts val="0"/>
              </a:spcAft>
              <a:buSzPts val="1200"/>
              <a:buNone/>
              <a:defRPr/>
            </a:lvl3pPr>
            <a:lvl4pPr lvl="3" algn="ctr">
              <a:lnSpc>
                <a:spcPct val="100000"/>
              </a:lnSpc>
              <a:spcBef>
                <a:spcPts val="0"/>
              </a:spcBef>
              <a:spcAft>
                <a:spcPts val="0"/>
              </a:spcAft>
              <a:buSzPts val="1200"/>
              <a:buNone/>
              <a:defRPr/>
            </a:lvl4pPr>
            <a:lvl5pPr lvl="4" algn="ctr">
              <a:lnSpc>
                <a:spcPct val="100000"/>
              </a:lnSpc>
              <a:spcBef>
                <a:spcPts val="0"/>
              </a:spcBef>
              <a:spcAft>
                <a:spcPts val="0"/>
              </a:spcAft>
              <a:buSzPts val="1200"/>
              <a:buNone/>
              <a:defRPr/>
            </a:lvl5pPr>
            <a:lvl6pPr lvl="5" algn="ctr">
              <a:lnSpc>
                <a:spcPct val="100000"/>
              </a:lnSpc>
              <a:spcBef>
                <a:spcPts val="0"/>
              </a:spcBef>
              <a:spcAft>
                <a:spcPts val="0"/>
              </a:spcAft>
              <a:buSzPts val="1200"/>
              <a:buNone/>
              <a:defRPr/>
            </a:lvl6pPr>
            <a:lvl7pPr lvl="6" algn="ctr">
              <a:lnSpc>
                <a:spcPct val="100000"/>
              </a:lnSpc>
              <a:spcBef>
                <a:spcPts val="0"/>
              </a:spcBef>
              <a:spcAft>
                <a:spcPts val="0"/>
              </a:spcAft>
              <a:buSzPts val="1200"/>
              <a:buNone/>
              <a:defRPr/>
            </a:lvl7pPr>
            <a:lvl8pPr lvl="7" algn="ctr">
              <a:lnSpc>
                <a:spcPct val="100000"/>
              </a:lnSpc>
              <a:spcBef>
                <a:spcPts val="0"/>
              </a:spcBef>
              <a:spcAft>
                <a:spcPts val="0"/>
              </a:spcAft>
              <a:buSzPts val="1200"/>
              <a:buNone/>
              <a:defRPr/>
            </a:lvl8pPr>
            <a:lvl9pPr lvl="8" algn="ctr">
              <a:lnSpc>
                <a:spcPct val="100000"/>
              </a:lnSpc>
              <a:spcBef>
                <a:spcPts val="0"/>
              </a:spcBef>
              <a:spcAft>
                <a:spcPts val="0"/>
              </a:spcAft>
              <a:buSzPts val="1200"/>
              <a:buNone/>
              <a:defRPr/>
            </a:lvl9pPr>
          </a:lstStyle>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 column text">
    <p:spTree>
      <p:nvGrpSpPr>
        <p:cNvPr id="337" name="Shape 337"/>
        <p:cNvGrpSpPr/>
        <p:nvPr/>
      </p:nvGrpSpPr>
      <p:grpSpPr>
        <a:xfrm>
          <a:off x="0" y="0"/>
          <a:ext cx="0" cy="0"/>
          <a:chOff x="0" y="0"/>
          <a:chExt cx="0" cy="0"/>
        </a:xfrm>
      </p:grpSpPr>
      <p:sp>
        <p:nvSpPr>
          <p:cNvPr id="338" name="Google Shape;338;p117"/>
          <p:cNvSpPr txBox="1"/>
          <p:nvPr>
            <p:ph idx="1" type="body"/>
          </p:nvPr>
        </p:nvSpPr>
        <p:spPr>
          <a:xfrm>
            <a:off x="2596500" y="3728336"/>
            <a:ext cx="3951000" cy="918000"/>
          </a:xfrm>
          <a:prstGeom prst="rect">
            <a:avLst/>
          </a:prstGeom>
          <a:noFill/>
          <a:ln>
            <a:noFill/>
          </a:ln>
        </p:spPr>
        <p:txBody>
          <a:bodyPr anchorCtr="0" anchor="t" bIns="91425" lIns="91425" spcFirstLastPara="1" rIns="91425" wrap="square" tIns="91425">
            <a:noAutofit/>
          </a:bodyPr>
          <a:lstStyle>
            <a:lvl1pPr indent="-317500" lvl="0" marL="457200" algn="ctr">
              <a:lnSpc>
                <a:spcPct val="100000"/>
              </a:lnSpc>
              <a:spcBef>
                <a:spcPts val="0"/>
              </a:spcBef>
              <a:spcAft>
                <a:spcPts val="0"/>
              </a:spcAft>
              <a:buSzPts val="1400"/>
              <a:buChar char="●"/>
              <a:defRPr sz="1400"/>
            </a:lvl1pPr>
            <a:lvl2pPr indent="-317500" lvl="1" marL="914400" algn="ctr">
              <a:lnSpc>
                <a:spcPct val="100000"/>
              </a:lnSpc>
              <a:spcBef>
                <a:spcPts val="1600"/>
              </a:spcBef>
              <a:spcAft>
                <a:spcPts val="0"/>
              </a:spcAft>
              <a:buSzPts val="1400"/>
              <a:buChar char="○"/>
              <a:defRPr/>
            </a:lvl2pPr>
            <a:lvl3pPr indent="-317500" lvl="2" marL="1371600" algn="ctr">
              <a:lnSpc>
                <a:spcPct val="100000"/>
              </a:lnSpc>
              <a:spcBef>
                <a:spcPts val="1600"/>
              </a:spcBef>
              <a:spcAft>
                <a:spcPts val="0"/>
              </a:spcAft>
              <a:buSzPts val="1400"/>
              <a:buChar char="■"/>
              <a:defRPr/>
            </a:lvl3pPr>
            <a:lvl4pPr indent="-317500" lvl="3" marL="1828800" algn="ctr">
              <a:lnSpc>
                <a:spcPct val="100000"/>
              </a:lnSpc>
              <a:spcBef>
                <a:spcPts val="1600"/>
              </a:spcBef>
              <a:spcAft>
                <a:spcPts val="0"/>
              </a:spcAft>
              <a:buSzPts val="1400"/>
              <a:buChar char="●"/>
              <a:defRPr/>
            </a:lvl4pPr>
            <a:lvl5pPr indent="-317500" lvl="4" marL="2286000" algn="ctr">
              <a:lnSpc>
                <a:spcPct val="100000"/>
              </a:lnSpc>
              <a:spcBef>
                <a:spcPts val="1600"/>
              </a:spcBef>
              <a:spcAft>
                <a:spcPts val="0"/>
              </a:spcAft>
              <a:buSzPts val="1400"/>
              <a:buChar char="○"/>
              <a:defRPr/>
            </a:lvl5pPr>
            <a:lvl6pPr indent="-317500" lvl="5" marL="2743200" algn="ctr">
              <a:lnSpc>
                <a:spcPct val="100000"/>
              </a:lnSpc>
              <a:spcBef>
                <a:spcPts val="1600"/>
              </a:spcBef>
              <a:spcAft>
                <a:spcPts val="0"/>
              </a:spcAft>
              <a:buSzPts val="1400"/>
              <a:buChar char="■"/>
              <a:defRPr/>
            </a:lvl6pPr>
            <a:lvl7pPr indent="-317500" lvl="6" marL="3200400" algn="ctr">
              <a:lnSpc>
                <a:spcPct val="100000"/>
              </a:lnSpc>
              <a:spcBef>
                <a:spcPts val="1600"/>
              </a:spcBef>
              <a:spcAft>
                <a:spcPts val="0"/>
              </a:spcAft>
              <a:buSzPts val="1400"/>
              <a:buChar char="●"/>
              <a:defRPr/>
            </a:lvl7pPr>
            <a:lvl8pPr indent="-317500" lvl="7" marL="3657600" algn="ctr">
              <a:lnSpc>
                <a:spcPct val="100000"/>
              </a:lnSpc>
              <a:spcBef>
                <a:spcPts val="1600"/>
              </a:spcBef>
              <a:spcAft>
                <a:spcPts val="0"/>
              </a:spcAft>
              <a:buSzPts val="1400"/>
              <a:buChar char="○"/>
              <a:defRPr/>
            </a:lvl8pPr>
            <a:lvl9pPr indent="-317500" lvl="8" marL="4114800" algn="ctr">
              <a:lnSpc>
                <a:spcPct val="100000"/>
              </a:lnSpc>
              <a:spcBef>
                <a:spcPts val="1600"/>
              </a:spcBef>
              <a:spcAft>
                <a:spcPts val="1600"/>
              </a:spcAft>
              <a:buSzPts val="1400"/>
              <a:buChar char="■"/>
              <a:defRPr/>
            </a:lvl9pPr>
          </a:lstStyle>
          <a:p/>
        </p:txBody>
      </p:sp>
      <p:sp>
        <p:nvSpPr>
          <p:cNvPr id="339" name="Google Shape;339;p117"/>
          <p:cNvSpPr/>
          <p:nvPr/>
        </p:nvSpPr>
        <p:spPr>
          <a:xfrm>
            <a:off x="0" y="0"/>
            <a:ext cx="9144000" cy="781200"/>
          </a:xfrm>
          <a:prstGeom prst="rect">
            <a:avLst/>
          </a:pr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0" name="Google Shape;340;p117"/>
          <p:cNvSpPr txBox="1"/>
          <p:nvPr>
            <p:ph type="title"/>
          </p:nvPr>
        </p:nvSpPr>
        <p:spPr>
          <a:xfrm>
            <a:off x="680525" y="445025"/>
            <a:ext cx="70665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 point">
    <p:spTree>
      <p:nvGrpSpPr>
        <p:cNvPr id="341" name="Shape 341"/>
        <p:cNvGrpSpPr/>
        <p:nvPr/>
      </p:nvGrpSpPr>
      <p:grpSpPr>
        <a:xfrm>
          <a:off x="0" y="0"/>
          <a:ext cx="0" cy="0"/>
          <a:chOff x="0" y="0"/>
          <a:chExt cx="0" cy="0"/>
        </a:xfrm>
      </p:grpSpPr>
      <p:sp>
        <p:nvSpPr>
          <p:cNvPr id="342" name="Google Shape;342;p118"/>
          <p:cNvSpPr/>
          <p:nvPr/>
        </p:nvSpPr>
        <p:spPr>
          <a:xfrm rot="-5400000">
            <a:off x="7381825" y="3381450"/>
            <a:ext cx="3058500" cy="465600"/>
          </a:xfrm>
          <a:prstGeom prst="rect">
            <a:avLst/>
          </a:pr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3" name="Google Shape;343;p118"/>
          <p:cNvSpPr/>
          <p:nvPr/>
        </p:nvSpPr>
        <p:spPr>
          <a:xfrm>
            <a:off x="0" y="0"/>
            <a:ext cx="5325000" cy="1834800"/>
          </a:xfrm>
          <a:prstGeom prst="rect">
            <a:avLst/>
          </a:pr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chemeClr val="accent5"/>
              </a:solidFill>
              <a:latin typeface="Arial"/>
              <a:ea typeface="Arial"/>
              <a:cs typeface="Arial"/>
              <a:sym typeface="Arial"/>
            </a:endParaRPr>
          </a:p>
        </p:txBody>
      </p:sp>
      <p:sp>
        <p:nvSpPr>
          <p:cNvPr id="344" name="Google Shape;344;p118"/>
          <p:cNvSpPr txBox="1"/>
          <p:nvPr>
            <p:ph type="title"/>
          </p:nvPr>
        </p:nvSpPr>
        <p:spPr>
          <a:xfrm>
            <a:off x="680525" y="445025"/>
            <a:ext cx="43932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Tree>
  </p:cSld>
  <p:clrMapOvr>
    <a:masterClrMapping/>
  </p:clrMapOvr>
  <p:extLst>
    <p:ext uri="{DCECCB84-F9BA-43D5-87BE-67443E8EF086}">
      <p15:sldGuideLst>
        <p15:guide id="1" orient="horz" pos="554">
          <p15:clr>
            <a:srgbClr val="FA7B17"/>
          </p15:clr>
        </p15:guide>
      </p15:sldGuideLst>
    </p:ext>
  </p:extLst>
</p:sldLayout>
</file>

<file path=ppt/slideLayouts/slideLayout5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 title and description">
    <p:spTree>
      <p:nvGrpSpPr>
        <p:cNvPr id="345" name="Shape 345"/>
        <p:cNvGrpSpPr/>
        <p:nvPr/>
      </p:nvGrpSpPr>
      <p:grpSpPr>
        <a:xfrm>
          <a:off x="0" y="0"/>
          <a:ext cx="0" cy="0"/>
          <a:chOff x="0" y="0"/>
          <a:chExt cx="0" cy="0"/>
        </a:xfrm>
      </p:grpSpPr>
      <p:sp>
        <p:nvSpPr>
          <p:cNvPr id="346" name="Google Shape;346;p119"/>
          <p:cNvSpPr/>
          <p:nvPr/>
        </p:nvSpPr>
        <p:spPr>
          <a:xfrm>
            <a:off x="4572000" y="1499650"/>
            <a:ext cx="4572000" cy="2971500"/>
          </a:xfrm>
          <a:prstGeom prst="rect">
            <a:avLst/>
          </a:pr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7" name="Google Shape;347;p119"/>
          <p:cNvSpPr txBox="1"/>
          <p:nvPr>
            <p:ph idx="1" type="subTitle"/>
          </p:nvPr>
        </p:nvSpPr>
        <p:spPr>
          <a:xfrm>
            <a:off x="680525" y="1350288"/>
            <a:ext cx="3145500" cy="7812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200"/>
              <a:buNone/>
              <a:defRPr sz="1200"/>
            </a:lvl1pPr>
            <a:lvl2pPr lvl="1" algn="ctr">
              <a:lnSpc>
                <a:spcPct val="100000"/>
              </a:lnSpc>
              <a:spcBef>
                <a:spcPts val="0"/>
              </a:spcBef>
              <a:spcAft>
                <a:spcPts val="0"/>
              </a:spcAft>
              <a:buSzPts val="1200"/>
              <a:buNone/>
              <a:defRPr sz="1200"/>
            </a:lvl2pPr>
            <a:lvl3pPr lvl="2" algn="ctr">
              <a:lnSpc>
                <a:spcPct val="100000"/>
              </a:lnSpc>
              <a:spcBef>
                <a:spcPts val="0"/>
              </a:spcBef>
              <a:spcAft>
                <a:spcPts val="0"/>
              </a:spcAft>
              <a:buSzPts val="1200"/>
              <a:buNone/>
              <a:defRPr sz="1200"/>
            </a:lvl3pPr>
            <a:lvl4pPr lvl="3" algn="ctr">
              <a:lnSpc>
                <a:spcPct val="100000"/>
              </a:lnSpc>
              <a:spcBef>
                <a:spcPts val="0"/>
              </a:spcBef>
              <a:spcAft>
                <a:spcPts val="0"/>
              </a:spcAft>
              <a:buSzPts val="1200"/>
              <a:buNone/>
              <a:defRPr sz="1200"/>
            </a:lvl4pPr>
            <a:lvl5pPr lvl="4" algn="ctr">
              <a:lnSpc>
                <a:spcPct val="100000"/>
              </a:lnSpc>
              <a:spcBef>
                <a:spcPts val="0"/>
              </a:spcBef>
              <a:spcAft>
                <a:spcPts val="0"/>
              </a:spcAft>
              <a:buSzPts val="1200"/>
              <a:buNone/>
              <a:defRPr sz="1200"/>
            </a:lvl5pPr>
            <a:lvl6pPr lvl="5" algn="ctr">
              <a:lnSpc>
                <a:spcPct val="100000"/>
              </a:lnSpc>
              <a:spcBef>
                <a:spcPts val="0"/>
              </a:spcBef>
              <a:spcAft>
                <a:spcPts val="0"/>
              </a:spcAft>
              <a:buSzPts val="1200"/>
              <a:buNone/>
              <a:defRPr sz="1200"/>
            </a:lvl6pPr>
            <a:lvl7pPr lvl="6" algn="ctr">
              <a:lnSpc>
                <a:spcPct val="100000"/>
              </a:lnSpc>
              <a:spcBef>
                <a:spcPts val="0"/>
              </a:spcBef>
              <a:spcAft>
                <a:spcPts val="0"/>
              </a:spcAft>
              <a:buSzPts val="1200"/>
              <a:buNone/>
              <a:defRPr sz="1200"/>
            </a:lvl7pPr>
            <a:lvl8pPr lvl="7" algn="ctr">
              <a:lnSpc>
                <a:spcPct val="100000"/>
              </a:lnSpc>
              <a:spcBef>
                <a:spcPts val="0"/>
              </a:spcBef>
              <a:spcAft>
                <a:spcPts val="0"/>
              </a:spcAft>
              <a:buSzPts val="1200"/>
              <a:buNone/>
              <a:defRPr sz="1200"/>
            </a:lvl8pPr>
            <a:lvl9pPr lvl="8" algn="ctr">
              <a:lnSpc>
                <a:spcPct val="100000"/>
              </a:lnSpc>
              <a:spcBef>
                <a:spcPts val="0"/>
              </a:spcBef>
              <a:spcAft>
                <a:spcPts val="0"/>
              </a:spcAft>
              <a:buSzPts val="1200"/>
              <a:buNone/>
              <a:defRPr sz="1200"/>
            </a:lvl9pPr>
          </a:lstStyle>
          <a:p/>
        </p:txBody>
      </p:sp>
      <p:sp>
        <p:nvSpPr>
          <p:cNvPr id="348" name="Google Shape;348;p119"/>
          <p:cNvSpPr txBox="1"/>
          <p:nvPr>
            <p:ph idx="2" type="body"/>
          </p:nvPr>
        </p:nvSpPr>
        <p:spPr>
          <a:xfrm>
            <a:off x="680525" y="2330152"/>
            <a:ext cx="3194700" cy="21357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SzPts val="1400"/>
              <a:buChar char="●"/>
              <a:defRPr sz="1400"/>
            </a:lvl1pPr>
            <a:lvl2pPr indent="-317500" lvl="1" marL="914400" algn="l">
              <a:lnSpc>
                <a:spcPct val="100000"/>
              </a:lnSpc>
              <a:spcBef>
                <a:spcPts val="1600"/>
              </a:spcBef>
              <a:spcAft>
                <a:spcPts val="0"/>
              </a:spcAft>
              <a:buSzPts val="1400"/>
              <a:buChar char="○"/>
              <a:defRPr/>
            </a:lvl2pPr>
            <a:lvl3pPr indent="-317500" lvl="2" marL="1371600" algn="l">
              <a:lnSpc>
                <a:spcPct val="100000"/>
              </a:lnSpc>
              <a:spcBef>
                <a:spcPts val="1600"/>
              </a:spcBef>
              <a:spcAft>
                <a:spcPts val="0"/>
              </a:spcAft>
              <a:buSzPts val="1400"/>
              <a:buChar char="■"/>
              <a:defRPr/>
            </a:lvl3pPr>
            <a:lvl4pPr indent="-317500" lvl="3" marL="1828800" algn="l">
              <a:lnSpc>
                <a:spcPct val="100000"/>
              </a:lnSpc>
              <a:spcBef>
                <a:spcPts val="1600"/>
              </a:spcBef>
              <a:spcAft>
                <a:spcPts val="0"/>
              </a:spcAft>
              <a:buSzPts val="1400"/>
              <a:buChar char="●"/>
              <a:defRPr/>
            </a:lvl4pPr>
            <a:lvl5pPr indent="-317500" lvl="4" marL="2286000" algn="l">
              <a:lnSpc>
                <a:spcPct val="100000"/>
              </a:lnSpc>
              <a:spcBef>
                <a:spcPts val="1600"/>
              </a:spcBef>
              <a:spcAft>
                <a:spcPts val="0"/>
              </a:spcAft>
              <a:buSzPts val="1400"/>
              <a:buChar char="○"/>
              <a:defRPr/>
            </a:lvl5pPr>
            <a:lvl6pPr indent="-317500" lvl="5" marL="2743200" algn="l">
              <a:lnSpc>
                <a:spcPct val="100000"/>
              </a:lnSpc>
              <a:spcBef>
                <a:spcPts val="1600"/>
              </a:spcBef>
              <a:spcAft>
                <a:spcPts val="0"/>
              </a:spcAft>
              <a:buSzPts val="1400"/>
              <a:buChar char="■"/>
              <a:defRPr/>
            </a:lvl6pPr>
            <a:lvl7pPr indent="-317500" lvl="6" marL="3200400" algn="l">
              <a:lnSpc>
                <a:spcPct val="100000"/>
              </a:lnSpc>
              <a:spcBef>
                <a:spcPts val="1600"/>
              </a:spcBef>
              <a:spcAft>
                <a:spcPts val="0"/>
              </a:spcAft>
              <a:buSzPts val="1400"/>
              <a:buChar char="●"/>
              <a:defRPr/>
            </a:lvl7pPr>
            <a:lvl8pPr indent="-317500" lvl="7" marL="3657600" algn="l">
              <a:lnSpc>
                <a:spcPct val="100000"/>
              </a:lnSpc>
              <a:spcBef>
                <a:spcPts val="1600"/>
              </a:spcBef>
              <a:spcAft>
                <a:spcPts val="0"/>
              </a:spcAft>
              <a:buSzPts val="1400"/>
              <a:buChar char="○"/>
              <a:defRPr/>
            </a:lvl8pPr>
            <a:lvl9pPr indent="-317500" lvl="8" marL="4114800" algn="l">
              <a:lnSpc>
                <a:spcPct val="100000"/>
              </a:lnSpc>
              <a:spcBef>
                <a:spcPts val="1600"/>
              </a:spcBef>
              <a:spcAft>
                <a:spcPts val="1600"/>
              </a:spcAft>
              <a:buSzPts val="1400"/>
              <a:buChar char="■"/>
              <a:defRPr/>
            </a:lvl9pPr>
          </a:lstStyle>
          <a:p/>
        </p:txBody>
      </p:sp>
      <p:sp>
        <p:nvSpPr>
          <p:cNvPr id="349" name="Google Shape;349;p119"/>
          <p:cNvSpPr/>
          <p:nvPr/>
        </p:nvSpPr>
        <p:spPr>
          <a:xfrm>
            <a:off x="0" y="0"/>
            <a:ext cx="9144000" cy="781200"/>
          </a:xfrm>
          <a:prstGeom prst="rect">
            <a:avLst/>
          </a:pr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0" name="Google Shape;350;p119"/>
          <p:cNvSpPr txBox="1"/>
          <p:nvPr>
            <p:ph type="title"/>
          </p:nvPr>
        </p:nvSpPr>
        <p:spPr>
          <a:xfrm>
            <a:off x="680525" y="445025"/>
            <a:ext cx="70665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
    <p:spTree>
      <p:nvGrpSpPr>
        <p:cNvPr id="351" name="Shape 351"/>
        <p:cNvGrpSpPr/>
        <p:nvPr/>
      </p:nvGrpSpPr>
      <p:grpSpPr>
        <a:xfrm>
          <a:off x="0" y="0"/>
          <a:ext cx="0" cy="0"/>
          <a:chOff x="0" y="0"/>
          <a:chExt cx="0" cy="0"/>
        </a:xfrm>
      </p:grpSpPr>
      <p:sp>
        <p:nvSpPr>
          <p:cNvPr id="352" name="Google Shape;352;p120"/>
          <p:cNvSpPr txBox="1"/>
          <p:nvPr>
            <p:ph idx="1" type="body"/>
          </p:nvPr>
        </p:nvSpPr>
        <p:spPr>
          <a:xfrm>
            <a:off x="983550" y="677650"/>
            <a:ext cx="7176900" cy="1429200"/>
          </a:xfrm>
          <a:prstGeom prst="rect">
            <a:avLst/>
          </a:prstGeom>
          <a:noFill/>
          <a:ln>
            <a:noFill/>
          </a:ln>
        </p:spPr>
        <p:txBody>
          <a:bodyPr anchorCtr="0" anchor="ctr" bIns="91425" lIns="91425" spcFirstLastPara="1" rIns="91425" wrap="square" tIns="91425">
            <a:noAutofit/>
          </a:bodyPr>
          <a:lstStyle>
            <a:lvl1pPr indent="-228600" lvl="0" marL="457200" algn="ctr">
              <a:lnSpc>
                <a:spcPct val="100000"/>
              </a:lnSpc>
              <a:spcBef>
                <a:spcPts val="0"/>
              </a:spcBef>
              <a:spcAft>
                <a:spcPts val="0"/>
              </a:spcAft>
              <a:buSzPts val="4800"/>
              <a:buFont typeface="Righteous"/>
              <a:buNone/>
              <a:defRPr sz="4800">
                <a:latin typeface="Righteous"/>
                <a:ea typeface="Righteous"/>
                <a:cs typeface="Righteous"/>
                <a:sym typeface="Righteous"/>
              </a:defRPr>
            </a:lvl1pPr>
            <a:lvl2pPr indent="-317500" lvl="1" marL="914400" algn="l">
              <a:lnSpc>
                <a:spcPct val="100000"/>
              </a:lnSpc>
              <a:spcBef>
                <a:spcPts val="1600"/>
              </a:spcBef>
              <a:spcAft>
                <a:spcPts val="0"/>
              </a:spcAft>
              <a:buSzPts val="1400"/>
              <a:buChar char="○"/>
              <a:defRPr/>
            </a:lvl2pPr>
            <a:lvl3pPr indent="-317500" lvl="2" marL="1371600" algn="l">
              <a:lnSpc>
                <a:spcPct val="100000"/>
              </a:lnSpc>
              <a:spcBef>
                <a:spcPts val="1600"/>
              </a:spcBef>
              <a:spcAft>
                <a:spcPts val="0"/>
              </a:spcAft>
              <a:buSzPts val="1400"/>
              <a:buChar char="■"/>
              <a:defRPr/>
            </a:lvl3pPr>
            <a:lvl4pPr indent="-317500" lvl="3" marL="1828800" algn="l">
              <a:lnSpc>
                <a:spcPct val="100000"/>
              </a:lnSpc>
              <a:spcBef>
                <a:spcPts val="1600"/>
              </a:spcBef>
              <a:spcAft>
                <a:spcPts val="0"/>
              </a:spcAft>
              <a:buSzPts val="1400"/>
              <a:buChar char="●"/>
              <a:defRPr/>
            </a:lvl4pPr>
            <a:lvl5pPr indent="-317500" lvl="4" marL="2286000" algn="l">
              <a:lnSpc>
                <a:spcPct val="100000"/>
              </a:lnSpc>
              <a:spcBef>
                <a:spcPts val="1600"/>
              </a:spcBef>
              <a:spcAft>
                <a:spcPts val="0"/>
              </a:spcAft>
              <a:buSzPts val="1400"/>
              <a:buChar char="○"/>
              <a:defRPr/>
            </a:lvl5pPr>
            <a:lvl6pPr indent="-317500" lvl="5" marL="2743200" algn="l">
              <a:lnSpc>
                <a:spcPct val="100000"/>
              </a:lnSpc>
              <a:spcBef>
                <a:spcPts val="1600"/>
              </a:spcBef>
              <a:spcAft>
                <a:spcPts val="0"/>
              </a:spcAft>
              <a:buSzPts val="1400"/>
              <a:buChar char="■"/>
              <a:defRPr/>
            </a:lvl6pPr>
            <a:lvl7pPr indent="-317500" lvl="6" marL="3200400" algn="l">
              <a:lnSpc>
                <a:spcPct val="100000"/>
              </a:lnSpc>
              <a:spcBef>
                <a:spcPts val="1600"/>
              </a:spcBef>
              <a:spcAft>
                <a:spcPts val="0"/>
              </a:spcAft>
              <a:buSzPts val="1400"/>
              <a:buChar char="●"/>
              <a:defRPr/>
            </a:lvl7pPr>
            <a:lvl8pPr indent="-317500" lvl="7" marL="3657600" algn="l">
              <a:lnSpc>
                <a:spcPct val="100000"/>
              </a:lnSpc>
              <a:spcBef>
                <a:spcPts val="1600"/>
              </a:spcBef>
              <a:spcAft>
                <a:spcPts val="0"/>
              </a:spcAft>
              <a:buSzPts val="1400"/>
              <a:buChar char="○"/>
              <a:defRPr/>
            </a:lvl8pPr>
            <a:lvl9pPr indent="-317500" lvl="8" marL="4114800" algn="l">
              <a:lnSpc>
                <a:spcPct val="100000"/>
              </a:lnSpc>
              <a:spcBef>
                <a:spcPts val="1600"/>
              </a:spcBef>
              <a:spcAft>
                <a:spcPts val="1600"/>
              </a:spcAft>
              <a:buSzPts val="1400"/>
              <a:buChar char="■"/>
              <a:defRPr/>
            </a:lvl9pPr>
          </a:lstStyle>
          <a:p/>
        </p:txBody>
      </p:sp>
      <p:sp>
        <p:nvSpPr>
          <p:cNvPr id="353" name="Google Shape;353;p120"/>
          <p:cNvSpPr/>
          <p:nvPr/>
        </p:nvSpPr>
        <p:spPr>
          <a:xfrm>
            <a:off x="5256100" y="4115625"/>
            <a:ext cx="3888000" cy="478500"/>
          </a:xfrm>
          <a:prstGeom prst="rect">
            <a:avLst/>
          </a:pr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 number">
    <p:spTree>
      <p:nvGrpSpPr>
        <p:cNvPr id="354" name="Shape 354"/>
        <p:cNvGrpSpPr/>
        <p:nvPr/>
      </p:nvGrpSpPr>
      <p:grpSpPr>
        <a:xfrm>
          <a:off x="0" y="0"/>
          <a:ext cx="0" cy="0"/>
          <a:chOff x="0" y="0"/>
          <a:chExt cx="0" cy="0"/>
        </a:xfrm>
      </p:grpSpPr>
      <p:sp>
        <p:nvSpPr>
          <p:cNvPr id="355" name="Google Shape;355;p121"/>
          <p:cNvSpPr/>
          <p:nvPr/>
        </p:nvSpPr>
        <p:spPr>
          <a:xfrm>
            <a:off x="1469700" y="2415175"/>
            <a:ext cx="6204600" cy="2728200"/>
          </a:xfrm>
          <a:prstGeom prst="rect">
            <a:avLst/>
          </a:pr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6" name="Google Shape;356;p121"/>
          <p:cNvSpPr/>
          <p:nvPr/>
        </p:nvSpPr>
        <p:spPr>
          <a:xfrm>
            <a:off x="1469700" y="-27525"/>
            <a:ext cx="6204600" cy="884700"/>
          </a:xfrm>
          <a:prstGeom prst="rect">
            <a:avLst/>
          </a:pr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7" name="Google Shape;357;p121"/>
          <p:cNvSpPr txBox="1"/>
          <p:nvPr>
            <p:ph type="title"/>
          </p:nvPr>
        </p:nvSpPr>
        <p:spPr>
          <a:xfrm>
            <a:off x="311700" y="1106125"/>
            <a:ext cx="8520600" cy="19635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7200"/>
              <a:buNone/>
              <a:defRPr sz="7200"/>
            </a:lvl1pPr>
            <a:lvl2pPr lvl="1" algn="ctr">
              <a:lnSpc>
                <a:spcPct val="100000"/>
              </a:lnSpc>
              <a:spcBef>
                <a:spcPts val="0"/>
              </a:spcBef>
              <a:spcAft>
                <a:spcPts val="0"/>
              </a:spcAft>
              <a:buSzPts val="7200"/>
              <a:buNone/>
              <a:defRPr sz="7200"/>
            </a:lvl2pPr>
            <a:lvl3pPr lvl="2" algn="ctr">
              <a:lnSpc>
                <a:spcPct val="100000"/>
              </a:lnSpc>
              <a:spcBef>
                <a:spcPts val="0"/>
              </a:spcBef>
              <a:spcAft>
                <a:spcPts val="0"/>
              </a:spcAft>
              <a:buSzPts val="7200"/>
              <a:buNone/>
              <a:defRPr sz="7200"/>
            </a:lvl3pPr>
            <a:lvl4pPr lvl="3" algn="ctr">
              <a:lnSpc>
                <a:spcPct val="100000"/>
              </a:lnSpc>
              <a:spcBef>
                <a:spcPts val="0"/>
              </a:spcBef>
              <a:spcAft>
                <a:spcPts val="0"/>
              </a:spcAft>
              <a:buSzPts val="7200"/>
              <a:buNone/>
              <a:defRPr sz="7200"/>
            </a:lvl4pPr>
            <a:lvl5pPr lvl="4" algn="ctr">
              <a:lnSpc>
                <a:spcPct val="100000"/>
              </a:lnSpc>
              <a:spcBef>
                <a:spcPts val="0"/>
              </a:spcBef>
              <a:spcAft>
                <a:spcPts val="0"/>
              </a:spcAft>
              <a:buSzPts val="7200"/>
              <a:buNone/>
              <a:defRPr sz="7200"/>
            </a:lvl5pPr>
            <a:lvl6pPr lvl="5" algn="ctr">
              <a:lnSpc>
                <a:spcPct val="100000"/>
              </a:lnSpc>
              <a:spcBef>
                <a:spcPts val="0"/>
              </a:spcBef>
              <a:spcAft>
                <a:spcPts val="0"/>
              </a:spcAft>
              <a:buSzPts val="7200"/>
              <a:buNone/>
              <a:defRPr sz="7200"/>
            </a:lvl6pPr>
            <a:lvl7pPr lvl="6" algn="ctr">
              <a:lnSpc>
                <a:spcPct val="100000"/>
              </a:lnSpc>
              <a:spcBef>
                <a:spcPts val="0"/>
              </a:spcBef>
              <a:spcAft>
                <a:spcPts val="0"/>
              </a:spcAft>
              <a:buSzPts val="7200"/>
              <a:buNone/>
              <a:defRPr sz="7200"/>
            </a:lvl7pPr>
            <a:lvl8pPr lvl="7" algn="ctr">
              <a:lnSpc>
                <a:spcPct val="100000"/>
              </a:lnSpc>
              <a:spcBef>
                <a:spcPts val="0"/>
              </a:spcBef>
              <a:spcAft>
                <a:spcPts val="0"/>
              </a:spcAft>
              <a:buSzPts val="7200"/>
              <a:buNone/>
              <a:defRPr sz="7200"/>
            </a:lvl8pPr>
            <a:lvl9pPr lvl="8" algn="ctr">
              <a:lnSpc>
                <a:spcPct val="100000"/>
              </a:lnSpc>
              <a:spcBef>
                <a:spcPts val="0"/>
              </a:spcBef>
              <a:spcAft>
                <a:spcPts val="0"/>
              </a:spcAft>
              <a:buSzPts val="7200"/>
              <a:buNone/>
              <a:defRPr sz="7200"/>
            </a:lvl9pPr>
          </a:lstStyle>
          <a:p/>
        </p:txBody>
      </p:sp>
      <p:sp>
        <p:nvSpPr>
          <p:cNvPr id="358" name="Google Shape;358;p121"/>
          <p:cNvSpPr txBox="1"/>
          <p:nvPr>
            <p:ph idx="1" type="body"/>
          </p:nvPr>
        </p:nvSpPr>
        <p:spPr>
          <a:xfrm>
            <a:off x="311700" y="3152225"/>
            <a:ext cx="8520600" cy="1300800"/>
          </a:xfrm>
          <a:prstGeom prst="rect">
            <a:avLst/>
          </a:prstGeom>
          <a:noFill/>
          <a:ln>
            <a:noFill/>
          </a:ln>
        </p:spPr>
        <p:txBody>
          <a:bodyPr anchorCtr="0" anchor="t" bIns="91425" lIns="91425" spcFirstLastPara="1" rIns="91425" wrap="square" tIns="91425">
            <a:noAutofit/>
          </a:bodyPr>
          <a:lstStyle>
            <a:lvl1pPr indent="-342900" lvl="0" marL="457200" algn="ctr">
              <a:lnSpc>
                <a:spcPct val="100000"/>
              </a:lnSpc>
              <a:spcBef>
                <a:spcPts val="0"/>
              </a:spcBef>
              <a:spcAft>
                <a:spcPts val="0"/>
              </a:spcAft>
              <a:buSzPts val="1800"/>
              <a:buChar char="●"/>
              <a:defRPr/>
            </a:lvl1pPr>
            <a:lvl2pPr indent="-317500" lvl="1" marL="914400" algn="ctr">
              <a:lnSpc>
                <a:spcPct val="100000"/>
              </a:lnSpc>
              <a:spcBef>
                <a:spcPts val="1600"/>
              </a:spcBef>
              <a:spcAft>
                <a:spcPts val="0"/>
              </a:spcAft>
              <a:buSzPts val="1400"/>
              <a:buChar char="○"/>
              <a:defRPr/>
            </a:lvl2pPr>
            <a:lvl3pPr indent="-317500" lvl="2" marL="1371600" algn="ctr">
              <a:lnSpc>
                <a:spcPct val="100000"/>
              </a:lnSpc>
              <a:spcBef>
                <a:spcPts val="1600"/>
              </a:spcBef>
              <a:spcAft>
                <a:spcPts val="0"/>
              </a:spcAft>
              <a:buSzPts val="1400"/>
              <a:buChar char="■"/>
              <a:defRPr/>
            </a:lvl3pPr>
            <a:lvl4pPr indent="-317500" lvl="3" marL="1828800" algn="ctr">
              <a:lnSpc>
                <a:spcPct val="100000"/>
              </a:lnSpc>
              <a:spcBef>
                <a:spcPts val="1600"/>
              </a:spcBef>
              <a:spcAft>
                <a:spcPts val="0"/>
              </a:spcAft>
              <a:buSzPts val="1400"/>
              <a:buChar char="●"/>
              <a:defRPr/>
            </a:lvl4pPr>
            <a:lvl5pPr indent="-317500" lvl="4" marL="2286000" algn="ctr">
              <a:lnSpc>
                <a:spcPct val="100000"/>
              </a:lnSpc>
              <a:spcBef>
                <a:spcPts val="1600"/>
              </a:spcBef>
              <a:spcAft>
                <a:spcPts val="0"/>
              </a:spcAft>
              <a:buSzPts val="1400"/>
              <a:buChar char="○"/>
              <a:defRPr/>
            </a:lvl5pPr>
            <a:lvl6pPr indent="-317500" lvl="5" marL="2743200" algn="ctr">
              <a:lnSpc>
                <a:spcPct val="100000"/>
              </a:lnSpc>
              <a:spcBef>
                <a:spcPts val="1600"/>
              </a:spcBef>
              <a:spcAft>
                <a:spcPts val="0"/>
              </a:spcAft>
              <a:buSzPts val="1400"/>
              <a:buChar char="■"/>
              <a:defRPr/>
            </a:lvl6pPr>
            <a:lvl7pPr indent="-317500" lvl="6" marL="3200400" algn="ctr">
              <a:lnSpc>
                <a:spcPct val="100000"/>
              </a:lnSpc>
              <a:spcBef>
                <a:spcPts val="1600"/>
              </a:spcBef>
              <a:spcAft>
                <a:spcPts val="0"/>
              </a:spcAft>
              <a:buSzPts val="1400"/>
              <a:buChar char="●"/>
              <a:defRPr/>
            </a:lvl7pPr>
            <a:lvl8pPr indent="-317500" lvl="7" marL="3657600" algn="ctr">
              <a:lnSpc>
                <a:spcPct val="100000"/>
              </a:lnSpc>
              <a:spcBef>
                <a:spcPts val="1600"/>
              </a:spcBef>
              <a:spcAft>
                <a:spcPts val="0"/>
              </a:spcAft>
              <a:buSzPts val="1400"/>
              <a:buChar char="○"/>
              <a:defRPr/>
            </a:lvl8pPr>
            <a:lvl9pPr indent="-317500" lvl="8" marL="4114800" algn="ctr">
              <a:lnSpc>
                <a:spcPct val="100000"/>
              </a:lnSpc>
              <a:spcBef>
                <a:spcPts val="1600"/>
              </a:spcBef>
              <a:spcAft>
                <a:spcPts val="1600"/>
              </a:spcAft>
              <a:buSzPts val="1400"/>
              <a:buChar char="■"/>
              <a:defRPr/>
            </a:lvl9pPr>
          </a:lstStyle>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359" name="Shape 359"/>
        <p:cNvGrpSpPr/>
        <p:nvPr/>
      </p:nvGrpSpPr>
      <p:grpSpPr>
        <a:xfrm>
          <a:off x="0" y="0"/>
          <a:ext cx="0" cy="0"/>
          <a:chOff x="0" y="0"/>
          <a:chExt cx="0" cy="0"/>
        </a:xfrm>
      </p:grpSpPr>
    </p:spTree>
  </p:cSld>
  <p:clrMapOvr>
    <a:masterClrMapping/>
  </p:clrMapOvr>
</p:sldLayout>
</file>

<file path=ppt/slideLayouts/slideLayout5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Bullet Points">
  <p:cSld name="Title + Bullet Points">
    <p:spTree>
      <p:nvGrpSpPr>
        <p:cNvPr id="360" name="Shape 360"/>
        <p:cNvGrpSpPr/>
        <p:nvPr/>
      </p:nvGrpSpPr>
      <p:grpSpPr>
        <a:xfrm>
          <a:off x="0" y="0"/>
          <a:ext cx="0" cy="0"/>
          <a:chOff x="0" y="0"/>
          <a:chExt cx="0" cy="0"/>
        </a:xfrm>
      </p:grpSpPr>
      <p:sp>
        <p:nvSpPr>
          <p:cNvPr id="361" name="Google Shape;361;p123"/>
          <p:cNvSpPr txBox="1"/>
          <p:nvPr>
            <p:ph idx="1" type="body"/>
          </p:nvPr>
        </p:nvSpPr>
        <p:spPr>
          <a:xfrm>
            <a:off x="703775" y="1261200"/>
            <a:ext cx="6856800" cy="2961300"/>
          </a:xfrm>
          <a:prstGeom prst="rect">
            <a:avLst/>
          </a:prstGeom>
          <a:noFill/>
          <a:ln>
            <a:noFill/>
          </a:ln>
        </p:spPr>
        <p:txBody>
          <a:bodyPr anchorCtr="0" anchor="t" bIns="91425" lIns="91425" spcFirstLastPara="1" rIns="91425" wrap="square" tIns="91425">
            <a:noAutofit/>
          </a:bodyPr>
          <a:lstStyle>
            <a:lvl1pPr indent="-304800" lvl="0" marL="457200" algn="l">
              <a:lnSpc>
                <a:spcPct val="100000"/>
              </a:lnSpc>
              <a:spcBef>
                <a:spcPts val="0"/>
              </a:spcBef>
              <a:spcAft>
                <a:spcPts val="0"/>
              </a:spcAft>
              <a:buSzPts val="1200"/>
              <a:buChar char="●"/>
              <a:defRPr sz="1200"/>
            </a:lvl1pPr>
            <a:lvl2pPr indent="-304800" lvl="1" marL="914400" algn="l">
              <a:lnSpc>
                <a:spcPct val="100000"/>
              </a:lnSpc>
              <a:spcBef>
                <a:spcPts val="1600"/>
              </a:spcBef>
              <a:spcAft>
                <a:spcPts val="0"/>
              </a:spcAft>
              <a:buSzPts val="1200"/>
              <a:buChar char="○"/>
              <a:defRPr sz="1200"/>
            </a:lvl2pPr>
            <a:lvl3pPr indent="-304800" lvl="2" marL="1371600" algn="l">
              <a:lnSpc>
                <a:spcPct val="100000"/>
              </a:lnSpc>
              <a:spcBef>
                <a:spcPts val="1600"/>
              </a:spcBef>
              <a:spcAft>
                <a:spcPts val="0"/>
              </a:spcAft>
              <a:buSzPts val="1200"/>
              <a:buChar char="■"/>
              <a:defRPr sz="1200"/>
            </a:lvl3pPr>
            <a:lvl4pPr indent="-304800" lvl="3" marL="1828800" algn="l">
              <a:lnSpc>
                <a:spcPct val="100000"/>
              </a:lnSpc>
              <a:spcBef>
                <a:spcPts val="1600"/>
              </a:spcBef>
              <a:spcAft>
                <a:spcPts val="0"/>
              </a:spcAft>
              <a:buSzPts val="1200"/>
              <a:buChar char="●"/>
              <a:defRPr sz="1200"/>
            </a:lvl4pPr>
            <a:lvl5pPr indent="-304800" lvl="4" marL="2286000" algn="l">
              <a:lnSpc>
                <a:spcPct val="100000"/>
              </a:lnSpc>
              <a:spcBef>
                <a:spcPts val="1600"/>
              </a:spcBef>
              <a:spcAft>
                <a:spcPts val="0"/>
              </a:spcAft>
              <a:buSzPts val="1200"/>
              <a:buChar char="○"/>
              <a:defRPr sz="1200"/>
            </a:lvl5pPr>
            <a:lvl6pPr indent="-304800" lvl="5" marL="2743200" algn="l">
              <a:lnSpc>
                <a:spcPct val="100000"/>
              </a:lnSpc>
              <a:spcBef>
                <a:spcPts val="1600"/>
              </a:spcBef>
              <a:spcAft>
                <a:spcPts val="0"/>
              </a:spcAft>
              <a:buSzPts val="1200"/>
              <a:buChar char="■"/>
              <a:defRPr sz="1200"/>
            </a:lvl6pPr>
            <a:lvl7pPr indent="-304800" lvl="6" marL="3200400" algn="l">
              <a:lnSpc>
                <a:spcPct val="100000"/>
              </a:lnSpc>
              <a:spcBef>
                <a:spcPts val="1600"/>
              </a:spcBef>
              <a:spcAft>
                <a:spcPts val="0"/>
              </a:spcAft>
              <a:buSzPts val="1200"/>
              <a:buChar char="●"/>
              <a:defRPr sz="1200"/>
            </a:lvl7pPr>
            <a:lvl8pPr indent="-304800" lvl="7" marL="3657600" algn="l">
              <a:lnSpc>
                <a:spcPct val="100000"/>
              </a:lnSpc>
              <a:spcBef>
                <a:spcPts val="1600"/>
              </a:spcBef>
              <a:spcAft>
                <a:spcPts val="0"/>
              </a:spcAft>
              <a:buSzPts val="1200"/>
              <a:buChar char="○"/>
              <a:defRPr sz="1200"/>
            </a:lvl8pPr>
            <a:lvl9pPr indent="-304800" lvl="8" marL="4114800" algn="l">
              <a:lnSpc>
                <a:spcPct val="100000"/>
              </a:lnSpc>
              <a:spcBef>
                <a:spcPts val="1600"/>
              </a:spcBef>
              <a:spcAft>
                <a:spcPts val="1600"/>
              </a:spcAft>
              <a:buSzPts val="1200"/>
              <a:buChar char="■"/>
              <a:defRPr sz="1200"/>
            </a:lvl9pPr>
          </a:lstStyle>
          <a:p/>
        </p:txBody>
      </p:sp>
      <p:sp>
        <p:nvSpPr>
          <p:cNvPr id="362" name="Google Shape;362;p123"/>
          <p:cNvSpPr/>
          <p:nvPr/>
        </p:nvSpPr>
        <p:spPr>
          <a:xfrm>
            <a:off x="0" y="0"/>
            <a:ext cx="9144000" cy="781200"/>
          </a:xfrm>
          <a:prstGeom prst="rect">
            <a:avLst/>
          </a:pr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3" name="Google Shape;363;p123"/>
          <p:cNvSpPr txBox="1"/>
          <p:nvPr>
            <p:ph type="title"/>
          </p:nvPr>
        </p:nvSpPr>
        <p:spPr>
          <a:xfrm>
            <a:off x="680525" y="445025"/>
            <a:ext cx="70665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ble of contents">
  <p:cSld name="Table of contents">
    <p:spTree>
      <p:nvGrpSpPr>
        <p:cNvPr id="364" name="Shape 364"/>
        <p:cNvGrpSpPr/>
        <p:nvPr/>
      </p:nvGrpSpPr>
      <p:grpSpPr>
        <a:xfrm>
          <a:off x="0" y="0"/>
          <a:ext cx="0" cy="0"/>
          <a:chOff x="0" y="0"/>
          <a:chExt cx="0" cy="0"/>
        </a:xfrm>
      </p:grpSpPr>
      <p:sp>
        <p:nvSpPr>
          <p:cNvPr id="365" name="Google Shape;365;p124"/>
          <p:cNvSpPr/>
          <p:nvPr/>
        </p:nvSpPr>
        <p:spPr>
          <a:xfrm>
            <a:off x="0" y="0"/>
            <a:ext cx="9144000" cy="781200"/>
          </a:xfrm>
          <a:prstGeom prst="rect">
            <a:avLst/>
          </a:pr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6" name="Google Shape;366;p124"/>
          <p:cNvSpPr txBox="1"/>
          <p:nvPr>
            <p:ph type="title"/>
          </p:nvPr>
        </p:nvSpPr>
        <p:spPr>
          <a:xfrm>
            <a:off x="771706" y="1397275"/>
            <a:ext cx="2442300" cy="12189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rgbClr val="FDDCAE"/>
              </a:buClr>
              <a:buSzPts val="7200"/>
              <a:buNone/>
              <a:defRPr sz="7200">
                <a:solidFill>
                  <a:srgbClr val="FDDCAE"/>
                </a:solidFill>
              </a:defRPr>
            </a:lvl1pPr>
            <a:lvl2pPr lvl="1" algn="ctr">
              <a:lnSpc>
                <a:spcPct val="100000"/>
              </a:lnSpc>
              <a:spcBef>
                <a:spcPts val="0"/>
              </a:spcBef>
              <a:spcAft>
                <a:spcPts val="0"/>
              </a:spcAft>
              <a:buClr>
                <a:srgbClr val="FDDCAE"/>
              </a:buClr>
              <a:buSzPts val="7200"/>
              <a:buNone/>
              <a:defRPr sz="7200">
                <a:solidFill>
                  <a:srgbClr val="FDDCAE"/>
                </a:solidFill>
              </a:defRPr>
            </a:lvl2pPr>
            <a:lvl3pPr lvl="2" algn="ctr">
              <a:lnSpc>
                <a:spcPct val="100000"/>
              </a:lnSpc>
              <a:spcBef>
                <a:spcPts val="0"/>
              </a:spcBef>
              <a:spcAft>
                <a:spcPts val="0"/>
              </a:spcAft>
              <a:buClr>
                <a:srgbClr val="FDDCAE"/>
              </a:buClr>
              <a:buSzPts val="7200"/>
              <a:buNone/>
              <a:defRPr sz="7200">
                <a:solidFill>
                  <a:srgbClr val="FDDCAE"/>
                </a:solidFill>
              </a:defRPr>
            </a:lvl3pPr>
            <a:lvl4pPr lvl="3" algn="ctr">
              <a:lnSpc>
                <a:spcPct val="100000"/>
              </a:lnSpc>
              <a:spcBef>
                <a:spcPts val="0"/>
              </a:spcBef>
              <a:spcAft>
                <a:spcPts val="0"/>
              </a:spcAft>
              <a:buClr>
                <a:srgbClr val="FDDCAE"/>
              </a:buClr>
              <a:buSzPts val="7200"/>
              <a:buNone/>
              <a:defRPr sz="7200">
                <a:solidFill>
                  <a:srgbClr val="FDDCAE"/>
                </a:solidFill>
              </a:defRPr>
            </a:lvl4pPr>
            <a:lvl5pPr lvl="4" algn="ctr">
              <a:lnSpc>
                <a:spcPct val="100000"/>
              </a:lnSpc>
              <a:spcBef>
                <a:spcPts val="0"/>
              </a:spcBef>
              <a:spcAft>
                <a:spcPts val="0"/>
              </a:spcAft>
              <a:buClr>
                <a:srgbClr val="FDDCAE"/>
              </a:buClr>
              <a:buSzPts val="7200"/>
              <a:buNone/>
              <a:defRPr sz="7200">
                <a:solidFill>
                  <a:srgbClr val="FDDCAE"/>
                </a:solidFill>
              </a:defRPr>
            </a:lvl5pPr>
            <a:lvl6pPr lvl="5" algn="ctr">
              <a:lnSpc>
                <a:spcPct val="100000"/>
              </a:lnSpc>
              <a:spcBef>
                <a:spcPts val="0"/>
              </a:spcBef>
              <a:spcAft>
                <a:spcPts val="0"/>
              </a:spcAft>
              <a:buClr>
                <a:srgbClr val="FDDCAE"/>
              </a:buClr>
              <a:buSzPts val="7200"/>
              <a:buNone/>
              <a:defRPr sz="7200">
                <a:solidFill>
                  <a:srgbClr val="FDDCAE"/>
                </a:solidFill>
              </a:defRPr>
            </a:lvl6pPr>
            <a:lvl7pPr lvl="6" algn="ctr">
              <a:lnSpc>
                <a:spcPct val="100000"/>
              </a:lnSpc>
              <a:spcBef>
                <a:spcPts val="0"/>
              </a:spcBef>
              <a:spcAft>
                <a:spcPts val="0"/>
              </a:spcAft>
              <a:buClr>
                <a:srgbClr val="FDDCAE"/>
              </a:buClr>
              <a:buSzPts val="7200"/>
              <a:buNone/>
              <a:defRPr sz="7200">
                <a:solidFill>
                  <a:srgbClr val="FDDCAE"/>
                </a:solidFill>
              </a:defRPr>
            </a:lvl7pPr>
            <a:lvl8pPr lvl="7" algn="ctr">
              <a:lnSpc>
                <a:spcPct val="100000"/>
              </a:lnSpc>
              <a:spcBef>
                <a:spcPts val="0"/>
              </a:spcBef>
              <a:spcAft>
                <a:spcPts val="0"/>
              </a:spcAft>
              <a:buClr>
                <a:srgbClr val="FDDCAE"/>
              </a:buClr>
              <a:buSzPts val="7200"/>
              <a:buNone/>
              <a:defRPr sz="7200">
                <a:solidFill>
                  <a:srgbClr val="FDDCAE"/>
                </a:solidFill>
              </a:defRPr>
            </a:lvl8pPr>
            <a:lvl9pPr lvl="8" algn="ctr">
              <a:lnSpc>
                <a:spcPct val="100000"/>
              </a:lnSpc>
              <a:spcBef>
                <a:spcPts val="0"/>
              </a:spcBef>
              <a:spcAft>
                <a:spcPts val="0"/>
              </a:spcAft>
              <a:buClr>
                <a:srgbClr val="FDDCAE"/>
              </a:buClr>
              <a:buSzPts val="7200"/>
              <a:buNone/>
              <a:defRPr sz="7200">
                <a:solidFill>
                  <a:srgbClr val="FDDCAE"/>
                </a:solidFill>
              </a:defRPr>
            </a:lvl9pPr>
          </a:lstStyle>
          <a:p/>
        </p:txBody>
      </p:sp>
      <p:sp>
        <p:nvSpPr>
          <p:cNvPr id="367" name="Google Shape;367;p124"/>
          <p:cNvSpPr txBox="1"/>
          <p:nvPr>
            <p:ph idx="2" type="title"/>
          </p:nvPr>
        </p:nvSpPr>
        <p:spPr>
          <a:xfrm>
            <a:off x="680525" y="445025"/>
            <a:ext cx="70665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368" name="Google Shape;368;p124"/>
          <p:cNvSpPr txBox="1"/>
          <p:nvPr>
            <p:ph idx="3" type="title"/>
          </p:nvPr>
        </p:nvSpPr>
        <p:spPr>
          <a:xfrm>
            <a:off x="749175" y="1907225"/>
            <a:ext cx="2487300" cy="572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800"/>
              <a:buNone/>
              <a:defRPr sz="1800"/>
            </a:lvl1pPr>
            <a:lvl2pPr lvl="1" algn="ctr">
              <a:lnSpc>
                <a:spcPct val="100000"/>
              </a:lnSpc>
              <a:spcBef>
                <a:spcPts val="0"/>
              </a:spcBef>
              <a:spcAft>
                <a:spcPts val="0"/>
              </a:spcAft>
              <a:buSzPts val="2800"/>
              <a:buNone/>
              <a:defRPr/>
            </a:lvl2pPr>
            <a:lvl3pPr lvl="2" algn="ctr">
              <a:lnSpc>
                <a:spcPct val="100000"/>
              </a:lnSpc>
              <a:spcBef>
                <a:spcPts val="0"/>
              </a:spcBef>
              <a:spcAft>
                <a:spcPts val="0"/>
              </a:spcAft>
              <a:buSzPts val="2800"/>
              <a:buNone/>
              <a:defRPr/>
            </a:lvl3pPr>
            <a:lvl4pPr lvl="3" algn="ctr">
              <a:lnSpc>
                <a:spcPct val="100000"/>
              </a:lnSpc>
              <a:spcBef>
                <a:spcPts val="0"/>
              </a:spcBef>
              <a:spcAft>
                <a:spcPts val="0"/>
              </a:spcAft>
              <a:buSzPts val="2800"/>
              <a:buNone/>
              <a:defRPr/>
            </a:lvl4pPr>
            <a:lvl5pPr lvl="4" algn="ctr">
              <a:lnSpc>
                <a:spcPct val="100000"/>
              </a:lnSpc>
              <a:spcBef>
                <a:spcPts val="0"/>
              </a:spcBef>
              <a:spcAft>
                <a:spcPts val="0"/>
              </a:spcAft>
              <a:buSzPts val="2800"/>
              <a:buNone/>
              <a:defRPr/>
            </a:lvl5pPr>
            <a:lvl6pPr lvl="5" algn="ctr">
              <a:lnSpc>
                <a:spcPct val="100000"/>
              </a:lnSpc>
              <a:spcBef>
                <a:spcPts val="0"/>
              </a:spcBef>
              <a:spcAft>
                <a:spcPts val="0"/>
              </a:spcAft>
              <a:buSzPts val="2800"/>
              <a:buNone/>
              <a:defRPr/>
            </a:lvl6pPr>
            <a:lvl7pPr lvl="6" algn="ctr">
              <a:lnSpc>
                <a:spcPct val="100000"/>
              </a:lnSpc>
              <a:spcBef>
                <a:spcPts val="0"/>
              </a:spcBef>
              <a:spcAft>
                <a:spcPts val="0"/>
              </a:spcAft>
              <a:buSzPts val="2800"/>
              <a:buNone/>
              <a:defRPr/>
            </a:lvl7pPr>
            <a:lvl8pPr lvl="7" algn="ctr">
              <a:lnSpc>
                <a:spcPct val="100000"/>
              </a:lnSpc>
              <a:spcBef>
                <a:spcPts val="0"/>
              </a:spcBef>
              <a:spcAft>
                <a:spcPts val="0"/>
              </a:spcAft>
              <a:buSzPts val="2800"/>
              <a:buNone/>
              <a:defRPr/>
            </a:lvl8pPr>
            <a:lvl9pPr lvl="8" algn="ctr">
              <a:lnSpc>
                <a:spcPct val="100000"/>
              </a:lnSpc>
              <a:spcBef>
                <a:spcPts val="0"/>
              </a:spcBef>
              <a:spcAft>
                <a:spcPts val="0"/>
              </a:spcAft>
              <a:buSzPts val="2800"/>
              <a:buNone/>
              <a:defRPr/>
            </a:lvl9pPr>
          </a:lstStyle>
          <a:p/>
        </p:txBody>
      </p:sp>
      <p:sp>
        <p:nvSpPr>
          <p:cNvPr id="369" name="Google Shape;369;p124"/>
          <p:cNvSpPr txBox="1"/>
          <p:nvPr>
            <p:ph idx="1" type="subTitle"/>
          </p:nvPr>
        </p:nvSpPr>
        <p:spPr>
          <a:xfrm>
            <a:off x="749175" y="2251325"/>
            <a:ext cx="2487300" cy="5382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400"/>
              <a:buNone/>
              <a:defRPr sz="1400"/>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370" name="Google Shape;370;p124"/>
          <p:cNvSpPr txBox="1"/>
          <p:nvPr>
            <p:ph idx="4" type="title"/>
          </p:nvPr>
        </p:nvSpPr>
        <p:spPr>
          <a:xfrm>
            <a:off x="3350869" y="1397275"/>
            <a:ext cx="2442300" cy="12189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rgbClr val="FDDCAE"/>
              </a:buClr>
              <a:buSzPts val="7200"/>
              <a:buNone/>
              <a:defRPr sz="7200">
                <a:solidFill>
                  <a:srgbClr val="FDDCAE"/>
                </a:solidFill>
              </a:defRPr>
            </a:lvl1pPr>
            <a:lvl2pPr lvl="1" algn="ctr">
              <a:lnSpc>
                <a:spcPct val="100000"/>
              </a:lnSpc>
              <a:spcBef>
                <a:spcPts val="0"/>
              </a:spcBef>
              <a:spcAft>
                <a:spcPts val="0"/>
              </a:spcAft>
              <a:buClr>
                <a:srgbClr val="FDDCAE"/>
              </a:buClr>
              <a:buSzPts val="7200"/>
              <a:buNone/>
              <a:defRPr sz="7200">
                <a:solidFill>
                  <a:srgbClr val="FDDCAE"/>
                </a:solidFill>
              </a:defRPr>
            </a:lvl2pPr>
            <a:lvl3pPr lvl="2" algn="ctr">
              <a:lnSpc>
                <a:spcPct val="100000"/>
              </a:lnSpc>
              <a:spcBef>
                <a:spcPts val="0"/>
              </a:spcBef>
              <a:spcAft>
                <a:spcPts val="0"/>
              </a:spcAft>
              <a:buClr>
                <a:srgbClr val="FDDCAE"/>
              </a:buClr>
              <a:buSzPts val="7200"/>
              <a:buNone/>
              <a:defRPr sz="7200">
                <a:solidFill>
                  <a:srgbClr val="FDDCAE"/>
                </a:solidFill>
              </a:defRPr>
            </a:lvl3pPr>
            <a:lvl4pPr lvl="3" algn="ctr">
              <a:lnSpc>
                <a:spcPct val="100000"/>
              </a:lnSpc>
              <a:spcBef>
                <a:spcPts val="0"/>
              </a:spcBef>
              <a:spcAft>
                <a:spcPts val="0"/>
              </a:spcAft>
              <a:buClr>
                <a:srgbClr val="FDDCAE"/>
              </a:buClr>
              <a:buSzPts val="7200"/>
              <a:buNone/>
              <a:defRPr sz="7200">
                <a:solidFill>
                  <a:srgbClr val="FDDCAE"/>
                </a:solidFill>
              </a:defRPr>
            </a:lvl4pPr>
            <a:lvl5pPr lvl="4" algn="ctr">
              <a:lnSpc>
                <a:spcPct val="100000"/>
              </a:lnSpc>
              <a:spcBef>
                <a:spcPts val="0"/>
              </a:spcBef>
              <a:spcAft>
                <a:spcPts val="0"/>
              </a:spcAft>
              <a:buClr>
                <a:srgbClr val="FDDCAE"/>
              </a:buClr>
              <a:buSzPts val="7200"/>
              <a:buNone/>
              <a:defRPr sz="7200">
                <a:solidFill>
                  <a:srgbClr val="FDDCAE"/>
                </a:solidFill>
              </a:defRPr>
            </a:lvl5pPr>
            <a:lvl6pPr lvl="5" algn="ctr">
              <a:lnSpc>
                <a:spcPct val="100000"/>
              </a:lnSpc>
              <a:spcBef>
                <a:spcPts val="0"/>
              </a:spcBef>
              <a:spcAft>
                <a:spcPts val="0"/>
              </a:spcAft>
              <a:buClr>
                <a:srgbClr val="FDDCAE"/>
              </a:buClr>
              <a:buSzPts val="7200"/>
              <a:buNone/>
              <a:defRPr sz="7200">
                <a:solidFill>
                  <a:srgbClr val="FDDCAE"/>
                </a:solidFill>
              </a:defRPr>
            </a:lvl6pPr>
            <a:lvl7pPr lvl="6" algn="ctr">
              <a:lnSpc>
                <a:spcPct val="100000"/>
              </a:lnSpc>
              <a:spcBef>
                <a:spcPts val="0"/>
              </a:spcBef>
              <a:spcAft>
                <a:spcPts val="0"/>
              </a:spcAft>
              <a:buClr>
                <a:srgbClr val="FDDCAE"/>
              </a:buClr>
              <a:buSzPts val="7200"/>
              <a:buNone/>
              <a:defRPr sz="7200">
                <a:solidFill>
                  <a:srgbClr val="FDDCAE"/>
                </a:solidFill>
              </a:defRPr>
            </a:lvl7pPr>
            <a:lvl8pPr lvl="7" algn="ctr">
              <a:lnSpc>
                <a:spcPct val="100000"/>
              </a:lnSpc>
              <a:spcBef>
                <a:spcPts val="0"/>
              </a:spcBef>
              <a:spcAft>
                <a:spcPts val="0"/>
              </a:spcAft>
              <a:buClr>
                <a:srgbClr val="FDDCAE"/>
              </a:buClr>
              <a:buSzPts val="7200"/>
              <a:buNone/>
              <a:defRPr sz="7200">
                <a:solidFill>
                  <a:srgbClr val="FDDCAE"/>
                </a:solidFill>
              </a:defRPr>
            </a:lvl8pPr>
            <a:lvl9pPr lvl="8" algn="ctr">
              <a:lnSpc>
                <a:spcPct val="100000"/>
              </a:lnSpc>
              <a:spcBef>
                <a:spcPts val="0"/>
              </a:spcBef>
              <a:spcAft>
                <a:spcPts val="0"/>
              </a:spcAft>
              <a:buClr>
                <a:srgbClr val="FDDCAE"/>
              </a:buClr>
              <a:buSzPts val="7200"/>
              <a:buNone/>
              <a:defRPr sz="7200">
                <a:solidFill>
                  <a:srgbClr val="FDDCAE"/>
                </a:solidFill>
              </a:defRPr>
            </a:lvl9pPr>
          </a:lstStyle>
          <a:p/>
        </p:txBody>
      </p:sp>
      <p:sp>
        <p:nvSpPr>
          <p:cNvPr id="371" name="Google Shape;371;p124"/>
          <p:cNvSpPr txBox="1"/>
          <p:nvPr>
            <p:ph idx="5" type="title"/>
          </p:nvPr>
        </p:nvSpPr>
        <p:spPr>
          <a:xfrm>
            <a:off x="3328339" y="1907225"/>
            <a:ext cx="2487300" cy="572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800"/>
              <a:buNone/>
              <a:defRPr sz="1800"/>
            </a:lvl1pPr>
            <a:lvl2pPr lvl="1" algn="ctr">
              <a:lnSpc>
                <a:spcPct val="100000"/>
              </a:lnSpc>
              <a:spcBef>
                <a:spcPts val="0"/>
              </a:spcBef>
              <a:spcAft>
                <a:spcPts val="0"/>
              </a:spcAft>
              <a:buSzPts val="2800"/>
              <a:buNone/>
              <a:defRPr/>
            </a:lvl2pPr>
            <a:lvl3pPr lvl="2" algn="ctr">
              <a:lnSpc>
                <a:spcPct val="100000"/>
              </a:lnSpc>
              <a:spcBef>
                <a:spcPts val="0"/>
              </a:spcBef>
              <a:spcAft>
                <a:spcPts val="0"/>
              </a:spcAft>
              <a:buSzPts val="2800"/>
              <a:buNone/>
              <a:defRPr/>
            </a:lvl3pPr>
            <a:lvl4pPr lvl="3" algn="ctr">
              <a:lnSpc>
                <a:spcPct val="100000"/>
              </a:lnSpc>
              <a:spcBef>
                <a:spcPts val="0"/>
              </a:spcBef>
              <a:spcAft>
                <a:spcPts val="0"/>
              </a:spcAft>
              <a:buSzPts val="2800"/>
              <a:buNone/>
              <a:defRPr/>
            </a:lvl4pPr>
            <a:lvl5pPr lvl="4" algn="ctr">
              <a:lnSpc>
                <a:spcPct val="100000"/>
              </a:lnSpc>
              <a:spcBef>
                <a:spcPts val="0"/>
              </a:spcBef>
              <a:spcAft>
                <a:spcPts val="0"/>
              </a:spcAft>
              <a:buSzPts val="2800"/>
              <a:buNone/>
              <a:defRPr/>
            </a:lvl5pPr>
            <a:lvl6pPr lvl="5" algn="ctr">
              <a:lnSpc>
                <a:spcPct val="100000"/>
              </a:lnSpc>
              <a:spcBef>
                <a:spcPts val="0"/>
              </a:spcBef>
              <a:spcAft>
                <a:spcPts val="0"/>
              </a:spcAft>
              <a:buSzPts val="2800"/>
              <a:buNone/>
              <a:defRPr/>
            </a:lvl6pPr>
            <a:lvl7pPr lvl="6" algn="ctr">
              <a:lnSpc>
                <a:spcPct val="100000"/>
              </a:lnSpc>
              <a:spcBef>
                <a:spcPts val="0"/>
              </a:spcBef>
              <a:spcAft>
                <a:spcPts val="0"/>
              </a:spcAft>
              <a:buSzPts val="2800"/>
              <a:buNone/>
              <a:defRPr/>
            </a:lvl7pPr>
            <a:lvl8pPr lvl="7" algn="ctr">
              <a:lnSpc>
                <a:spcPct val="100000"/>
              </a:lnSpc>
              <a:spcBef>
                <a:spcPts val="0"/>
              </a:spcBef>
              <a:spcAft>
                <a:spcPts val="0"/>
              </a:spcAft>
              <a:buSzPts val="2800"/>
              <a:buNone/>
              <a:defRPr/>
            </a:lvl8pPr>
            <a:lvl9pPr lvl="8" algn="ctr">
              <a:lnSpc>
                <a:spcPct val="100000"/>
              </a:lnSpc>
              <a:spcBef>
                <a:spcPts val="0"/>
              </a:spcBef>
              <a:spcAft>
                <a:spcPts val="0"/>
              </a:spcAft>
              <a:buSzPts val="2800"/>
              <a:buNone/>
              <a:defRPr/>
            </a:lvl9pPr>
          </a:lstStyle>
          <a:p/>
        </p:txBody>
      </p:sp>
      <p:sp>
        <p:nvSpPr>
          <p:cNvPr id="372" name="Google Shape;372;p124"/>
          <p:cNvSpPr txBox="1"/>
          <p:nvPr>
            <p:ph idx="6" type="subTitle"/>
          </p:nvPr>
        </p:nvSpPr>
        <p:spPr>
          <a:xfrm>
            <a:off x="3328339" y="2251325"/>
            <a:ext cx="2487300" cy="5382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400"/>
              <a:buNone/>
              <a:defRPr sz="1400"/>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373" name="Google Shape;373;p124"/>
          <p:cNvSpPr txBox="1"/>
          <p:nvPr>
            <p:ph idx="7" type="title"/>
          </p:nvPr>
        </p:nvSpPr>
        <p:spPr>
          <a:xfrm>
            <a:off x="5930044" y="1397275"/>
            <a:ext cx="2442300" cy="12189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rgbClr val="FDDCAE"/>
              </a:buClr>
              <a:buSzPts val="7200"/>
              <a:buNone/>
              <a:defRPr sz="7200">
                <a:solidFill>
                  <a:srgbClr val="FDDCAE"/>
                </a:solidFill>
              </a:defRPr>
            </a:lvl1pPr>
            <a:lvl2pPr lvl="1" algn="ctr">
              <a:lnSpc>
                <a:spcPct val="100000"/>
              </a:lnSpc>
              <a:spcBef>
                <a:spcPts val="0"/>
              </a:spcBef>
              <a:spcAft>
                <a:spcPts val="0"/>
              </a:spcAft>
              <a:buClr>
                <a:srgbClr val="FDDCAE"/>
              </a:buClr>
              <a:buSzPts val="7200"/>
              <a:buNone/>
              <a:defRPr sz="7200">
                <a:solidFill>
                  <a:srgbClr val="FDDCAE"/>
                </a:solidFill>
              </a:defRPr>
            </a:lvl2pPr>
            <a:lvl3pPr lvl="2" algn="ctr">
              <a:lnSpc>
                <a:spcPct val="100000"/>
              </a:lnSpc>
              <a:spcBef>
                <a:spcPts val="0"/>
              </a:spcBef>
              <a:spcAft>
                <a:spcPts val="0"/>
              </a:spcAft>
              <a:buClr>
                <a:srgbClr val="FDDCAE"/>
              </a:buClr>
              <a:buSzPts val="7200"/>
              <a:buNone/>
              <a:defRPr sz="7200">
                <a:solidFill>
                  <a:srgbClr val="FDDCAE"/>
                </a:solidFill>
              </a:defRPr>
            </a:lvl3pPr>
            <a:lvl4pPr lvl="3" algn="ctr">
              <a:lnSpc>
                <a:spcPct val="100000"/>
              </a:lnSpc>
              <a:spcBef>
                <a:spcPts val="0"/>
              </a:spcBef>
              <a:spcAft>
                <a:spcPts val="0"/>
              </a:spcAft>
              <a:buClr>
                <a:srgbClr val="FDDCAE"/>
              </a:buClr>
              <a:buSzPts val="7200"/>
              <a:buNone/>
              <a:defRPr sz="7200">
                <a:solidFill>
                  <a:srgbClr val="FDDCAE"/>
                </a:solidFill>
              </a:defRPr>
            </a:lvl4pPr>
            <a:lvl5pPr lvl="4" algn="ctr">
              <a:lnSpc>
                <a:spcPct val="100000"/>
              </a:lnSpc>
              <a:spcBef>
                <a:spcPts val="0"/>
              </a:spcBef>
              <a:spcAft>
                <a:spcPts val="0"/>
              </a:spcAft>
              <a:buClr>
                <a:srgbClr val="FDDCAE"/>
              </a:buClr>
              <a:buSzPts val="7200"/>
              <a:buNone/>
              <a:defRPr sz="7200">
                <a:solidFill>
                  <a:srgbClr val="FDDCAE"/>
                </a:solidFill>
              </a:defRPr>
            </a:lvl5pPr>
            <a:lvl6pPr lvl="5" algn="ctr">
              <a:lnSpc>
                <a:spcPct val="100000"/>
              </a:lnSpc>
              <a:spcBef>
                <a:spcPts val="0"/>
              </a:spcBef>
              <a:spcAft>
                <a:spcPts val="0"/>
              </a:spcAft>
              <a:buClr>
                <a:srgbClr val="FDDCAE"/>
              </a:buClr>
              <a:buSzPts val="7200"/>
              <a:buNone/>
              <a:defRPr sz="7200">
                <a:solidFill>
                  <a:srgbClr val="FDDCAE"/>
                </a:solidFill>
              </a:defRPr>
            </a:lvl6pPr>
            <a:lvl7pPr lvl="6" algn="ctr">
              <a:lnSpc>
                <a:spcPct val="100000"/>
              </a:lnSpc>
              <a:spcBef>
                <a:spcPts val="0"/>
              </a:spcBef>
              <a:spcAft>
                <a:spcPts val="0"/>
              </a:spcAft>
              <a:buClr>
                <a:srgbClr val="FDDCAE"/>
              </a:buClr>
              <a:buSzPts val="7200"/>
              <a:buNone/>
              <a:defRPr sz="7200">
                <a:solidFill>
                  <a:srgbClr val="FDDCAE"/>
                </a:solidFill>
              </a:defRPr>
            </a:lvl7pPr>
            <a:lvl8pPr lvl="7" algn="ctr">
              <a:lnSpc>
                <a:spcPct val="100000"/>
              </a:lnSpc>
              <a:spcBef>
                <a:spcPts val="0"/>
              </a:spcBef>
              <a:spcAft>
                <a:spcPts val="0"/>
              </a:spcAft>
              <a:buClr>
                <a:srgbClr val="FDDCAE"/>
              </a:buClr>
              <a:buSzPts val="7200"/>
              <a:buNone/>
              <a:defRPr sz="7200">
                <a:solidFill>
                  <a:srgbClr val="FDDCAE"/>
                </a:solidFill>
              </a:defRPr>
            </a:lvl8pPr>
            <a:lvl9pPr lvl="8" algn="ctr">
              <a:lnSpc>
                <a:spcPct val="100000"/>
              </a:lnSpc>
              <a:spcBef>
                <a:spcPts val="0"/>
              </a:spcBef>
              <a:spcAft>
                <a:spcPts val="0"/>
              </a:spcAft>
              <a:buClr>
                <a:srgbClr val="FDDCAE"/>
              </a:buClr>
              <a:buSzPts val="7200"/>
              <a:buNone/>
              <a:defRPr sz="7200">
                <a:solidFill>
                  <a:srgbClr val="FDDCAE"/>
                </a:solidFill>
              </a:defRPr>
            </a:lvl9pPr>
          </a:lstStyle>
          <a:p/>
        </p:txBody>
      </p:sp>
      <p:sp>
        <p:nvSpPr>
          <p:cNvPr id="374" name="Google Shape;374;p124"/>
          <p:cNvSpPr txBox="1"/>
          <p:nvPr>
            <p:ph idx="8" type="title"/>
          </p:nvPr>
        </p:nvSpPr>
        <p:spPr>
          <a:xfrm>
            <a:off x="5907514" y="1907225"/>
            <a:ext cx="2487300" cy="572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800"/>
              <a:buNone/>
              <a:defRPr sz="1800"/>
            </a:lvl1pPr>
            <a:lvl2pPr lvl="1" algn="ctr">
              <a:lnSpc>
                <a:spcPct val="100000"/>
              </a:lnSpc>
              <a:spcBef>
                <a:spcPts val="0"/>
              </a:spcBef>
              <a:spcAft>
                <a:spcPts val="0"/>
              </a:spcAft>
              <a:buSzPts val="2800"/>
              <a:buNone/>
              <a:defRPr/>
            </a:lvl2pPr>
            <a:lvl3pPr lvl="2" algn="ctr">
              <a:lnSpc>
                <a:spcPct val="100000"/>
              </a:lnSpc>
              <a:spcBef>
                <a:spcPts val="0"/>
              </a:spcBef>
              <a:spcAft>
                <a:spcPts val="0"/>
              </a:spcAft>
              <a:buSzPts val="2800"/>
              <a:buNone/>
              <a:defRPr/>
            </a:lvl3pPr>
            <a:lvl4pPr lvl="3" algn="ctr">
              <a:lnSpc>
                <a:spcPct val="100000"/>
              </a:lnSpc>
              <a:spcBef>
                <a:spcPts val="0"/>
              </a:spcBef>
              <a:spcAft>
                <a:spcPts val="0"/>
              </a:spcAft>
              <a:buSzPts val="2800"/>
              <a:buNone/>
              <a:defRPr/>
            </a:lvl4pPr>
            <a:lvl5pPr lvl="4" algn="ctr">
              <a:lnSpc>
                <a:spcPct val="100000"/>
              </a:lnSpc>
              <a:spcBef>
                <a:spcPts val="0"/>
              </a:spcBef>
              <a:spcAft>
                <a:spcPts val="0"/>
              </a:spcAft>
              <a:buSzPts val="2800"/>
              <a:buNone/>
              <a:defRPr/>
            </a:lvl5pPr>
            <a:lvl6pPr lvl="5" algn="ctr">
              <a:lnSpc>
                <a:spcPct val="100000"/>
              </a:lnSpc>
              <a:spcBef>
                <a:spcPts val="0"/>
              </a:spcBef>
              <a:spcAft>
                <a:spcPts val="0"/>
              </a:spcAft>
              <a:buSzPts val="2800"/>
              <a:buNone/>
              <a:defRPr/>
            </a:lvl6pPr>
            <a:lvl7pPr lvl="6" algn="ctr">
              <a:lnSpc>
                <a:spcPct val="100000"/>
              </a:lnSpc>
              <a:spcBef>
                <a:spcPts val="0"/>
              </a:spcBef>
              <a:spcAft>
                <a:spcPts val="0"/>
              </a:spcAft>
              <a:buSzPts val="2800"/>
              <a:buNone/>
              <a:defRPr/>
            </a:lvl7pPr>
            <a:lvl8pPr lvl="7" algn="ctr">
              <a:lnSpc>
                <a:spcPct val="100000"/>
              </a:lnSpc>
              <a:spcBef>
                <a:spcPts val="0"/>
              </a:spcBef>
              <a:spcAft>
                <a:spcPts val="0"/>
              </a:spcAft>
              <a:buSzPts val="2800"/>
              <a:buNone/>
              <a:defRPr/>
            </a:lvl8pPr>
            <a:lvl9pPr lvl="8" algn="ctr">
              <a:lnSpc>
                <a:spcPct val="100000"/>
              </a:lnSpc>
              <a:spcBef>
                <a:spcPts val="0"/>
              </a:spcBef>
              <a:spcAft>
                <a:spcPts val="0"/>
              </a:spcAft>
              <a:buSzPts val="2800"/>
              <a:buNone/>
              <a:defRPr/>
            </a:lvl9pPr>
          </a:lstStyle>
          <a:p/>
        </p:txBody>
      </p:sp>
      <p:sp>
        <p:nvSpPr>
          <p:cNvPr id="375" name="Google Shape;375;p124"/>
          <p:cNvSpPr txBox="1"/>
          <p:nvPr>
            <p:ph idx="9" type="subTitle"/>
          </p:nvPr>
        </p:nvSpPr>
        <p:spPr>
          <a:xfrm>
            <a:off x="5907514" y="2251325"/>
            <a:ext cx="2487300" cy="5382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400"/>
              <a:buNone/>
              <a:defRPr sz="1400"/>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376" name="Google Shape;376;p124"/>
          <p:cNvSpPr txBox="1"/>
          <p:nvPr>
            <p:ph idx="13" type="title"/>
          </p:nvPr>
        </p:nvSpPr>
        <p:spPr>
          <a:xfrm>
            <a:off x="771706" y="2948100"/>
            <a:ext cx="2442300" cy="12189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rgbClr val="FDDCAE"/>
              </a:buClr>
              <a:buSzPts val="7200"/>
              <a:buNone/>
              <a:defRPr sz="7200">
                <a:solidFill>
                  <a:srgbClr val="FDDCAE"/>
                </a:solidFill>
              </a:defRPr>
            </a:lvl1pPr>
            <a:lvl2pPr lvl="1" algn="ctr">
              <a:lnSpc>
                <a:spcPct val="100000"/>
              </a:lnSpc>
              <a:spcBef>
                <a:spcPts val="0"/>
              </a:spcBef>
              <a:spcAft>
                <a:spcPts val="0"/>
              </a:spcAft>
              <a:buClr>
                <a:srgbClr val="FDDCAE"/>
              </a:buClr>
              <a:buSzPts val="7200"/>
              <a:buNone/>
              <a:defRPr sz="7200">
                <a:solidFill>
                  <a:srgbClr val="FDDCAE"/>
                </a:solidFill>
              </a:defRPr>
            </a:lvl2pPr>
            <a:lvl3pPr lvl="2" algn="ctr">
              <a:lnSpc>
                <a:spcPct val="100000"/>
              </a:lnSpc>
              <a:spcBef>
                <a:spcPts val="0"/>
              </a:spcBef>
              <a:spcAft>
                <a:spcPts val="0"/>
              </a:spcAft>
              <a:buClr>
                <a:srgbClr val="FDDCAE"/>
              </a:buClr>
              <a:buSzPts val="7200"/>
              <a:buNone/>
              <a:defRPr sz="7200">
                <a:solidFill>
                  <a:srgbClr val="FDDCAE"/>
                </a:solidFill>
              </a:defRPr>
            </a:lvl3pPr>
            <a:lvl4pPr lvl="3" algn="ctr">
              <a:lnSpc>
                <a:spcPct val="100000"/>
              </a:lnSpc>
              <a:spcBef>
                <a:spcPts val="0"/>
              </a:spcBef>
              <a:spcAft>
                <a:spcPts val="0"/>
              </a:spcAft>
              <a:buClr>
                <a:srgbClr val="FDDCAE"/>
              </a:buClr>
              <a:buSzPts val="7200"/>
              <a:buNone/>
              <a:defRPr sz="7200">
                <a:solidFill>
                  <a:srgbClr val="FDDCAE"/>
                </a:solidFill>
              </a:defRPr>
            </a:lvl4pPr>
            <a:lvl5pPr lvl="4" algn="ctr">
              <a:lnSpc>
                <a:spcPct val="100000"/>
              </a:lnSpc>
              <a:spcBef>
                <a:spcPts val="0"/>
              </a:spcBef>
              <a:spcAft>
                <a:spcPts val="0"/>
              </a:spcAft>
              <a:buClr>
                <a:srgbClr val="FDDCAE"/>
              </a:buClr>
              <a:buSzPts val="7200"/>
              <a:buNone/>
              <a:defRPr sz="7200">
                <a:solidFill>
                  <a:srgbClr val="FDDCAE"/>
                </a:solidFill>
              </a:defRPr>
            </a:lvl5pPr>
            <a:lvl6pPr lvl="5" algn="ctr">
              <a:lnSpc>
                <a:spcPct val="100000"/>
              </a:lnSpc>
              <a:spcBef>
                <a:spcPts val="0"/>
              </a:spcBef>
              <a:spcAft>
                <a:spcPts val="0"/>
              </a:spcAft>
              <a:buClr>
                <a:srgbClr val="FDDCAE"/>
              </a:buClr>
              <a:buSzPts val="7200"/>
              <a:buNone/>
              <a:defRPr sz="7200">
                <a:solidFill>
                  <a:srgbClr val="FDDCAE"/>
                </a:solidFill>
              </a:defRPr>
            </a:lvl6pPr>
            <a:lvl7pPr lvl="6" algn="ctr">
              <a:lnSpc>
                <a:spcPct val="100000"/>
              </a:lnSpc>
              <a:spcBef>
                <a:spcPts val="0"/>
              </a:spcBef>
              <a:spcAft>
                <a:spcPts val="0"/>
              </a:spcAft>
              <a:buClr>
                <a:srgbClr val="FDDCAE"/>
              </a:buClr>
              <a:buSzPts val="7200"/>
              <a:buNone/>
              <a:defRPr sz="7200">
                <a:solidFill>
                  <a:srgbClr val="FDDCAE"/>
                </a:solidFill>
              </a:defRPr>
            </a:lvl7pPr>
            <a:lvl8pPr lvl="7" algn="ctr">
              <a:lnSpc>
                <a:spcPct val="100000"/>
              </a:lnSpc>
              <a:spcBef>
                <a:spcPts val="0"/>
              </a:spcBef>
              <a:spcAft>
                <a:spcPts val="0"/>
              </a:spcAft>
              <a:buClr>
                <a:srgbClr val="FDDCAE"/>
              </a:buClr>
              <a:buSzPts val="7200"/>
              <a:buNone/>
              <a:defRPr sz="7200">
                <a:solidFill>
                  <a:srgbClr val="FDDCAE"/>
                </a:solidFill>
              </a:defRPr>
            </a:lvl8pPr>
            <a:lvl9pPr lvl="8" algn="ctr">
              <a:lnSpc>
                <a:spcPct val="100000"/>
              </a:lnSpc>
              <a:spcBef>
                <a:spcPts val="0"/>
              </a:spcBef>
              <a:spcAft>
                <a:spcPts val="0"/>
              </a:spcAft>
              <a:buClr>
                <a:srgbClr val="FDDCAE"/>
              </a:buClr>
              <a:buSzPts val="7200"/>
              <a:buNone/>
              <a:defRPr sz="7200">
                <a:solidFill>
                  <a:srgbClr val="FDDCAE"/>
                </a:solidFill>
              </a:defRPr>
            </a:lvl9pPr>
          </a:lstStyle>
          <a:p/>
        </p:txBody>
      </p:sp>
      <p:sp>
        <p:nvSpPr>
          <p:cNvPr id="377" name="Google Shape;377;p124"/>
          <p:cNvSpPr txBox="1"/>
          <p:nvPr>
            <p:ph idx="14" type="title"/>
          </p:nvPr>
        </p:nvSpPr>
        <p:spPr>
          <a:xfrm>
            <a:off x="749175" y="3458050"/>
            <a:ext cx="2487300" cy="572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800"/>
              <a:buNone/>
              <a:defRPr sz="1800"/>
            </a:lvl1pPr>
            <a:lvl2pPr lvl="1" algn="ctr">
              <a:lnSpc>
                <a:spcPct val="100000"/>
              </a:lnSpc>
              <a:spcBef>
                <a:spcPts val="0"/>
              </a:spcBef>
              <a:spcAft>
                <a:spcPts val="0"/>
              </a:spcAft>
              <a:buSzPts val="2800"/>
              <a:buNone/>
              <a:defRPr/>
            </a:lvl2pPr>
            <a:lvl3pPr lvl="2" algn="ctr">
              <a:lnSpc>
                <a:spcPct val="100000"/>
              </a:lnSpc>
              <a:spcBef>
                <a:spcPts val="0"/>
              </a:spcBef>
              <a:spcAft>
                <a:spcPts val="0"/>
              </a:spcAft>
              <a:buSzPts val="2800"/>
              <a:buNone/>
              <a:defRPr/>
            </a:lvl3pPr>
            <a:lvl4pPr lvl="3" algn="ctr">
              <a:lnSpc>
                <a:spcPct val="100000"/>
              </a:lnSpc>
              <a:spcBef>
                <a:spcPts val="0"/>
              </a:spcBef>
              <a:spcAft>
                <a:spcPts val="0"/>
              </a:spcAft>
              <a:buSzPts val="2800"/>
              <a:buNone/>
              <a:defRPr/>
            </a:lvl4pPr>
            <a:lvl5pPr lvl="4" algn="ctr">
              <a:lnSpc>
                <a:spcPct val="100000"/>
              </a:lnSpc>
              <a:spcBef>
                <a:spcPts val="0"/>
              </a:spcBef>
              <a:spcAft>
                <a:spcPts val="0"/>
              </a:spcAft>
              <a:buSzPts val="2800"/>
              <a:buNone/>
              <a:defRPr/>
            </a:lvl5pPr>
            <a:lvl6pPr lvl="5" algn="ctr">
              <a:lnSpc>
                <a:spcPct val="100000"/>
              </a:lnSpc>
              <a:spcBef>
                <a:spcPts val="0"/>
              </a:spcBef>
              <a:spcAft>
                <a:spcPts val="0"/>
              </a:spcAft>
              <a:buSzPts val="2800"/>
              <a:buNone/>
              <a:defRPr/>
            </a:lvl6pPr>
            <a:lvl7pPr lvl="6" algn="ctr">
              <a:lnSpc>
                <a:spcPct val="100000"/>
              </a:lnSpc>
              <a:spcBef>
                <a:spcPts val="0"/>
              </a:spcBef>
              <a:spcAft>
                <a:spcPts val="0"/>
              </a:spcAft>
              <a:buSzPts val="2800"/>
              <a:buNone/>
              <a:defRPr/>
            </a:lvl7pPr>
            <a:lvl8pPr lvl="7" algn="ctr">
              <a:lnSpc>
                <a:spcPct val="100000"/>
              </a:lnSpc>
              <a:spcBef>
                <a:spcPts val="0"/>
              </a:spcBef>
              <a:spcAft>
                <a:spcPts val="0"/>
              </a:spcAft>
              <a:buSzPts val="2800"/>
              <a:buNone/>
              <a:defRPr/>
            </a:lvl8pPr>
            <a:lvl9pPr lvl="8" algn="ctr">
              <a:lnSpc>
                <a:spcPct val="100000"/>
              </a:lnSpc>
              <a:spcBef>
                <a:spcPts val="0"/>
              </a:spcBef>
              <a:spcAft>
                <a:spcPts val="0"/>
              </a:spcAft>
              <a:buSzPts val="2800"/>
              <a:buNone/>
              <a:defRPr/>
            </a:lvl9pPr>
          </a:lstStyle>
          <a:p/>
        </p:txBody>
      </p:sp>
      <p:sp>
        <p:nvSpPr>
          <p:cNvPr id="378" name="Google Shape;378;p124"/>
          <p:cNvSpPr txBox="1"/>
          <p:nvPr>
            <p:ph idx="15" type="subTitle"/>
          </p:nvPr>
        </p:nvSpPr>
        <p:spPr>
          <a:xfrm>
            <a:off x="749175" y="3802150"/>
            <a:ext cx="2487300" cy="5382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400"/>
              <a:buNone/>
              <a:defRPr sz="1400"/>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379" name="Google Shape;379;p124"/>
          <p:cNvSpPr txBox="1"/>
          <p:nvPr>
            <p:ph idx="16" type="title"/>
          </p:nvPr>
        </p:nvSpPr>
        <p:spPr>
          <a:xfrm>
            <a:off x="3350869" y="2948100"/>
            <a:ext cx="2442300" cy="12189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rgbClr val="FDDCAE"/>
              </a:buClr>
              <a:buSzPts val="7200"/>
              <a:buNone/>
              <a:defRPr sz="7200">
                <a:solidFill>
                  <a:srgbClr val="FDDCAE"/>
                </a:solidFill>
              </a:defRPr>
            </a:lvl1pPr>
            <a:lvl2pPr lvl="1" algn="ctr">
              <a:lnSpc>
                <a:spcPct val="100000"/>
              </a:lnSpc>
              <a:spcBef>
                <a:spcPts val="0"/>
              </a:spcBef>
              <a:spcAft>
                <a:spcPts val="0"/>
              </a:spcAft>
              <a:buClr>
                <a:srgbClr val="FDDCAE"/>
              </a:buClr>
              <a:buSzPts val="7200"/>
              <a:buNone/>
              <a:defRPr sz="7200">
                <a:solidFill>
                  <a:srgbClr val="FDDCAE"/>
                </a:solidFill>
              </a:defRPr>
            </a:lvl2pPr>
            <a:lvl3pPr lvl="2" algn="ctr">
              <a:lnSpc>
                <a:spcPct val="100000"/>
              </a:lnSpc>
              <a:spcBef>
                <a:spcPts val="0"/>
              </a:spcBef>
              <a:spcAft>
                <a:spcPts val="0"/>
              </a:spcAft>
              <a:buClr>
                <a:srgbClr val="FDDCAE"/>
              </a:buClr>
              <a:buSzPts val="7200"/>
              <a:buNone/>
              <a:defRPr sz="7200">
                <a:solidFill>
                  <a:srgbClr val="FDDCAE"/>
                </a:solidFill>
              </a:defRPr>
            </a:lvl3pPr>
            <a:lvl4pPr lvl="3" algn="ctr">
              <a:lnSpc>
                <a:spcPct val="100000"/>
              </a:lnSpc>
              <a:spcBef>
                <a:spcPts val="0"/>
              </a:spcBef>
              <a:spcAft>
                <a:spcPts val="0"/>
              </a:spcAft>
              <a:buClr>
                <a:srgbClr val="FDDCAE"/>
              </a:buClr>
              <a:buSzPts val="7200"/>
              <a:buNone/>
              <a:defRPr sz="7200">
                <a:solidFill>
                  <a:srgbClr val="FDDCAE"/>
                </a:solidFill>
              </a:defRPr>
            </a:lvl4pPr>
            <a:lvl5pPr lvl="4" algn="ctr">
              <a:lnSpc>
                <a:spcPct val="100000"/>
              </a:lnSpc>
              <a:spcBef>
                <a:spcPts val="0"/>
              </a:spcBef>
              <a:spcAft>
                <a:spcPts val="0"/>
              </a:spcAft>
              <a:buClr>
                <a:srgbClr val="FDDCAE"/>
              </a:buClr>
              <a:buSzPts val="7200"/>
              <a:buNone/>
              <a:defRPr sz="7200">
                <a:solidFill>
                  <a:srgbClr val="FDDCAE"/>
                </a:solidFill>
              </a:defRPr>
            </a:lvl5pPr>
            <a:lvl6pPr lvl="5" algn="ctr">
              <a:lnSpc>
                <a:spcPct val="100000"/>
              </a:lnSpc>
              <a:spcBef>
                <a:spcPts val="0"/>
              </a:spcBef>
              <a:spcAft>
                <a:spcPts val="0"/>
              </a:spcAft>
              <a:buClr>
                <a:srgbClr val="FDDCAE"/>
              </a:buClr>
              <a:buSzPts val="7200"/>
              <a:buNone/>
              <a:defRPr sz="7200">
                <a:solidFill>
                  <a:srgbClr val="FDDCAE"/>
                </a:solidFill>
              </a:defRPr>
            </a:lvl6pPr>
            <a:lvl7pPr lvl="6" algn="ctr">
              <a:lnSpc>
                <a:spcPct val="100000"/>
              </a:lnSpc>
              <a:spcBef>
                <a:spcPts val="0"/>
              </a:spcBef>
              <a:spcAft>
                <a:spcPts val="0"/>
              </a:spcAft>
              <a:buClr>
                <a:srgbClr val="FDDCAE"/>
              </a:buClr>
              <a:buSzPts val="7200"/>
              <a:buNone/>
              <a:defRPr sz="7200">
                <a:solidFill>
                  <a:srgbClr val="FDDCAE"/>
                </a:solidFill>
              </a:defRPr>
            </a:lvl7pPr>
            <a:lvl8pPr lvl="7" algn="ctr">
              <a:lnSpc>
                <a:spcPct val="100000"/>
              </a:lnSpc>
              <a:spcBef>
                <a:spcPts val="0"/>
              </a:spcBef>
              <a:spcAft>
                <a:spcPts val="0"/>
              </a:spcAft>
              <a:buClr>
                <a:srgbClr val="FDDCAE"/>
              </a:buClr>
              <a:buSzPts val="7200"/>
              <a:buNone/>
              <a:defRPr sz="7200">
                <a:solidFill>
                  <a:srgbClr val="FDDCAE"/>
                </a:solidFill>
              </a:defRPr>
            </a:lvl8pPr>
            <a:lvl9pPr lvl="8" algn="ctr">
              <a:lnSpc>
                <a:spcPct val="100000"/>
              </a:lnSpc>
              <a:spcBef>
                <a:spcPts val="0"/>
              </a:spcBef>
              <a:spcAft>
                <a:spcPts val="0"/>
              </a:spcAft>
              <a:buClr>
                <a:srgbClr val="FDDCAE"/>
              </a:buClr>
              <a:buSzPts val="7200"/>
              <a:buNone/>
              <a:defRPr sz="7200">
                <a:solidFill>
                  <a:srgbClr val="FDDCAE"/>
                </a:solidFill>
              </a:defRPr>
            </a:lvl9pPr>
          </a:lstStyle>
          <a:p/>
        </p:txBody>
      </p:sp>
      <p:sp>
        <p:nvSpPr>
          <p:cNvPr id="380" name="Google Shape;380;p124"/>
          <p:cNvSpPr txBox="1"/>
          <p:nvPr>
            <p:ph idx="17" type="title"/>
          </p:nvPr>
        </p:nvSpPr>
        <p:spPr>
          <a:xfrm>
            <a:off x="3328339" y="3458050"/>
            <a:ext cx="2487300" cy="572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800"/>
              <a:buNone/>
              <a:defRPr sz="1800"/>
            </a:lvl1pPr>
            <a:lvl2pPr lvl="1" algn="ctr">
              <a:lnSpc>
                <a:spcPct val="100000"/>
              </a:lnSpc>
              <a:spcBef>
                <a:spcPts val="0"/>
              </a:spcBef>
              <a:spcAft>
                <a:spcPts val="0"/>
              </a:spcAft>
              <a:buSzPts val="2800"/>
              <a:buNone/>
              <a:defRPr/>
            </a:lvl2pPr>
            <a:lvl3pPr lvl="2" algn="ctr">
              <a:lnSpc>
                <a:spcPct val="100000"/>
              </a:lnSpc>
              <a:spcBef>
                <a:spcPts val="0"/>
              </a:spcBef>
              <a:spcAft>
                <a:spcPts val="0"/>
              </a:spcAft>
              <a:buSzPts val="2800"/>
              <a:buNone/>
              <a:defRPr/>
            </a:lvl3pPr>
            <a:lvl4pPr lvl="3" algn="ctr">
              <a:lnSpc>
                <a:spcPct val="100000"/>
              </a:lnSpc>
              <a:spcBef>
                <a:spcPts val="0"/>
              </a:spcBef>
              <a:spcAft>
                <a:spcPts val="0"/>
              </a:spcAft>
              <a:buSzPts val="2800"/>
              <a:buNone/>
              <a:defRPr/>
            </a:lvl4pPr>
            <a:lvl5pPr lvl="4" algn="ctr">
              <a:lnSpc>
                <a:spcPct val="100000"/>
              </a:lnSpc>
              <a:spcBef>
                <a:spcPts val="0"/>
              </a:spcBef>
              <a:spcAft>
                <a:spcPts val="0"/>
              </a:spcAft>
              <a:buSzPts val="2800"/>
              <a:buNone/>
              <a:defRPr/>
            </a:lvl5pPr>
            <a:lvl6pPr lvl="5" algn="ctr">
              <a:lnSpc>
                <a:spcPct val="100000"/>
              </a:lnSpc>
              <a:spcBef>
                <a:spcPts val="0"/>
              </a:spcBef>
              <a:spcAft>
                <a:spcPts val="0"/>
              </a:spcAft>
              <a:buSzPts val="2800"/>
              <a:buNone/>
              <a:defRPr/>
            </a:lvl6pPr>
            <a:lvl7pPr lvl="6" algn="ctr">
              <a:lnSpc>
                <a:spcPct val="100000"/>
              </a:lnSpc>
              <a:spcBef>
                <a:spcPts val="0"/>
              </a:spcBef>
              <a:spcAft>
                <a:spcPts val="0"/>
              </a:spcAft>
              <a:buSzPts val="2800"/>
              <a:buNone/>
              <a:defRPr/>
            </a:lvl7pPr>
            <a:lvl8pPr lvl="7" algn="ctr">
              <a:lnSpc>
                <a:spcPct val="100000"/>
              </a:lnSpc>
              <a:spcBef>
                <a:spcPts val="0"/>
              </a:spcBef>
              <a:spcAft>
                <a:spcPts val="0"/>
              </a:spcAft>
              <a:buSzPts val="2800"/>
              <a:buNone/>
              <a:defRPr/>
            </a:lvl8pPr>
            <a:lvl9pPr lvl="8" algn="ctr">
              <a:lnSpc>
                <a:spcPct val="100000"/>
              </a:lnSpc>
              <a:spcBef>
                <a:spcPts val="0"/>
              </a:spcBef>
              <a:spcAft>
                <a:spcPts val="0"/>
              </a:spcAft>
              <a:buSzPts val="2800"/>
              <a:buNone/>
              <a:defRPr/>
            </a:lvl9pPr>
          </a:lstStyle>
          <a:p/>
        </p:txBody>
      </p:sp>
      <p:sp>
        <p:nvSpPr>
          <p:cNvPr id="381" name="Google Shape;381;p124"/>
          <p:cNvSpPr txBox="1"/>
          <p:nvPr>
            <p:ph idx="18" type="subTitle"/>
          </p:nvPr>
        </p:nvSpPr>
        <p:spPr>
          <a:xfrm>
            <a:off x="3328339" y="3802150"/>
            <a:ext cx="2487300" cy="5382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400"/>
              <a:buNone/>
              <a:defRPr sz="1400"/>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382" name="Google Shape;382;p124"/>
          <p:cNvSpPr txBox="1"/>
          <p:nvPr>
            <p:ph idx="19" type="title"/>
          </p:nvPr>
        </p:nvSpPr>
        <p:spPr>
          <a:xfrm>
            <a:off x="5930044" y="2948100"/>
            <a:ext cx="2442300" cy="12189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rgbClr val="FDDCAE"/>
              </a:buClr>
              <a:buSzPts val="7200"/>
              <a:buNone/>
              <a:defRPr sz="7200">
                <a:solidFill>
                  <a:srgbClr val="FDDCAE"/>
                </a:solidFill>
              </a:defRPr>
            </a:lvl1pPr>
            <a:lvl2pPr lvl="1" algn="ctr">
              <a:lnSpc>
                <a:spcPct val="100000"/>
              </a:lnSpc>
              <a:spcBef>
                <a:spcPts val="0"/>
              </a:spcBef>
              <a:spcAft>
                <a:spcPts val="0"/>
              </a:spcAft>
              <a:buClr>
                <a:srgbClr val="FDDCAE"/>
              </a:buClr>
              <a:buSzPts val="7200"/>
              <a:buNone/>
              <a:defRPr sz="7200">
                <a:solidFill>
                  <a:srgbClr val="FDDCAE"/>
                </a:solidFill>
              </a:defRPr>
            </a:lvl2pPr>
            <a:lvl3pPr lvl="2" algn="ctr">
              <a:lnSpc>
                <a:spcPct val="100000"/>
              </a:lnSpc>
              <a:spcBef>
                <a:spcPts val="0"/>
              </a:spcBef>
              <a:spcAft>
                <a:spcPts val="0"/>
              </a:spcAft>
              <a:buClr>
                <a:srgbClr val="FDDCAE"/>
              </a:buClr>
              <a:buSzPts val="7200"/>
              <a:buNone/>
              <a:defRPr sz="7200">
                <a:solidFill>
                  <a:srgbClr val="FDDCAE"/>
                </a:solidFill>
              </a:defRPr>
            </a:lvl3pPr>
            <a:lvl4pPr lvl="3" algn="ctr">
              <a:lnSpc>
                <a:spcPct val="100000"/>
              </a:lnSpc>
              <a:spcBef>
                <a:spcPts val="0"/>
              </a:spcBef>
              <a:spcAft>
                <a:spcPts val="0"/>
              </a:spcAft>
              <a:buClr>
                <a:srgbClr val="FDDCAE"/>
              </a:buClr>
              <a:buSzPts val="7200"/>
              <a:buNone/>
              <a:defRPr sz="7200">
                <a:solidFill>
                  <a:srgbClr val="FDDCAE"/>
                </a:solidFill>
              </a:defRPr>
            </a:lvl4pPr>
            <a:lvl5pPr lvl="4" algn="ctr">
              <a:lnSpc>
                <a:spcPct val="100000"/>
              </a:lnSpc>
              <a:spcBef>
                <a:spcPts val="0"/>
              </a:spcBef>
              <a:spcAft>
                <a:spcPts val="0"/>
              </a:spcAft>
              <a:buClr>
                <a:srgbClr val="FDDCAE"/>
              </a:buClr>
              <a:buSzPts val="7200"/>
              <a:buNone/>
              <a:defRPr sz="7200">
                <a:solidFill>
                  <a:srgbClr val="FDDCAE"/>
                </a:solidFill>
              </a:defRPr>
            </a:lvl5pPr>
            <a:lvl6pPr lvl="5" algn="ctr">
              <a:lnSpc>
                <a:spcPct val="100000"/>
              </a:lnSpc>
              <a:spcBef>
                <a:spcPts val="0"/>
              </a:spcBef>
              <a:spcAft>
                <a:spcPts val="0"/>
              </a:spcAft>
              <a:buClr>
                <a:srgbClr val="FDDCAE"/>
              </a:buClr>
              <a:buSzPts val="7200"/>
              <a:buNone/>
              <a:defRPr sz="7200">
                <a:solidFill>
                  <a:srgbClr val="FDDCAE"/>
                </a:solidFill>
              </a:defRPr>
            </a:lvl6pPr>
            <a:lvl7pPr lvl="6" algn="ctr">
              <a:lnSpc>
                <a:spcPct val="100000"/>
              </a:lnSpc>
              <a:spcBef>
                <a:spcPts val="0"/>
              </a:spcBef>
              <a:spcAft>
                <a:spcPts val="0"/>
              </a:spcAft>
              <a:buClr>
                <a:srgbClr val="FDDCAE"/>
              </a:buClr>
              <a:buSzPts val="7200"/>
              <a:buNone/>
              <a:defRPr sz="7200">
                <a:solidFill>
                  <a:srgbClr val="FDDCAE"/>
                </a:solidFill>
              </a:defRPr>
            </a:lvl7pPr>
            <a:lvl8pPr lvl="7" algn="ctr">
              <a:lnSpc>
                <a:spcPct val="100000"/>
              </a:lnSpc>
              <a:spcBef>
                <a:spcPts val="0"/>
              </a:spcBef>
              <a:spcAft>
                <a:spcPts val="0"/>
              </a:spcAft>
              <a:buClr>
                <a:srgbClr val="FDDCAE"/>
              </a:buClr>
              <a:buSzPts val="7200"/>
              <a:buNone/>
              <a:defRPr sz="7200">
                <a:solidFill>
                  <a:srgbClr val="FDDCAE"/>
                </a:solidFill>
              </a:defRPr>
            </a:lvl8pPr>
            <a:lvl9pPr lvl="8" algn="ctr">
              <a:lnSpc>
                <a:spcPct val="100000"/>
              </a:lnSpc>
              <a:spcBef>
                <a:spcPts val="0"/>
              </a:spcBef>
              <a:spcAft>
                <a:spcPts val="0"/>
              </a:spcAft>
              <a:buClr>
                <a:srgbClr val="FDDCAE"/>
              </a:buClr>
              <a:buSzPts val="7200"/>
              <a:buNone/>
              <a:defRPr sz="7200">
                <a:solidFill>
                  <a:srgbClr val="FDDCAE"/>
                </a:solidFill>
              </a:defRPr>
            </a:lvl9pPr>
          </a:lstStyle>
          <a:p/>
        </p:txBody>
      </p:sp>
      <p:sp>
        <p:nvSpPr>
          <p:cNvPr id="383" name="Google Shape;383;p124"/>
          <p:cNvSpPr txBox="1"/>
          <p:nvPr>
            <p:ph idx="20" type="title"/>
          </p:nvPr>
        </p:nvSpPr>
        <p:spPr>
          <a:xfrm>
            <a:off x="5907514" y="3458050"/>
            <a:ext cx="2487300" cy="572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800"/>
              <a:buNone/>
              <a:defRPr sz="1800"/>
            </a:lvl1pPr>
            <a:lvl2pPr lvl="1" algn="ctr">
              <a:lnSpc>
                <a:spcPct val="100000"/>
              </a:lnSpc>
              <a:spcBef>
                <a:spcPts val="0"/>
              </a:spcBef>
              <a:spcAft>
                <a:spcPts val="0"/>
              </a:spcAft>
              <a:buSzPts val="2800"/>
              <a:buNone/>
              <a:defRPr/>
            </a:lvl2pPr>
            <a:lvl3pPr lvl="2" algn="ctr">
              <a:lnSpc>
                <a:spcPct val="100000"/>
              </a:lnSpc>
              <a:spcBef>
                <a:spcPts val="0"/>
              </a:spcBef>
              <a:spcAft>
                <a:spcPts val="0"/>
              </a:spcAft>
              <a:buSzPts val="2800"/>
              <a:buNone/>
              <a:defRPr/>
            </a:lvl3pPr>
            <a:lvl4pPr lvl="3" algn="ctr">
              <a:lnSpc>
                <a:spcPct val="100000"/>
              </a:lnSpc>
              <a:spcBef>
                <a:spcPts val="0"/>
              </a:spcBef>
              <a:spcAft>
                <a:spcPts val="0"/>
              </a:spcAft>
              <a:buSzPts val="2800"/>
              <a:buNone/>
              <a:defRPr/>
            </a:lvl4pPr>
            <a:lvl5pPr lvl="4" algn="ctr">
              <a:lnSpc>
                <a:spcPct val="100000"/>
              </a:lnSpc>
              <a:spcBef>
                <a:spcPts val="0"/>
              </a:spcBef>
              <a:spcAft>
                <a:spcPts val="0"/>
              </a:spcAft>
              <a:buSzPts val="2800"/>
              <a:buNone/>
              <a:defRPr/>
            </a:lvl5pPr>
            <a:lvl6pPr lvl="5" algn="ctr">
              <a:lnSpc>
                <a:spcPct val="100000"/>
              </a:lnSpc>
              <a:spcBef>
                <a:spcPts val="0"/>
              </a:spcBef>
              <a:spcAft>
                <a:spcPts val="0"/>
              </a:spcAft>
              <a:buSzPts val="2800"/>
              <a:buNone/>
              <a:defRPr/>
            </a:lvl6pPr>
            <a:lvl7pPr lvl="6" algn="ctr">
              <a:lnSpc>
                <a:spcPct val="100000"/>
              </a:lnSpc>
              <a:spcBef>
                <a:spcPts val="0"/>
              </a:spcBef>
              <a:spcAft>
                <a:spcPts val="0"/>
              </a:spcAft>
              <a:buSzPts val="2800"/>
              <a:buNone/>
              <a:defRPr/>
            </a:lvl7pPr>
            <a:lvl8pPr lvl="7" algn="ctr">
              <a:lnSpc>
                <a:spcPct val="100000"/>
              </a:lnSpc>
              <a:spcBef>
                <a:spcPts val="0"/>
              </a:spcBef>
              <a:spcAft>
                <a:spcPts val="0"/>
              </a:spcAft>
              <a:buSzPts val="2800"/>
              <a:buNone/>
              <a:defRPr/>
            </a:lvl8pPr>
            <a:lvl9pPr lvl="8" algn="ctr">
              <a:lnSpc>
                <a:spcPct val="100000"/>
              </a:lnSpc>
              <a:spcBef>
                <a:spcPts val="0"/>
              </a:spcBef>
              <a:spcAft>
                <a:spcPts val="0"/>
              </a:spcAft>
              <a:buSzPts val="2800"/>
              <a:buNone/>
              <a:defRPr/>
            </a:lvl9pPr>
          </a:lstStyle>
          <a:p/>
        </p:txBody>
      </p:sp>
      <p:sp>
        <p:nvSpPr>
          <p:cNvPr id="384" name="Google Shape;384;p124"/>
          <p:cNvSpPr txBox="1"/>
          <p:nvPr>
            <p:ph idx="21" type="subTitle"/>
          </p:nvPr>
        </p:nvSpPr>
        <p:spPr>
          <a:xfrm>
            <a:off x="5907514" y="3802150"/>
            <a:ext cx="2487300" cy="5382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400"/>
              <a:buNone/>
              <a:defRPr sz="1400"/>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lumns">
  <p:cSld name="Two Columns">
    <p:spTree>
      <p:nvGrpSpPr>
        <p:cNvPr id="385" name="Shape 385"/>
        <p:cNvGrpSpPr/>
        <p:nvPr/>
      </p:nvGrpSpPr>
      <p:grpSpPr>
        <a:xfrm>
          <a:off x="0" y="0"/>
          <a:ext cx="0" cy="0"/>
          <a:chOff x="0" y="0"/>
          <a:chExt cx="0" cy="0"/>
        </a:xfrm>
      </p:grpSpPr>
      <p:sp>
        <p:nvSpPr>
          <p:cNvPr id="386" name="Google Shape;386;p125"/>
          <p:cNvSpPr/>
          <p:nvPr/>
        </p:nvSpPr>
        <p:spPr>
          <a:xfrm>
            <a:off x="0" y="0"/>
            <a:ext cx="4569900" cy="5143500"/>
          </a:xfrm>
          <a:prstGeom prst="rect">
            <a:avLst/>
          </a:pr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7" name="Google Shape;387;p125"/>
          <p:cNvSpPr txBox="1"/>
          <p:nvPr>
            <p:ph type="title"/>
          </p:nvPr>
        </p:nvSpPr>
        <p:spPr>
          <a:xfrm>
            <a:off x="920250" y="1270075"/>
            <a:ext cx="27294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388" name="Google Shape;388;p125"/>
          <p:cNvSpPr txBox="1"/>
          <p:nvPr>
            <p:ph idx="1" type="body"/>
          </p:nvPr>
        </p:nvSpPr>
        <p:spPr>
          <a:xfrm>
            <a:off x="920250" y="2045125"/>
            <a:ext cx="2729400" cy="1887900"/>
          </a:xfrm>
          <a:prstGeom prst="rect">
            <a:avLst/>
          </a:prstGeom>
          <a:noFill/>
          <a:ln>
            <a:noFill/>
          </a:ln>
        </p:spPr>
        <p:txBody>
          <a:bodyPr anchorCtr="0" anchor="t" bIns="91425" lIns="91425" spcFirstLastPara="1" rIns="91425" wrap="square" tIns="91425">
            <a:noAutofit/>
          </a:bodyPr>
          <a:lstStyle>
            <a:lvl1pPr indent="-342900" lvl="0" marL="457200" algn="l">
              <a:lnSpc>
                <a:spcPct val="100000"/>
              </a:lnSpc>
              <a:spcBef>
                <a:spcPts val="0"/>
              </a:spcBef>
              <a:spcAft>
                <a:spcPts val="0"/>
              </a:spcAft>
              <a:buSzPts val="1800"/>
              <a:buChar char="●"/>
              <a:defRPr/>
            </a:lvl1pPr>
            <a:lvl2pPr indent="-342900" lvl="1" marL="914400" algn="l">
              <a:lnSpc>
                <a:spcPct val="100000"/>
              </a:lnSpc>
              <a:spcBef>
                <a:spcPts val="1600"/>
              </a:spcBef>
              <a:spcAft>
                <a:spcPts val="0"/>
              </a:spcAft>
              <a:buSzPts val="1800"/>
              <a:buChar char="○"/>
              <a:defRPr sz="1800"/>
            </a:lvl2pPr>
            <a:lvl3pPr indent="-342900" lvl="2" marL="1371600" algn="l">
              <a:lnSpc>
                <a:spcPct val="100000"/>
              </a:lnSpc>
              <a:spcBef>
                <a:spcPts val="1600"/>
              </a:spcBef>
              <a:spcAft>
                <a:spcPts val="0"/>
              </a:spcAft>
              <a:buSzPts val="1800"/>
              <a:buChar char="■"/>
              <a:defRPr sz="1800"/>
            </a:lvl3pPr>
            <a:lvl4pPr indent="-342900" lvl="3" marL="1828800" algn="l">
              <a:lnSpc>
                <a:spcPct val="100000"/>
              </a:lnSpc>
              <a:spcBef>
                <a:spcPts val="1600"/>
              </a:spcBef>
              <a:spcAft>
                <a:spcPts val="0"/>
              </a:spcAft>
              <a:buSzPts val="1800"/>
              <a:buChar char="●"/>
              <a:defRPr sz="1800"/>
            </a:lvl4pPr>
            <a:lvl5pPr indent="-342900" lvl="4" marL="2286000" algn="l">
              <a:lnSpc>
                <a:spcPct val="100000"/>
              </a:lnSpc>
              <a:spcBef>
                <a:spcPts val="1600"/>
              </a:spcBef>
              <a:spcAft>
                <a:spcPts val="0"/>
              </a:spcAft>
              <a:buSzPts val="1800"/>
              <a:buChar char="○"/>
              <a:defRPr sz="1800"/>
            </a:lvl5pPr>
            <a:lvl6pPr indent="-342900" lvl="5" marL="2743200" algn="l">
              <a:lnSpc>
                <a:spcPct val="100000"/>
              </a:lnSpc>
              <a:spcBef>
                <a:spcPts val="1600"/>
              </a:spcBef>
              <a:spcAft>
                <a:spcPts val="0"/>
              </a:spcAft>
              <a:buSzPts val="1800"/>
              <a:buChar char="■"/>
              <a:defRPr sz="1800"/>
            </a:lvl6pPr>
            <a:lvl7pPr indent="-342900" lvl="6" marL="3200400" algn="l">
              <a:lnSpc>
                <a:spcPct val="100000"/>
              </a:lnSpc>
              <a:spcBef>
                <a:spcPts val="1600"/>
              </a:spcBef>
              <a:spcAft>
                <a:spcPts val="0"/>
              </a:spcAft>
              <a:buSzPts val="1800"/>
              <a:buChar char="●"/>
              <a:defRPr sz="1800"/>
            </a:lvl7pPr>
            <a:lvl8pPr indent="-342900" lvl="7" marL="3657600" algn="l">
              <a:lnSpc>
                <a:spcPct val="100000"/>
              </a:lnSpc>
              <a:spcBef>
                <a:spcPts val="1600"/>
              </a:spcBef>
              <a:spcAft>
                <a:spcPts val="0"/>
              </a:spcAft>
              <a:buSzPts val="1800"/>
              <a:buChar char="○"/>
              <a:defRPr sz="1800"/>
            </a:lvl8pPr>
            <a:lvl9pPr indent="-342900" lvl="8" marL="4114800" algn="l">
              <a:lnSpc>
                <a:spcPct val="100000"/>
              </a:lnSpc>
              <a:spcBef>
                <a:spcPts val="1600"/>
              </a:spcBef>
              <a:spcAft>
                <a:spcPts val="1600"/>
              </a:spcAft>
              <a:buSzPts val="1800"/>
              <a:buChar char="■"/>
              <a:defRPr sz="1800"/>
            </a:lvl9pPr>
          </a:lstStyle>
          <a:p/>
        </p:txBody>
      </p:sp>
      <p:sp>
        <p:nvSpPr>
          <p:cNvPr id="389" name="Google Shape;389;p125"/>
          <p:cNvSpPr txBox="1"/>
          <p:nvPr>
            <p:ph idx="2" type="body"/>
          </p:nvPr>
        </p:nvSpPr>
        <p:spPr>
          <a:xfrm>
            <a:off x="5490150" y="2045125"/>
            <a:ext cx="2729400" cy="1887900"/>
          </a:xfrm>
          <a:prstGeom prst="rect">
            <a:avLst/>
          </a:prstGeom>
          <a:noFill/>
          <a:ln>
            <a:noFill/>
          </a:ln>
        </p:spPr>
        <p:txBody>
          <a:bodyPr anchorCtr="0" anchor="t" bIns="91425" lIns="91425" spcFirstLastPara="1" rIns="91425" wrap="square" tIns="91425">
            <a:noAutofit/>
          </a:bodyPr>
          <a:lstStyle>
            <a:lvl1pPr indent="-342900" lvl="0" marL="457200" algn="l">
              <a:lnSpc>
                <a:spcPct val="100000"/>
              </a:lnSpc>
              <a:spcBef>
                <a:spcPts val="0"/>
              </a:spcBef>
              <a:spcAft>
                <a:spcPts val="0"/>
              </a:spcAft>
              <a:buClr>
                <a:schemeClr val="accent5"/>
              </a:buClr>
              <a:buSzPts val="1800"/>
              <a:buChar char="●"/>
              <a:defRPr>
                <a:solidFill>
                  <a:schemeClr val="accent5"/>
                </a:solidFill>
              </a:defRPr>
            </a:lvl1pPr>
            <a:lvl2pPr indent="-342900" lvl="1" marL="914400" algn="l">
              <a:lnSpc>
                <a:spcPct val="100000"/>
              </a:lnSpc>
              <a:spcBef>
                <a:spcPts val="1600"/>
              </a:spcBef>
              <a:spcAft>
                <a:spcPts val="0"/>
              </a:spcAft>
              <a:buClr>
                <a:schemeClr val="accent5"/>
              </a:buClr>
              <a:buSzPts val="1800"/>
              <a:buChar char="○"/>
              <a:defRPr sz="1800">
                <a:solidFill>
                  <a:schemeClr val="accent5"/>
                </a:solidFill>
              </a:defRPr>
            </a:lvl2pPr>
            <a:lvl3pPr indent="-342900" lvl="2" marL="1371600" algn="l">
              <a:lnSpc>
                <a:spcPct val="100000"/>
              </a:lnSpc>
              <a:spcBef>
                <a:spcPts val="1600"/>
              </a:spcBef>
              <a:spcAft>
                <a:spcPts val="0"/>
              </a:spcAft>
              <a:buClr>
                <a:schemeClr val="accent5"/>
              </a:buClr>
              <a:buSzPts val="1800"/>
              <a:buChar char="■"/>
              <a:defRPr sz="1800">
                <a:solidFill>
                  <a:schemeClr val="accent5"/>
                </a:solidFill>
              </a:defRPr>
            </a:lvl3pPr>
            <a:lvl4pPr indent="-342900" lvl="3" marL="1828800" algn="l">
              <a:lnSpc>
                <a:spcPct val="100000"/>
              </a:lnSpc>
              <a:spcBef>
                <a:spcPts val="1600"/>
              </a:spcBef>
              <a:spcAft>
                <a:spcPts val="0"/>
              </a:spcAft>
              <a:buClr>
                <a:schemeClr val="accent5"/>
              </a:buClr>
              <a:buSzPts val="1800"/>
              <a:buChar char="●"/>
              <a:defRPr sz="1800">
                <a:solidFill>
                  <a:schemeClr val="accent5"/>
                </a:solidFill>
              </a:defRPr>
            </a:lvl4pPr>
            <a:lvl5pPr indent="-342900" lvl="4" marL="2286000" algn="l">
              <a:lnSpc>
                <a:spcPct val="100000"/>
              </a:lnSpc>
              <a:spcBef>
                <a:spcPts val="1600"/>
              </a:spcBef>
              <a:spcAft>
                <a:spcPts val="0"/>
              </a:spcAft>
              <a:buClr>
                <a:schemeClr val="accent5"/>
              </a:buClr>
              <a:buSzPts val="1800"/>
              <a:buChar char="○"/>
              <a:defRPr sz="1800">
                <a:solidFill>
                  <a:schemeClr val="accent5"/>
                </a:solidFill>
              </a:defRPr>
            </a:lvl5pPr>
            <a:lvl6pPr indent="-342900" lvl="5" marL="2743200" algn="l">
              <a:lnSpc>
                <a:spcPct val="100000"/>
              </a:lnSpc>
              <a:spcBef>
                <a:spcPts val="1600"/>
              </a:spcBef>
              <a:spcAft>
                <a:spcPts val="0"/>
              </a:spcAft>
              <a:buClr>
                <a:schemeClr val="accent5"/>
              </a:buClr>
              <a:buSzPts val="1800"/>
              <a:buChar char="■"/>
              <a:defRPr sz="1800">
                <a:solidFill>
                  <a:schemeClr val="accent5"/>
                </a:solidFill>
              </a:defRPr>
            </a:lvl6pPr>
            <a:lvl7pPr indent="-342900" lvl="6" marL="3200400" algn="l">
              <a:lnSpc>
                <a:spcPct val="100000"/>
              </a:lnSpc>
              <a:spcBef>
                <a:spcPts val="1600"/>
              </a:spcBef>
              <a:spcAft>
                <a:spcPts val="0"/>
              </a:spcAft>
              <a:buClr>
                <a:schemeClr val="accent5"/>
              </a:buClr>
              <a:buSzPts val="1800"/>
              <a:buChar char="●"/>
              <a:defRPr sz="1800">
                <a:solidFill>
                  <a:schemeClr val="accent5"/>
                </a:solidFill>
              </a:defRPr>
            </a:lvl7pPr>
            <a:lvl8pPr indent="-342900" lvl="7" marL="3657600" algn="l">
              <a:lnSpc>
                <a:spcPct val="100000"/>
              </a:lnSpc>
              <a:spcBef>
                <a:spcPts val="1600"/>
              </a:spcBef>
              <a:spcAft>
                <a:spcPts val="0"/>
              </a:spcAft>
              <a:buClr>
                <a:schemeClr val="accent5"/>
              </a:buClr>
              <a:buSzPts val="1800"/>
              <a:buChar char="○"/>
              <a:defRPr sz="1800">
                <a:solidFill>
                  <a:schemeClr val="accent5"/>
                </a:solidFill>
              </a:defRPr>
            </a:lvl8pPr>
            <a:lvl9pPr indent="-342900" lvl="8" marL="4114800" algn="l">
              <a:lnSpc>
                <a:spcPct val="100000"/>
              </a:lnSpc>
              <a:spcBef>
                <a:spcPts val="1600"/>
              </a:spcBef>
              <a:spcAft>
                <a:spcPts val="1600"/>
              </a:spcAft>
              <a:buClr>
                <a:schemeClr val="accent5"/>
              </a:buClr>
              <a:buSzPts val="1800"/>
              <a:buChar char="■"/>
              <a:defRPr sz="1800">
                <a:solidFill>
                  <a:schemeClr val="accent5"/>
                </a:solidFill>
              </a:defRPr>
            </a:lvl9pPr>
          </a:lstStyle>
          <a:p/>
        </p:txBody>
      </p:sp>
      <p:sp>
        <p:nvSpPr>
          <p:cNvPr id="390" name="Google Shape;390;p125"/>
          <p:cNvSpPr txBox="1"/>
          <p:nvPr>
            <p:ph idx="3" type="title"/>
          </p:nvPr>
        </p:nvSpPr>
        <p:spPr>
          <a:xfrm>
            <a:off x="5490150" y="1270075"/>
            <a:ext cx="27294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5"/>
              </a:buClr>
              <a:buSzPts val="2800"/>
              <a:buNone/>
              <a:defRPr>
                <a:solidFill>
                  <a:schemeClr val="accent5"/>
                </a:solidFill>
              </a:defRPr>
            </a:lvl1pPr>
            <a:lvl2pPr lvl="1" algn="l">
              <a:lnSpc>
                <a:spcPct val="100000"/>
              </a:lnSpc>
              <a:spcBef>
                <a:spcPts val="0"/>
              </a:spcBef>
              <a:spcAft>
                <a:spcPts val="0"/>
              </a:spcAft>
              <a:buClr>
                <a:schemeClr val="accent5"/>
              </a:buClr>
              <a:buSzPts val="2800"/>
              <a:buNone/>
              <a:defRPr>
                <a:solidFill>
                  <a:schemeClr val="accent5"/>
                </a:solidFill>
              </a:defRPr>
            </a:lvl2pPr>
            <a:lvl3pPr lvl="2" algn="l">
              <a:lnSpc>
                <a:spcPct val="100000"/>
              </a:lnSpc>
              <a:spcBef>
                <a:spcPts val="0"/>
              </a:spcBef>
              <a:spcAft>
                <a:spcPts val="0"/>
              </a:spcAft>
              <a:buClr>
                <a:schemeClr val="accent5"/>
              </a:buClr>
              <a:buSzPts val="2800"/>
              <a:buNone/>
              <a:defRPr>
                <a:solidFill>
                  <a:schemeClr val="accent5"/>
                </a:solidFill>
              </a:defRPr>
            </a:lvl3pPr>
            <a:lvl4pPr lvl="3" algn="l">
              <a:lnSpc>
                <a:spcPct val="100000"/>
              </a:lnSpc>
              <a:spcBef>
                <a:spcPts val="0"/>
              </a:spcBef>
              <a:spcAft>
                <a:spcPts val="0"/>
              </a:spcAft>
              <a:buClr>
                <a:schemeClr val="accent5"/>
              </a:buClr>
              <a:buSzPts val="2800"/>
              <a:buNone/>
              <a:defRPr>
                <a:solidFill>
                  <a:schemeClr val="accent5"/>
                </a:solidFill>
              </a:defRPr>
            </a:lvl4pPr>
            <a:lvl5pPr lvl="4" algn="l">
              <a:lnSpc>
                <a:spcPct val="100000"/>
              </a:lnSpc>
              <a:spcBef>
                <a:spcPts val="0"/>
              </a:spcBef>
              <a:spcAft>
                <a:spcPts val="0"/>
              </a:spcAft>
              <a:buClr>
                <a:schemeClr val="accent5"/>
              </a:buClr>
              <a:buSzPts val="2800"/>
              <a:buNone/>
              <a:defRPr>
                <a:solidFill>
                  <a:schemeClr val="accent5"/>
                </a:solidFill>
              </a:defRPr>
            </a:lvl5pPr>
            <a:lvl6pPr lvl="5" algn="l">
              <a:lnSpc>
                <a:spcPct val="100000"/>
              </a:lnSpc>
              <a:spcBef>
                <a:spcPts val="0"/>
              </a:spcBef>
              <a:spcAft>
                <a:spcPts val="0"/>
              </a:spcAft>
              <a:buClr>
                <a:schemeClr val="accent5"/>
              </a:buClr>
              <a:buSzPts val="2800"/>
              <a:buNone/>
              <a:defRPr>
                <a:solidFill>
                  <a:schemeClr val="accent5"/>
                </a:solidFill>
              </a:defRPr>
            </a:lvl6pPr>
            <a:lvl7pPr lvl="6" algn="l">
              <a:lnSpc>
                <a:spcPct val="100000"/>
              </a:lnSpc>
              <a:spcBef>
                <a:spcPts val="0"/>
              </a:spcBef>
              <a:spcAft>
                <a:spcPts val="0"/>
              </a:spcAft>
              <a:buClr>
                <a:schemeClr val="accent5"/>
              </a:buClr>
              <a:buSzPts val="2800"/>
              <a:buNone/>
              <a:defRPr>
                <a:solidFill>
                  <a:schemeClr val="accent5"/>
                </a:solidFill>
              </a:defRPr>
            </a:lvl7pPr>
            <a:lvl8pPr lvl="7" algn="l">
              <a:lnSpc>
                <a:spcPct val="100000"/>
              </a:lnSpc>
              <a:spcBef>
                <a:spcPts val="0"/>
              </a:spcBef>
              <a:spcAft>
                <a:spcPts val="0"/>
              </a:spcAft>
              <a:buClr>
                <a:schemeClr val="accent5"/>
              </a:buClr>
              <a:buSzPts val="2800"/>
              <a:buNone/>
              <a:defRPr>
                <a:solidFill>
                  <a:schemeClr val="accent5"/>
                </a:solidFill>
              </a:defRPr>
            </a:lvl8pPr>
            <a:lvl9pPr lvl="8" algn="l">
              <a:lnSpc>
                <a:spcPct val="100000"/>
              </a:lnSpc>
              <a:spcBef>
                <a:spcPts val="0"/>
              </a:spcBef>
              <a:spcAft>
                <a:spcPts val="0"/>
              </a:spcAft>
              <a:buClr>
                <a:schemeClr val="accent5"/>
              </a:buClr>
              <a:buSzPts val="2800"/>
              <a:buNone/>
              <a:defRPr>
                <a:solidFill>
                  <a:schemeClr val="accent5"/>
                </a:solidFill>
              </a:defRPr>
            </a:lvl9pPr>
          </a:lstStyle>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lumns 1">
  <p:cSld name="Two Columns 1">
    <p:spTree>
      <p:nvGrpSpPr>
        <p:cNvPr id="391" name="Shape 391"/>
        <p:cNvGrpSpPr/>
        <p:nvPr/>
      </p:nvGrpSpPr>
      <p:grpSpPr>
        <a:xfrm>
          <a:off x="0" y="0"/>
          <a:ext cx="0" cy="0"/>
          <a:chOff x="0" y="0"/>
          <a:chExt cx="0" cy="0"/>
        </a:xfrm>
      </p:grpSpPr>
      <p:sp>
        <p:nvSpPr>
          <p:cNvPr id="392" name="Google Shape;392;p126"/>
          <p:cNvSpPr txBox="1"/>
          <p:nvPr>
            <p:ph type="title"/>
          </p:nvPr>
        </p:nvSpPr>
        <p:spPr>
          <a:xfrm>
            <a:off x="1227150" y="2581800"/>
            <a:ext cx="2729400" cy="572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a:lvl1pPr>
            <a:lvl2pPr lvl="1" algn="ctr">
              <a:lnSpc>
                <a:spcPct val="100000"/>
              </a:lnSpc>
              <a:spcBef>
                <a:spcPts val="0"/>
              </a:spcBef>
              <a:spcAft>
                <a:spcPts val="0"/>
              </a:spcAft>
              <a:buSzPts val="2800"/>
              <a:buNone/>
              <a:defRPr/>
            </a:lvl2pPr>
            <a:lvl3pPr lvl="2" algn="ctr">
              <a:lnSpc>
                <a:spcPct val="100000"/>
              </a:lnSpc>
              <a:spcBef>
                <a:spcPts val="0"/>
              </a:spcBef>
              <a:spcAft>
                <a:spcPts val="0"/>
              </a:spcAft>
              <a:buSzPts val="2800"/>
              <a:buNone/>
              <a:defRPr/>
            </a:lvl3pPr>
            <a:lvl4pPr lvl="3" algn="ctr">
              <a:lnSpc>
                <a:spcPct val="100000"/>
              </a:lnSpc>
              <a:spcBef>
                <a:spcPts val="0"/>
              </a:spcBef>
              <a:spcAft>
                <a:spcPts val="0"/>
              </a:spcAft>
              <a:buSzPts val="2800"/>
              <a:buNone/>
              <a:defRPr/>
            </a:lvl4pPr>
            <a:lvl5pPr lvl="4" algn="ctr">
              <a:lnSpc>
                <a:spcPct val="100000"/>
              </a:lnSpc>
              <a:spcBef>
                <a:spcPts val="0"/>
              </a:spcBef>
              <a:spcAft>
                <a:spcPts val="0"/>
              </a:spcAft>
              <a:buSzPts val="2800"/>
              <a:buNone/>
              <a:defRPr/>
            </a:lvl5pPr>
            <a:lvl6pPr lvl="5" algn="ctr">
              <a:lnSpc>
                <a:spcPct val="100000"/>
              </a:lnSpc>
              <a:spcBef>
                <a:spcPts val="0"/>
              </a:spcBef>
              <a:spcAft>
                <a:spcPts val="0"/>
              </a:spcAft>
              <a:buSzPts val="2800"/>
              <a:buNone/>
              <a:defRPr/>
            </a:lvl6pPr>
            <a:lvl7pPr lvl="6" algn="ctr">
              <a:lnSpc>
                <a:spcPct val="100000"/>
              </a:lnSpc>
              <a:spcBef>
                <a:spcPts val="0"/>
              </a:spcBef>
              <a:spcAft>
                <a:spcPts val="0"/>
              </a:spcAft>
              <a:buSzPts val="2800"/>
              <a:buNone/>
              <a:defRPr/>
            </a:lvl7pPr>
            <a:lvl8pPr lvl="7" algn="ctr">
              <a:lnSpc>
                <a:spcPct val="100000"/>
              </a:lnSpc>
              <a:spcBef>
                <a:spcPts val="0"/>
              </a:spcBef>
              <a:spcAft>
                <a:spcPts val="0"/>
              </a:spcAft>
              <a:buSzPts val="2800"/>
              <a:buNone/>
              <a:defRPr/>
            </a:lvl8pPr>
            <a:lvl9pPr lvl="8" algn="ctr">
              <a:lnSpc>
                <a:spcPct val="100000"/>
              </a:lnSpc>
              <a:spcBef>
                <a:spcPts val="0"/>
              </a:spcBef>
              <a:spcAft>
                <a:spcPts val="0"/>
              </a:spcAft>
              <a:buSzPts val="2800"/>
              <a:buNone/>
              <a:defRPr/>
            </a:lvl9pPr>
          </a:lstStyle>
          <a:p/>
        </p:txBody>
      </p:sp>
      <p:sp>
        <p:nvSpPr>
          <p:cNvPr id="393" name="Google Shape;393;p126"/>
          <p:cNvSpPr txBox="1"/>
          <p:nvPr>
            <p:ph idx="1" type="body"/>
          </p:nvPr>
        </p:nvSpPr>
        <p:spPr>
          <a:xfrm>
            <a:off x="1227150" y="3280650"/>
            <a:ext cx="2729400" cy="1887900"/>
          </a:xfrm>
          <a:prstGeom prst="rect">
            <a:avLst/>
          </a:prstGeom>
          <a:noFill/>
          <a:ln>
            <a:noFill/>
          </a:ln>
        </p:spPr>
        <p:txBody>
          <a:bodyPr anchorCtr="0" anchor="t" bIns="91425" lIns="91425" spcFirstLastPara="1" rIns="91425" wrap="square" tIns="91425">
            <a:noAutofit/>
          </a:bodyPr>
          <a:lstStyle>
            <a:lvl1pPr indent="-317500" lvl="0" marL="457200" algn="ctr">
              <a:lnSpc>
                <a:spcPct val="100000"/>
              </a:lnSpc>
              <a:spcBef>
                <a:spcPts val="0"/>
              </a:spcBef>
              <a:spcAft>
                <a:spcPts val="0"/>
              </a:spcAft>
              <a:buSzPts val="1400"/>
              <a:buChar char="●"/>
              <a:defRPr sz="1400"/>
            </a:lvl1pPr>
            <a:lvl2pPr indent="-317500" lvl="1" marL="914400" algn="ctr">
              <a:lnSpc>
                <a:spcPct val="100000"/>
              </a:lnSpc>
              <a:spcBef>
                <a:spcPts val="1600"/>
              </a:spcBef>
              <a:spcAft>
                <a:spcPts val="0"/>
              </a:spcAft>
              <a:buSzPts val="1400"/>
              <a:buChar char="○"/>
              <a:defRPr/>
            </a:lvl2pPr>
            <a:lvl3pPr indent="-317500" lvl="2" marL="1371600" algn="ctr">
              <a:lnSpc>
                <a:spcPct val="100000"/>
              </a:lnSpc>
              <a:spcBef>
                <a:spcPts val="1600"/>
              </a:spcBef>
              <a:spcAft>
                <a:spcPts val="0"/>
              </a:spcAft>
              <a:buSzPts val="1400"/>
              <a:buChar char="■"/>
              <a:defRPr/>
            </a:lvl3pPr>
            <a:lvl4pPr indent="-317500" lvl="3" marL="1828800" algn="ctr">
              <a:lnSpc>
                <a:spcPct val="100000"/>
              </a:lnSpc>
              <a:spcBef>
                <a:spcPts val="1600"/>
              </a:spcBef>
              <a:spcAft>
                <a:spcPts val="0"/>
              </a:spcAft>
              <a:buSzPts val="1400"/>
              <a:buChar char="●"/>
              <a:defRPr/>
            </a:lvl4pPr>
            <a:lvl5pPr indent="-317500" lvl="4" marL="2286000" algn="ctr">
              <a:lnSpc>
                <a:spcPct val="100000"/>
              </a:lnSpc>
              <a:spcBef>
                <a:spcPts val="1600"/>
              </a:spcBef>
              <a:spcAft>
                <a:spcPts val="0"/>
              </a:spcAft>
              <a:buSzPts val="1400"/>
              <a:buChar char="○"/>
              <a:defRPr/>
            </a:lvl5pPr>
            <a:lvl6pPr indent="-317500" lvl="5" marL="2743200" algn="ctr">
              <a:lnSpc>
                <a:spcPct val="100000"/>
              </a:lnSpc>
              <a:spcBef>
                <a:spcPts val="1600"/>
              </a:spcBef>
              <a:spcAft>
                <a:spcPts val="0"/>
              </a:spcAft>
              <a:buSzPts val="1400"/>
              <a:buChar char="■"/>
              <a:defRPr/>
            </a:lvl6pPr>
            <a:lvl7pPr indent="-317500" lvl="6" marL="3200400" algn="ctr">
              <a:lnSpc>
                <a:spcPct val="100000"/>
              </a:lnSpc>
              <a:spcBef>
                <a:spcPts val="1600"/>
              </a:spcBef>
              <a:spcAft>
                <a:spcPts val="0"/>
              </a:spcAft>
              <a:buSzPts val="1400"/>
              <a:buChar char="●"/>
              <a:defRPr/>
            </a:lvl7pPr>
            <a:lvl8pPr indent="-317500" lvl="7" marL="3657600" algn="ctr">
              <a:lnSpc>
                <a:spcPct val="100000"/>
              </a:lnSpc>
              <a:spcBef>
                <a:spcPts val="1600"/>
              </a:spcBef>
              <a:spcAft>
                <a:spcPts val="0"/>
              </a:spcAft>
              <a:buSzPts val="1400"/>
              <a:buChar char="○"/>
              <a:defRPr/>
            </a:lvl8pPr>
            <a:lvl9pPr indent="-317500" lvl="8" marL="4114800" algn="ctr">
              <a:lnSpc>
                <a:spcPct val="100000"/>
              </a:lnSpc>
              <a:spcBef>
                <a:spcPts val="1600"/>
              </a:spcBef>
              <a:spcAft>
                <a:spcPts val="1600"/>
              </a:spcAft>
              <a:buSzPts val="1400"/>
              <a:buChar char="■"/>
              <a:defRPr/>
            </a:lvl9pPr>
          </a:lstStyle>
          <a:p/>
        </p:txBody>
      </p:sp>
      <p:sp>
        <p:nvSpPr>
          <p:cNvPr id="394" name="Google Shape;394;p126"/>
          <p:cNvSpPr txBox="1"/>
          <p:nvPr>
            <p:ph idx="2" type="body"/>
          </p:nvPr>
        </p:nvSpPr>
        <p:spPr>
          <a:xfrm>
            <a:off x="5187450" y="3280650"/>
            <a:ext cx="2729400" cy="1887900"/>
          </a:xfrm>
          <a:prstGeom prst="rect">
            <a:avLst/>
          </a:prstGeom>
          <a:noFill/>
          <a:ln>
            <a:noFill/>
          </a:ln>
        </p:spPr>
        <p:txBody>
          <a:bodyPr anchorCtr="0" anchor="t" bIns="91425" lIns="91425" spcFirstLastPara="1" rIns="91425" wrap="square" tIns="91425">
            <a:noAutofit/>
          </a:bodyPr>
          <a:lstStyle>
            <a:lvl1pPr indent="-317500" lvl="0" marL="457200" algn="ctr">
              <a:lnSpc>
                <a:spcPct val="100000"/>
              </a:lnSpc>
              <a:spcBef>
                <a:spcPts val="0"/>
              </a:spcBef>
              <a:spcAft>
                <a:spcPts val="0"/>
              </a:spcAft>
              <a:buSzPts val="1400"/>
              <a:buChar char="●"/>
              <a:defRPr sz="1400"/>
            </a:lvl1pPr>
            <a:lvl2pPr indent="-317500" lvl="1" marL="914400" algn="ctr">
              <a:lnSpc>
                <a:spcPct val="100000"/>
              </a:lnSpc>
              <a:spcBef>
                <a:spcPts val="1600"/>
              </a:spcBef>
              <a:spcAft>
                <a:spcPts val="0"/>
              </a:spcAft>
              <a:buSzPts val="1400"/>
              <a:buChar char="○"/>
              <a:defRPr/>
            </a:lvl2pPr>
            <a:lvl3pPr indent="-317500" lvl="2" marL="1371600" algn="ctr">
              <a:lnSpc>
                <a:spcPct val="100000"/>
              </a:lnSpc>
              <a:spcBef>
                <a:spcPts val="1600"/>
              </a:spcBef>
              <a:spcAft>
                <a:spcPts val="0"/>
              </a:spcAft>
              <a:buSzPts val="1400"/>
              <a:buChar char="■"/>
              <a:defRPr/>
            </a:lvl3pPr>
            <a:lvl4pPr indent="-317500" lvl="3" marL="1828800" algn="ctr">
              <a:lnSpc>
                <a:spcPct val="100000"/>
              </a:lnSpc>
              <a:spcBef>
                <a:spcPts val="1600"/>
              </a:spcBef>
              <a:spcAft>
                <a:spcPts val="0"/>
              </a:spcAft>
              <a:buSzPts val="1400"/>
              <a:buChar char="●"/>
              <a:defRPr/>
            </a:lvl4pPr>
            <a:lvl5pPr indent="-317500" lvl="4" marL="2286000" algn="ctr">
              <a:lnSpc>
                <a:spcPct val="100000"/>
              </a:lnSpc>
              <a:spcBef>
                <a:spcPts val="1600"/>
              </a:spcBef>
              <a:spcAft>
                <a:spcPts val="0"/>
              </a:spcAft>
              <a:buSzPts val="1400"/>
              <a:buChar char="○"/>
              <a:defRPr/>
            </a:lvl5pPr>
            <a:lvl6pPr indent="-317500" lvl="5" marL="2743200" algn="ctr">
              <a:lnSpc>
                <a:spcPct val="100000"/>
              </a:lnSpc>
              <a:spcBef>
                <a:spcPts val="1600"/>
              </a:spcBef>
              <a:spcAft>
                <a:spcPts val="0"/>
              </a:spcAft>
              <a:buSzPts val="1400"/>
              <a:buChar char="■"/>
              <a:defRPr/>
            </a:lvl6pPr>
            <a:lvl7pPr indent="-317500" lvl="6" marL="3200400" algn="ctr">
              <a:lnSpc>
                <a:spcPct val="100000"/>
              </a:lnSpc>
              <a:spcBef>
                <a:spcPts val="1600"/>
              </a:spcBef>
              <a:spcAft>
                <a:spcPts val="0"/>
              </a:spcAft>
              <a:buSzPts val="1400"/>
              <a:buChar char="●"/>
              <a:defRPr/>
            </a:lvl7pPr>
            <a:lvl8pPr indent="-317500" lvl="7" marL="3657600" algn="ctr">
              <a:lnSpc>
                <a:spcPct val="100000"/>
              </a:lnSpc>
              <a:spcBef>
                <a:spcPts val="1600"/>
              </a:spcBef>
              <a:spcAft>
                <a:spcPts val="0"/>
              </a:spcAft>
              <a:buSzPts val="1400"/>
              <a:buChar char="○"/>
              <a:defRPr/>
            </a:lvl8pPr>
            <a:lvl9pPr indent="-317500" lvl="8" marL="4114800" algn="ctr">
              <a:lnSpc>
                <a:spcPct val="100000"/>
              </a:lnSpc>
              <a:spcBef>
                <a:spcPts val="1600"/>
              </a:spcBef>
              <a:spcAft>
                <a:spcPts val="1600"/>
              </a:spcAft>
              <a:buSzPts val="1400"/>
              <a:buChar char="■"/>
              <a:defRPr/>
            </a:lvl9pPr>
          </a:lstStyle>
          <a:p/>
        </p:txBody>
      </p:sp>
      <p:sp>
        <p:nvSpPr>
          <p:cNvPr id="395" name="Google Shape;395;p126"/>
          <p:cNvSpPr txBox="1"/>
          <p:nvPr>
            <p:ph idx="3" type="title"/>
          </p:nvPr>
        </p:nvSpPr>
        <p:spPr>
          <a:xfrm>
            <a:off x="5187450" y="2581800"/>
            <a:ext cx="2729400" cy="572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a:lvl1pPr>
            <a:lvl2pPr lvl="1" algn="ctr">
              <a:lnSpc>
                <a:spcPct val="100000"/>
              </a:lnSpc>
              <a:spcBef>
                <a:spcPts val="0"/>
              </a:spcBef>
              <a:spcAft>
                <a:spcPts val="0"/>
              </a:spcAft>
              <a:buSzPts val="2800"/>
              <a:buNone/>
              <a:defRPr/>
            </a:lvl2pPr>
            <a:lvl3pPr lvl="2" algn="ctr">
              <a:lnSpc>
                <a:spcPct val="100000"/>
              </a:lnSpc>
              <a:spcBef>
                <a:spcPts val="0"/>
              </a:spcBef>
              <a:spcAft>
                <a:spcPts val="0"/>
              </a:spcAft>
              <a:buSzPts val="2800"/>
              <a:buNone/>
              <a:defRPr/>
            </a:lvl3pPr>
            <a:lvl4pPr lvl="3" algn="ctr">
              <a:lnSpc>
                <a:spcPct val="100000"/>
              </a:lnSpc>
              <a:spcBef>
                <a:spcPts val="0"/>
              </a:spcBef>
              <a:spcAft>
                <a:spcPts val="0"/>
              </a:spcAft>
              <a:buSzPts val="2800"/>
              <a:buNone/>
              <a:defRPr/>
            </a:lvl4pPr>
            <a:lvl5pPr lvl="4" algn="ctr">
              <a:lnSpc>
                <a:spcPct val="100000"/>
              </a:lnSpc>
              <a:spcBef>
                <a:spcPts val="0"/>
              </a:spcBef>
              <a:spcAft>
                <a:spcPts val="0"/>
              </a:spcAft>
              <a:buSzPts val="2800"/>
              <a:buNone/>
              <a:defRPr/>
            </a:lvl5pPr>
            <a:lvl6pPr lvl="5" algn="ctr">
              <a:lnSpc>
                <a:spcPct val="100000"/>
              </a:lnSpc>
              <a:spcBef>
                <a:spcPts val="0"/>
              </a:spcBef>
              <a:spcAft>
                <a:spcPts val="0"/>
              </a:spcAft>
              <a:buSzPts val="2800"/>
              <a:buNone/>
              <a:defRPr/>
            </a:lvl6pPr>
            <a:lvl7pPr lvl="6" algn="ctr">
              <a:lnSpc>
                <a:spcPct val="100000"/>
              </a:lnSpc>
              <a:spcBef>
                <a:spcPts val="0"/>
              </a:spcBef>
              <a:spcAft>
                <a:spcPts val="0"/>
              </a:spcAft>
              <a:buSzPts val="2800"/>
              <a:buNone/>
              <a:defRPr/>
            </a:lvl7pPr>
            <a:lvl8pPr lvl="7" algn="ctr">
              <a:lnSpc>
                <a:spcPct val="100000"/>
              </a:lnSpc>
              <a:spcBef>
                <a:spcPts val="0"/>
              </a:spcBef>
              <a:spcAft>
                <a:spcPts val="0"/>
              </a:spcAft>
              <a:buSzPts val="2800"/>
              <a:buNone/>
              <a:defRPr/>
            </a:lvl8pPr>
            <a:lvl9pPr lvl="8" algn="ctr">
              <a:lnSpc>
                <a:spcPct val="100000"/>
              </a:lnSpc>
              <a:spcBef>
                <a:spcPts val="0"/>
              </a:spcBef>
              <a:spcAft>
                <a:spcPts val="0"/>
              </a:spcAft>
              <a:buSzPts val="2800"/>
              <a:buNone/>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2" name="Shape 22"/>
        <p:cNvGrpSpPr/>
        <p:nvPr/>
      </p:nvGrpSpPr>
      <p:grpSpPr>
        <a:xfrm>
          <a:off x="0" y="0"/>
          <a:ext cx="0" cy="0"/>
          <a:chOff x="0" y="0"/>
          <a:chExt cx="0" cy="0"/>
        </a:xfrm>
      </p:grpSpPr>
      <p:sp>
        <p:nvSpPr>
          <p:cNvPr id="23" name="Google Shape;23;p49"/>
          <p:cNvSpPr txBox="1"/>
          <p:nvPr>
            <p:ph type="title"/>
          </p:nvPr>
        </p:nvSpPr>
        <p:spPr>
          <a:xfrm>
            <a:off x="720000" y="445025"/>
            <a:ext cx="7704000" cy="5727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3500"/>
              <a:buNone/>
              <a:defRPr/>
            </a:lvl1pPr>
            <a:lvl2pPr lvl="1" algn="l">
              <a:lnSpc>
                <a:spcPct val="100000"/>
              </a:lnSpc>
              <a:spcBef>
                <a:spcPts val="0"/>
              </a:spcBef>
              <a:spcAft>
                <a:spcPts val="0"/>
              </a:spcAft>
              <a:buSzPts val="3500"/>
              <a:buNone/>
              <a:defRPr/>
            </a:lvl2pPr>
            <a:lvl3pPr lvl="2" algn="l">
              <a:lnSpc>
                <a:spcPct val="100000"/>
              </a:lnSpc>
              <a:spcBef>
                <a:spcPts val="0"/>
              </a:spcBef>
              <a:spcAft>
                <a:spcPts val="0"/>
              </a:spcAft>
              <a:buSzPts val="3500"/>
              <a:buNone/>
              <a:defRPr/>
            </a:lvl3pPr>
            <a:lvl4pPr lvl="3" algn="l">
              <a:lnSpc>
                <a:spcPct val="100000"/>
              </a:lnSpc>
              <a:spcBef>
                <a:spcPts val="0"/>
              </a:spcBef>
              <a:spcAft>
                <a:spcPts val="0"/>
              </a:spcAft>
              <a:buSzPts val="3500"/>
              <a:buNone/>
              <a:defRPr/>
            </a:lvl4pPr>
            <a:lvl5pPr lvl="4" algn="l">
              <a:lnSpc>
                <a:spcPct val="100000"/>
              </a:lnSpc>
              <a:spcBef>
                <a:spcPts val="0"/>
              </a:spcBef>
              <a:spcAft>
                <a:spcPts val="0"/>
              </a:spcAft>
              <a:buSzPts val="3500"/>
              <a:buNone/>
              <a:defRPr/>
            </a:lvl5pPr>
            <a:lvl6pPr lvl="5" algn="l">
              <a:lnSpc>
                <a:spcPct val="100000"/>
              </a:lnSpc>
              <a:spcBef>
                <a:spcPts val="0"/>
              </a:spcBef>
              <a:spcAft>
                <a:spcPts val="0"/>
              </a:spcAft>
              <a:buSzPts val="3500"/>
              <a:buNone/>
              <a:defRPr/>
            </a:lvl6pPr>
            <a:lvl7pPr lvl="6" algn="l">
              <a:lnSpc>
                <a:spcPct val="100000"/>
              </a:lnSpc>
              <a:spcBef>
                <a:spcPts val="0"/>
              </a:spcBef>
              <a:spcAft>
                <a:spcPts val="0"/>
              </a:spcAft>
              <a:buSzPts val="3500"/>
              <a:buNone/>
              <a:defRPr/>
            </a:lvl7pPr>
            <a:lvl8pPr lvl="7" algn="l">
              <a:lnSpc>
                <a:spcPct val="100000"/>
              </a:lnSpc>
              <a:spcBef>
                <a:spcPts val="0"/>
              </a:spcBef>
              <a:spcAft>
                <a:spcPts val="0"/>
              </a:spcAft>
              <a:buSzPts val="3500"/>
              <a:buNone/>
              <a:defRPr/>
            </a:lvl8pPr>
            <a:lvl9pPr lvl="8" algn="l">
              <a:lnSpc>
                <a:spcPct val="100000"/>
              </a:lnSpc>
              <a:spcBef>
                <a:spcPts val="0"/>
              </a:spcBef>
              <a:spcAft>
                <a:spcPts val="0"/>
              </a:spcAft>
              <a:buSzPts val="3500"/>
              <a:buNone/>
              <a:defRPr/>
            </a:lvl9pPr>
          </a:lstStyle>
          <a:p/>
        </p:txBody>
      </p:sp>
      <p:sp>
        <p:nvSpPr>
          <p:cNvPr id="24" name="Google Shape;24;p49"/>
          <p:cNvSpPr txBox="1"/>
          <p:nvPr>
            <p:ph idx="1" type="body"/>
          </p:nvPr>
        </p:nvSpPr>
        <p:spPr>
          <a:xfrm>
            <a:off x="720000" y="1152475"/>
            <a:ext cx="3322200" cy="3416400"/>
          </a:xfrm>
          <a:prstGeom prst="rect">
            <a:avLst/>
          </a:prstGeom>
          <a:noFill/>
          <a:ln>
            <a:noFill/>
          </a:ln>
        </p:spPr>
        <p:txBody>
          <a:bodyPr anchorCtr="0" anchor="t" bIns="91425" lIns="91425" spcFirstLastPara="1" rIns="91425" wrap="square" tIns="91425">
            <a:noAutofit/>
          </a:bodyPr>
          <a:lstStyle>
            <a:lvl1pPr indent="-317500" lvl="0" marL="457200" algn="l">
              <a:lnSpc>
                <a:spcPct val="115000"/>
              </a:lnSpc>
              <a:spcBef>
                <a:spcPts val="0"/>
              </a:spcBef>
              <a:spcAft>
                <a:spcPts val="0"/>
              </a:spcAft>
              <a:buClr>
                <a:srgbClr val="434343"/>
              </a:buClr>
              <a:buSzPts val="1400"/>
              <a:buChar char="●"/>
              <a:defRPr sz="1400">
                <a:solidFill>
                  <a:srgbClr val="434343"/>
                </a:solidFill>
              </a:defRPr>
            </a:lvl1pPr>
            <a:lvl2pPr indent="-304800" lvl="1" marL="914400" algn="l">
              <a:lnSpc>
                <a:spcPct val="115000"/>
              </a:lnSpc>
              <a:spcBef>
                <a:spcPts val="0"/>
              </a:spcBef>
              <a:spcAft>
                <a:spcPts val="0"/>
              </a:spcAft>
              <a:buClr>
                <a:srgbClr val="434343"/>
              </a:buClr>
              <a:buSzPts val="1200"/>
              <a:buChar char="○"/>
              <a:defRPr>
                <a:solidFill>
                  <a:srgbClr val="434343"/>
                </a:solidFill>
              </a:defRPr>
            </a:lvl2pPr>
            <a:lvl3pPr indent="-304800" lvl="2" marL="1371600" algn="l">
              <a:lnSpc>
                <a:spcPct val="115000"/>
              </a:lnSpc>
              <a:spcBef>
                <a:spcPts val="0"/>
              </a:spcBef>
              <a:spcAft>
                <a:spcPts val="0"/>
              </a:spcAft>
              <a:buClr>
                <a:srgbClr val="434343"/>
              </a:buClr>
              <a:buSzPts val="1200"/>
              <a:buChar char="■"/>
              <a:defRPr>
                <a:solidFill>
                  <a:srgbClr val="434343"/>
                </a:solidFill>
              </a:defRPr>
            </a:lvl3pPr>
            <a:lvl4pPr indent="-304800" lvl="3" marL="1828800" algn="l">
              <a:lnSpc>
                <a:spcPct val="115000"/>
              </a:lnSpc>
              <a:spcBef>
                <a:spcPts val="0"/>
              </a:spcBef>
              <a:spcAft>
                <a:spcPts val="0"/>
              </a:spcAft>
              <a:buClr>
                <a:srgbClr val="434343"/>
              </a:buClr>
              <a:buSzPts val="1200"/>
              <a:buChar char="●"/>
              <a:defRPr>
                <a:solidFill>
                  <a:srgbClr val="434343"/>
                </a:solidFill>
              </a:defRPr>
            </a:lvl4pPr>
            <a:lvl5pPr indent="-304800" lvl="4" marL="2286000" algn="l">
              <a:lnSpc>
                <a:spcPct val="115000"/>
              </a:lnSpc>
              <a:spcBef>
                <a:spcPts val="0"/>
              </a:spcBef>
              <a:spcAft>
                <a:spcPts val="0"/>
              </a:spcAft>
              <a:buClr>
                <a:srgbClr val="434343"/>
              </a:buClr>
              <a:buSzPts val="1200"/>
              <a:buChar char="○"/>
              <a:defRPr>
                <a:solidFill>
                  <a:srgbClr val="434343"/>
                </a:solidFill>
              </a:defRPr>
            </a:lvl5pPr>
            <a:lvl6pPr indent="-304800" lvl="5" marL="2743200" algn="l">
              <a:lnSpc>
                <a:spcPct val="115000"/>
              </a:lnSpc>
              <a:spcBef>
                <a:spcPts val="0"/>
              </a:spcBef>
              <a:spcAft>
                <a:spcPts val="0"/>
              </a:spcAft>
              <a:buClr>
                <a:srgbClr val="434343"/>
              </a:buClr>
              <a:buSzPts val="1200"/>
              <a:buChar char="■"/>
              <a:defRPr>
                <a:solidFill>
                  <a:srgbClr val="434343"/>
                </a:solidFill>
              </a:defRPr>
            </a:lvl6pPr>
            <a:lvl7pPr indent="-304800" lvl="6" marL="3200400" algn="l">
              <a:lnSpc>
                <a:spcPct val="115000"/>
              </a:lnSpc>
              <a:spcBef>
                <a:spcPts val="0"/>
              </a:spcBef>
              <a:spcAft>
                <a:spcPts val="0"/>
              </a:spcAft>
              <a:buClr>
                <a:srgbClr val="434343"/>
              </a:buClr>
              <a:buSzPts val="1200"/>
              <a:buChar char="●"/>
              <a:defRPr>
                <a:solidFill>
                  <a:srgbClr val="434343"/>
                </a:solidFill>
              </a:defRPr>
            </a:lvl7pPr>
            <a:lvl8pPr indent="-304800" lvl="7" marL="3657600" algn="l">
              <a:lnSpc>
                <a:spcPct val="115000"/>
              </a:lnSpc>
              <a:spcBef>
                <a:spcPts val="0"/>
              </a:spcBef>
              <a:spcAft>
                <a:spcPts val="0"/>
              </a:spcAft>
              <a:buClr>
                <a:srgbClr val="434343"/>
              </a:buClr>
              <a:buSzPts val="1200"/>
              <a:buChar char="○"/>
              <a:defRPr>
                <a:solidFill>
                  <a:srgbClr val="434343"/>
                </a:solidFill>
              </a:defRPr>
            </a:lvl8pPr>
            <a:lvl9pPr indent="-304800" lvl="8" marL="4114800" algn="l">
              <a:lnSpc>
                <a:spcPct val="115000"/>
              </a:lnSpc>
              <a:spcBef>
                <a:spcPts val="0"/>
              </a:spcBef>
              <a:spcAft>
                <a:spcPts val="0"/>
              </a:spcAft>
              <a:buClr>
                <a:srgbClr val="434343"/>
              </a:buClr>
              <a:buSzPts val="1200"/>
              <a:buChar char="■"/>
              <a:defRPr>
                <a:solidFill>
                  <a:srgbClr val="434343"/>
                </a:solidFill>
              </a:defRPr>
            </a:lvl9pPr>
          </a:lstStyle>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1">
  <p:cSld name="Section 1">
    <p:spTree>
      <p:nvGrpSpPr>
        <p:cNvPr id="396" name="Shape 396"/>
        <p:cNvGrpSpPr/>
        <p:nvPr/>
      </p:nvGrpSpPr>
      <p:grpSpPr>
        <a:xfrm>
          <a:off x="0" y="0"/>
          <a:ext cx="0" cy="0"/>
          <a:chOff x="0" y="0"/>
          <a:chExt cx="0" cy="0"/>
        </a:xfrm>
      </p:grpSpPr>
      <p:sp>
        <p:nvSpPr>
          <p:cNvPr id="397" name="Google Shape;397;p127"/>
          <p:cNvSpPr/>
          <p:nvPr/>
        </p:nvSpPr>
        <p:spPr>
          <a:xfrm>
            <a:off x="6399100" y="-10200"/>
            <a:ext cx="2771700" cy="5163900"/>
          </a:xfrm>
          <a:prstGeom prst="rect">
            <a:avLst/>
          </a:pr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8" name="Google Shape;398;p127"/>
          <p:cNvSpPr txBox="1"/>
          <p:nvPr>
            <p:ph type="title"/>
          </p:nvPr>
        </p:nvSpPr>
        <p:spPr>
          <a:xfrm>
            <a:off x="3770750" y="2560525"/>
            <a:ext cx="4229400" cy="841800"/>
          </a:xfrm>
          <a:prstGeom prst="rect">
            <a:avLst/>
          </a:prstGeom>
          <a:noFill/>
          <a:ln>
            <a:noFill/>
          </a:ln>
        </p:spPr>
        <p:txBody>
          <a:bodyPr anchorCtr="0" anchor="ctr" bIns="91425" lIns="91425" spcFirstLastPara="1" rIns="91425" wrap="square" tIns="91425">
            <a:noAutofit/>
          </a:bodyPr>
          <a:lstStyle>
            <a:lvl1pPr lvl="0" algn="r">
              <a:lnSpc>
                <a:spcPct val="80000"/>
              </a:lnSpc>
              <a:spcBef>
                <a:spcPts val="0"/>
              </a:spcBef>
              <a:spcAft>
                <a:spcPts val="0"/>
              </a:spcAft>
              <a:buSzPts val="4800"/>
              <a:buNone/>
              <a:defRPr sz="4800"/>
            </a:lvl1pPr>
            <a:lvl2pPr lvl="1" algn="r">
              <a:lnSpc>
                <a:spcPct val="100000"/>
              </a:lnSpc>
              <a:spcBef>
                <a:spcPts val="0"/>
              </a:spcBef>
              <a:spcAft>
                <a:spcPts val="0"/>
              </a:spcAft>
              <a:buSzPts val="3600"/>
              <a:buNone/>
              <a:defRPr sz="3600"/>
            </a:lvl2pPr>
            <a:lvl3pPr lvl="2" algn="r">
              <a:lnSpc>
                <a:spcPct val="100000"/>
              </a:lnSpc>
              <a:spcBef>
                <a:spcPts val="0"/>
              </a:spcBef>
              <a:spcAft>
                <a:spcPts val="0"/>
              </a:spcAft>
              <a:buSzPts val="3600"/>
              <a:buNone/>
              <a:defRPr sz="3600"/>
            </a:lvl3pPr>
            <a:lvl4pPr lvl="3" algn="r">
              <a:lnSpc>
                <a:spcPct val="100000"/>
              </a:lnSpc>
              <a:spcBef>
                <a:spcPts val="0"/>
              </a:spcBef>
              <a:spcAft>
                <a:spcPts val="0"/>
              </a:spcAft>
              <a:buSzPts val="3600"/>
              <a:buNone/>
              <a:defRPr sz="3600"/>
            </a:lvl4pPr>
            <a:lvl5pPr lvl="4" algn="r">
              <a:lnSpc>
                <a:spcPct val="100000"/>
              </a:lnSpc>
              <a:spcBef>
                <a:spcPts val="0"/>
              </a:spcBef>
              <a:spcAft>
                <a:spcPts val="0"/>
              </a:spcAft>
              <a:buSzPts val="3600"/>
              <a:buNone/>
              <a:defRPr sz="3600"/>
            </a:lvl5pPr>
            <a:lvl6pPr lvl="5" algn="r">
              <a:lnSpc>
                <a:spcPct val="100000"/>
              </a:lnSpc>
              <a:spcBef>
                <a:spcPts val="0"/>
              </a:spcBef>
              <a:spcAft>
                <a:spcPts val="0"/>
              </a:spcAft>
              <a:buSzPts val="3600"/>
              <a:buNone/>
              <a:defRPr sz="3600"/>
            </a:lvl6pPr>
            <a:lvl7pPr lvl="6" algn="r">
              <a:lnSpc>
                <a:spcPct val="100000"/>
              </a:lnSpc>
              <a:spcBef>
                <a:spcPts val="0"/>
              </a:spcBef>
              <a:spcAft>
                <a:spcPts val="0"/>
              </a:spcAft>
              <a:buSzPts val="3600"/>
              <a:buNone/>
              <a:defRPr sz="3600"/>
            </a:lvl7pPr>
            <a:lvl8pPr lvl="7" algn="r">
              <a:lnSpc>
                <a:spcPct val="100000"/>
              </a:lnSpc>
              <a:spcBef>
                <a:spcPts val="0"/>
              </a:spcBef>
              <a:spcAft>
                <a:spcPts val="0"/>
              </a:spcAft>
              <a:buSzPts val="3600"/>
              <a:buNone/>
              <a:defRPr sz="3600"/>
            </a:lvl8pPr>
            <a:lvl9pPr lvl="8" algn="r">
              <a:lnSpc>
                <a:spcPct val="100000"/>
              </a:lnSpc>
              <a:spcBef>
                <a:spcPts val="0"/>
              </a:spcBef>
              <a:spcAft>
                <a:spcPts val="0"/>
              </a:spcAft>
              <a:buSzPts val="3600"/>
              <a:buNone/>
              <a:defRPr sz="3600"/>
            </a:lvl9pPr>
          </a:lstStyle>
          <a:p/>
        </p:txBody>
      </p:sp>
      <p:sp>
        <p:nvSpPr>
          <p:cNvPr id="399" name="Google Shape;399;p127"/>
          <p:cNvSpPr txBox="1"/>
          <p:nvPr>
            <p:ph idx="2" type="title"/>
          </p:nvPr>
        </p:nvSpPr>
        <p:spPr>
          <a:xfrm>
            <a:off x="5488278" y="945225"/>
            <a:ext cx="2511900" cy="789300"/>
          </a:xfrm>
          <a:prstGeom prst="rect">
            <a:avLst/>
          </a:prstGeom>
          <a:noFill/>
          <a:ln>
            <a:noFill/>
          </a:ln>
        </p:spPr>
        <p:txBody>
          <a:bodyPr anchorCtr="0" anchor="b" bIns="91425" lIns="91425" spcFirstLastPara="1" rIns="91425" wrap="square" tIns="91425">
            <a:noAutofit/>
          </a:bodyPr>
          <a:lstStyle>
            <a:lvl1pPr lvl="0" algn="r">
              <a:lnSpc>
                <a:spcPct val="100000"/>
              </a:lnSpc>
              <a:spcBef>
                <a:spcPts val="0"/>
              </a:spcBef>
              <a:spcAft>
                <a:spcPts val="0"/>
              </a:spcAft>
              <a:buSzPts val="7200"/>
              <a:buNone/>
              <a:defRPr sz="7200"/>
            </a:lvl1pPr>
            <a:lvl2pPr lvl="1" algn="r">
              <a:lnSpc>
                <a:spcPct val="100000"/>
              </a:lnSpc>
              <a:spcBef>
                <a:spcPts val="0"/>
              </a:spcBef>
              <a:spcAft>
                <a:spcPts val="0"/>
              </a:spcAft>
              <a:buSzPts val="7200"/>
              <a:buNone/>
              <a:defRPr sz="7200"/>
            </a:lvl2pPr>
            <a:lvl3pPr lvl="2" algn="r">
              <a:lnSpc>
                <a:spcPct val="100000"/>
              </a:lnSpc>
              <a:spcBef>
                <a:spcPts val="0"/>
              </a:spcBef>
              <a:spcAft>
                <a:spcPts val="0"/>
              </a:spcAft>
              <a:buSzPts val="7200"/>
              <a:buNone/>
              <a:defRPr sz="7200"/>
            </a:lvl3pPr>
            <a:lvl4pPr lvl="3" algn="r">
              <a:lnSpc>
                <a:spcPct val="100000"/>
              </a:lnSpc>
              <a:spcBef>
                <a:spcPts val="0"/>
              </a:spcBef>
              <a:spcAft>
                <a:spcPts val="0"/>
              </a:spcAft>
              <a:buSzPts val="7200"/>
              <a:buNone/>
              <a:defRPr sz="7200"/>
            </a:lvl4pPr>
            <a:lvl5pPr lvl="4" algn="r">
              <a:lnSpc>
                <a:spcPct val="100000"/>
              </a:lnSpc>
              <a:spcBef>
                <a:spcPts val="0"/>
              </a:spcBef>
              <a:spcAft>
                <a:spcPts val="0"/>
              </a:spcAft>
              <a:buSzPts val="7200"/>
              <a:buNone/>
              <a:defRPr sz="7200"/>
            </a:lvl5pPr>
            <a:lvl6pPr lvl="5" algn="r">
              <a:lnSpc>
                <a:spcPct val="100000"/>
              </a:lnSpc>
              <a:spcBef>
                <a:spcPts val="0"/>
              </a:spcBef>
              <a:spcAft>
                <a:spcPts val="0"/>
              </a:spcAft>
              <a:buSzPts val="7200"/>
              <a:buNone/>
              <a:defRPr sz="7200"/>
            </a:lvl6pPr>
            <a:lvl7pPr lvl="6" algn="r">
              <a:lnSpc>
                <a:spcPct val="100000"/>
              </a:lnSpc>
              <a:spcBef>
                <a:spcPts val="0"/>
              </a:spcBef>
              <a:spcAft>
                <a:spcPts val="0"/>
              </a:spcAft>
              <a:buSzPts val="7200"/>
              <a:buNone/>
              <a:defRPr sz="7200"/>
            </a:lvl7pPr>
            <a:lvl8pPr lvl="7" algn="r">
              <a:lnSpc>
                <a:spcPct val="100000"/>
              </a:lnSpc>
              <a:spcBef>
                <a:spcPts val="0"/>
              </a:spcBef>
              <a:spcAft>
                <a:spcPts val="0"/>
              </a:spcAft>
              <a:buSzPts val="7200"/>
              <a:buNone/>
              <a:defRPr sz="7200"/>
            </a:lvl8pPr>
            <a:lvl9pPr lvl="8" algn="r">
              <a:lnSpc>
                <a:spcPct val="100000"/>
              </a:lnSpc>
              <a:spcBef>
                <a:spcPts val="0"/>
              </a:spcBef>
              <a:spcAft>
                <a:spcPts val="0"/>
              </a:spcAft>
              <a:buSzPts val="7200"/>
              <a:buNone/>
              <a:defRPr sz="7200"/>
            </a:lvl9pPr>
          </a:lstStyle>
          <a:p/>
        </p:txBody>
      </p:sp>
      <p:sp>
        <p:nvSpPr>
          <p:cNvPr id="400" name="Google Shape;400;p127"/>
          <p:cNvSpPr txBox="1"/>
          <p:nvPr>
            <p:ph idx="1" type="subTitle"/>
          </p:nvPr>
        </p:nvSpPr>
        <p:spPr>
          <a:xfrm>
            <a:off x="4821078" y="3591825"/>
            <a:ext cx="3179100" cy="538200"/>
          </a:xfrm>
          <a:prstGeom prst="rect">
            <a:avLst/>
          </a:prstGeom>
          <a:noFill/>
          <a:ln>
            <a:noFill/>
          </a:ln>
        </p:spPr>
        <p:txBody>
          <a:bodyPr anchorCtr="0" anchor="t" bIns="91425" lIns="91425" spcFirstLastPara="1" rIns="91425" wrap="square" tIns="91425">
            <a:noAutofit/>
          </a:bodyPr>
          <a:lstStyle>
            <a:lvl1pPr lvl="0" algn="r">
              <a:lnSpc>
                <a:spcPct val="100000"/>
              </a:lnSpc>
              <a:spcBef>
                <a:spcPts val="0"/>
              </a:spcBef>
              <a:spcAft>
                <a:spcPts val="0"/>
              </a:spcAft>
              <a:buSzPts val="1600"/>
              <a:buNone/>
              <a:defRPr sz="1600"/>
            </a:lvl1pPr>
            <a:lvl2pPr lvl="1" algn="r">
              <a:lnSpc>
                <a:spcPct val="100000"/>
              </a:lnSpc>
              <a:spcBef>
                <a:spcPts val="0"/>
              </a:spcBef>
              <a:spcAft>
                <a:spcPts val="0"/>
              </a:spcAft>
              <a:buSzPts val="2800"/>
              <a:buNone/>
              <a:defRPr sz="2800"/>
            </a:lvl2pPr>
            <a:lvl3pPr lvl="2" algn="r">
              <a:lnSpc>
                <a:spcPct val="100000"/>
              </a:lnSpc>
              <a:spcBef>
                <a:spcPts val="0"/>
              </a:spcBef>
              <a:spcAft>
                <a:spcPts val="0"/>
              </a:spcAft>
              <a:buSzPts val="2800"/>
              <a:buNone/>
              <a:defRPr sz="2800"/>
            </a:lvl3pPr>
            <a:lvl4pPr lvl="3" algn="r">
              <a:lnSpc>
                <a:spcPct val="100000"/>
              </a:lnSpc>
              <a:spcBef>
                <a:spcPts val="0"/>
              </a:spcBef>
              <a:spcAft>
                <a:spcPts val="0"/>
              </a:spcAft>
              <a:buSzPts val="2800"/>
              <a:buNone/>
              <a:defRPr sz="2800"/>
            </a:lvl4pPr>
            <a:lvl5pPr lvl="4" algn="r">
              <a:lnSpc>
                <a:spcPct val="100000"/>
              </a:lnSpc>
              <a:spcBef>
                <a:spcPts val="0"/>
              </a:spcBef>
              <a:spcAft>
                <a:spcPts val="0"/>
              </a:spcAft>
              <a:buSzPts val="2800"/>
              <a:buNone/>
              <a:defRPr sz="2800"/>
            </a:lvl5pPr>
            <a:lvl6pPr lvl="5" algn="r">
              <a:lnSpc>
                <a:spcPct val="100000"/>
              </a:lnSpc>
              <a:spcBef>
                <a:spcPts val="0"/>
              </a:spcBef>
              <a:spcAft>
                <a:spcPts val="0"/>
              </a:spcAft>
              <a:buSzPts val="2800"/>
              <a:buNone/>
              <a:defRPr sz="2800"/>
            </a:lvl6pPr>
            <a:lvl7pPr lvl="6" algn="r">
              <a:lnSpc>
                <a:spcPct val="100000"/>
              </a:lnSpc>
              <a:spcBef>
                <a:spcPts val="0"/>
              </a:spcBef>
              <a:spcAft>
                <a:spcPts val="0"/>
              </a:spcAft>
              <a:buSzPts val="2800"/>
              <a:buNone/>
              <a:defRPr sz="2800"/>
            </a:lvl7pPr>
            <a:lvl8pPr lvl="7" algn="r">
              <a:lnSpc>
                <a:spcPct val="100000"/>
              </a:lnSpc>
              <a:spcBef>
                <a:spcPts val="0"/>
              </a:spcBef>
              <a:spcAft>
                <a:spcPts val="0"/>
              </a:spcAft>
              <a:buSzPts val="2800"/>
              <a:buNone/>
              <a:defRPr sz="2800"/>
            </a:lvl8pPr>
            <a:lvl9pPr lvl="8" algn="r">
              <a:lnSpc>
                <a:spcPct val="100000"/>
              </a:lnSpc>
              <a:spcBef>
                <a:spcPts val="0"/>
              </a:spcBef>
              <a:spcAft>
                <a:spcPts val="0"/>
              </a:spcAft>
              <a:buSzPts val="2800"/>
              <a:buNone/>
              <a:defRPr sz="2800"/>
            </a:lvl9pPr>
          </a:lstStyle>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Four Columns">
  <p:cSld name="Title + Four Columns">
    <p:spTree>
      <p:nvGrpSpPr>
        <p:cNvPr id="401" name="Shape 401"/>
        <p:cNvGrpSpPr/>
        <p:nvPr/>
      </p:nvGrpSpPr>
      <p:grpSpPr>
        <a:xfrm>
          <a:off x="0" y="0"/>
          <a:ext cx="0" cy="0"/>
          <a:chOff x="0" y="0"/>
          <a:chExt cx="0" cy="0"/>
        </a:xfrm>
      </p:grpSpPr>
      <p:sp>
        <p:nvSpPr>
          <p:cNvPr id="402" name="Google Shape;402;p128"/>
          <p:cNvSpPr/>
          <p:nvPr/>
        </p:nvSpPr>
        <p:spPr>
          <a:xfrm>
            <a:off x="0" y="0"/>
            <a:ext cx="9144000" cy="781200"/>
          </a:xfrm>
          <a:prstGeom prst="rect">
            <a:avLst/>
          </a:pr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3" name="Google Shape;403;p128"/>
          <p:cNvSpPr txBox="1"/>
          <p:nvPr>
            <p:ph type="title"/>
          </p:nvPr>
        </p:nvSpPr>
        <p:spPr>
          <a:xfrm>
            <a:off x="848834" y="1778275"/>
            <a:ext cx="1731600" cy="12189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rgbClr val="FDDCAE"/>
              </a:buClr>
              <a:buSzPts val="4800"/>
              <a:buNone/>
              <a:defRPr sz="4800">
                <a:solidFill>
                  <a:srgbClr val="FDDCAE"/>
                </a:solidFill>
              </a:defRPr>
            </a:lvl1pPr>
            <a:lvl2pPr lvl="1" algn="ctr">
              <a:lnSpc>
                <a:spcPct val="100000"/>
              </a:lnSpc>
              <a:spcBef>
                <a:spcPts val="0"/>
              </a:spcBef>
              <a:spcAft>
                <a:spcPts val="0"/>
              </a:spcAft>
              <a:buClr>
                <a:srgbClr val="FDDCAE"/>
              </a:buClr>
              <a:buSzPts val="4800"/>
              <a:buNone/>
              <a:defRPr sz="4800">
                <a:solidFill>
                  <a:srgbClr val="FDDCAE"/>
                </a:solidFill>
              </a:defRPr>
            </a:lvl2pPr>
            <a:lvl3pPr lvl="2" algn="ctr">
              <a:lnSpc>
                <a:spcPct val="100000"/>
              </a:lnSpc>
              <a:spcBef>
                <a:spcPts val="0"/>
              </a:spcBef>
              <a:spcAft>
                <a:spcPts val="0"/>
              </a:spcAft>
              <a:buClr>
                <a:srgbClr val="FDDCAE"/>
              </a:buClr>
              <a:buSzPts val="4800"/>
              <a:buNone/>
              <a:defRPr sz="4800">
                <a:solidFill>
                  <a:srgbClr val="FDDCAE"/>
                </a:solidFill>
              </a:defRPr>
            </a:lvl3pPr>
            <a:lvl4pPr lvl="3" algn="ctr">
              <a:lnSpc>
                <a:spcPct val="100000"/>
              </a:lnSpc>
              <a:spcBef>
                <a:spcPts val="0"/>
              </a:spcBef>
              <a:spcAft>
                <a:spcPts val="0"/>
              </a:spcAft>
              <a:buClr>
                <a:srgbClr val="FDDCAE"/>
              </a:buClr>
              <a:buSzPts val="4800"/>
              <a:buNone/>
              <a:defRPr sz="4800">
                <a:solidFill>
                  <a:srgbClr val="FDDCAE"/>
                </a:solidFill>
              </a:defRPr>
            </a:lvl4pPr>
            <a:lvl5pPr lvl="4" algn="ctr">
              <a:lnSpc>
                <a:spcPct val="100000"/>
              </a:lnSpc>
              <a:spcBef>
                <a:spcPts val="0"/>
              </a:spcBef>
              <a:spcAft>
                <a:spcPts val="0"/>
              </a:spcAft>
              <a:buClr>
                <a:srgbClr val="FDDCAE"/>
              </a:buClr>
              <a:buSzPts val="4800"/>
              <a:buNone/>
              <a:defRPr sz="4800">
                <a:solidFill>
                  <a:srgbClr val="FDDCAE"/>
                </a:solidFill>
              </a:defRPr>
            </a:lvl5pPr>
            <a:lvl6pPr lvl="5" algn="ctr">
              <a:lnSpc>
                <a:spcPct val="100000"/>
              </a:lnSpc>
              <a:spcBef>
                <a:spcPts val="0"/>
              </a:spcBef>
              <a:spcAft>
                <a:spcPts val="0"/>
              </a:spcAft>
              <a:buClr>
                <a:srgbClr val="FDDCAE"/>
              </a:buClr>
              <a:buSzPts val="4800"/>
              <a:buNone/>
              <a:defRPr sz="4800">
                <a:solidFill>
                  <a:srgbClr val="FDDCAE"/>
                </a:solidFill>
              </a:defRPr>
            </a:lvl6pPr>
            <a:lvl7pPr lvl="6" algn="ctr">
              <a:lnSpc>
                <a:spcPct val="100000"/>
              </a:lnSpc>
              <a:spcBef>
                <a:spcPts val="0"/>
              </a:spcBef>
              <a:spcAft>
                <a:spcPts val="0"/>
              </a:spcAft>
              <a:buClr>
                <a:srgbClr val="FDDCAE"/>
              </a:buClr>
              <a:buSzPts val="4800"/>
              <a:buNone/>
              <a:defRPr sz="4800">
                <a:solidFill>
                  <a:srgbClr val="FDDCAE"/>
                </a:solidFill>
              </a:defRPr>
            </a:lvl7pPr>
            <a:lvl8pPr lvl="7" algn="ctr">
              <a:lnSpc>
                <a:spcPct val="100000"/>
              </a:lnSpc>
              <a:spcBef>
                <a:spcPts val="0"/>
              </a:spcBef>
              <a:spcAft>
                <a:spcPts val="0"/>
              </a:spcAft>
              <a:buClr>
                <a:srgbClr val="FDDCAE"/>
              </a:buClr>
              <a:buSzPts val="4800"/>
              <a:buNone/>
              <a:defRPr sz="4800">
                <a:solidFill>
                  <a:srgbClr val="FDDCAE"/>
                </a:solidFill>
              </a:defRPr>
            </a:lvl8pPr>
            <a:lvl9pPr lvl="8" algn="ctr">
              <a:lnSpc>
                <a:spcPct val="100000"/>
              </a:lnSpc>
              <a:spcBef>
                <a:spcPts val="0"/>
              </a:spcBef>
              <a:spcAft>
                <a:spcPts val="0"/>
              </a:spcAft>
              <a:buClr>
                <a:srgbClr val="FDDCAE"/>
              </a:buClr>
              <a:buSzPts val="4800"/>
              <a:buNone/>
              <a:defRPr sz="4800">
                <a:solidFill>
                  <a:srgbClr val="FDDCAE"/>
                </a:solidFill>
              </a:defRPr>
            </a:lvl9pPr>
          </a:lstStyle>
          <a:p/>
        </p:txBody>
      </p:sp>
      <p:sp>
        <p:nvSpPr>
          <p:cNvPr id="404" name="Google Shape;404;p128"/>
          <p:cNvSpPr txBox="1"/>
          <p:nvPr>
            <p:ph idx="2" type="title"/>
          </p:nvPr>
        </p:nvSpPr>
        <p:spPr>
          <a:xfrm>
            <a:off x="680525" y="445025"/>
            <a:ext cx="70665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405" name="Google Shape;405;p128"/>
          <p:cNvSpPr txBox="1"/>
          <p:nvPr>
            <p:ph idx="3" type="title"/>
          </p:nvPr>
        </p:nvSpPr>
        <p:spPr>
          <a:xfrm>
            <a:off x="832859" y="2974025"/>
            <a:ext cx="1763400" cy="572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800"/>
              <a:buNone/>
              <a:defRPr sz="1800"/>
            </a:lvl1pPr>
            <a:lvl2pPr lvl="1" algn="ctr">
              <a:lnSpc>
                <a:spcPct val="100000"/>
              </a:lnSpc>
              <a:spcBef>
                <a:spcPts val="0"/>
              </a:spcBef>
              <a:spcAft>
                <a:spcPts val="0"/>
              </a:spcAft>
              <a:buSzPts val="2800"/>
              <a:buNone/>
              <a:defRPr/>
            </a:lvl2pPr>
            <a:lvl3pPr lvl="2" algn="ctr">
              <a:lnSpc>
                <a:spcPct val="100000"/>
              </a:lnSpc>
              <a:spcBef>
                <a:spcPts val="0"/>
              </a:spcBef>
              <a:spcAft>
                <a:spcPts val="0"/>
              </a:spcAft>
              <a:buSzPts val="2800"/>
              <a:buNone/>
              <a:defRPr/>
            </a:lvl3pPr>
            <a:lvl4pPr lvl="3" algn="ctr">
              <a:lnSpc>
                <a:spcPct val="100000"/>
              </a:lnSpc>
              <a:spcBef>
                <a:spcPts val="0"/>
              </a:spcBef>
              <a:spcAft>
                <a:spcPts val="0"/>
              </a:spcAft>
              <a:buSzPts val="2800"/>
              <a:buNone/>
              <a:defRPr/>
            </a:lvl4pPr>
            <a:lvl5pPr lvl="4" algn="ctr">
              <a:lnSpc>
                <a:spcPct val="100000"/>
              </a:lnSpc>
              <a:spcBef>
                <a:spcPts val="0"/>
              </a:spcBef>
              <a:spcAft>
                <a:spcPts val="0"/>
              </a:spcAft>
              <a:buSzPts val="2800"/>
              <a:buNone/>
              <a:defRPr/>
            </a:lvl5pPr>
            <a:lvl6pPr lvl="5" algn="ctr">
              <a:lnSpc>
                <a:spcPct val="100000"/>
              </a:lnSpc>
              <a:spcBef>
                <a:spcPts val="0"/>
              </a:spcBef>
              <a:spcAft>
                <a:spcPts val="0"/>
              </a:spcAft>
              <a:buSzPts val="2800"/>
              <a:buNone/>
              <a:defRPr/>
            </a:lvl6pPr>
            <a:lvl7pPr lvl="6" algn="ctr">
              <a:lnSpc>
                <a:spcPct val="100000"/>
              </a:lnSpc>
              <a:spcBef>
                <a:spcPts val="0"/>
              </a:spcBef>
              <a:spcAft>
                <a:spcPts val="0"/>
              </a:spcAft>
              <a:buSzPts val="2800"/>
              <a:buNone/>
              <a:defRPr/>
            </a:lvl7pPr>
            <a:lvl8pPr lvl="7" algn="ctr">
              <a:lnSpc>
                <a:spcPct val="100000"/>
              </a:lnSpc>
              <a:spcBef>
                <a:spcPts val="0"/>
              </a:spcBef>
              <a:spcAft>
                <a:spcPts val="0"/>
              </a:spcAft>
              <a:buSzPts val="2800"/>
              <a:buNone/>
              <a:defRPr/>
            </a:lvl8pPr>
            <a:lvl9pPr lvl="8" algn="ctr">
              <a:lnSpc>
                <a:spcPct val="100000"/>
              </a:lnSpc>
              <a:spcBef>
                <a:spcPts val="0"/>
              </a:spcBef>
              <a:spcAft>
                <a:spcPts val="0"/>
              </a:spcAft>
              <a:buSzPts val="2800"/>
              <a:buNone/>
              <a:defRPr/>
            </a:lvl9pPr>
          </a:lstStyle>
          <a:p/>
        </p:txBody>
      </p:sp>
      <p:sp>
        <p:nvSpPr>
          <p:cNvPr id="406" name="Google Shape;406;p128"/>
          <p:cNvSpPr txBox="1"/>
          <p:nvPr>
            <p:ph idx="1" type="subTitle"/>
          </p:nvPr>
        </p:nvSpPr>
        <p:spPr>
          <a:xfrm>
            <a:off x="832859" y="3318125"/>
            <a:ext cx="1763400" cy="5382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400"/>
              <a:buNone/>
              <a:defRPr sz="1400"/>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407" name="Google Shape;407;p128"/>
          <p:cNvSpPr txBox="1"/>
          <p:nvPr>
            <p:ph idx="4" type="title"/>
          </p:nvPr>
        </p:nvSpPr>
        <p:spPr>
          <a:xfrm>
            <a:off x="2753786" y="1778275"/>
            <a:ext cx="1731600" cy="12189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rgbClr val="FDDCAE"/>
              </a:buClr>
              <a:buSzPts val="4800"/>
              <a:buNone/>
              <a:defRPr sz="4800">
                <a:solidFill>
                  <a:srgbClr val="FDDCAE"/>
                </a:solidFill>
              </a:defRPr>
            </a:lvl1pPr>
            <a:lvl2pPr lvl="1" algn="ctr">
              <a:lnSpc>
                <a:spcPct val="100000"/>
              </a:lnSpc>
              <a:spcBef>
                <a:spcPts val="0"/>
              </a:spcBef>
              <a:spcAft>
                <a:spcPts val="0"/>
              </a:spcAft>
              <a:buClr>
                <a:srgbClr val="FDDCAE"/>
              </a:buClr>
              <a:buSzPts val="4800"/>
              <a:buNone/>
              <a:defRPr sz="4800">
                <a:solidFill>
                  <a:srgbClr val="FDDCAE"/>
                </a:solidFill>
              </a:defRPr>
            </a:lvl2pPr>
            <a:lvl3pPr lvl="2" algn="ctr">
              <a:lnSpc>
                <a:spcPct val="100000"/>
              </a:lnSpc>
              <a:spcBef>
                <a:spcPts val="0"/>
              </a:spcBef>
              <a:spcAft>
                <a:spcPts val="0"/>
              </a:spcAft>
              <a:buClr>
                <a:srgbClr val="FDDCAE"/>
              </a:buClr>
              <a:buSzPts val="4800"/>
              <a:buNone/>
              <a:defRPr sz="4800">
                <a:solidFill>
                  <a:srgbClr val="FDDCAE"/>
                </a:solidFill>
              </a:defRPr>
            </a:lvl3pPr>
            <a:lvl4pPr lvl="3" algn="ctr">
              <a:lnSpc>
                <a:spcPct val="100000"/>
              </a:lnSpc>
              <a:spcBef>
                <a:spcPts val="0"/>
              </a:spcBef>
              <a:spcAft>
                <a:spcPts val="0"/>
              </a:spcAft>
              <a:buClr>
                <a:srgbClr val="FDDCAE"/>
              </a:buClr>
              <a:buSzPts val="4800"/>
              <a:buNone/>
              <a:defRPr sz="4800">
                <a:solidFill>
                  <a:srgbClr val="FDDCAE"/>
                </a:solidFill>
              </a:defRPr>
            </a:lvl4pPr>
            <a:lvl5pPr lvl="4" algn="ctr">
              <a:lnSpc>
                <a:spcPct val="100000"/>
              </a:lnSpc>
              <a:spcBef>
                <a:spcPts val="0"/>
              </a:spcBef>
              <a:spcAft>
                <a:spcPts val="0"/>
              </a:spcAft>
              <a:buClr>
                <a:srgbClr val="FDDCAE"/>
              </a:buClr>
              <a:buSzPts val="4800"/>
              <a:buNone/>
              <a:defRPr sz="4800">
                <a:solidFill>
                  <a:srgbClr val="FDDCAE"/>
                </a:solidFill>
              </a:defRPr>
            </a:lvl5pPr>
            <a:lvl6pPr lvl="5" algn="ctr">
              <a:lnSpc>
                <a:spcPct val="100000"/>
              </a:lnSpc>
              <a:spcBef>
                <a:spcPts val="0"/>
              </a:spcBef>
              <a:spcAft>
                <a:spcPts val="0"/>
              </a:spcAft>
              <a:buClr>
                <a:srgbClr val="FDDCAE"/>
              </a:buClr>
              <a:buSzPts val="4800"/>
              <a:buNone/>
              <a:defRPr sz="4800">
                <a:solidFill>
                  <a:srgbClr val="FDDCAE"/>
                </a:solidFill>
              </a:defRPr>
            </a:lvl6pPr>
            <a:lvl7pPr lvl="6" algn="ctr">
              <a:lnSpc>
                <a:spcPct val="100000"/>
              </a:lnSpc>
              <a:spcBef>
                <a:spcPts val="0"/>
              </a:spcBef>
              <a:spcAft>
                <a:spcPts val="0"/>
              </a:spcAft>
              <a:buClr>
                <a:srgbClr val="FDDCAE"/>
              </a:buClr>
              <a:buSzPts val="4800"/>
              <a:buNone/>
              <a:defRPr sz="4800">
                <a:solidFill>
                  <a:srgbClr val="FDDCAE"/>
                </a:solidFill>
              </a:defRPr>
            </a:lvl7pPr>
            <a:lvl8pPr lvl="7" algn="ctr">
              <a:lnSpc>
                <a:spcPct val="100000"/>
              </a:lnSpc>
              <a:spcBef>
                <a:spcPts val="0"/>
              </a:spcBef>
              <a:spcAft>
                <a:spcPts val="0"/>
              </a:spcAft>
              <a:buClr>
                <a:srgbClr val="FDDCAE"/>
              </a:buClr>
              <a:buSzPts val="4800"/>
              <a:buNone/>
              <a:defRPr sz="4800">
                <a:solidFill>
                  <a:srgbClr val="FDDCAE"/>
                </a:solidFill>
              </a:defRPr>
            </a:lvl8pPr>
            <a:lvl9pPr lvl="8" algn="ctr">
              <a:lnSpc>
                <a:spcPct val="100000"/>
              </a:lnSpc>
              <a:spcBef>
                <a:spcPts val="0"/>
              </a:spcBef>
              <a:spcAft>
                <a:spcPts val="0"/>
              </a:spcAft>
              <a:buClr>
                <a:srgbClr val="FDDCAE"/>
              </a:buClr>
              <a:buSzPts val="4800"/>
              <a:buNone/>
              <a:defRPr sz="4800">
                <a:solidFill>
                  <a:srgbClr val="FDDCAE"/>
                </a:solidFill>
              </a:defRPr>
            </a:lvl9pPr>
          </a:lstStyle>
          <a:p/>
        </p:txBody>
      </p:sp>
      <p:sp>
        <p:nvSpPr>
          <p:cNvPr id="408" name="Google Shape;408;p128"/>
          <p:cNvSpPr txBox="1"/>
          <p:nvPr>
            <p:ph idx="5" type="title"/>
          </p:nvPr>
        </p:nvSpPr>
        <p:spPr>
          <a:xfrm>
            <a:off x="2737811" y="2974025"/>
            <a:ext cx="1763400" cy="572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800"/>
              <a:buNone/>
              <a:defRPr sz="1800"/>
            </a:lvl1pPr>
            <a:lvl2pPr lvl="1" algn="ctr">
              <a:lnSpc>
                <a:spcPct val="100000"/>
              </a:lnSpc>
              <a:spcBef>
                <a:spcPts val="0"/>
              </a:spcBef>
              <a:spcAft>
                <a:spcPts val="0"/>
              </a:spcAft>
              <a:buSzPts val="2800"/>
              <a:buNone/>
              <a:defRPr/>
            </a:lvl2pPr>
            <a:lvl3pPr lvl="2" algn="ctr">
              <a:lnSpc>
                <a:spcPct val="100000"/>
              </a:lnSpc>
              <a:spcBef>
                <a:spcPts val="0"/>
              </a:spcBef>
              <a:spcAft>
                <a:spcPts val="0"/>
              </a:spcAft>
              <a:buSzPts val="2800"/>
              <a:buNone/>
              <a:defRPr/>
            </a:lvl3pPr>
            <a:lvl4pPr lvl="3" algn="ctr">
              <a:lnSpc>
                <a:spcPct val="100000"/>
              </a:lnSpc>
              <a:spcBef>
                <a:spcPts val="0"/>
              </a:spcBef>
              <a:spcAft>
                <a:spcPts val="0"/>
              </a:spcAft>
              <a:buSzPts val="2800"/>
              <a:buNone/>
              <a:defRPr/>
            </a:lvl4pPr>
            <a:lvl5pPr lvl="4" algn="ctr">
              <a:lnSpc>
                <a:spcPct val="100000"/>
              </a:lnSpc>
              <a:spcBef>
                <a:spcPts val="0"/>
              </a:spcBef>
              <a:spcAft>
                <a:spcPts val="0"/>
              </a:spcAft>
              <a:buSzPts val="2800"/>
              <a:buNone/>
              <a:defRPr/>
            </a:lvl5pPr>
            <a:lvl6pPr lvl="5" algn="ctr">
              <a:lnSpc>
                <a:spcPct val="100000"/>
              </a:lnSpc>
              <a:spcBef>
                <a:spcPts val="0"/>
              </a:spcBef>
              <a:spcAft>
                <a:spcPts val="0"/>
              </a:spcAft>
              <a:buSzPts val="2800"/>
              <a:buNone/>
              <a:defRPr/>
            </a:lvl6pPr>
            <a:lvl7pPr lvl="6" algn="ctr">
              <a:lnSpc>
                <a:spcPct val="100000"/>
              </a:lnSpc>
              <a:spcBef>
                <a:spcPts val="0"/>
              </a:spcBef>
              <a:spcAft>
                <a:spcPts val="0"/>
              </a:spcAft>
              <a:buSzPts val="2800"/>
              <a:buNone/>
              <a:defRPr/>
            </a:lvl7pPr>
            <a:lvl8pPr lvl="7" algn="ctr">
              <a:lnSpc>
                <a:spcPct val="100000"/>
              </a:lnSpc>
              <a:spcBef>
                <a:spcPts val="0"/>
              </a:spcBef>
              <a:spcAft>
                <a:spcPts val="0"/>
              </a:spcAft>
              <a:buSzPts val="2800"/>
              <a:buNone/>
              <a:defRPr/>
            </a:lvl8pPr>
            <a:lvl9pPr lvl="8" algn="ctr">
              <a:lnSpc>
                <a:spcPct val="100000"/>
              </a:lnSpc>
              <a:spcBef>
                <a:spcPts val="0"/>
              </a:spcBef>
              <a:spcAft>
                <a:spcPts val="0"/>
              </a:spcAft>
              <a:buSzPts val="2800"/>
              <a:buNone/>
              <a:defRPr/>
            </a:lvl9pPr>
          </a:lstStyle>
          <a:p/>
        </p:txBody>
      </p:sp>
      <p:sp>
        <p:nvSpPr>
          <p:cNvPr id="409" name="Google Shape;409;p128"/>
          <p:cNvSpPr txBox="1"/>
          <p:nvPr>
            <p:ph idx="6" type="subTitle"/>
          </p:nvPr>
        </p:nvSpPr>
        <p:spPr>
          <a:xfrm>
            <a:off x="2737811" y="3318125"/>
            <a:ext cx="1763400" cy="5382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400"/>
              <a:buNone/>
              <a:defRPr sz="1400"/>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410" name="Google Shape;410;p128"/>
          <p:cNvSpPr txBox="1"/>
          <p:nvPr>
            <p:ph idx="7" type="title"/>
          </p:nvPr>
        </p:nvSpPr>
        <p:spPr>
          <a:xfrm>
            <a:off x="4658747" y="1778275"/>
            <a:ext cx="1731600" cy="12189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rgbClr val="FDDCAE"/>
              </a:buClr>
              <a:buSzPts val="4800"/>
              <a:buNone/>
              <a:defRPr sz="4800">
                <a:solidFill>
                  <a:srgbClr val="FDDCAE"/>
                </a:solidFill>
              </a:defRPr>
            </a:lvl1pPr>
            <a:lvl2pPr lvl="1" algn="ctr">
              <a:lnSpc>
                <a:spcPct val="100000"/>
              </a:lnSpc>
              <a:spcBef>
                <a:spcPts val="0"/>
              </a:spcBef>
              <a:spcAft>
                <a:spcPts val="0"/>
              </a:spcAft>
              <a:buClr>
                <a:srgbClr val="FDDCAE"/>
              </a:buClr>
              <a:buSzPts val="4800"/>
              <a:buNone/>
              <a:defRPr sz="4800">
                <a:solidFill>
                  <a:srgbClr val="FDDCAE"/>
                </a:solidFill>
              </a:defRPr>
            </a:lvl2pPr>
            <a:lvl3pPr lvl="2" algn="ctr">
              <a:lnSpc>
                <a:spcPct val="100000"/>
              </a:lnSpc>
              <a:spcBef>
                <a:spcPts val="0"/>
              </a:spcBef>
              <a:spcAft>
                <a:spcPts val="0"/>
              </a:spcAft>
              <a:buClr>
                <a:srgbClr val="FDDCAE"/>
              </a:buClr>
              <a:buSzPts val="4800"/>
              <a:buNone/>
              <a:defRPr sz="4800">
                <a:solidFill>
                  <a:srgbClr val="FDDCAE"/>
                </a:solidFill>
              </a:defRPr>
            </a:lvl3pPr>
            <a:lvl4pPr lvl="3" algn="ctr">
              <a:lnSpc>
                <a:spcPct val="100000"/>
              </a:lnSpc>
              <a:spcBef>
                <a:spcPts val="0"/>
              </a:spcBef>
              <a:spcAft>
                <a:spcPts val="0"/>
              </a:spcAft>
              <a:buClr>
                <a:srgbClr val="FDDCAE"/>
              </a:buClr>
              <a:buSzPts val="4800"/>
              <a:buNone/>
              <a:defRPr sz="4800">
                <a:solidFill>
                  <a:srgbClr val="FDDCAE"/>
                </a:solidFill>
              </a:defRPr>
            </a:lvl4pPr>
            <a:lvl5pPr lvl="4" algn="ctr">
              <a:lnSpc>
                <a:spcPct val="100000"/>
              </a:lnSpc>
              <a:spcBef>
                <a:spcPts val="0"/>
              </a:spcBef>
              <a:spcAft>
                <a:spcPts val="0"/>
              </a:spcAft>
              <a:buClr>
                <a:srgbClr val="FDDCAE"/>
              </a:buClr>
              <a:buSzPts val="4800"/>
              <a:buNone/>
              <a:defRPr sz="4800">
                <a:solidFill>
                  <a:srgbClr val="FDDCAE"/>
                </a:solidFill>
              </a:defRPr>
            </a:lvl5pPr>
            <a:lvl6pPr lvl="5" algn="ctr">
              <a:lnSpc>
                <a:spcPct val="100000"/>
              </a:lnSpc>
              <a:spcBef>
                <a:spcPts val="0"/>
              </a:spcBef>
              <a:spcAft>
                <a:spcPts val="0"/>
              </a:spcAft>
              <a:buClr>
                <a:srgbClr val="FDDCAE"/>
              </a:buClr>
              <a:buSzPts val="4800"/>
              <a:buNone/>
              <a:defRPr sz="4800">
                <a:solidFill>
                  <a:srgbClr val="FDDCAE"/>
                </a:solidFill>
              </a:defRPr>
            </a:lvl6pPr>
            <a:lvl7pPr lvl="6" algn="ctr">
              <a:lnSpc>
                <a:spcPct val="100000"/>
              </a:lnSpc>
              <a:spcBef>
                <a:spcPts val="0"/>
              </a:spcBef>
              <a:spcAft>
                <a:spcPts val="0"/>
              </a:spcAft>
              <a:buClr>
                <a:srgbClr val="FDDCAE"/>
              </a:buClr>
              <a:buSzPts val="4800"/>
              <a:buNone/>
              <a:defRPr sz="4800">
                <a:solidFill>
                  <a:srgbClr val="FDDCAE"/>
                </a:solidFill>
              </a:defRPr>
            </a:lvl7pPr>
            <a:lvl8pPr lvl="7" algn="ctr">
              <a:lnSpc>
                <a:spcPct val="100000"/>
              </a:lnSpc>
              <a:spcBef>
                <a:spcPts val="0"/>
              </a:spcBef>
              <a:spcAft>
                <a:spcPts val="0"/>
              </a:spcAft>
              <a:buClr>
                <a:srgbClr val="FDDCAE"/>
              </a:buClr>
              <a:buSzPts val="4800"/>
              <a:buNone/>
              <a:defRPr sz="4800">
                <a:solidFill>
                  <a:srgbClr val="FDDCAE"/>
                </a:solidFill>
              </a:defRPr>
            </a:lvl8pPr>
            <a:lvl9pPr lvl="8" algn="ctr">
              <a:lnSpc>
                <a:spcPct val="100000"/>
              </a:lnSpc>
              <a:spcBef>
                <a:spcPts val="0"/>
              </a:spcBef>
              <a:spcAft>
                <a:spcPts val="0"/>
              </a:spcAft>
              <a:buClr>
                <a:srgbClr val="FDDCAE"/>
              </a:buClr>
              <a:buSzPts val="4800"/>
              <a:buNone/>
              <a:defRPr sz="4800">
                <a:solidFill>
                  <a:srgbClr val="FDDCAE"/>
                </a:solidFill>
              </a:defRPr>
            </a:lvl9pPr>
          </a:lstStyle>
          <a:p/>
        </p:txBody>
      </p:sp>
      <p:sp>
        <p:nvSpPr>
          <p:cNvPr id="411" name="Google Shape;411;p128"/>
          <p:cNvSpPr txBox="1"/>
          <p:nvPr>
            <p:ph idx="8" type="title"/>
          </p:nvPr>
        </p:nvSpPr>
        <p:spPr>
          <a:xfrm>
            <a:off x="4642772" y="2974025"/>
            <a:ext cx="1763400" cy="572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800"/>
              <a:buNone/>
              <a:defRPr sz="1800"/>
            </a:lvl1pPr>
            <a:lvl2pPr lvl="1" algn="ctr">
              <a:lnSpc>
                <a:spcPct val="100000"/>
              </a:lnSpc>
              <a:spcBef>
                <a:spcPts val="0"/>
              </a:spcBef>
              <a:spcAft>
                <a:spcPts val="0"/>
              </a:spcAft>
              <a:buSzPts val="2800"/>
              <a:buNone/>
              <a:defRPr/>
            </a:lvl2pPr>
            <a:lvl3pPr lvl="2" algn="ctr">
              <a:lnSpc>
                <a:spcPct val="100000"/>
              </a:lnSpc>
              <a:spcBef>
                <a:spcPts val="0"/>
              </a:spcBef>
              <a:spcAft>
                <a:spcPts val="0"/>
              </a:spcAft>
              <a:buSzPts val="2800"/>
              <a:buNone/>
              <a:defRPr/>
            </a:lvl3pPr>
            <a:lvl4pPr lvl="3" algn="ctr">
              <a:lnSpc>
                <a:spcPct val="100000"/>
              </a:lnSpc>
              <a:spcBef>
                <a:spcPts val="0"/>
              </a:spcBef>
              <a:spcAft>
                <a:spcPts val="0"/>
              </a:spcAft>
              <a:buSzPts val="2800"/>
              <a:buNone/>
              <a:defRPr/>
            </a:lvl4pPr>
            <a:lvl5pPr lvl="4" algn="ctr">
              <a:lnSpc>
                <a:spcPct val="100000"/>
              </a:lnSpc>
              <a:spcBef>
                <a:spcPts val="0"/>
              </a:spcBef>
              <a:spcAft>
                <a:spcPts val="0"/>
              </a:spcAft>
              <a:buSzPts val="2800"/>
              <a:buNone/>
              <a:defRPr/>
            </a:lvl5pPr>
            <a:lvl6pPr lvl="5" algn="ctr">
              <a:lnSpc>
                <a:spcPct val="100000"/>
              </a:lnSpc>
              <a:spcBef>
                <a:spcPts val="0"/>
              </a:spcBef>
              <a:spcAft>
                <a:spcPts val="0"/>
              </a:spcAft>
              <a:buSzPts val="2800"/>
              <a:buNone/>
              <a:defRPr/>
            </a:lvl6pPr>
            <a:lvl7pPr lvl="6" algn="ctr">
              <a:lnSpc>
                <a:spcPct val="100000"/>
              </a:lnSpc>
              <a:spcBef>
                <a:spcPts val="0"/>
              </a:spcBef>
              <a:spcAft>
                <a:spcPts val="0"/>
              </a:spcAft>
              <a:buSzPts val="2800"/>
              <a:buNone/>
              <a:defRPr/>
            </a:lvl7pPr>
            <a:lvl8pPr lvl="7" algn="ctr">
              <a:lnSpc>
                <a:spcPct val="100000"/>
              </a:lnSpc>
              <a:spcBef>
                <a:spcPts val="0"/>
              </a:spcBef>
              <a:spcAft>
                <a:spcPts val="0"/>
              </a:spcAft>
              <a:buSzPts val="2800"/>
              <a:buNone/>
              <a:defRPr/>
            </a:lvl8pPr>
            <a:lvl9pPr lvl="8" algn="ctr">
              <a:lnSpc>
                <a:spcPct val="100000"/>
              </a:lnSpc>
              <a:spcBef>
                <a:spcPts val="0"/>
              </a:spcBef>
              <a:spcAft>
                <a:spcPts val="0"/>
              </a:spcAft>
              <a:buSzPts val="2800"/>
              <a:buNone/>
              <a:defRPr/>
            </a:lvl9pPr>
          </a:lstStyle>
          <a:p/>
        </p:txBody>
      </p:sp>
      <p:sp>
        <p:nvSpPr>
          <p:cNvPr id="412" name="Google Shape;412;p128"/>
          <p:cNvSpPr txBox="1"/>
          <p:nvPr>
            <p:ph idx="9" type="subTitle"/>
          </p:nvPr>
        </p:nvSpPr>
        <p:spPr>
          <a:xfrm>
            <a:off x="4642772" y="3318125"/>
            <a:ext cx="1763400" cy="5382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400"/>
              <a:buNone/>
              <a:defRPr sz="1400"/>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413" name="Google Shape;413;p128"/>
          <p:cNvSpPr txBox="1"/>
          <p:nvPr>
            <p:ph idx="13" type="title"/>
          </p:nvPr>
        </p:nvSpPr>
        <p:spPr>
          <a:xfrm>
            <a:off x="6563716" y="1778275"/>
            <a:ext cx="1731600" cy="12189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rgbClr val="FDDCAE"/>
              </a:buClr>
              <a:buSzPts val="4800"/>
              <a:buNone/>
              <a:defRPr sz="4800">
                <a:solidFill>
                  <a:srgbClr val="FDDCAE"/>
                </a:solidFill>
              </a:defRPr>
            </a:lvl1pPr>
            <a:lvl2pPr lvl="1" algn="ctr">
              <a:lnSpc>
                <a:spcPct val="100000"/>
              </a:lnSpc>
              <a:spcBef>
                <a:spcPts val="0"/>
              </a:spcBef>
              <a:spcAft>
                <a:spcPts val="0"/>
              </a:spcAft>
              <a:buClr>
                <a:srgbClr val="FDDCAE"/>
              </a:buClr>
              <a:buSzPts val="4800"/>
              <a:buNone/>
              <a:defRPr sz="4800">
                <a:solidFill>
                  <a:srgbClr val="FDDCAE"/>
                </a:solidFill>
              </a:defRPr>
            </a:lvl2pPr>
            <a:lvl3pPr lvl="2" algn="ctr">
              <a:lnSpc>
                <a:spcPct val="100000"/>
              </a:lnSpc>
              <a:spcBef>
                <a:spcPts val="0"/>
              </a:spcBef>
              <a:spcAft>
                <a:spcPts val="0"/>
              </a:spcAft>
              <a:buClr>
                <a:srgbClr val="FDDCAE"/>
              </a:buClr>
              <a:buSzPts val="4800"/>
              <a:buNone/>
              <a:defRPr sz="4800">
                <a:solidFill>
                  <a:srgbClr val="FDDCAE"/>
                </a:solidFill>
              </a:defRPr>
            </a:lvl3pPr>
            <a:lvl4pPr lvl="3" algn="ctr">
              <a:lnSpc>
                <a:spcPct val="100000"/>
              </a:lnSpc>
              <a:spcBef>
                <a:spcPts val="0"/>
              </a:spcBef>
              <a:spcAft>
                <a:spcPts val="0"/>
              </a:spcAft>
              <a:buClr>
                <a:srgbClr val="FDDCAE"/>
              </a:buClr>
              <a:buSzPts val="4800"/>
              <a:buNone/>
              <a:defRPr sz="4800">
                <a:solidFill>
                  <a:srgbClr val="FDDCAE"/>
                </a:solidFill>
              </a:defRPr>
            </a:lvl4pPr>
            <a:lvl5pPr lvl="4" algn="ctr">
              <a:lnSpc>
                <a:spcPct val="100000"/>
              </a:lnSpc>
              <a:spcBef>
                <a:spcPts val="0"/>
              </a:spcBef>
              <a:spcAft>
                <a:spcPts val="0"/>
              </a:spcAft>
              <a:buClr>
                <a:srgbClr val="FDDCAE"/>
              </a:buClr>
              <a:buSzPts val="4800"/>
              <a:buNone/>
              <a:defRPr sz="4800">
                <a:solidFill>
                  <a:srgbClr val="FDDCAE"/>
                </a:solidFill>
              </a:defRPr>
            </a:lvl5pPr>
            <a:lvl6pPr lvl="5" algn="ctr">
              <a:lnSpc>
                <a:spcPct val="100000"/>
              </a:lnSpc>
              <a:spcBef>
                <a:spcPts val="0"/>
              </a:spcBef>
              <a:spcAft>
                <a:spcPts val="0"/>
              </a:spcAft>
              <a:buClr>
                <a:srgbClr val="FDDCAE"/>
              </a:buClr>
              <a:buSzPts val="4800"/>
              <a:buNone/>
              <a:defRPr sz="4800">
                <a:solidFill>
                  <a:srgbClr val="FDDCAE"/>
                </a:solidFill>
              </a:defRPr>
            </a:lvl6pPr>
            <a:lvl7pPr lvl="6" algn="ctr">
              <a:lnSpc>
                <a:spcPct val="100000"/>
              </a:lnSpc>
              <a:spcBef>
                <a:spcPts val="0"/>
              </a:spcBef>
              <a:spcAft>
                <a:spcPts val="0"/>
              </a:spcAft>
              <a:buClr>
                <a:srgbClr val="FDDCAE"/>
              </a:buClr>
              <a:buSzPts val="4800"/>
              <a:buNone/>
              <a:defRPr sz="4800">
                <a:solidFill>
                  <a:srgbClr val="FDDCAE"/>
                </a:solidFill>
              </a:defRPr>
            </a:lvl7pPr>
            <a:lvl8pPr lvl="7" algn="ctr">
              <a:lnSpc>
                <a:spcPct val="100000"/>
              </a:lnSpc>
              <a:spcBef>
                <a:spcPts val="0"/>
              </a:spcBef>
              <a:spcAft>
                <a:spcPts val="0"/>
              </a:spcAft>
              <a:buClr>
                <a:srgbClr val="FDDCAE"/>
              </a:buClr>
              <a:buSzPts val="4800"/>
              <a:buNone/>
              <a:defRPr sz="4800">
                <a:solidFill>
                  <a:srgbClr val="FDDCAE"/>
                </a:solidFill>
              </a:defRPr>
            </a:lvl8pPr>
            <a:lvl9pPr lvl="8" algn="ctr">
              <a:lnSpc>
                <a:spcPct val="100000"/>
              </a:lnSpc>
              <a:spcBef>
                <a:spcPts val="0"/>
              </a:spcBef>
              <a:spcAft>
                <a:spcPts val="0"/>
              </a:spcAft>
              <a:buClr>
                <a:srgbClr val="FDDCAE"/>
              </a:buClr>
              <a:buSzPts val="4800"/>
              <a:buNone/>
              <a:defRPr sz="4800">
                <a:solidFill>
                  <a:srgbClr val="FDDCAE"/>
                </a:solidFill>
              </a:defRPr>
            </a:lvl9pPr>
          </a:lstStyle>
          <a:p/>
        </p:txBody>
      </p:sp>
      <p:sp>
        <p:nvSpPr>
          <p:cNvPr id="414" name="Google Shape;414;p128"/>
          <p:cNvSpPr txBox="1"/>
          <p:nvPr>
            <p:ph idx="14" type="title"/>
          </p:nvPr>
        </p:nvSpPr>
        <p:spPr>
          <a:xfrm>
            <a:off x="6547741" y="2974025"/>
            <a:ext cx="1763400" cy="572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800"/>
              <a:buNone/>
              <a:defRPr sz="1800"/>
            </a:lvl1pPr>
            <a:lvl2pPr lvl="1" algn="ctr">
              <a:lnSpc>
                <a:spcPct val="100000"/>
              </a:lnSpc>
              <a:spcBef>
                <a:spcPts val="0"/>
              </a:spcBef>
              <a:spcAft>
                <a:spcPts val="0"/>
              </a:spcAft>
              <a:buSzPts val="2800"/>
              <a:buNone/>
              <a:defRPr/>
            </a:lvl2pPr>
            <a:lvl3pPr lvl="2" algn="ctr">
              <a:lnSpc>
                <a:spcPct val="100000"/>
              </a:lnSpc>
              <a:spcBef>
                <a:spcPts val="0"/>
              </a:spcBef>
              <a:spcAft>
                <a:spcPts val="0"/>
              </a:spcAft>
              <a:buSzPts val="2800"/>
              <a:buNone/>
              <a:defRPr/>
            </a:lvl3pPr>
            <a:lvl4pPr lvl="3" algn="ctr">
              <a:lnSpc>
                <a:spcPct val="100000"/>
              </a:lnSpc>
              <a:spcBef>
                <a:spcPts val="0"/>
              </a:spcBef>
              <a:spcAft>
                <a:spcPts val="0"/>
              </a:spcAft>
              <a:buSzPts val="2800"/>
              <a:buNone/>
              <a:defRPr/>
            </a:lvl4pPr>
            <a:lvl5pPr lvl="4" algn="ctr">
              <a:lnSpc>
                <a:spcPct val="100000"/>
              </a:lnSpc>
              <a:spcBef>
                <a:spcPts val="0"/>
              </a:spcBef>
              <a:spcAft>
                <a:spcPts val="0"/>
              </a:spcAft>
              <a:buSzPts val="2800"/>
              <a:buNone/>
              <a:defRPr/>
            </a:lvl5pPr>
            <a:lvl6pPr lvl="5" algn="ctr">
              <a:lnSpc>
                <a:spcPct val="100000"/>
              </a:lnSpc>
              <a:spcBef>
                <a:spcPts val="0"/>
              </a:spcBef>
              <a:spcAft>
                <a:spcPts val="0"/>
              </a:spcAft>
              <a:buSzPts val="2800"/>
              <a:buNone/>
              <a:defRPr/>
            </a:lvl6pPr>
            <a:lvl7pPr lvl="6" algn="ctr">
              <a:lnSpc>
                <a:spcPct val="100000"/>
              </a:lnSpc>
              <a:spcBef>
                <a:spcPts val="0"/>
              </a:spcBef>
              <a:spcAft>
                <a:spcPts val="0"/>
              </a:spcAft>
              <a:buSzPts val="2800"/>
              <a:buNone/>
              <a:defRPr/>
            </a:lvl7pPr>
            <a:lvl8pPr lvl="7" algn="ctr">
              <a:lnSpc>
                <a:spcPct val="100000"/>
              </a:lnSpc>
              <a:spcBef>
                <a:spcPts val="0"/>
              </a:spcBef>
              <a:spcAft>
                <a:spcPts val="0"/>
              </a:spcAft>
              <a:buSzPts val="2800"/>
              <a:buNone/>
              <a:defRPr/>
            </a:lvl8pPr>
            <a:lvl9pPr lvl="8" algn="ctr">
              <a:lnSpc>
                <a:spcPct val="100000"/>
              </a:lnSpc>
              <a:spcBef>
                <a:spcPts val="0"/>
              </a:spcBef>
              <a:spcAft>
                <a:spcPts val="0"/>
              </a:spcAft>
              <a:buSzPts val="2800"/>
              <a:buNone/>
              <a:defRPr/>
            </a:lvl9pPr>
          </a:lstStyle>
          <a:p/>
        </p:txBody>
      </p:sp>
      <p:sp>
        <p:nvSpPr>
          <p:cNvPr id="415" name="Google Shape;415;p128"/>
          <p:cNvSpPr txBox="1"/>
          <p:nvPr>
            <p:ph idx="15" type="subTitle"/>
          </p:nvPr>
        </p:nvSpPr>
        <p:spPr>
          <a:xfrm>
            <a:off x="6547741" y="3318125"/>
            <a:ext cx="1763400" cy="5382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400"/>
              <a:buNone/>
              <a:defRPr sz="1400"/>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2">
  <p:cSld name="Section 2">
    <p:spTree>
      <p:nvGrpSpPr>
        <p:cNvPr id="416" name="Shape 416"/>
        <p:cNvGrpSpPr/>
        <p:nvPr/>
      </p:nvGrpSpPr>
      <p:grpSpPr>
        <a:xfrm>
          <a:off x="0" y="0"/>
          <a:ext cx="0" cy="0"/>
          <a:chOff x="0" y="0"/>
          <a:chExt cx="0" cy="0"/>
        </a:xfrm>
      </p:grpSpPr>
      <p:sp>
        <p:nvSpPr>
          <p:cNvPr id="417" name="Google Shape;417;p129"/>
          <p:cNvSpPr/>
          <p:nvPr/>
        </p:nvSpPr>
        <p:spPr>
          <a:xfrm>
            <a:off x="0" y="-10200"/>
            <a:ext cx="9170700" cy="1845000"/>
          </a:xfrm>
          <a:prstGeom prst="rect">
            <a:avLst/>
          </a:pr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8" name="Google Shape;418;p129"/>
          <p:cNvSpPr txBox="1"/>
          <p:nvPr>
            <p:ph type="title"/>
          </p:nvPr>
        </p:nvSpPr>
        <p:spPr>
          <a:xfrm>
            <a:off x="2457300" y="2560525"/>
            <a:ext cx="4229400" cy="841800"/>
          </a:xfrm>
          <a:prstGeom prst="rect">
            <a:avLst/>
          </a:prstGeom>
          <a:noFill/>
          <a:ln>
            <a:noFill/>
          </a:ln>
        </p:spPr>
        <p:txBody>
          <a:bodyPr anchorCtr="0" anchor="ctr" bIns="91425" lIns="91425" spcFirstLastPara="1" rIns="91425" wrap="square" tIns="91425">
            <a:noAutofit/>
          </a:bodyPr>
          <a:lstStyle>
            <a:lvl1pPr lvl="0" algn="ctr">
              <a:lnSpc>
                <a:spcPct val="80000"/>
              </a:lnSpc>
              <a:spcBef>
                <a:spcPts val="0"/>
              </a:spcBef>
              <a:spcAft>
                <a:spcPts val="0"/>
              </a:spcAft>
              <a:buSzPts val="4800"/>
              <a:buNone/>
              <a:defRPr sz="48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p:txBody>
      </p:sp>
      <p:sp>
        <p:nvSpPr>
          <p:cNvPr id="419" name="Google Shape;419;p129"/>
          <p:cNvSpPr txBox="1"/>
          <p:nvPr>
            <p:ph idx="2" type="title"/>
          </p:nvPr>
        </p:nvSpPr>
        <p:spPr>
          <a:xfrm>
            <a:off x="3316050" y="945225"/>
            <a:ext cx="2511900" cy="7893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7200"/>
              <a:buNone/>
              <a:defRPr sz="7200"/>
            </a:lvl1pPr>
            <a:lvl2pPr lvl="1" algn="ctr">
              <a:lnSpc>
                <a:spcPct val="100000"/>
              </a:lnSpc>
              <a:spcBef>
                <a:spcPts val="0"/>
              </a:spcBef>
              <a:spcAft>
                <a:spcPts val="0"/>
              </a:spcAft>
              <a:buSzPts val="7200"/>
              <a:buNone/>
              <a:defRPr sz="7200"/>
            </a:lvl2pPr>
            <a:lvl3pPr lvl="2" algn="ctr">
              <a:lnSpc>
                <a:spcPct val="100000"/>
              </a:lnSpc>
              <a:spcBef>
                <a:spcPts val="0"/>
              </a:spcBef>
              <a:spcAft>
                <a:spcPts val="0"/>
              </a:spcAft>
              <a:buSzPts val="7200"/>
              <a:buNone/>
              <a:defRPr sz="7200"/>
            </a:lvl3pPr>
            <a:lvl4pPr lvl="3" algn="ctr">
              <a:lnSpc>
                <a:spcPct val="100000"/>
              </a:lnSpc>
              <a:spcBef>
                <a:spcPts val="0"/>
              </a:spcBef>
              <a:spcAft>
                <a:spcPts val="0"/>
              </a:spcAft>
              <a:buSzPts val="7200"/>
              <a:buNone/>
              <a:defRPr sz="7200"/>
            </a:lvl4pPr>
            <a:lvl5pPr lvl="4" algn="ctr">
              <a:lnSpc>
                <a:spcPct val="100000"/>
              </a:lnSpc>
              <a:spcBef>
                <a:spcPts val="0"/>
              </a:spcBef>
              <a:spcAft>
                <a:spcPts val="0"/>
              </a:spcAft>
              <a:buSzPts val="7200"/>
              <a:buNone/>
              <a:defRPr sz="7200"/>
            </a:lvl5pPr>
            <a:lvl6pPr lvl="5" algn="ctr">
              <a:lnSpc>
                <a:spcPct val="100000"/>
              </a:lnSpc>
              <a:spcBef>
                <a:spcPts val="0"/>
              </a:spcBef>
              <a:spcAft>
                <a:spcPts val="0"/>
              </a:spcAft>
              <a:buSzPts val="7200"/>
              <a:buNone/>
              <a:defRPr sz="7200"/>
            </a:lvl6pPr>
            <a:lvl7pPr lvl="6" algn="ctr">
              <a:lnSpc>
                <a:spcPct val="100000"/>
              </a:lnSpc>
              <a:spcBef>
                <a:spcPts val="0"/>
              </a:spcBef>
              <a:spcAft>
                <a:spcPts val="0"/>
              </a:spcAft>
              <a:buSzPts val="7200"/>
              <a:buNone/>
              <a:defRPr sz="7200"/>
            </a:lvl7pPr>
            <a:lvl8pPr lvl="7" algn="ctr">
              <a:lnSpc>
                <a:spcPct val="100000"/>
              </a:lnSpc>
              <a:spcBef>
                <a:spcPts val="0"/>
              </a:spcBef>
              <a:spcAft>
                <a:spcPts val="0"/>
              </a:spcAft>
              <a:buSzPts val="7200"/>
              <a:buNone/>
              <a:defRPr sz="7200"/>
            </a:lvl8pPr>
            <a:lvl9pPr lvl="8" algn="ctr">
              <a:lnSpc>
                <a:spcPct val="100000"/>
              </a:lnSpc>
              <a:spcBef>
                <a:spcPts val="0"/>
              </a:spcBef>
              <a:spcAft>
                <a:spcPts val="0"/>
              </a:spcAft>
              <a:buSzPts val="7200"/>
              <a:buNone/>
              <a:defRPr sz="7200"/>
            </a:lvl9pPr>
          </a:lstStyle>
          <a:p/>
        </p:txBody>
      </p:sp>
      <p:sp>
        <p:nvSpPr>
          <p:cNvPr id="420" name="Google Shape;420;p129"/>
          <p:cNvSpPr txBox="1"/>
          <p:nvPr>
            <p:ph idx="1" type="subTitle"/>
          </p:nvPr>
        </p:nvSpPr>
        <p:spPr>
          <a:xfrm>
            <a:off x="2982450" y="3603801"/>
            <a:ext cx="3179100" cy="5382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600"/>
              <a:buNone/>
              <a:defRPr sz="16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Six Columns">
  <p:cSld name="Title + Six Columns">
    <p:spTree>
      <p:nvGrpSpPr>
        <p:cNvPr id="421" name="Shape 421"/>
        <p:cNvGrpSpPr/>
        <p:nvPr/>
      </p:nvGrpSpPr>
      <p:grpSpPr>
        <a:xfrm>
          <a:off x="0" y="0"/>
          <a:ext cx="0" cy="0"/>
          <a:chOff x="0" y="0"/>
          <a:chExt cx="0" cy="0"/>
        </a:xfrm>
      </p:grpSpPr>
      <p:sp>
        <p:nvSpPr>
          <p:cNvPr id="422" name="Google Shape;422;p130"/>
          <p:cNvSpPr/>
          <p:nvPr/>
        </p:nvSpPr>
        <p:spPr>
          <a:xfrm>
            <a:off x="0" y="0"/>
            <a:ext cx="9144000" cy="781200"/>
          </a:xfrm>
          <a:prstGeom prst="rect">
            <a:avLst/>
          </a:pr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3" name="Google Shape;423;p130"/>
          <p:cNvSpPr txBox="1"/>
          <p:nvPr>
            <p:ph type="title"/>
          </p:nvPr>
        </p:nvSpPr>
        <p:spPr>
          <a:xfrm>
            <a:off x="680525" y="445025"/>
            <a:ext cx="70665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424" name="Google Shape;424;p130"/>
          <p:cNvSpPr txBox="1"/>
          <p:nvPr>
            <p:ph idx="2" type="title"/>
          </p:nvPr>
        </p:nvSpPr>
        <p:spPr>
          <a:xfrm>
            <a:off x="844405" y="1907225"/>
            <a:ext cx="2276700" cy="572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800"/>
              <a:buNone/>
              <a:defRPr sz="1800"/>
            </a:lvl1pPr>
            <a:lvl2pPr lvl="1" algn="ctr">
              <a:lnSpc>
                <a:spcPct val="100000"/>
              </a:lnSpc>
              <a:spcBef>
                <a:spcPts val="0"/>
              </a:spcBef>
              <a:spcAft>
                <a:spcPts val="0"/>
              </a:spcAft>
              <a:buSzPts val="2800"/>
              <a:buNone/>
              <a:defRPr/>
            </a:lvl2pPr>
            <a:lvl3pPr lvl="2" algn="ctr">
              <a:lnSpc>
                <a:spcPct val="100000"/>
              </a:lnSpc>
              <a:spcBef>
                <a:spcPts val="0"/>
              </a:spcBef>
              <a:spcAft>
                <a:spcPts val="0"/>
              </a:spcAft>
              <a:buSzPts val="2800"/>
              <a:buNone/>
              <a:defRPr/>
            </a:lvl3pPr>
            <a:lvl4pPr lvl="3" algn="ctr">
              <a:lnSpc>
                <a:spcPct val="100000"/>
              </a:lnSpc>
              <a:spcBef>
                <a:spcPts val="0"/>
              </a:spcBef>
              <a:spcAft>
                <a:spcPts val="0"/>
              </a:spcAft>
              <a:buSzPts val="2800"/>
              <a:buNone/>
              <a:defRPr/>
            </a:lvl4pPr>
            <a:lvl5pPr lvl="4" algn="ctr">
              <a:lnSpc>
                <a:spcPct val="100000"/>
              </a:lnSpc>
              <a:spcBef>
                <a:spcPts val="0"/>
              </a:spcBef>
              <a:spcAft>
                <a:spcPts val="0"/>
              </a:spcAft>
              <a:buSzPts val="2800"/>
              <a:buNone/>
              <a:defRPr/>
            </a:lvl5pPr>
            <a:lvl6pPr lvl="5" algn="ctr">
              <a:lnSpc>
                <a:spcPct val="100000"/>
              </a:lnSpc>
              <a:spcBef>
                <a:spcPts val="0"/>
              </a:spcBef>
              <a:spcAft>
                <a:spcPts val="0"/>
              </a:spcAft>
              <a:buSzPts val="2800"/>
              <a:buNone/>
              <a:defRPr/>
            </a:lvl6pPr>
            <a:lvl7pPr lvl="6" algn="ctr">
              <a:lnSpc>
                <a:spcPct val="100000"/>
              </a:lnSpc>
              <a:spcBef>
                <a:spcPts val="0"/>
              </a:spcBef>
              <a:spcAft>
                <a:spcPts val="0"/>
              </a:spcAft>
              <a:buSzPts val="2800"/>
              <a:buNone/>
              <a:defRPr/>
            </a:lvl7pPr>
            <a:lvl8pPr lvl="7" algn="ctr">
              <a:lnSpc>
                <a:spcPct val="100000"/>
              </a:lnSpc>
              <a:spcBef>
                <a:spcPts val="0"/>
              </a:spcBef>
              <a:spcAft>
                <a:spcPts val="0"/>
              </a:spcAft>
              <a:buSzPts val="2800"/>
              <a:buNone/>
              <a:defRPr/>
            </a:lvl8pPr>
            <a:lvl9pPr lvl="8" algn="ctr">
              <a:lnSpc>
                <a:spcPct val="100000"/>
              </a:lnSpc>
              <a:spcBef>
                <a:spcPts val="0"/>
              </a:spcBef>
              <a:spcAft>
                <a:spcPts val="0"/>
              </a:spcAft>
              <a:buSzPts val="2800"/>
              <a:buNone/>
              <a:defRPr/>
            </a:lvl9pPr>
          </a:lstStyle>
          <a:p/>
        </p:txBody>
      </p:sp>
      <p:sp>
        <p:nvSpPr>
          <p:cNvPr id="425" name="Google Shape;425;p130"/>
          <p:cNvSpPr txBox="1"/>
          <p:nvPr>
            <p:ph idx="1" type="subTitle"/>
          </p:nvPr>
        </p:nvSpPr>
        <p:spPr>
          <a:xfrm>
            <a:off x="844405" y="2251325"/>
            <a:ext cx="2276700" cy="5382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400"/>
              <a:buNone/>
              <a:defRPr sz="1400"/>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426" name="Google Shape;426;p130"/>
          <p:cNvSpPr txBox="1"/>
          <p:nvPr>
            <p:ph idx="3" type="title"/>
          </p:nvPr>
        </p:nvSpPr>
        <p:spPr>
          <a:xfrm>
            <a:off x="3433645" y="1907225"/>
            <a:ext cx="2276700" cy="572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800"/>
              <a:buNone/>
              <a:defRPr sz="1800"/>
            </a:lvl1pPr>
            <a:lvl2pPr lvl="1" algn="ctr">
              <a:lnSpc>
                <a:spcPct val="100000"/>
              </a:lnSpc>
              <a:spcBef>
                <a:spcPts val="0"/>
              </a:spcBef>
              <a:spcAft>
                <a:spcPts val="0"/>
              </a:spcAft>
              <a:buSzPts val="2800"/>
              <a:buNone/>
              <a:defRPr/>
            </a:lvl2pPr>
            <a:lvl3pPr lvl="2" algn="ctr">
              <a:lnSpc>
                <a:spcPct val="100000"/>
              </a:lnSpc>
              <a:spcBef>
                <a:spcPts val="0"/>
              </a:spcBef>
              <a:spcAft>
                <a:spcPts val="0"/>
              </a:spcAft>
              <a:buSzPts val="2800"/>
              <a:buNone/>
              <a:defRPr/>
            </a:lvl3pPr>
            <a:lvl4pPr lvl="3" algn="ctr">
              <a:lnSpc>
                <a:spcPct val="100000"/>
              </a:lnSpc>
              <a:spcBef>
                <a:spcPts val="0"/>
              </a:spcBef>
              <a:spcAft>
                <a:spcPts val="0"/>
              </a:spcAft>
              <a:buSzPts val="2800"/>
              <a:buNone/>
              <a:defRPr/>
            </a:lvl4pPr>
            <a:lvl5pPr lvl="4" algn="ctr">
              <a:lnSpc>
                <a:spcPct val="100000"/>
              </a:lnSpc>
              <a:spcBef>
                <a:spcPts val="0"/>
              </a:spcBef>
              <a:spcAft>
                <a:spcPts val="0"/>
              </a:spcAft>
              <a:buSzPts val="2800"/>
              <a:buNone/>
              <a:defRPr/>
            </a:lvl5pPr>
            <a:lvl6pPr lvl="5" algn="ctr">
              <a:lnSpc>
                <a:spcPct val="100000"/>
              </a:lnSpc>
              <a:spcBef>
                <a:spcPts val="0"/>
              </a:spcBef>
              <a:spcAft>
                <a:spcPts val="0"/>
              </a:spcAft>
              <a:buSzPts val="2800"/>
              <a:buNone/>
              <a:defRPr/>
            </a:lvl6pPr>
            <a:lvl7pPr lvl="6" algn="ctr">
              <a:lnSpc>
                <a:spcPct val="100000"/>
              </a:lnSpc>
              <a:spcBef>
                <a:spcPts val="0"/>
              </a:spcBef>
              <a:spcAft>
                <a:spcPts val="0"/>
              </a:spcAft>
              <a:buSzPts val="2800"/>
              <a:buNone/>
              <a:defRPr/>
            </a:lvl7pPr>
            <a:lvl8pPr lvl="7" algn="ctr">
              <a:lnSpc>
                <a:spcPct val="100000"/>
              </a:lnSpc>
              <a:spcBef>
                <a:spcPts val="0"/>
              </a:spcBef>
              <a:spcAft>
                <a:spcPts val="0"/>
              </a:spcAft>
              <a:buSzPts val="2800"/>
              <a:buNone/>
              <a:defRPr/>
            </a:lvl8pPr>
            <a:lvl9pPr lvl="8" algn="ctr">
              <a:lnSpc>
                <a:spcPct val="100000"/>
              </a:lnSpc>
              <a:spcBef>
                <a:spcPts val="0"/>
              </a:spcBef>
              <a:spcAft>
                <a:spcPts val="0"/>
              </a:spcAft>
              <a:buSzPts val="2800"/>
              <a:buNone/>
              <a:defRPr/>
            </a:lvl9pPr>
          </a:lstStyle>
          <a:p/>
        </p:txBody>
      </p:sp>
      <p:sp>
        <p:nvSpPr>
          <p:cNvPr id="427" name="Google Shape;427;p130"/>
          <p:cNvSpPr txBox="1"/>
          <p:nvPr>
            <p:ph idx="4" type="subTitle"/>
          </p:nvPr>
        </p:nvSpPr>
        <p:spPr>
          <a:xfrm>
            <a:off x="3433645" y="2251325"/>
            <a:ext cx="2276700" cy="5382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400"/>
              <a:buNone/>
              <a:defRPr sz="1400"/>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428" name="Google Shape;428;p130"/>
          <p:cNvSpPr txBox="1"/>
          <p:nvPr>
            <p:ph idx="5" type="title"/>
          </p:nvPr>
        </p:nvSpPr>
        <p:spPr>
          <a:xfrm>
            <a:off x="6022895" y="1907225"/>
            <a:ext cx="2276700" cy="572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800"/>
              <a:buNone/>
              <a:defRPr sz="1800"/>
            </a:lvl1pPr>
            <a:lvl2pPr lvl="1" algn="ctr">
              <a:lnSpc>
                <a:spcPct val="100000"/>
              </a:lnSpc>
              <a:spcBef>
                <a:spcPts val="0"/>
              </a:spcBef>
              <a:spcAft>
                <a:spcPts val="0"/>
              </a:spcAft>
              <a:buSzPts val="2800"/>
              <a:buNone/>
              <a:defRPr/>
            </a:lvl2pPr>
            <a:lvl3pPr lvl="2" algn="ctr">
              <a:lnSpc>
                <a:spcPct val="100000"/>
              </a:lnSpc>
              <a:spcBef>
                <a:spcPts val="0"/>
              </a:spcBef>
              <a:spcAft>
                <a:spcPts val="0"/>
              </a:spcAft>
              <a:buSzPts val="2800"/>
              <a:buNone/>
              <a:defRPr/>
            </a:lvl3pPr>
            <a:lvl4pPr lvl="3" algn="ctr">
              <a:lnSpc>
                <a:spcPct val="100000"/>
              </a:lnSpc>
              <a:spcBef>
                <a:spcPts val="0"/>
              </a:spcBef>
              <a:spcAft>
                <a:spcPts val="0"/>
              </a:spcAft>
              <a:buSzPts val="2800"/>
              <a:buNone/>
              <a:defRPr/>
            </a:lvl4pPr>
            <a:lvl5pPr lvl="4" algn="ctr">
              <a:lnSpc>
                <a:spcPct val="100000"/>
              </a:lnSpc>
              <a:spcBef>
                <a:spcPts val="0"/>
              </a:spcBef>
              <a:spcAft>
                <a:spcPts val="0"/>
              </a:spcAft>
              <a:buSzPts val="2800"/>
              <a:buNone/>
              <a:defRPr/>
            </a:lvl5pPr>
            <a:lvl6pPr lvl="5" algn="ctr">
              <a:lnSpc>
                <a:spcPct val="100000"/>
              </a:lnSpc>
              <a:spcBef>
                <a:spcPts val="0"/>
              </a:spcBef>
              <a:spcAft>
                <a:spcPts val="0"/>
              </a:spcAft>
              <a:buSzPts val="2800"/>
              <a:buNone/>
              <a:defRPr/>
            </a:lvl6pPr>
            <a:lvl7pPr lvl="6" algn="ctr">
              <a:lnSpc>
                <a:spcPct val="100000"/>
              </a:lnSpc>
              <a:spcBef>
                <a:spcPts val="0"/>
              </a:spcBef>
              <a:spcAft>
                <a:spcPts val="0"/>
              </a:spcAft>
              <a:buSzPts val="2800"/>
              <a:buNone/>
              <a:defRPr/>
            </a:lvl7pPr>
            <a:lvl8pPr lvl="7" algn="ctr">
              <a:lnSpc>
                <a:spcPct val="100000"/>
              </a:lnSpc>
              <a:spcBef>
                <a:spcPts val="0"/>
              </a:spcBef>
              <a:spcAft>
                <a:spcPts val="0"/>
              </a:spcAft>
              <a:buSzPts val="2800"/>
              <a:buNone/>
              <a:defRPr/>
            </a:lvl8pPr>
            <a:lvl9pPr lvl="8" algn="ctr">
              <a:lnSpc>
                <a:spcPct val="100000"/>
              </a:lnSpc>
              <a:spcBef>
                <a:spcPts val="0"/>
              </a:spcBef>
              <a:spcAft>
                <a:spcPts val="0"/>
              </a:spcAft>
              <a:buSzPts val="2800"/>
              <a:buNone/>
              <a:defRPr/>
            </a:lvl9pPr>
          </a:lstStyle>
          <a:p/>
        </p:txBody>
      </p:sp>
      <p:sp>
        <p:nvSpPr>
          <p:cNvPr id="429" name="Google Shape;429;p130"/>
          <p:cNvSpPr txBox="1"/>
          <p:nvPr>
            <p:ph idx="6" type="subTitle"/>
          </p:nvPr>
        </p:nvSpPr>
        <p:spPr>
          <a:xfrm>
            <a:off x="6022895" y="2251325"/>
            <a:ext cx="2276700" cy="5382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400"/>
              <a:buNone/>
              <a:defRPr sz="1400"/>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430" name="Google Shape;430;p130"/>
          <p:cNvSpPr txBox="1"/>
          <p:nvPr>
            <p:ph idx="7" type="title"/>
          </p:nvPr>
        </p:nvSpPr>
        <p:spPr>
          <a:xfrm>
            <a:off x="844405" y="3610450"/>
            <a:ext cx="2276700" cy="572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800"/>
              <a:buNone/>
              <a:defRPr sz="1800"/>
            </a:lvl1pPr>
            <a:lvl2pPr lvl="1" algn="ctr">
              <a:lnSpc>
                <a:spcPct val="100000"/>
              </a:lnSpc>
              <a:spcBef>
                <a:spcPts val="0"/>
              </a:spcBef>
              <a:spcAft>
                <a:spcPts val="0"/>
              </a:spcAft>
              <a:buSzPts val="2800"/>
              <a:buNone/>
              <a:defRPr/>
            </a:lvl2pPr>
            <a:lvl3pPr lvl="2" algn="ctr">
              <a:lnSpc>
                <a:spcPct val="100000"/>
              </a:lnSpc>
              <a:spcBef>
                <a:spcPts val="0"/>
              </a:spcBef>
              <a:spcAft>
                <a:spcPts val="0"/>
              </a:spcAft>
              <a:buSzPts val="2800"/>
              <a:buNone/>
              <a:defRPr/>
            </a:lvl3pPr>
            <a:lvl4pPr lvl="3" algn="ctr">
              <a:lnSpc>
                <a:spcPct val="100000"/>
              </a:lnSpc>
              <a:spcBef>
                <a:spcPts val="0"/>
              </a:spcBef>
              <a:spcAft>
                <a:spcPts val="0"/>
              </a:spcAft>
              <a:buSzPts val="2800"/>
              <a:buNone/>
              <a:defRPr/>
            </a:lvl4pPr>
            <a:lvl5pPr lvl="4" algn="ctr">
              <a:lnSpc>
                <a:spcPct val="100000"/>
              </a:lnSpc>
              <a:spcBef>
                <a:spcPts val="0"/>
              </a:spcBef>
              <a:spcAft>
                <a:spcPts val="0"/>
              </a:spcAft>
              <a:buSzPts val="2800"/>
              <a:buNone/>
              <a:defRPr/>
            </a:lvl5pPr>
            <a:lvl6pPr lvl="5" algn="ctr">
              <a:lnSpc>
                <a:spcPct val="100000"/>
              </a:lnSpc>
              <a:spcBef>
                <a:spcPts val="0"/>
              </a:spcBef>
              <a:spcAft>
                <a:spcPts val="0"/>
              </a:spcAft>
              <a:buSzPts val="2800"/>
              <a:buNone/>
              <a:defRPr/>
            </a:lvl6pPr>
            <a:lvl7pPr lvl="6" algn="ctr">
              <a:lnSpc>
                <a:spcPct val="100000"/>
              </a:lnSpc>
              <a:spcBef>
                <a:spcPts val="0"/>
              </a:spcBef>
              <a:spcAft>
                <a:spcPts val="0"/>
              </a:spcAft>
              <a:buSzPts val="2800"/>
              <a:buNone/>
              <a:defRPr/>
            </a:lvl7pPr>
            <a:lvl8pPr lvl="7" algn="ctr">
              <a:lnSpc>
                <a:spcPct val="100000"/>
              </a:lnSpc>
              <a:spcBef>
                <a:spcPts val="0"/>
              </a:spcBef>
              <a:spcAft>
                <a:spcPts val="0"/>
              </a:spcAft>
              <a:buSzPts val="2800"/>
              <a:buNone/>
              <a:defRPr/>
            </a:lvl8pPr>
            <a:lvl9pPr lvl="8" algn="ctr">
              <a:lnSpc>
                <a:spcPct val="100000"/>
              </a:lnSpc>
              <a:spcBef>
                <a:spcPts val="0"/>
              </a:spcBef>
              <a:spcAft>
                <a:spcPts val="0"/>
              </a:spcAft>
              <a:buSzPts val="2800"/>
              <a:buNone/>
              <a:defRPr/>
            </a:lvl9pPr>
          </a:lstStyle>
          <a:p/>
        </p:txBody>
      </p:sp>
      <p:sp>
        <p:nvSpPr>
          <p:cNvPr id="431" name="Google Shape;431;p130"/>
          <p:cNvSpPr txBox="1"/>
          <p:nvPr>
            <p:ph idx="8" type="subTitle"/>
          </p:nvPr>
        </p:nvSpPr>
        <p:spPr>
          <a:xfrm>
            <a:off x="844405" y="3954550"/>
            <a:ext cx="2276700" cy="5382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400"/>
              <a:buNone/>
              <a:defRPr sz="1400"/>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432" name="Google Shape;432;p130"/>
          <p:cNvSpPr txBox="1"/>
          <p:nvPr>
            <p:ph idx="9" type="title"/>
          </p:nvPr>
        </p:nvSpPr>
        <p:spPr>
          <a:xfrm>
            <a:off x="3433645" y="3610450"/>
            <a:ext cx="2276700" cy="572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800"/>
              <a:buNone/>
              <a:defRPr sz="1800"/>
            </a:lvl1pPr>
            <a:lvl2pPr lvl="1" algn="ctr">
              <a:lnSpc>
                <a:spcPct val="100000"/>
              </a:lnSpc>
              <a:spcBef>
                <a:spcPts val="0"/>
              </a:spcBef>
              <a:spcAft>
                <a:spcPts val="0"/>
              </a:spcAft>
              <a:buSzPts val="2800"/>
              <a:buNone/>
              <a:defRPr/>
            </a:lvl2pPr>
            <a:lvl3pPr lvl="2" algn="ctr">
              <a:lnSpc>
                <a:spcPct val="100000"/>
              </a:lnSpc>
              <a:spcBef>
                <a:spcPts val="0"/>
              </a:spcBef>
              <a:spcAft>
                <a:spcPts val="0"/>
              </a:spcAft>
              <a:buSzPts val="2800"/>
              <a:buNone/>
              <a:defRPr/>
            </a:lvl3pPr>
            <a:lvl4pPr lvl="3" algn="ctr">
              <a:lnSpc>
                <a:spcPct val="100000"/>
              </a:lnSpc>
              <a:spcBef>
                <a:spcPts val="0"/>
              </a:spcBef>
              <a:spcAft>
                <a:spcPts val="0"/>
              </a:spcAft>
              <a:buSzPts val="2800"/>
              <a:buNone/>
              <a:defRPr/>
            </a:lvl4pPr>
            <a:lvl5pPr lvl="4" algn="ctr">
              <a:lnSpc>
                <a:spcPct val="100000"/>
              </a:lnSpc>
              <a:spcBef>
                <a:spcPts val="0"/>
              </a:spcBef>
              <a:spcAft>
                <a:spcPts val="0"/>
              </a:spcAft>
              <a:buSzPts val="2800"/>
              <a:buNone/>
              <a:defRPr/>
            </a:lvl5pPr>
            <a:lvl6pPr lvl="5" algn="ctr">
              <a:lnSpc>
                <a:spcPct val="100000"/>
              </a:lnSpc>
              <a:spcBef>
                <a:spcPts val="0"/>
              </a:spcBef>
              <a:spcAft>
                <a:spcPts val="0"/>
              </a:spcAft>
              <a:buSzPts val="2800"/>
              <a:buNone/>
              <a:defRPr/>
            </a:lvl6pPr>
            <a:lvl7pPr lvl="6" algn="ctr">
              <a:lnSpc>
                <a:spcPct val="100000"/>
              </a:lnSpc>
              <a:spcBef>
                <a:spcPts val="0"/>
              </a:spcBef>
              <a:spcAft>
                <a:spcPts val="0"/>
              </a:spcAft>
              <a:buSzPts val="2800"/>
              <a:buNone/>
              <a:defRPr/>
            </a:lvl7pPr>
            <a:lvl8pPr lvl="7" algn="ctr">
              <a:lnSpc>
                <a:spcPct val="100000"/>
              </a:lnSpc>
              <a:spcBef>
                <a:spcPts val="0"/>
              </a:spcBef>
              <a:spcAft>
                <a:spcPts val="0"/>
              </a:spcAft>
              <a:buSzPts val="2800"/>
              <a:buNone/>
              <a:defRPr/>
            </a:lvl8pPr>
            <a:lvl9pPr lvl="8" algn="ctr">
              <a:lnSpc>
                <a:spcPct val="100000"/>
              </a:lnSpc>
              <a:spcBef>
                <a:spcPts val="0"/>
              </a:spcBef>
              <a:spcAft>
                <a:spcPts val="0"/>
              </a:spcAft>
              <a:buSzPts val="2800"/>
              <a:buNone/>
              <a:defRPr/>
            </a:lvl9pPr>
          </a:lstStyle>
          <a:p/>
        </p:txBody>
      </p:sp>
      <p:sp>
        <p:nvSpPr>
          <p:cNvPr id="433" name="Google Shape;433;p130"/>
          <p:cNvSpPr txBox="1"/>
          <p:nvPr>
            <p:ph idx="13" type="subTitle"/>
          </p:nvPr>
        </p:nvSpPr>
        <p:spPr>
          <a:xfrm>
            <a:off x="3433645" y="3954550"/>
            <a:ext cx="2276700" cy="5382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400"/>
              <a:buNone/>
              <a:defRPr sz="1400"/>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434" name="Google Shape;434;p130"/>
          <p:cNvSpPr txBox="1"/>
          <p:nvPr>
            <p:ph idx="14" type="title"/>
          </p:nvPr>
        </p:nvSpPr>
        <p:spPr>
          <a:xfrm>
            <a:off x="6022895" y="3610450"/>
            <a:ext cx="2276700" cy="572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800"/>
              <a:buNone/>
              <a:defRPr sz="1800"/>
            </a:lvl1pPr>
            <a:lvl2pPr lvl="1" algn="ctr">
              <a:lnSpc>
                <a:spcPct val="100000"/>
              </a:lnSpc>
              <a:spcBef>
                <a:spcPts val="0"/>
              </a:spcBef>
              <a:spcAft>
                <a:spcPts val="0"/>
              </a:spcAft>
              <a:buSzPts val="2800"/>
              <a:buNone/>
              <a:defRPr/>
            </a:lvl2pPr>
            <a:lvl3pPr lvl="2" algn="ctr">
              <a:lnSpc>
                <a:spcPct val="100000"/>
              </a:lnSpc>
              <a:spcBef>
                <a:spcPts val="0"/>
              </a:spcBef>
              <a:spcAft>
                <a:spcPts val="0"/>
              </a:spcAft>
              <a:buSzPts val="2800"/>
              <a:buNone/>
              <a:defRPr/>
            </a:lvl3pPr>
            <a:lvl4pPr lvl="3" algn="ctr">
              <a:lnSpc>
                <a:spcPct val="100000"/>
              </a:lnSpc>
              <a:spcBef>
                <a:spcPts val="0"/>
              </a:spcBef>
              <a:spcAft>
                <a:spcPts val="0"/>
              </a:spcAft>
              <a:buSzPts val="2800"/>
              <a:buNone/>
              <a:defRPr/>
            </a:lvl4pPr>
            <a:lvl5pPr lvl="4" algn="ctr">
              <a:lnSpc>
                <a:spcPct val="100000"/>
              </a:lnSpc>
              <a:spcBef>
                <a:spcPts val="0"/>
              </a:spcBef>
              <a:spcAft>
                <a:spcPts val="0"/>
              </a:spcAft>
              <a:buSzPts val="2800"/>
              <a:buNone/>
              <a:defRPr/>
            </a:lvl5pPr>
            <a:lvl6pPr lvl="5" algn="ctr">
              <a:lnSpc>
                <a:spcPct val="100000"/>
              </a:lnSpc>
              <a:spcBef>
                <a:spcPts val="0"/>
              </a:spcBef>
              <a:spcAft>
                <a:spcPts val="0"/>
              </a:spcAft>
              <a:buSzPts val="2800"/>
              <a:buNone/>
              <a:defRPr/>
            </a:lvl6pPr>
            <a:lvl7pPr lvl="6" algn="ctr">
              <a:lnSpc>
                <a:spcPct val="100000"/>
              </a:lnSpc>
              <a:spcBef>
                <a:spcPts val="0"/>
              </a:spcBef>
              <a:spcAft>
                <a:spcPts val="0"/>
              </a:spcAft>
              <a:buSzPts val="2800"/>
              <a:buNone/>
              <a:defRPr/>
            </a:lvl7pPr>
            <a:lvl8pPr lvl="7" algn="ctr">
              <a:lnSpc>
                <a:spcPct val="100000"/>
              </a:lnSpc>
              <a:spcBef>
                <a:spcPts val="0"/>
              </a:spcBef>
              <a:spcAft>
                <a:spcPts val="0"/>
              </a:spcAft>
              <a:buSzPts val="2800"/>
              <a:buNone/>
              <a:defRPr/>
            </a:lvl8pPr>
            <a:lvl9pPr lvl="8" algn="ctr">
              <a:lnSpc>
                <a:spcPct val="100000"/>
              </a:lnSpc>
              <a:spcBef>
                <a:spcPts val="0"/>
              </a:spcBef>
              <a:spcAft>
                <a:spcPts val="0"/>
              </a:spcAft>
              <a:buSzPts val="2800"/>
              <a:buNone/>
              <a:defRPr/>
            </a:lvl9pPr>
          </a:lstStyle>
          <a:p/>
        </p:txBody>
      </p:sp>
      <p:sp>
        <p:nvSpPr>
          <p:cNvPr id="435" name="Google Shape;435;p130"/>
          <p:cNvSpPr txBox="1"/>
          <p:nvPr>
            <p:ph idx="15" type="subTitle"/>
          </p:nvPr>
        </p:nvSpPr>
        <p:spPr>
          <a:xfrm>
            <a:off x="6022895" y="3954550"/>
            <a:ext cx="2276700" cy="5382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400"/>
              <a:buNone/>
              <a:defRPr sz="1400"/>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hree Columns 1">
  <p:cSld name="Title + Three Columns 1">
    <p:spTree>
      <p:nvGrpSpPr>
        <p:cNvPr id="436" name="Shape 436"/>
        <p:cNvGrpSpPr/>
        <p:nvPr/>
      </p:nvGrpSpPr>
      <p:grpSpPr>
        <a:xfrm>
          <a:off x="0" y="0"/>
          <a:ext cx="0" cy="0"/>
          <a:chOff x="0" y="0"/>
          <a:chExt cx="0" cy="0"/>
        </a:xfrm>
      </p:grpSpPr>
      <p:sp>
        <p:nvSpPr>
          <p:cNvPr id="437" name="Google Shape;437;p131"/>
          <p:cNvSpPr/>
          <p:nvPr/>
        </p:nvSpPr>
        <p:spPr>
          <a:xfrm>
            <a:off x="0" y="0"/>
            <a:ext cx="9144000" cy="781200"/>
          </a:xfrm>
          <a:prstGeom prst="rect">
            <a:avLst/>
          </a:pr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8" name="Google Shape;438;p131"/>
          <p:cNvSpPr txBox="1"/>
          <p:nvPr>
            <p:ph type="title"/>
          </p:nvPr>
        </p:nvSpPr>
        <p:spPr>
          <a:xfrm>
            <a:off x="680525" y="445025"/>
            <a:ext cx="70665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439" name="Google Shape;439;p131"/>
          <p:cNvSpPr txBox="1"/>
          <p:nvPr>
            <p:ph idx="2" type="title"/>
          </p:nvPr>
        </p:nvSpPr>
        <p:spPr>
          <a:xfrm>
            <a:off x="886469" y="2745625"/>
            <a:ext cx="2320800" cy="572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800"/>
              <a:buNone/>
              <a:defRPr sz="1800"/>
            </a:lvl1pPr>
            <a:lvl2pPr lvl="1" algn="ctr">
              <a:lnSpc>
                <a:spcPct val="100000"/>
              </a:lnSpc>
              <a:spcBef>
                <a:spcPts val="0"/>
              </a:spcBef>
              <a:spcAft>
                <a:spcPts val="0"/>
              </a:spcAft>
              <a:buSzPts val="2800"/>
              <a:buNone/>
              <a:defRPr/>
            </a:lvl2pPr>
            <a:lvl3pPr lvl="2" algn="ctr">
              <a:lnSpc>
                <a:spcPct val="100000"/>
              </a:lnSpc>
              <a:spcBef>
                <a:spcPts val="0"/>
              </a:spcBef>
              <a:spcAft>
                <a:spcPts val="0"/>
              </a:spcAft>
              <a:buSzPts val="2800"/>
              <a:buNone/>
              <a:defRPr/>
            </a:lvl3pPr>
            <a:lvl4pPr lvl="3" algn="ctr">
              <a:lnSpc>
                <a:spcPct val="100000"/>
              </a:lnSpc>
              <a:spcBef>
                <a:spcPts val="0"/>
              </a:spcBef>
              <a:spcAft>
                <a:spcPts val="0"/>
              </a:spcAft>
              <a:buSzPts val="2800"/>
              <a:buNone/>
              <a:defRPr/>
            </a:lvl4pPr>
            <a:lvl5pPr lvl="4" algn="ctr">
              <a:lnSpc>
                <a:spcPct val="100000"/>
              </a:lnSpc>
              <a:spcBef>
                <a:spcPts val="0"/>
              </a:spcBef>
              <a:spcAft>
                <a:spcPts val="0"/>
              </a:spcAft>
              <a:buSzPts val="2800"/>
              <a:buNone/>
              <a:defRPr/>
            </a:lvl5pPr>
            <a:lvl6pPr lvl="5" algn="ctr">
              <a:lnSpc>
                <a:spcPct val="100000"/>
              </a:lnSpc>
              <a:spcBef>
                <a:spcPts val="0"/>
              </a:spcBef>
              <a:spcAft>
                <a:spcPts val="0"/>
              </a:spcAft>
              <a:buSzPts val="2800"/>
              <a:buNone/>
              <a:defRPr/>
            </a:lvl6pPr>
            <a:lvl7pPr lvl="6" algn="ctr">
              <a:lnSpc>
                <a:spcPct val="100000"/>
              </a:lnSpc>
              <a:spcBef>
                <a:spcPts val="0"/>
              </a:spcBef>
              <a:spcAft>
                <a:spcPts val="0"/>
              </a:spcAft>
              <a:buSzPts val="2800"/>
              <a:buNone/>
              <a:defRPr/>
            </a:lvl7pPr>
            <a:lvl8pPr lvl="7" algn="ctr">
              <a:lnSpc>
                <a:spcPct val="100000"/>
              </a:lnSpc>
              <a:spcBef>
                <a:spcPts val="0"/>
              </a:spcBef>
              <a:spcAft>
                <a:spcPts val="0"/>
              </a:spcAft>
              <a:buSzPts val="2800"/>
              <a:buNone/>
              <a:defRPr/>
            </a:lvl8pPr>
            <a:lvl9pPr lvl="8" algn="ctr">
              <a:lnSpc>
                <a:spcPct val="100000"/>
              </a:lnSpc>
              <a:spcBef>
                <a:spcPts val="0"/>
              </a:spcBef>
              <a:spcAft>
                <a:spcPts val="0"/>
              </a:spcAft>
              <a:buSzPts val="2800"/>
              <a:buNone/>
              <a:defRPr/>
            </a:lvl9pPr>
          </a:lstStyle>
          <a:p/>
        </p:txBody>
      </p:sp>
      <p:sp>
        <p:nvSpPr>
          <p:cNvPr id="440" name="Google Shape;440;p131"/>
          <p:cNvSpPr txBox="1"/>
          <p:nvPr>
            <p:ph idx="1" type="body"/>
          </p:nvPr>
        </p:nvSpPr>
        <p:spPr>
          <a:xfrm>
            <a:off x="886475" y="3334275"/>
            <a:ext cx="2320800" cy="15918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SzPts val="1400"/>
              <a:buChar char="●"/>
              <a:defRPr sz="1400"/>
            </a:lvl1pPr>
            <a:lvl2pPr indent="-317500" lvl="1" marL="914400" algn="l">
              <a:lnSpc>
                <a:spcPct val="100000"/>
              </a:lnSpc>
              <a:spcBef>
                <a:spcPts val="1600"/>
              </a:spcBef>
              <a:spcAft>
                <a:spcPts val="0"/>
              </a:spcAft>
              <a:buSzPts val="1400"/>
              <a:buChar char="○"/>
              <a:defRPr/>
            </a:lvl2pPr>
            <a:lvl3pPr indent="-317500" lvl="2" marL="1371600" algn="l">
              <a:lnSpc>
                <a:spcPct val="100000"/>
              </a:lnSpc>
              <a:spcBef>
                <a:spcPts val="1600"/>
              </a:spcBef>
              <a:spcAft>
                <a:spcPts val="0"/>
              </a:spcAft>
              <a:buSzPts val="1400"/>
              <a:buChar char="■"/>
              <a:defRPr/>
            </a:lvl3pPr>
            <a:lvl4pPr indent="-317500" lvl="3" marL="1828800" algn="l">
              <a:lnSpc>
                <a:spcPct val="100000"/>
              </a:lnSpc>
              <a:spcBef>
                <a:spcPts val="1600"/>
              </a:spcBef>
              <a:spcAft>
                <a:spcPts val="0"/>
              </a:spcAft>
              <a:buSzPts val="1400"/>
              <a:buChar char="●"/>
              <a:defRPr/>
            </a:lvl4pPr>
            <a:lvl5pPr indent="-317500" lvl="4" marL="2286000" algn="l">
              <a:lnSpc>
                <a:spcPct val="100000"/>
              </a:lnSpc>
              <a:spcBef>
                <a:spcPts val="1600"/>
              </a:spcBef>
              <a:spcAft>
                <a:spcPts val="0"/>
              </a:spcAft>
              <a:buSzPts val="1400"/>
              <a:buChar char="○"/>
              <a:defRPr/>
            </a:lvl5pPr>
            <a:lvl6pPr indent="-317500" lvl="5" marL="2743200" algn="l">
              <a:lnSpc>
                <a:spcPct val="100000"/>
              </a:lnSpc>
              <a:spcBef>
                <a:spcPts val="1600"/>
              </a:spcBef>
              <a:spcAft>
                <a:spcPts val="0"/>
              </a:spcAft>
              <a:buSzPts val="1400"/>
              <a:buChar char="■"/>
              <a:defRPr/>
            </a:lvl6pPr>
            <a:lvl7pPr indent="-317500" lvl="6" marL="3200400" algn="l">
              <a:lnSpc>
                <a:spcPct val="100000"/>
              </a:lnSpc>
              <a:spcBef>
                <a:spcPts val="1600"/>
              </a:spcBef>
              <a:spcAft>
                <a:spcPts val="0"/>
              </a:spcAft>
              <a:buSzPts val="1400"/>
              <a:buChar char="●"/>
              <a:defRPr/>
            </a:lvl7pPr>
            <a:lvl8pPr indent="-317500" lvl="7" marL="3657600" algn="l">
              <a:lnSpc>
                <a:spcPct val="100000"/>
              </a:lnSpc>
              <a:spcBef>
                <a:spcPts val="1600"/>
              </a:spcBef>
              <a:spcAft>
                <a:spcPts val="0"/>
              </a:spcAft>
              <a:buSzPts val="1400"/>
              <a:buChar char="○"/>
              <a:defRPr/>
            </a:lvl8pPr>
            <a:lvl9pPr indent="-317500" lvl="8" marL="4114800" algn="l">
              <a:lnSpc>
                <a:spcPct val="100000"/>
              </a:lnSpc>
              <a:spcBef>
                <a:spcPts val="1600"/>
              </a:spcBef>
              <a:spcAft>
                <a:spcPts val="1600"/>
              </a:spcAft>
              <a:buSzPts val="1400"/>
              <a:buChar char="■"/>
              <a:defRPr/>
            </a:lvl9pPr>
          </a:lstStyle>
          <a:p/>
        </p:txBody>
      </p:sp>
      <p:sp>
        <p:nvSpPr>
          <p:cNvPr id="441" name="Google Shape;441;p131"/>
          <p:cNvSpPr txBox="1"/>
          <p:nvPr>
            <p:ph idx="3" type="title"/>
          </p:nvPr>
        </p:nvSpPr>
        <p:spPr>
          <a:xfrm>
            <a:off x="3411594" y="2745625"/>
            <a:ext cx="2320800" cy="572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800"/>
              <a:buNone/>
              <a:defRPr sz="1800"/>
            </a:lvl1pPr>
            <a:lvl2pPr lvl="1" algn="ctr">
              <a:lnSpc>
                <a:spcPct val="100000"/>
              </a:lnSpc>
              <a:spcBef>
                <a:spcPts val="0"/>
              </a:spcBef>
              <a:spcAft>
                <a:spcPts val="0"/>
              </a:spcAft>
              <a:buSzPts val="2800"/>
              <a:buNone/>
              <a:defRPr/>
            </a:lvl2pPr>
            <a:lvl3pPr lvl="2" algn="ctr">
              <a:lnSpc>
                <a:spcPct val="100000"/>
              </a:lnSpc>
              <a:spcBef>
                <a:spcPts val="0"/>
              </a:spcBef>
              <a:spcAft>
                <a:spcPts val="0"/>
              </a:spcAft>
              <a:buSzPts val="2800"/>
              <a:buNone/>
              <a:defRPr/>
            </a:lvl3pPr>
            <a:lvl4pPr lvl="3" algn="ctr">
              <a:lnSpc>
                <a:spcPct val="100000"/>
              </a:lnSpc>
              <a:spcBef>
                <a:spcPts val="0"/>
              </a:spcBef>
              <a:spcAft>
                <a:spcPts val="0"/>
              </a:spcAft>
              <a:buSzPts val="2800"/>
              <a:buNone/>
              <a:defRPr/>
            </a:lvl4pPr>
            <a:lvl5pPr lvl="4" algn="ctr">
              <a:lnSpc>
                <a:spcPct val="100000"/>
              </a:lnSpc>
              <a:spcBef>
                <a:spcPts val="0"/>
              </a:spcBef>
              <a:spcAft>
                <a:spcPts val="0"/>
              </a:spcAft>
              <a:buSzPts val="2800"/>
              <a:buNone/>
              <a:defRPr/>
            </a:lvl5pPr>
            <a:lvl6pPr lvl="5" algn="ctr">
              <a:lnSpc>
                <a:spcPct val="100000"/>
              </a:lnSpc>
              <a:spcBef>
                <a:spcPts val="0"/>
              </a:spcBef>
              <a:spcAft>
                <a:spcPts val="0"/>
              </a:spcAft>
              <a:buSzPts val="2800"/>
              <a:buNone/>
              <a:defRPr/>
            </a:lvl6pPr>
            <a:lvl7pPr lvl="6" algn="ctr">
              <a:lnSpc>
                <a:spcPct val="100000"/>
              </a:lnSpc>
              <a:spcBef>
                <a:spcPts val="0"/>
              </a:spcBef>
              <a:spcAft>
                <a:spcPts val="0"/>
              </a:spcAft>
              <a:buSzPts val="2800"/>
              <a:buNone/>
              <a:defRPr/>
            </a:lvl7pPr>
            <a:lvl8pPr lvl="7" algn="ctr">
              <a:lnSpc>
                <a:spcPct val="100000"/>
              </a:lnSpc>
              <a:spcBef>
                <a:spcPts val="0"/>
              </a:spcBef>
              <a:spcAft>
                <a:spcPts val="0"/>
              </a:spcAft>
              <a:buSzPts val="2800"/>
              <a:buNone/>
              <a:defRPr/>
            </a:lvl8pPr>
            <a:lvl9pPr lvl="8" algn="ctr">
              <a:lnSpc>
                <a:spcPct val="100000"/>
              </a:lnSpc>
              <a:spcBef>
                <a:spcPts val="0"/>
              </a:spcBef>
              <a:spcAft>
                <a:spcPts val="0"/>
              </a:spcAft>
              <a:buSzPts val="2800"/>
              <a:buNone/>
              <a:defRPr/>
            </a:lvl9pPr>
          </a:lstStyle>
          <a:p/>
        </p:txBody>
      </p:sp>
      <p:sp>
        <p:nvSpPr>
          <p:cNvPr id="442" name="Google Shape;442;p131"/>
          <p:cNvSpPr txBox="1"/>
          <p:nvPr>
            <p:ph idx="4" type="body"/>
          </p:nvPr>
        </p:nvSpPr>
        <p:spPr>
          <a:xfrm>
            <a:off x="3411600" y="3334275"/>
            <a:ext cx="2320800" cy="15918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SzPts val="1400"/>
              <a:buChar char="●"/>
              <a:defRPr sz="1400"/>
            </a:lvl1pPr>
            <a:lvl2pPr indent="-317500" lvl="1" marL="914400" algn="l">
              <a:lnSpc>
                <a:spcPct val="100000"/>
              </a:lnSpc>
              <a:spcBef>
                <a:spcPts val="1600"/>
              </a:spcBef>
              <a:spcAft>
                <a:spcPts val="0"/>
              </a:spcAft>
              <a:buSzPts val="1400"/>
              <a:buChar char="○"/>
              <a:defRPr/>
            </a:lvl2pPr>
            <a:lvl3pPr indent="-317500" lvl="2" marL="1371600" algn="l">
              <a:lnSpc>
                <a:spcPct val="100000"/>
              </a:lnSpc>
              <a:spcBef>
                <a:spcPts val="1600"/>
              </a:spcBef>
              <a:spcAft>
                <a:spcPts val="0"/>
              </a:spcAft>
              <a:buSzPts val="1400"/>
              <a:buChar char="■"/>
              <a:defRPr/>
            </a:lvl3pPr>
            <a:lvl4pPr indent="-317500" lvl="3" marL="1828800" algn="l">
              <a:lnSpc>
                <a:spcPct val="100000"/>
              </a:lnSpc>
              <a:spcBef>
                <a:spcPts val="1600"/>
              </a:spcBef>
              <a:spcAft>
                <a:spcPts val="0"/>
              </a:spcAft>
              <a:buSzPts val="1400"/>
              <a:buChar char="●"/>
              <a:defRPr/>
            </a:lvl4pPr>
            <a:lvl5pPr indent="-317500" lvl="4" marL="2286000" algn="l">
              <a:lnSpc>
                <a:spcPct val="100000"/>
              </a:lnSpc>
              <a:spcBef>
                <a:spcPts val="1600"/>
              </a:spcBef>
              <a:spcAft>
                <a:spcPts val="0"/>
              </a:spcAft>
              <a:buSzPts val="1400"/>
              <a:buChar char="○"/>
              <a:defRPr/>
            </a:lvl5pPr>
            <a:lvl6pPr indent="-317500" lvl="5" marL="2743200" algn="l">
              <a:lnSpc>
                <a:spcPct val="100000"/>
              </a:lnSpc>
              <a:spcBef>
                <a:spcPts val="1600"/>
              </a:spcBef>
              <a:spcAft>
                <a:spcPts val="0"/>
              </a:spcAft>
              <a:buSzPts val="1400"/>
              <a:buChar char="■"/>
              <a:defRPr/>
            </a:lvl6pPr>
            <a:lvl7pPr indent="-317500" lvl="6" marL="3200400" algn="l">
              <a:lnSpc>
                <a:spcPct val="100000"/>
              </a:lnSpc>
              <a:spcBef>
                <a:spcPts val="1600"/>
              </a:spcBef>
              <a:spcAft>
                <a:spcPts val="0"/>
              </a:spcAft>
              <a:buSzPts val="1400"/>
              <a:buChar char="●"/>
              <a:defRPr/>
            </a:lvl7pPr>
            <a:lvl8pPr indent="-317500" lvl="7" marL="3657600" algn="l">
              <a:lnSpc>
                <a:spcPct val="100000"/>
              </a:lnSpc>
              <a:spcBef>
                <a:spcPts val="1600"/>
              </a:spcBef>
              <a:spcAft>
                <a:spcPts val="0"/>
              </a:spcAft>
              <a:buSzPts val="1400"/>
              <a:buChar char="○"/>
              <a:defRPr/>
            </a:lvl8pPr>
            <a:lvl9pPr indent="-317500" lvl="8" marL="4114800" algn="l">
              <a:lnSpc>
                <a:spcPct val="100000"/>
              </a:lnSpc>
              <a:spcBef>
                <a:spcPts val="1600"/>
              </a:spcBef>
              <a:spcAft>
                <a:spcPts val="1600"/>
              </a:spcAft>
              <a:buSzPts val="1400"/>
              <a:buChar char="■"/>
              <a:defRPr/>
            </a:lvl9pPr>
          </a:lstStyle>
          <a:p/>
        </p:txBody>
      </p:sp>
      <p:sp>
        <p:nvSpPr>
          <p:cNvPr id="443" name="Google Shape;443;p131"/>
          <p:cNvSpPr txBox="1"/>
          <p:nvPr>
            <p:ph idx="5" type="title"/>
          </p:nvPr>
        </p:nvSpPr>
        <p:spPr>
          <a:xfrm>
            <a:off x="5936719" y="2745625"/>
            <a:ext cx="2320800" cy="572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800"/>
              <a:buNone/>
              <a:defRPr sz="1800"/>
            </a:lvl1pPr>
            <a:lvl2pPr lvl="1" algn="ctr">
              <a:lnSpc>
                <a:spcPct val="100000"/>
              </a:lnSpc>
              <a:spcBef>
                <a:spcPts val="0"/>
              </a:spcBef>
              <a:spcAft>
                <a:spcPts val="0"/>
              </a:spcAft>
              <a:buSzPts val="2800"/>
              <a:buNone/>
              <a:defRPr/>
            </a:lvl2pPr>
            <a:lvl3pPr lvl="2" algn="ctr">
              <a:lnSpc>
                <a:spcPct val="100000"/>
              </a:lnSpc>
              <a:spcBef>
                <a:spcPts val="0"/>
              </a:spcBef>
              <a:spcAft>
                <a:spcPts val="0"/>
              </a:spcAft>
              <a:buSzPts val="2800"/>
              <a:buNone/>
              <a:defRPr/>
            </a:lvl3pPr>
            <a:lvl4pPr lvl="3" algn="ctr">
              <a:lnSpc>
                <a:spcPct val="100000"/>
              </a:lnSpc>
              <a:spcBef>
                <a:spcPts val="0"/>
              </a:spcBef>
              <a:spcAft>
                <a:spcPts val="0"/>
              </a:spcAft>
              <a:buSzPts val="2800"/>
              <a:buNone/>
              <a:defRPr/>
            </a:lvl4pPr>
            <a:lvl5pPr lvl="4" algn="ctr">
              <a:lnSpc>
                <a:spcPct val="100000"/>
              </a:lnSpc>
              <a:spcBef>
                <a:spcPts val="0"/>
              </a:spcBef>
              <a:spcAft>
                <a:spcPts val="0"/>
              </a:spcAft>
              <a:buSzPts val="2800"/>
              <a:buNone/>
              <a:defRPr/>
            </a:lvl5pPr>
            <a:lvl6pPr lvl="5" algn="ctr">
              <a:lnSpc>
                <a:spcPct val="100000"/>
              </a:lnSpc>
              <a:spcBef>
                <a:spcPts val="0"/>
              </a:spcBef>
              <a:spcAft>
                <a:spcPts val="0"/>
              </a:spcAft>
              <a:buSzPts val="2800"/>
              <a:buNone/>
              <a:defRPr/>
            </a:lvl6pPr>
            <a:lvl7pPr lvl="6" algn="ctr">
              <a:lnSpc>
                <a:spcPct val="100000"/>
              </a:lnSpc>
              <a:spcBef>
                <a:spcPts val="0"/>
              </a:spcBef>
              <a:spcAft>
                <a:spcPts val="0"/>
              </a:spcAft>
              <a:buSzPts val="2800"/>
              <a:buNone/>
              <a:defRPr/>
            </a:lvl7pPr>
            <a:lvl8pPr lvl="7" algn="ctr">
              <a:lnSpc>
                <a:spcPct val="100000"/>
              </a:lnSpc>
              <a:spcBef>
                <a:spcPts val="0"/>
              </a:spcBef>
              <a:spcAft>
                <a:spcPts val="0"/>
              </a:spcAft>
              <a:buSzPts val="2800"/>
              <a:buNone/>
              <a:defRPr/>
            </a:lvl8pPr>
            <a:lvl9pPr lvl="8" algn="ctr">
              <a:lnSpc>
                <a:spcPct val="100000"/>
              </a:lnSpc>
              <a:spcBef>
                <a:spcPts val="0"/>
              </a:spcBef>
              <a:spcAft>
                <a:spcPts val="0"/>
              </a:spcAft>
              <a:buSzPts val="2800"/>
              <a:buNone/>
              <a:defRPr/>
            </a:lvl9pPr>
          </a:lstStyle>
          <a:p/>
        </p:txBody>
      </p:sp>
      <p:sp>
        <p:nvSpPr>
          <p:cNvPr id="444" name="Google Shape;444;p131"/>
          <p:cNvSpPr txBox="1"/>
          <p:nvPr>
            <p:ph idx="6" type="body"/>
          </p:nvPr>
        </p:nvSpPr>
        <p:spPr>
          <a:xfrm>
            <a:off x="5936725" y="3334275"/>
            <a:ext cx="2320800" cy="15918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SzPts val="1400"/>
              <a:buChar char="●"/>
              <a:defRPr sz="1400"/>
            </a:lvl1pPr>
            <a:lvl2pPr indent="-317500" lvl="1" marL="914400" algn="l">
              <a:lnSpc>
                <a:spcPct val="100000"/>
              </a:lnSpc>
              <a:spcBef>
                <a:spcPts val="1600"/>
              </a:spcBef>
              <a:spcAft>
                <a:spcPts val="0"/>
              </a:spcAft>
              <a:buSzPts val="1400"/>
              <a:buChar char="○"/>
              <a:defRPr/>
            </a:lvl2pPr>
            <a:lvl3pPr indent="-317500" lvl="2" marL="1371600" algn="l">
              <a:lnSpc>
                <a:spcPct val="100000"/>
              </a:lnSpc>
              <a:spcBef>
                <a:spcPts val="1600"/>
              </a:spcBef>
              <a:spcAft>
                <a:spcPts val="0"/>
              </a:spcAft>
              <a:buSzPts val="1400"/>
              <a:buChar char="■"/>
              <a:defRPr/>
            </a:lvl3pPr>
            <a:lvl4pPr indent="-317500" lvl="3" marL="1828800" algn="l">
              <a:lnSpc>
                <a:spcPct val="100000"/>
              </a:lnSpc>
              <a:spcBef>
                <a:spcPts val="1600"/>
              </a:spcBef>
              <a:spcAft>
                <a:spcPts val="0"/>
              </a:spcAft>
              <a:buSzPts val="1400"/>
              <a:buChar char="●"/>
              <a:defRPr/>
            </a:lvl4pPr>
            <a:lvl5pPr indent="-317500" lvl="4" marL="2286000" algn="l">
              <a:lnSpc>
                <a:spcPct val="100000"/>
              </a:lnSpc>
              <a:spcBef>
                <a:spcPts val="1600"/>
              </a:spcBef>
              <a:spcAft>
                <a:spcPts val="0"/>
              </a:spcAft>
              <a:buSzPts val="1400"/>
              <a:buChar char="○"/>
              <a:defRPr/>
            </a:lvl5pPr>
            <a:lvl6pPr indent="-317500" lvl="5" marL="2743200" algn="l">
              <a:lnSpc>
                <a:spcPct val="100000"/>
              </a:lnSpc>
              <a:spcBef>
                <a:spcPts val="1600"/>
              </a:spcBef>
              <a:spcAft>
                <a:spcPts val="0"/>
              </a:spcAft>
              <a:buSzPts val="1400"/>
              <a:buChar char="■"/>
              <a:defRPr/>
            </a:lvl6pPr>
            <a:lvl7pPr indent="-317500" lvl="6" marL="3200400" algn="l">
              <a:lnSpc>
                <a:spcPct val="100000"/>
              </a:lnSpc>
              <a:spcBef>
                <a:spcPts val="1600"/>
              </a:spcBef>
              <a:spcAft>
                <a:spcPts val="0"/>
              </a:spcAft>
              <a:buSzPts val="1400"/>
              <a:buChar char="●"/>
              <a:defRPr/>
            </a:lvl7pPr>
            <a:lvl8pPr indent="-317500" lvl="7" marL="3657600" algn="l">
              <a:lnSpc>
                <a:spcPct val="100000"/>
              </a:lnSpc>
              <a:spcBef>
                <a:spcPts val="1600"/>
              </a:spcBef>
              <a:spcAft>
                <a:spcPts val="0"/>
              </a:spcAft>
              <a:buSzPts val="1400"/>
              <a:buChar char="○"/>
              <a:defRPr/>
            </a:lvl8pPr>
            <a:lvl9pPr indent="-317500" lvl="8" marL="4114800" algn="l">
              <a:lnSpc>
                <a:spcPct val="100000"/>
              </a:lnSpc>
              <a:spcBef>
                <a:spcPts val="1600"/>
              </a:spcBef>
              <a:spcAft>
                <a:spcPts val="1600"/>
              </a:spcAft>
              <a:buSzPts val="1400"/>
              <a:buChar char="■"/>
              <a:defRPr/>
            </a:lvl9pPr>
          </a:lstStyle>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3">
  <p:cSld name="Section 3">
    <p:spTree>
      <p:nvGrpSpPr>
        <p:cNvPr id="445" name="Shape 445"/>
        <p:cNvGrpSpPr/>
        <p:nvPr/>
      </p:nvGrpSpPr>
      <p:grpSpPr>
        <a:xfrm>
          <a:off x="0" y="0"/>
          <a:ext cx="0" cy="0"/>
          <a:chOff x="0" y="0"/>
          <a:chExt cx="0" cy="0"/>
        </a:xfrm>
      </p:grpSpPr>
      <p:sp>
        <p:nvSpPr>
          <p:cNvPr id="446" name="Google Shape;446;p132"/>
          <p:cNvSpPr/>
          <p:nvPr/>
        </p:nvSpPr>
        <p:spPr>
          <a:xfrm>
            <a:off x="-13350" y="1853400"/>
            <a:ext cx="9170700" cy="3345900"/>
          </a:xfrm>
          <a:prstGeom prst="rect">
            <a:avLst/>
          </a:pr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7" name="Google Shape;447;p132"/>
          <p:cNvSpPr txBox="1"/>
          <p:nvPr>
            <p:ph type="title"/>
          </p:nvPr>
        </p:nvSpPr>
        <p:spPr>
          <a:xfrm>
            <a:off x="1165031" y="2560525"/>
            <a:ext cx="4387200" cy="841800"/>
          </a:xfrm>
          <a:prstGeom prst="rect">
            <a:avLst/>
          </a:prstGeom>
          <a:noFill/>
          <a:ln>
            <a:noFill/>
          </a:ln>
        </p:spPr>
        <p:txBody>
          <a:bodyPr anchorCtr="0" anchor="ctr" bIns="91425" lIns="91425" spcFirstLastPara="1" rIns="91425" wrap="square" tIns="91425">
            <a:noAutofit/>
          </a:bodyPr>
          <a:lstStyle>
            <a:lvl1pPr lvl="0" algn="l">
              <a:lnSpc>
                <a:spcPct val="80000"/>
              </a:lnSpc>
              <a:spcBef>
                <a:spcPts val="0"/>
              </a:spcBef>
              <a:spcAft>
                <a:spcPts val="0"/>
              </a:spcAft>
              <a:buSzPts val="4800"/>
              <a:buNone/>
              <a:defRPr sz="48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p:txBody>
      </p:sp>
      <p:sp>
        <p:nvSpPr>
          <p:cNvPr id="448" name="Google Shape;448;p132"/>
          <p:cNvSpPr txBox="1"/>
          <p:nvPr>
            <p:ph idx="2" type="title"/>
          </p:nvPr>
        </p:nvSpPr>
        <p:spPr>
          <a:xfrm>
            <a:off x="1165031" y="945225"/>
            <a:ext cx="2511900" cy="7893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7200"/>
              <a:buNone/>
              <a:defRPr sz="7200"/>
            </a:lvl1pPr>
            <a:lvl2pPr lvl="1" algn="l">
              <a:lnSpc>
                <a:spcPct val="100000"/>
              </a:lnSpc>
              <a:spcBef>
                <a:spcPts val="0"/>
              </a:spcBef>
              <a:spcAft>
                <a:spcPts val="0"/>
              </a:spcAft>
              <a:buSzPts val="7200"/>
              <a:buNone/>
              <a:defRPr sz="7200"/>
            </a:lvl2pPr>
            <a:lvl3pPr lvl="2" algn="l">
              <a:lnSpc>
                <a:spcPct val="100000"/>
              </a:lnSpc>
              <a:spcBef>
                <a:spcPts val="0"/>
              </a:spcBef>
              <a:spcAft>
                <a:spcPts val="0"/>
              </a:spcAft>
              <a:buSzPts val="7200"/>
              <a:buNone/>
              <a:defRPr sz="7200"/>
            </a:lvl3pPr>
            <a:lvl4pPr lvl="3" algn="l">
              <a:lnSpc>
                <a:spcPct val="100000"/>
              </a:lnSpc>
              <a:spcBef>
                <a:spcPts val="0"/>
              </a:spcBef>
              <a:spcAft>
                <a:spcPts val="0"/>
              </a:spcAft>
              <a:buSzPts val="7200"/>
              <a:buNone/>
              <a:defRPr sz="7200"/>
            </a:lvl4pPr>
            <a:lvl5pPr lvl="4" algn="l">
              <a:lnSpc>
                <a:spcPct val="100000"/>
              </a:lnSpc>
              <a:spcBef>
                <a:spcPts val="0"/>
              </a:spcBef>
              <a:spcAft>
                <a:spcPts val="0"/>
              </a:spcAft>
              <a:buSzPts val="7200"/>
              <a:buNone/>
              <a:defRPr sz="7200"/>
            </a:lvl5pPr>
            <a:lvl6pPr lvl="5" algn="l">
              <a:lnSpc>
                <a:spcPct val="100000"/>
              </a:lnSpc>
              <a:spcBef>
                <a:spcPts val="0"/>
              </a:spcBef>
              <a:spcAft>
                <a:spcPts val="0"/>
              </a:spcAft>
              <a:buSzPts val="7200"/>
              <a:buNone/>
              <a:defRPr sz="7200"/>
            </a:lvl6pPr>
            <a:lvl7pPr lvl="6" algn="l">
              <a:lnSpc>
                <a:spcPct val="100000"/>
              </a:lnSpc>
              <a:spcBef>
                <a:spcPts val="0"/>
              </a:spcBef>
              <a:spcAft>
                <a:spcPts val="0"/>
              </a:spcAft>
              <a:buSzPts val="7200"/>
              <a:buNone/>
              <a:defRPr sz="7200"/>
            </a:lvl7pPr>
            <a:lvl8pPr lvl="7" algn="l">
              <a:lnSpc>
                <a:spcPct val="100000"/>
              </a:lnSpc>
              <a:spcBef>
                <a:spcPts val="0"/>
              </a:spcBef>
              <a:spcAft>
                <a:spcPts val="0"/>
              </a:spcAft>
              <a:buSzPts val="7200"/>
              <a:buNone/>
              <a:defRPr sz="7200"/>
            </a:lvl8pPr>
            <a:lvl9pPr lvl="8" algn="l">
              <a:lnSpc>
                <a:spcPct val="100000"/>
              </a:lnSpc>
              <a:spcBef>
                <a:spcPts val="0"/>
              </a:spcBef>
              <a:spcAft>
                <a:spcPts val="0"/>
              </a:spcAft>
              <a:buSzPts val="7200"/>
              <a:buNone/>
              <a:defRPr sz="7200"/>
            </a:lvl9pPr>
          </a:lstStyle>
          <a:p/>
        </p:txBody>
      </p:sp>
      <p:sp>
        <p:nvSpPr>
          <p:cNvPr id="449" name="Google Shape;449;p132"/>
          <p:cNvSpPr txBox="1"/>
          <p:nvPr>
            <p:ph idx="1" type="subTitle"/>
          </p:nvPr>
        </p:nvSpPr>
        <p:spPr>
          <a:xfrm>
            <a:off x="1165031" y="3591825"/>
            <a:ext cx="3179100" cy="5382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600"/>
              <a:buNone/>
              <a:defRPr sz="1600"/>
            </a:lvl1pPr>
            <a:lvl2pPr lvl="1" algn="l">
              <a:lnSpc>
                <a:spcPct val="100000"/>
              </a:lnSpc>
              <a:spcBef>
                <a:spcPts val="0"/>
              </a:spcBef>
              <a:spcAft>
                <a:spcPts val="0"/>
              </a:spcAft>
              <a:buSzPts val="2800"/>
              <a:buNone/>
              <a:defRPr sz="2800"/>
            </a:lvl2pPr>
            <a:lvl3pPr lvl="2" algn="l">
              <a:lnSpc>
                <a:spcPct val="100000"/>
              </a:lnSpc>
              <a:spcBef>
                <a:spcPts val="0"/>
              </a:spcBef>
              <a:spcAft>
                <a:spcPts val="0"/>
              </a:spcAft>
              <a:buSzPts val="2800"/>
              <a:buNone/>
              <a:defRPr sz="2800"/>
            </a:lvl3pPr>
            <a:lvl4pPr lvl="3" algn="l">
              <a:lnSpc>
                <a:spcPct val="100000"/>
              </a:lnSpc>
              <a:spcBef>
                <a:spcPts val="0"/>
              </a:spcBef>
              <a:spcAft>
                <a:spcPts val="0"/>
              </a:spcAft>
              <a:buSzPts val="2800"/>
              <a:buNone/>
              <a:defRPr sz="2800"/>
            </a:lvl4pPr>
            <a:lvl5pPr lvl="4" algn="l">
              <a:lnSpc>
                <a:spcPct val="100000"/>
              </a:lnSpc>
              <a:spcBef>
                <a:spcPts val="0"/>
              </a:spcBef>
              <a:spcAft>
                <a:spcPts val="0"/>
              </a:spcAft>
              <a:buSzPts val="2800"/>
              <a:buNone/>
              <a:defRPr sz="2800"/>
            </a:lvl5pPr>
            <a:lvl6pPr lvl="5" algn="l">
              <a:lnSpc>
                <a:spcPct val="100000"/>
              </a:lnSpc>
              <a:spcBef>
                <a:spcPts val="0"/>
              </a:spcBef>
              <a:spcAft>
                <a:spcPts val="0"/>
              </a:spcAft>
              <a:buSzPts val="2800"/>
              <a:buNone/>
              <a:defRPr sz="2800"/>
            </a:lvl6pPr>
            <a:lvl7pPr lvl="6" algn="l">
              <a:lnSpc>
                <a:spcPct val="100000"/>
              </a:lnSpc>
              <a:spcBef>
                <a:spcPts val="0"/>
              </a:spcBef>
              <a:spcAft>
                <a:spcPts val="0"/>
              </a:spcAft>
              <a:buSzPts val="2800"/>
              <a:buNone/>
              <a:defRPr sz="2800"/>
            </a:lvl7pPr>
            <a:lvl8pPr lvl="7" algn="l">
              <a:lnSpc>
                <a:spcPct val="100000"/>
              </a:lnSpc>
              <a:spcBef>
                <a:spcPts val="0"/>
              </a:spcBef>
              <a:spcAft>
                <a:spcPts val="0"/>
              </a:spcAft>
              <a:buSzPts val="2800"/>
              <a:buNone/>
              <a:defRPr sz="2800"/>
            </a:lvl8pPr>
            <a:lvl9pPr lvl="8" algn="l">
              <a:lnSpc>
                <a:spcPct val="100000"/>
              </a:lnSpc>
              <a:spcBef>
                <a:spcPts val="0"/>
              </a:spcBef>
              <a:spcAft>
                <a:spcPts val="0"/>
              </a:spcAft>
              <a:buSzPts val="2800"/>
              <a:buNone/>
              <a:defRPr sz="2800"/>
            </a:lvl9pPr>
          </a:lstStyle>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hree Columns 2">
  <p:cSld name="Title + Three Columns 2">
    <p:spTree>
      <p:nvGrpSpPr>
        <p:cNvPr id="450" name="Shape 450"/>
        <p:cNvGrpSpPr/>
        <p:nvPr/>
      </p:nvGrpSpPr>
      <p:grpSpPr>
        <a:xfrm>
          <a:off x="0" y="0"/>
          <a:ext cx="0" cy="0"/>
          <a:chOff x="0" y="0"/>
          <a:chExt cx="0" cy="0"/>
        </a:xfrm>
      </p:grpSpPr>
      <p:sp>
        <p:nvSpPr>
          <p:cNvPr id="451" name="Google Shape;451;p133"/>
          <p:cNvSpPr/>
          <p:nvPr/>
        </p:nvSpPr>
        <p:spPr>
          <a:xfrm>
            <a:off x="0" y="3459250"/>
            <a:ext cx="9144000" cy="1223400"/>
          </a:xfrm>
          <a:prstGeom prst="rect">
            <a:avLst/>
          </a:pr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2" name="Google Shape;452;p133"/>
          <p:cNvSpPr/>
          <p:nvPr/>
        </p:nvSpPr>
        <p:spPr>
          <a:xfrm>
            <a:off x="0" y="0"/>
            <a:ext cx="9144000" cy="781200"/>
          </a:xfrm>
          <a:prstGeom prst="rect">
            <a:avLst/>
          </a:pr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3" name="Google Shape;453;p133"/>
          <p:cNvSpPr txBox="1"/>
          <p:nvPr>
            <p:ph type="title"/>
          </p:nvPr>
        </p:nvSpPr>
        <p:spPr>
          <a:xfrm>
            <a:off x="680525" y="445025"/>
            <a:ext cx="70665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454" name="Google Shape;454;p133"/>
          <p:cNvSpPr txBox="1"/>
          <p:nvPr>
            <p:ph idx="2" type="title"/>
          </p:nvPr>
        </p:nvSpPr>
        <p:spPr>
          <a:xfrm>
            <a:off x="844405" y="3762850"/>
            <a:ext cx="2276700" cy="572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800"/>
              <a:buNone/>
              <a:defRPr sz="1800"/>
            </a:lvl1pPr>
            <a:lvl2pPr lvl="1" algn="ctr">
              <a:lnSpc>
                <a:spcPct val="100000"/>
              </a:lnSpc>
              <a:spcBef>
                <a:spcPts val="0"/>
              </a:spcBef>
              <a:spcAft>
                <a:spcPts val="0"/>
              </a:spcAft>
              <a:buSzPts val="2800"/>
              <a:buNone/>
              <a:defRPr/>
            </a:lvl2pPr>
            <a:lvl3pPr lvl="2" algn="ctr">
              <a:lnSpc>
                <a:spcPct val="100000"/>
              </a:lnSpc>
              <a:spcBef>
                <a:spcPts val="0"/>
              </a:spcBef>
              <a:spcAft>
                <a:spcPts val="0"/>
              </a:spcAft>
              <a:buSzPts val="2800"/>
              <a:buNone/>
              <a:defRPr/>
            </a:lvl3pPr>
            <a:lvl4pPr lvl="3" algn="ctr">
              <a:lnSpc>
                <a:spcPct val="100000"/>
              </a:lnSpc>
              <a:spcBef>
                <a:spcPts val="0"/>
              </a:spcBef>
              <a:spcAft>
                <a:spcPts val="0"/>
              </a:spcAft>
              <a:buSzPts val="2800"/>
              <a:buNone/>
              <a:defRPr/>
            </a:lvl4pPr>
            <a:lvl5pPr lvl="4" algn="ctr">
              <a:lnSpc>
                <a:spcPct val="100000"/>
              </a:lnSpc>
              <a:spcBef>
                <a:spcPts val="0"/>
              </a:spcBef>
              <a:spcAft>
                <a:spcPts val="0"/>
              </a:spcAft>
              <a:buSzPts val="2800"/>
              <a:buNone/>
              <a:defRPr/>
            </a:lvl5pPr>
            <a:lvl6pPr lvl="5" algn="ctr">
              <a:lnSpc>
                <a:spcPct val="100000"/>
              </a:lnSpc>
              <a:spcBef>
                <a:spcPts val="0"/>
              </a:spcBef>
              <a:spcAft>
                <a:spcPts val="0"/>
              </a:spcAft>
              <a:buSzPts val="2800"/>
              <a:buNone/>
              <a:defRPr/>
            </a:lvl6pPr>
            <a:lvl7pPr lvl="6" algn="ctr">
              <a:lnSpc>
                <a:spcPct val="100000"/>
              </a:lnSpc>
              <a:spcBef>
                <a:spcPts val="0"/>
              </a:spcBef>
              <a:spcAft>
                <a:spcPts val="0"/>
              </a:spcAft>
              <a:buSzPts val="2800"/>
              <a:buNone/>
              <a:defRPr/>
            </a:lvl7pPr>
            <a:lvl8pPr lvl="7" algn="ctr">
              <a:lnSpc>
                <a:spcPct val="100000"/>
              </a:lnSpc>
              <a:spcBef>
                <a:spcPts val="0"/>
              </a:spcBef>
              <a:spcAft>
                <a:spcPts val="0"/>
              </a:spcAft>
              <a:buSzPts val="2800"/>
              <a:buNone/>
              <a:defRPr/>
            </a:lvl8pPr>
            <a:lvl9pPr lvl="8" algn="ctr">
              <a:lnSpc>
                <a:spcPct val="100000"/>
              </a:lnSpc>
              <a:spcBef>
                <a:spcPts val="0"/>
              </a:spcBef>
              <a:spcAft>
                <a:spcPts val="0"/>
              </a:spcAft>
              <a:buSzPts val="2800"/>
              <a:buNone/>
              <a:defRPr/>
            </a:lvl9pPr>
          </a:lstStyle>
          <a:p/>
        </p:txBody>
      </p:sp>
      <p:sp>
        <p:nvSpPr>
          <p:cNvPr id="455" name="Google Shape;455;p133"/>
          <p:cNvSpPr txBox="1"/>
          <p:nvPr>
            <p:ph idx="1" type="subTitle"/>
          </p:nvPr>
        </p:nvSpPr>
        <p:spPr>
          <a:xfrm>
            <a:off x="844405" y="4106950"/>
            <a:ext cx="2276700" cy="5382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400"/>
              <a:buNone/>
              <a:defRPr sz="1400"/>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456" name="Google Shape;456;p133"/>
          <p:cNvSpPr txBox="1"/>
          <p:nvPr>
            <p:ph idx="3" type="title"/>
          </p:nvPr>
        </p:nvSpPr>
        <p:spPr>
          <a:xfrm>
            <a:off x="3433645" y="3762850"/>
            <a:ext cx="2276700" cy="572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800"/>
              <a:buNone/>
              <a:defRPr sz="1800"/>
            </a:lvl1pPr>
            <a:lvl2pPr lvl="1" algn="ctr">
              <a:lnSpc>
                <a:spcPct val="100000"/>
              </a:lnSpc>
              <a:spcBef>
                <a:spcPts val="0"/>
              </a:spcBef>
              <a:spcAft>
                <a:spcPts val="0"/>
              </a:spcAft>
              <a:buSzPts val="2800"/>
              <a:buNone/>
              <a:defRPr/>
            </a:lvl2pPr>
            <a:lvl3pPr lvl="2" algn="ctr">
              <a:lnSpc>
                <a:spcPct val="100000"/>
              </a:lnSpc>
              <a:spcBef>
                <a:spcPts val="0"/>
              </a:spcBef>
              <a:spcAft>
                <a:spcPts val="0"/>
              </a:spcAft>
              <a:buSzPts val="2800"/>
              <a:buNone/>
              <a:defRPr/>
            </a:lvl3pPr>
            <a:lvl4pPr lvl="3" algn="ctr">
              <a:lnSpc>
                <a:spcPct val="100000"/>
              </a:lnSpc>
              <a:spcBef>
                <a:spcPts val="0"/>
              </a:spcBef>
              <a:spcAft>
                <a:spcPts val="0"/>
              </a:spcAft>
              <a:buSzPts val="2800"/>
              <a:buNone/>
              <a:defRPr/>
            </a:lvl4pPr>
            <a:lvl5pPr lvl="4" algn="ctr">
              <a:lnSpc>
                <a:spcPct val="100000"/>
              </a:lnSpc>
              <a:spcBef>
                <a:spcPts val="0"/>
              </a:spcBef>
              <a:spcAft>
                <a:spcPts val="0"/>
              </a:spcAft>
              <a:buSzPts val="2800"/>
              <a:buNone/>
              <a:defRPr/>
            </a:lvl5pPr>
            <a:lvl6pPr lvl="5" algn="ctr">
              <a:lnSpc>
                <a:spcPct val="100000"/>
              </a:lnSpc>
              <a:spcBef>
                <a:spcPts val="0"/>
              </a:spcBef>
              <a:spcAft>
                <a:spcPts val="0"/>
              </a:spcAft>
              <a:buSzPts val="2800"/>
              <a:buNone/>
              <a:defRPr/>
            </a:lvl6pPr>
            <a:lvl7pPr lvl="6" algn="ctr">
              <a:lnSpc>
                <a:spcPct val="100000"/>
              </a:lnSpc>
              <a:spcBef>
                <a:spcPts val="0"/>
              </a:spcBef>
              <a:spcAft>
                <a:spcPts val="0"/>
              </a:spcAft>
              <a:buSzPts val="2800"/>
              <a:buNone/>
              <a:defRPr/>
            </a:lvl7pPr>
            <a:lvl8pPr lvl="7" algn="ctr">
              <a:lnSpc>
                <a:spcPct val="100000"/>
              </a:lnSpc>
              <a:spcBef>
                <a:spcPts val="0"/>
              </a:spcBef>
              <a:spcAft>
                <a:spcPts val="0"/>
              </a:spcAft>
              <a:buSzPts val="2800"/>
              <a:buNone/>
              <a:defRPr/>
            </a:lvl8pPr>
            <a:lvl9pPr lvl="8" algn="ctr">
              <a:lnSpc>
                <a:spcPct val="100000"/>
              </a:lnSpc>
              <a:spcBef>
                <a:spcPts val="0"/>
              </a:spcBef>
              <a:spcAft>
                <a:spcPts val="0"/>
              </a:spcAft>
              <a:buSzPts val="2800"/>
              <a:buNone/>
              <a:defRPr/>
            </a:lvl9pPr>
          </a:lstStyle>
          <a:p/>
        </p:txBody>
      </p:sp>
      <p:sp>
        <p:nvSpPr>
          <p:cNvPr id="457" name="Google Shape;457;p133"/>
          <p:cNvSpPr txBox="1"/>
          <p:nvPr>
            <p:ph idx="4" type="subTitle"/>
          </p:nvPr>
        </p:nvSpPr>
        <p:spPr>
          <a:xfrm>
            <a:off x="3433645" y="4106950"/>
            <a:ext cx="2276700" cy="5382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400"/>
              <a:buNone/>
              <a:defRPr sz="1400"/>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458" name="Google Shape;458;p133"/>
          <p:cNvSpPr txBox="1"/>
          <p:nvPr>
            <p:ph idx="5" type="title"/>
          </p:nvPr>
        </p:nvSpPr>
        <p:spPr>
          <a:xfrm>
            <a:off x="6022895" y="3762850"/>
            <a:ext cx="2276700" cy="572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800"/>
              <a:buNone/>
              <a:defRPr sz="1800"/>
            </a:lvl1pPr>
            <a:lvl2pPr lvl="1" algn="ctr">
              <a:lnSpc>
                <a:spcPct val="100000"/>
              </a:lnSpc>
              <a:spcBef>
                <a:spcPts val="0"/>
              </a:spcBef>
              <a:spcAft>
                <a:spcPts val="0"/>
              </a:spcAft>
              <a:buSzPts val="2800"/>
              <a:buNone/>
              <a:defRPr/>
            </a:lvl2pPr>
            <a:lvl3pPr lvl="2" algn="ctr">
              <a:lnSpc>
                <a:spcPct val="100000"/>
              </a:lnSpc>
              <a:spcBef>
                <a:spcPts val="0"/>
              </a:spcBef>
              <a:spcAft>
                <a:spcPts val="0"/>
              </a:spcAft>
              <a:buSzPts val="2800"/>
              <a:buNone/>
              <a:defRPr/>
            </a:lvl3pPr>
            <a:lvl4pPr lvl="3" algn="ctr">
              <a:lnSpc>
                <a:spcPct val="100000"/>
              </a:lnSpc>
              <a:spcBef>
                <a:spcPts val="0"/>
              </a:spcBef>
              <a:spcAft>
                <a:spcPts val="0"/>
              </a:spcAft>
              <a:buSzPts val="2800"/>
              <a:buNone/>
              <a:defRPr/>
            </a:lvl4pPr>
            <a:lvl5pPr lvl="4" algn="ctr">
              <a:lnSpc>
                <a:spcPct val="100000"/>
              </a:lnSpc>
              <a:spcBef>
                <a:spcPts val="0"/>
              </a:spcBef>
              <a:spcAft>
                <a:spcPts val="0"/>
              </a:spcAft>
              <a:buSzPts val="2800"/>
              <a:buNone/>
              <a:defRPr/>
            </a:lvl5pPr>
            <a:lvl6pPr lvl="5" algn="ctr">
              <a:lnSpc>
                <a:spcPct val="100000"/>
              </a:lnSpc>
              <a:spcBef>
                <a:spcPts val="0"/>
              </a:spcBef>
              <a:spcAft>
                <a:spcPts val="0"/>
              </a:spcAft>
              <a:buSzPts val="2800"/>
              <a:buNone/>
              <a:defRPr/>
            </a:lvl6pPr>
            <a:lvl7pPr lvl="6" algn="ctr">
              <a:lnSpc>
                <a:spcPct val="100000"/>
              </a:lnSpc>
              <a:spcBef>
                <a:spcPts val="0"/>
              </a:spcBef>
              <a:spcAft>
                <a:spcPts val="0"/>
              </a:spcAft>
              <a:buSzPts val="2800"/>
              <a:buNone/>
              <a:defRPr/>
            </a:lvl7pPr>
            <a:lvl8pPr lvl="7" algn="ctr">
              <a:lnSpc>
                <a:spcPct val="100000"/>
              </a:lnSpc>
              <a:spcBef>
                <a:spcPts val="0"/>
              </a:spcBef>
              <a:spcAft>
                <a:spcPts val="0"/>
              </a:spcAft>
              <a:buSzPts val="2800"/>
              <a:buNone/>
              <a:defRPr/>
            </a:lvl8pPr>
            <a:lvl9pPr lvl="8" algn="ctr">
              <a:lnSpc>
                <a:spcPct val="100000"/>
              </a:lnSpc>
              <a:spcBef>
                <a:spcPts val="0"/>
              </a:spcBef>
              <a:spcAft>
                <a:spcPts val="0"/>
              </a:spcAft>
              <a:buSzPts val="2800"/>
              <a:buNone/>
              <a:defRPr/>
            </a:lvl9pPr>
          </a:lstStyle>
          <a:p/>
        </p:txBody>
      </p:sp>
      <p:sp>
        <p:nvSpPr>
          <p:cNvPr id="459" name="Google Shape;459;p133"/>
          <p:cNvSpPr txBox="1"/>
          <p:nvPr>
            <p:ph idx="6" type="subTitle"/>
          </p:nvPr>
        </p:nvSpPr>
        <p:spPr>
          <a:xfrm>
            <a:off x="6022895" y="4106950"/>
            <a:ext cx="2276700" cy="5382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400"/>
              <a:buNone/>
              <a:defRPr sz="1400"/>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hree Columns 3">
  <p:cSld name="Title + Three Columns 3">
    <p:spTree>
      <p:nvGrpSpPr>
        <p:cNvPr id="460" name="Shape 460"/>
        <p:cNvGrpSpPr/>
        <p:nvPr/>
      </p:nvGrpSpPr>
      <p:grpSpPr>
        <a:xfrm>
          <a:off x="0" y="0"/>
          <a:ext cx="0" cy="0"/>
          <a:chOff x="0" y="0"/>
          <a:chExt cx="0" cy="0"/>
        </a:xfrm>
      </p:grpSpPr>
      <p:sp>
        <p:nvSpPr>
          <p:cNvPr id="461" name="Google Shape;461;p134"/>
          <p:cNvSpPr/>
          <p:nvPr/>
        </p:nvSpPr>
        <p:spPr>
          <a:xfrm>
            <a:off x="0" y="0"/>
            <a:ext cx="9144000" cy="781200"/>
          </a:xfrm>
          <a:prstGeom prst="rect">
            <a:avLst/>
          </a:pr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2" name="Google Shape;462;p134"/>
          <p:cNvSpPr txBox="1"/>
          <p:nvPr>
            <p:ph type="title"/>
          </p:nvPr>
        </p:nvSpPr>
        <p:spPr>
          <a:xfrm>
            <a:off x="680525" y="445025"/>
            <a:ext cx="70665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463" name="Google Shape;463;p134"/>
          <p:cNvSpPr txBox="1"/>
          <p:nvPr>
            <p:ph idx="2" type="title"/>
          </p:nvPr>
        </p:nvSpPr>
        <p:spPr>
          <a:xfrm>
            <a:off x="6114800" y="1503225"/>
            <a:ext cx="22221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2"/>
              </a:buClr>
              <a:buSzPts val="1800"/>
              <a:buNone/>
              <a:defRPr sz="1800">
                <a:solidFill>
                  <a:schemeClr val="accent2"/>
                </a:solidFill>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464" name="Google Shape;464;p134"/>
          <p:cNvSpPr txBox="1"/>
          <p:nvPr>
            <p:ph idx="1" type="subTitle"/>
          </p:nvPr>
        </p:nvSpPr>
        <p:spPr>
          <a:xfrm>
            <a:off x="6114800" y="1847325"/>
            <a:ext cx="2222100" cy="5382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400"/>
              <a:buNone/>
              <a:defRPr sz="14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65" name="Google Shape;465;p134"/>
          <p:cNvSpPr txBox="1"/>
          <p:nvPr>
            <p:ph idx="3" type="title"/>
          </p:nvPr>
        </p:nvSpPr>
        <p:spPr>
          <a:xfrm>
            <a:off x="6114800" y="2545650"/>
            <a:ext cx="22221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3"/>
              </a:buClr>
              <a:buSzPts val="1800"/>
              <a:buNone/>
              <a:defRPr sz="1800">
                <a:solidFill>
                  <a:schemeClr val="accent3"/>
                </a:solidFill>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466" name="Google Shape;466;p134"/>
          <p:cNvSpPr txBox="1"/>
          <p:nvPr>
            <p:ph idx="4" type="subTitle"/>
          </p:nvPr>
        </p:nvSpPr>
        <p:spPr>
          <a:xfrm>
            <a:off x="6114800" y="2889750"/>
            <a:ext cx="2222100" cy="5382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400"/>
              <a:buNone/>
              <a:defRPr sz="14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67" name="Google Shape;467;p134"/>
          <p:cNvSpPr txBox="1"/>
          <p:nvPr>
            <p:ph idx="5" type="title"/>
          </p:nvPr>
        </p:nvSpPr>
        <p:spPr>
          <a:xfrm>
            <a:off x="6114800" y="3588075"/>
            <a:ext cx="22221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1800"/>
              <a:buNone/>
              <a:defRPr sz="1800">
                <a:solidFill>
                  <a:schemeClr val="accent1"/>
                </a:solidFill>
              </a:defRPr>
            </a:lvl1pPr>
            <a:lvl2pPr lvl="1" algn="l">
              <a:lnSpc>
                <a:spcPct val="100000"/>
              </a:lnSpc>
              <a:spcBef>
                <a:spcPts val="0"/>
              </a:spcBef>
              <a:spcAft>
                <a:spcPts val="0"/>
              </a:spcAft>
              <a:buClr>
                <a:schemeClr val="accent1"/>
              </a:buClr>
              <a:buSzPts val="2800"/>
              <a:buNone/>
              <a:defRPr>
                <a:solidFill>
                  <a:schemeClr val="accent1"/>
                </a:solidFill>
              </a:defRPr>
            </a:lvl2pPr>
            <a:lvl3pPr lvl="2" algn="l">
              <a:lnSpc>
                <a:spcPct val="100000"/>
              </a:lnSpc>
              <a:spcBef>
                <a:spcPts val="0"/>
              </a:spcBef>
              <a:spcAft>
                <a:spcPts val="0"/>
              </a:spcAft>
              <a:buClr>
                <a:schemeClr val="accent1"/>
              </a:buClr>
              <a:buSzPts val="2800"/>
              <a:buNone/>
              <a:defRPr>
                <a:solidFill>
                  <a:schemeClr val="accent1"/>
                </a:solidFill>
              </a:defRPr>
            </a:lvl3pPr>
            <a:lvl4pPr lvl="3" algn="l">
              <a:lnSpc>
                <a:spcPct val="100000"/>
              </a:lnSpc>
              <a:spcBef>
                <a:spcPts val="0"/>
              </a:spcBef>
              <a:spcAft>
                <a:spcPts val="0"/>
              </a:spcAft>
              <a:buClr>
                <a:schemeClr val="accent1"/>
              </a:buClr>
              <a:buSzPts val="2800"/>
              <a:buNone/>
              <a:defRPr>
                <a:solidFill>
                  <a:schemeClr val="accent1"/>
                </a:solidFill>
              </a:defRPr>
            </a:lvl4pPr>
            <a:lvl5pPr lvl="4" algn="l">
              <a:lnSpc>
                <a:spcPct val="100000"/>
              </a:lnSpc>
              <a:spcBef>
                <a:spcPts val="0"/>
              </a:spcBef>
              <a:spcAft>
                <a:spcPts val="0"/>
              </a:spcAft>
              <a:buClr>
                <a:schemeClr val="accent1"/>
              </a:buClr>
              <a:buSzPts val="2800"/>
              <a:buNone/>
              <a:defRPr>
                <a:solidFill>
                  <a:schemeClr val="accent1"/>
                </a:solidFill>
              </a:defRPr>
            </a:lvl5pPr>
            <a:lvl6pPr lvl="5" algn="l">
              <a:lnSpc>
                <a:spcPct val="100000"/>
              </a:lnSpc>
              <a:spcBef>
                <a:spcPts val="0"/>
              </a:spcBef>
              <a:spcAft>
                <a:spcPts val="0"/>
              </a:spcAft>
              <a:buClr>
                <a:schemeClr val="accent1"/>
              </a:buClr>
              <a:buSzPts val="2800"/>
              <a:buNone/>
              <a:defRPr>
                <a:solidFill>
                  <a:schemeClr val="accent1"/>
                </a:solidFill>
              </a:defRPr>
            </a:lvl6pPr>
            <a:lvl7pPr lvl="6" algn="l">
              <a:lnSpc>
                <a:spcPct val="100000"/>
              </a:lnSpc>
              <a:spcBef>
                <a:spcPts val="0"/>
              </a:spcBef>
              <a:spcAft>
                <a:spcPts val="0"/>
              </a:spcAft>
              <a:buClr>
                <a:schemeClr val="accent1"/>
              </a:buClr>
              <a:buSzPts val="2800"/>
              <a:buNone/>
              <a:defRPr>
                <a:solidFill>
                  <a:schemeClr val="accent1"/>
                </a:solidFill>
              </a:defRPr>
            </a:lvl7pPr>
            <a:lvl8pPr lvl="7" algn="l">
              <a:lnSpc>
                <a:spcPct val="100000"/>
              </a:lnSpc>
              <a:spcBef>
                <a:spcPts val="0"/>
              </a:spcBef>
              <a:spcAft>
                <a:spcPts val="0"/>
              </a:spcAft>
              <a:buClr>
                <a:schemeClr val="accent1"/>
              </a:buClr>
              <a:buSzPts val="2800"/>
              <a:buNone/>
              <a:defRPr>
                <a:solidFill>
                  <a:schemeClr val="accent1"/>
                </a:solidFill>
              </a:defRPr>
            </a:lvl8pPr>
            <a:lvl9pPr lvl="8" algn="l">
              <a:lnSpc>
                <a:spcPct val="100000"/>
              </a:lnSpc>
              <a:spcBef>
                <a:spcPts val="0"/>
              </a:spcBef>
              <a:spcAft>
                <a:spcPts val="0"/>
              </a:spcAft>
              <a:buClr>
                <a:schemeClr val="accent1"/>
              </a:buClr>
              <a:buSzPts val="2800"/>
              <a:buNone/>
              <a:defRPr>
                <a:solidFill>
                  <a:schemeClr val="accent1"/>
                </a:solidFill>
              </a:defRPr>
            </a:lvl9pPr>
          </a:lstStyle>
          <a:p/>
        </p:txBody>
      </p:sp>
      <p:sp>
        <p:nvSpPr>
          <p:cNvPr id="468" name="Google Shape;468;p134"/>
          <p:cNvSpPr txBox="1"/>
          <p:nvPr>
            <p:ph idx="6" type="subTitle"/>
          </p:nvPr>
        </p:nvSpPr>
        <p:spPr>
          <a:xfrm>
            <a:off x="6114800" y="3932175"/>
            <a:ext cx="2222100" cy="5382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400"/>
              <a:buNone/>
              <a:defRPr sz="14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4">
  <p:cSld name="Section 4">
    <p:spTree>
      <p:nvGrpSpPr>
        <p:cNvPr id="469" name="Shape 469"/>
        <p:cNvGrpSpPr/>
        <p:nvPr/>
      </p:nvGrpSpPr>
      <p:grpSpPr>
        <a:xfrm>
          <a:off x="0" y="0"/>
          <a:ext cx="0" cy="0"/>
          <a:chOff x="0" y="0"/>
          <a:chExt cx="0" cy="0"/>
        </a:xfrm>
      </p:grpSpPr>
      <p:sp>
        <p:nvSpPr>
          <p:cNvPr id="470" name="Google Shape;470;p135"/>
          <p:cNvSpPr/>
          <p:nvPr/>
        </p:nvSpPr>
        <p:spPr>
          <a:xfrm>
            <a:off x="2187150" y="-18300"/>
            <a:ext cx="4769700" cy="5180100"/>
          </a:xfrm>
          <a:prstGeom prst="rect">
            <a:avLst/>
          </a:pr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1" name="Google Shape;471;p135"/>
          <p:cNvSpPr txBox="1"/>
          <p:nvPr>
            <p:ph type="title"/>
          </p:nvPr>
        </p:nvSpPr>
        <p:spPr>
          <a:xfrm>
            <a:off x="2457300" y="2560525"/>
            <a:ext cx="4229400" cy="841800"/>
          </a:xfrm>
          <a:prstGeom prst="rect">
            <a:avLst/>
          </a:prstGeom>
          <a:noFill/>
          <a:ln>
            <a:noFill/>
          </a:ln>
        </p:spPr>
        <p:txBody>
          <a:bodyPr anchorCtr="0" anchor="ctr" bIns="91425" lIns="91425" spcFirstLastPara="1" rIns="91425" wrap="square" tIns="91425">
            <a:noAutofit/>
          </a:bodyPr>
          <a:lstStyle>
            <a:lvl1pPr lvl="0" algn="ctr">
              <a:lnSpc>
                <a:spcPct val="80000"/>
              </a:lnSpc>
              <a:spcBef>
                <a:spcPts val="0"/>
              </a:spcBef>
              <a:spcAft>
                <a:spcPts val="0"/>
              </a:spcAft>
              <a:buSzPts val="4800"/>
              <a:buNone/>
              <a:defRPr sz="48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p:txBody>
      </p:sp>
      <p:sp>
        <p:nvSpPr>
          <p:cNvPr id="472" name="Google Shape;472;p135"/>
          <p:cNvSpPr txBox="1"/>
          <p:nvPr>
            <p:ph idx="2" type="title"/>
          </p:nvPr>
        </p:nvSpPr>
        <p:spPr>
          <a:xfrm>
            <a:off x="3316050" y="945225"/>
            <a:ext cx="2511900" cy="7893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7200"/>
              <a:buNone/>
              <a:defRPr sz="7200"/>
            </a:lvl1pPr>
            <a:lvl2pPr lvl="1" algn="ctr">
              <a:lnSpc>
                <a:spcPct val="100000"/>
              </a:lnSpc>
              <a:spcBef>
                <a:spcPts val="0"/>
              </a:spcBef>
              <a:spcAft>
                <a:spcPts val="0"/>
              </a:spcAft>
              <a:buSzPts val="7200"/>
              <a:buNone/>
              <a:defRPr sz="7200"/>
            </a:lvl2pPr>
            <a:lvl3pPr lvl="2" algn="ctr">
              <a:lnSpc>
                <a:spcPct val="100000"/>
              </a:lnSpc>
              <a:spcBef>
                <a:spcPts val="0"/>
              </a:spcBef>
              <a:spcAft>
                <a:spcPts val="0"/>
              </a:spcAft>
              <a:buSzPts val="7200"/>
              <a:buNone/>
              <a:defRPr sz="7200"/>
            </a:lvl3pPr>
            <a:lvl4pPr lvl="3" algn="ctr">
              <a:lnSpc>
                <a:spcPct val="100000"/>
              </a:lnSpc>
              <a:spcBef>
                <a:spcPts val="0"/>
              </a:spcBef>
              <a:spcAft>
                <a:spcPts val="0"/>
              </a:spcAft>
              <a:buSzPts val="7200"/>
              <a:buNone/>
              <a:defRPr sz="7200"/>
            </a:lvl4pPr>
            <a:lvl5pPr lvl="4" algn="ctr">
              <a:lnSpc>
                <a:spcPct val="100000"/>
              </a:lnSpc>
              <a:spcBef>
                <a:spcPts val="0"/>
              </a:spcBef>
              <a:spcAft>
                <a:spcPts val="0"/>
              </a:spcAft>
              <a:buSzPts val="7200"/>
              <a:buNone/>
              <a:defRPr sz="7200"/>
            </a:lvl5pPr>
            <a:lvl6pPr lvl="5" algn="ctr">
              <a:lnSpc>
                <a:spcPct val="100000"/>
              </a:lnSpc>
              <a:spcBef>
                <a:spcPts val="0"/>
              </a:spcBef>
              <a:spcAft>
                <a:spcPts val="0"/>
              </a:spcAft>
              <a:buSzPts val="7200"/>
              <a:buNone/>
              <a:defRPr sz="7200"/>
            </a:lvl6pPr>
            <a:lvl7pPr lvl="6" algn="ctr">
              <a:lnSpc>
                <a:spcPct val="100000"/>
              </a:lnSpc>
              <a:spcBef>
                <a:spcPts val="0"/>
              </a:spcBef>
              <a:spcAft>
                <a:spcPts val="0"/>
              </a:spcAft>
              <a:buSzPts val="7200"/>
              <a:buNone/>
              <a:defRPr sz="7200"/>
            </a:lvl7pPr>
            <a:lvl8pPr lvl="7" algn="ctr">
              <a:lnSpc>
                <a:spcPct val="100000"/>
              </a:lnSpc>
              <a:spcBef>
                <a:spcPts val="0"/>
              </a:spcBef>
              <a:spcAft>
                <a:spcPts val="0"/>
              </a:spcAft>
              <a:buSzPts val="7200"/>
              <a:buNone/>
              <a:defRPr sz="7200"/>
            </a:lvl8pPr>
            <a:lvl9pPr lvl="8" algn="ctr">
              <a:lnSpc>
                <a:spcPct val="100000"/>
              </a:lnSpc>
              <a:spcBef>
                <a:spcPts val="0"/>
              </a:spcBef>
              <a:spcAft>
                <a:spcPts val="0"/>
              </a:spcAft>
              <a:buSzPts val="7200"/>
              <a:buNone/>
              <a:defRPr sz="7200"/>
            </a:lvl9pPr>
          </a:lstStyle>
          <a:p/>
        </p:txBody>
      </p:sp>
      <p:sp>
        <p:nvSpPr>
          <p:cNvPr id="473" name="Google Shape;473;p135"/>
          <p:cNvSpPr txBox="1"/>
          <p:nvPr>
            <p:ph idx="1" type="subTitle"/>
          </p:nvPr>
        </p:nvSpPr>
        <p:spPr>
          <a:xfrm>
            <a:off x="2982450" y="3603801"/>
            <a:ext cx="3179100" cy="5382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600"/>
              <a:buNone/>
              <a:defRPr sz="16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5">
  <p:cSld name="Section 5">
    <p:spTree>
      <p:nvGrpSpPr>
        <p:cNvPr id="474" name="Shape 474"/>
        <p:cNvGrpSpPr/>
        <p:nvPr/>
      </p:nvGrpSpPr>
      <p:grpSpPr>
        <a:xfrm>
          <a:off x="0" y="0"/>
          <a:ext cx="0" cy="0"/>
          <a:chOff x="0" y="0"/>
          <a:chExt cx="0" cy="0"/>
        </a:xfrm>
      </p:grpSpPr>
      <p:sp>
        <p:nvSpPr>
          <p:cNvPr id="475" name="Google Shape;475;p136"/>
          <p:cNvSpPr/>
          <p:nvPr/>
        </p:nvSpPr>
        <p:spPr>
          <a:xfrm>
            <a:off x="-13350" y="1853400"/>
            <a:ext cx="9170700" cy="3345900"/>
          </a:xfrm>
          <a:prstGeom prst="rect">
            <a:avLst/>
          </a:pr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6" name="Google Shape;476;p136"/>
          <p:cNvSpPr txBox="1"/>
          <p:nvPr>
            <p:ph type="title"/>
          </p:nvPr>
        </p:nvSpPr>
        <p:spPr>
          <a:xfrm>
            <a:off x="3746799" y="2560525"/>
            <a:ext cx="4229400" cy="841800"/>
          </a:xfrm>
          <a:prstGeom prst="rect">
            <a:avLst/>
          </a:prstGeom>
          <a:noFill/>
          <a:ln>
            <a:noFill/>
          </a:ln>
        </p:spPr>
        <p:txBody>
          <a:bodyPr anchorCtr="0" anchor="ctr" bIns="91425" lIns="91425" spcFirstLastPara="1" rIns="91425" wrap="square" tIns="91425">
            <a:noAutofit/>
          </a:bodyPr>
          <a:lstStyle>
            <a:lvl1pPr lvl="0" algn="r">
              <a:lnSpc>
                <a:spcPct val="80000"/>
              </a:lnSpc>
              <a:spcBef>
                <a:spcPts val="0"/>
              </a:spcBef>
              <a:spcAft>
                <a:spcPts val="0"/>
              </a:spcAft>
              <a:buSzPts val="4800"/>
              <a:buNone/>
              <a:defRPr sz="4800"/>
            </a:lvl1pPr>
            <a:lvl2pPr lvl="1" algn="r">
              <a:lnSpc>
                <a:spcPct val="100000"/>
              </a:lnSpc>
              <a:spcBef>
                <a:spcPts val="0"/>
              </a:spcBef>
              <a:spcAft>
                <a:spcPts val="0"/>
              </a:spcAft>
              <a:buSzPts val="3600"/>
              <a:buNone/>
              <a:defRPr sz="3600"/>
            </a:lvl2pPr>
            <a:lvl3pPr lvl="2" algn="r">
              <a:lnSpc>
                <a:spcPct val="100000"/>
              </a:lnSpc>
              <a:spcBef>
                <a:spcPts val="0"/>
              </a:spcBef>
              <a:spcAft>
                <a:spcPts val="0"/>
              </a:spcAft>
              <a:buSzPts val="3600"/>
              <a:buNone/>
              <a:defRPr sz="3600"/>
            </a:lvl3pPr>
            <a:lvl4pPr lvl="3" algn="r">
              <a:lnSpc>
                <a:spcPct val="100000"/>
              </a:lnSpc>
              <a:spcBef>
                <a:spcPts val="0"/>
              </a:spcBef>
              <a:spcAft>
                <a:spcPts val="0"/>
              </a:spcAft>
              <a:buSzPts val="3600"/>
              <a:buNone/>
              <a:defRPr sz="3600"/>
            </a:lvl4pPr>
            <a:lvl5pPr lvl="4" algn="r">
              <a:lnSpc>
                <a:spcPct val="100000"/>
              </a:lnSpc>
              <a:spcBef>
                <a:spcPts val="0"/>
              </a:spcBef>
              <a:spcAft>
                <a:spcPts val="0"/>
              </a:spcAft>
              <a:buSzPts val="3600"/>
              <a:buNone/>
              <a:defRPr sz="3600"/>
            </a:lvl5pPr>
            <a:lvl6pPr lvl="5" algn="r">
              <a:lnSpc>
                <a:spcPct val="100000"/>
              </a:lnSpc>
              <a:spcBef>
                <a:spcPts val="0"/>
              </a:spcBef>
              <a:spcAft>
                <a:spcPts val="0"/>
              </a:spcAft>
              <a:buSzPts val="3600"/>
              <a:buNone/>
              <a:defRPr sz="3600"/>
            </a:lvl6pPr>
            <a:lvl7pPr lvl="6" algn="r">
              <a:lnSpc>
                <a:spcPct val="100000"/>
              </a:lnSpc>
              <a:spcBef>
                <a:spcPts val="0"/>
              </a:spcBef>
              <a:spcAft>
                <a:spcPts val="0"/>
              </a:spcAft>
              <a:buSzPts val="3600"/>
              <a:buNone/>
              <a:defRPr sz="3600"/>
            </a:lvl7pPr>
            <a:lvl8pPr lvl="7" algn="r">
              <a:lnSpc>
                <a:spcPct val="100000"/>
              </a:lnSpc>
              <a:spcBef>
                <a:spcPts val="0"/>
              </a:spcBef>
              <a:spcAft>
                <a:spcPts val="0"/>
              </a:spcAft>
              <a:buSzPts val="3600"/>
              <a:buNone/>
              <a:defRPr sz="3600"/>
            </a:lvl8pPr>
            <a:lvl9pPr lvl="8" algn="r">
              <a:lnSpc>
                <a:spcPct val="100000"/>
              </a:lnSpc>
              <a:spcBef>
                <a:spcPts val="0"/>
              </a:spcBef>
              <a:spcAft>
                <a:spcPts val="0"/>
              </a:spcAft>
              <a:buSzPts val="3600"/>
              <a:buNone/>
              <a:defRPr sz="3600"/>
            </a:lvl9pPr>
          </a:lstStyle>
          <a:p/>
        </p:txBody>
      </p:sp>
      <p:sp>
        <p:nvSpPr>
          <p:cNvPr id="477" name="Google Shape;477;p136"/>
          <p:cNvSpPr txBox="1"/>
          <p:nvPr>
            <p:ph idx="2" type="title"/>
          </p:nvPr>
        </p:nvSpPr>
        <p:spPr>
          <a:xfrm>
            <a:off x="5464327" y="945225"/>
            <a:ext cx="2511900" cy="789300"/>
          </a:xfrm>
          <a:prstGeom prst="rect">
            <a:avLst/>
          </a:prstGeom>
          <a:noFill/>
          <a:ln>
            <a:noFill/>
          </a:ln>
        </p:spPr>
        <p:txBody>
          <a:bodyPr anchorCtr="0" anchor="b" bIns="91425" lIns="91425" spcFirstLastPara="1" rIns="91425" wrap="square" tIns="91425">
            <a:noAutofit/>
          </a:bodyPr>
          <a:lstStyle>
            <a:lvl1pPr lvl="0" algn="r">
              <a:lnSpc>
                <a:spcPct val="100000"/>
              </a:lnSpc>
              <a:spcBef>
                <a:spcPts val="0"/>
              </a:spcBef>
              <a:spcAft>
                <a:spcPts val="0"/>
              </a:spcAft>
              <a:buSzPts val="7200"/>
              <a:buNone/>
              <a:defRPr sz="7200"/>
            </a:lvl1pPr>
            <a:lvl2pPr lvl="1" algn="r">
              <a:lnSpc>
                <a:spcPct val="100000"/>
              </a:lnSpc>
              <a:spcBef>
                <a:spcPts val="0"/>
              </a:spcBef>
              <a:spcAft>
                <a:spcPts val="0"/>
              </a:spcAft>
              <a:buSzPts val="7200"/>
              <a:buNone/>
              <a:defRPr sz="7200"/>
            </a:lvl2pPr>
            <a:lvl3pPr lvl="2" algn="r">
              <a:lnSpc>
                <a:spcPct val="100000"/>
              </a:lnSpc>
              <a:spcBef>
                <a:spcPts val="0"/>
              </a:spcBef>
              <a:spcAft>
                <a:spcPts val="0"/>
              </a:spcAft>
              <a:buSzPts val="7200"/>
              <a:buNone/>
              <a:defRPr sz="7200"/>
            </a:lvl3pPr>
            <a:lvl4pPr lvl="3" algn="r">
              <a:lnSpc>
                <a:spcPct val="100000"/>
              </a:lnSpc>
              <a:spcBef>
                <a:spcPts val="0"/>
              </a:spcBef>
              <a:spcAft>
                <a:spcPts val="0"/>
              </a:spcAft>
              <a:buSzPts val="7200"/>
              <a:buNone/>
              <a:defRPr sz="7200"/>
            </a:lvl4pPr>
            <a:lvl5pPr lvl="4" algn="r">
              <a:lnSpc>
                <a:spcPct val="100000"/>
              </a:lnSpc>
              <a:spcBef>
                <a:spcPts val="0"/>
              </a:spcBef>
              <a:spcAft>
                <a:spcPts val="0"/>
              </a:spcAft>
              <a:buSzPts val="7200"/>
              <a:buNone/>
              <a:defRPr sz="7200"/>
            </a:lvl5pPr>
            <a:lvl6pPr lvl="5" algn="r">
              <a:lnSpc>
                <a:spcPct val="100000"/>
              </a:lnSpc>
              <a:spcBef>
                <a:spcPts val="0"/>
              </a:spcBef>
              <a:spcAft>
                <a:spcPts val="0"/>
              </a:spcAft>
              <a:buSzPts val="7200"/>
              <a:buNone/>
              <a:defRPr sz="7200"/>
            </a:lvl6pPr>
            <a:lvl7pPr lvl="6" algn="r">
              <a:lnSpc>
                <a:spcPct val="100000"/>
              </a:lnSpc>
              <a:spcBef>
                <a:spcPts val="0"/>
              </a:spcBef>
              <a:spcAft>
                <a:spcPts val="0"/>
              </a:spcAft>
              <a:buSzPts val="7200"/>
              <a:buNone/>
              <a:defRPr sz="7200"/>
            </a:lvl7pPr>
            <a:lvl8pPr lvl="7" algn="r">
              <a:lnSpc>
                <a:spcPct val="100000"/>
              </a:lnSpc>
              <a:spcBef>
                <a:spcPts val="0"/>
              </a:spcBef>
              <a:spcAft>
                <a:spcPts val="0"/>
              </a:spcAft>
              <a:buSzPts val="7200"/>
              <a:buNone/>
              <a:defRPr sz="7200"/>
            </a:lvl8pPr>
            <a:lvl9pPr lvl="8" algn="r">
              <a:lnSpc>
                <a:spcPct val="100000"/>
              </a:lnSpc>
              <a:spcBef>
                <a:spcPts val="0"/>
              </a:spcBef>
              <a:spcAft>
                <a:spcPts val="0"/>
              </a:spcAft>
              <a:buSzPts val="7200"/>
              <a:buNone/>
              <a:defRPr sz="7200"/>
            </a:lvl9pPr>
          </a:lstStyle>
          <a:p/>
        </p:txBody>
      </p:sp>
      <p:sp>
        <p:nvSpPr>
          <p:cNvPr id="478" name="Google Shape;478;p136"/>
          <p:cNvSpPr txBox="1"/>
          <p:nvPr>
            <p:ph idx="1" type="subTitle"/>
          </p:nvPr>
        </p:nvSpPr>
        <p:spPr>
          <a:xfrm>
            <a:off x="4797127" y="3603801"/>
            <a:ext cx="3179100" cy="538200"/>
          </a:xfrm>
          <a:prstGeom prst="rect">
            <a:avLst/>
          </a:prstGeom>
          <a:noFill/>
          <a:ln>
            <a:noFill/>
          </a:ln>
        </p:spPr>
        <p:txBody>
          <a:bodyPr anchorCtr="0" anchor="t" bIns="91425" lIns="91425" spcFirstLastPara="1" rIns="91425" wrap="square" tIns="91425">
            <a:noAutofit/>
          </a:bodyPr>
          <a:lstStyle>
            <a:lvl1pPr lvl="0" algn="r">
              <a:lnSpc>
                <a:spcPct val="100000"/>
              </a:lnSpc>
              <a:spcBef>
                <a:spcPts val="0"/>
              </a:spcBef>
              <a:spcAft>
                <a:spcPts val="0"/>
              </a:spcAft>
              <a:buSzPts val="1600"/>
              <a:buNone/>
              <a:defRPr sz="1600"/>
            </a:lvl1pPr>
            <a:lvl2pPr lvl="1" algn="r">
              <a:lnSpc>
                <a:spcPct val="100000"/>
              </a:lnSpc>
              <a:spcBef>
                <a:spcPts val="0"/>
              </a:spcBef>
              <a:spcAft>
                <a:spcPts val="0"/>
              </a:spcAft>
              <a:buSzPts val="2800"/>
              <a:buNone/>
              <a:defRPr sz="2800"/>
            </a:lvl2pPr>
            <a:lvl3pPr lvl="2" algn="r">
              <a:lnSpc>
                <a:spcPct val="100000"/>
              </a:lnSpc>
              <a:spcBef>
                <a:spcPts val="0"/>
              </a:spcBef>
              <a:spcAft>
                <a:spcPts val="0"/>
              </a:spcAft>
              <a:buSzPts val="2800"/>
              <a:buNone/>
              <a:defRPr sz="2800"/>
            </a:lvl3pPr>
            <a:lvl4pPr lvl="3" algn="r">
              <a:lnSpc>
                <a:spcPct val="100000"/>
              </a:lnSpc>
              <a:spcBef>
                <a:spcPts val="0"/>
              </a:spcBef>
              <a:spcAft>
                <a:spcPts val="0"/>
              </a:spcAft>
              <a:buSzPts val="2800"/>
              <a:buNone/>
              <a:defRPr sz="2800"/>
            </a:lvl4pPr>
            <a:lvl5pPr lvl="4" algn="r">
              <a:lnSpc>
                <a:spcPct val="100000"/>
              </a:lnSpc>
              <a:spcBef>
                <a:spcPts val="0"/>
              </a:spcBef>
              <a:spcAft>
                <a:spcPts val="0"/>
              </a:spcAft>
              <a:buSzPts val="2800"/>
              <a:buNone/>
              <a:defRPr sz="2800"/>
            </a:lvl5pPr>
            <a:lvl6pPr lvl="5" algn="r">
              <a:lnSpc>
                <a:spcPct val="100000"/>
              </a:lnSpc>
              <a:spcBef>
                <a:spcPts val="0"/>
              </a:spcBef>
              <a:spcAft>
                <a:spcPts val="0"/>
              </a:spcAft>
              <a:buSzPts val="2800"/>
              <a:buNone/>
              <a:defRPr sz="2800"/>
            </a:lvl6pPr>
            <a:lvl7pPr lvl="6" algn="r">
              <a:lnSpc>
                <a:spcPct val="100000"/>
              </a:lnSpc>
              <a:spcBef>
                <a:spcPts val="0"/>
              </a:spcBef>
              <a:spcAft>
                <a:spcPts val="0"/>
              </a:spcAft>
              <a:buSzPts val="2800"/>
              <a:buNone/>
              <a:defRPr sz="2800"/>
            </a:lvl7pPr>
            <a:lvl8pPr lvl="7" algn="r">
              <a:lnSpc>
                <a:spcPct val="100000"/>
              </a:lnSpc>
              <a:spcBef>
                <a:spcPts val="0"/>
              </a:spcBef>
              <a:spcAft>
                <a:spcPts val="0"/>
              </a:spcAft>
              <a:buSzPts val="2800"/>
              <a:buNone/>
              <a:defRPr sz="2800"/>
            </a:lvl8pPr>
            <a:lvl9pPr lvl="8" algn="r">
              <a:lnSpc>
                <a:spcPct val="100000"/>
              </a:lnSpc>
              <a:spcBef>
                <a:spcPts val="0"/>
              </a:spcBef>
              <a:spcAft>
                <a:spcPts val="0"/>
              </a:spcAft>
              <a:buSzPts val="2800"/>
              <a:buNone/>
              <a:defRPr sz="2800"/>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3">
  <p:cSld name="Section 3">
    <p:spTree>
      <p:nvGrpSpPr>
        <p:cNvPr id="25" name="Shape 25"/>
        <p:cNvGrpSpPr/>
        <p:nvPr/>
      </p:nvGrpSpPr>
      <p:grpSpPr>
        <a:xfrm>
          <a:off x="0" y="0"/>
          <a:ext cx="0" cy="0"/>
          <a:chOff x="0" y="0"/>
          <a:chExt cx="0" cy="0"/>
        </a:xfrm>
      </p:grpSpPr>
      <p:sp>
        <p:nvSpPr>
          <p:cNvPr id="26" name="Google Shape;26;p51"/>
          <p:cNvSpPr/>
          <p:nvPr/>
        </p:nvSpPr>
        <p:spPr>
          <a:xfrm>
            <a:off x="-13350" y="1853400"/>
            <a:ext cx="9170700" cy="3345900"/>
          </a:xfrm>
          <a:prstGeom prst="rect">
            <a:avLst/>
          </a:pr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 name="Google Shape;27;p51"/>
          <p:cNvSpPr txBox="1"/>
          <p:nvPr>
            <p:ph type="title"/>
          </p:nvPr>
        </p:nvSpPr>
        <p:spPr>
          <a:xfrm>
            <a:off x="1165031" y="2560525"/>
            <a:ext cx="4387200" cy="841800"/>
          </a:xfrm>
          <a:prstGeom prst="rect">
            <a:avLst/>
          </a:prstGeom>
          <a:noFill/>
          <a:ln>
            <a:noFill/>
          </a:ln>
        </p:spPr>
        <p:txBody>
          <a:bodyPr anchorCtr="0" anchor="ctr" bIns="91425" lIns="91425" spcFirstLastPara="1" rIns="91425" wrap="square" tIns="91425">
            <a:noAutofit/>
          </a:bodyPr>
          <a:lstStyle>
            <a:lvl1pPr lvl="0" algn="l">
              <a:lnSpc>
                <a:spcPct val="80000"/>
              </a:lnSpc>
              <a:spcBef>
                <a:spcPts val="0"/>
              </a:spcBef>
              <a:spcAft>
                <a:spcPts val="0"/>
              </a:spcAft>
              <a:buSzPts val="4800"/>
              <a:buNone/>
              <a:defRPr sz="48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p:txBody>
      </p:sp>
      <p:sp>
        <p:nvSpPr>
          <p:cNvPr id="28" name="Google Shape;28;p51"/>
          <p:cNvSpPr txBox="1"/>
          <p:nvPr>
            <p:ph idx="2" type="title"/>
          </p:nvPr>
        </p:nvSpPr>
        <p:spPr>
          <a:xfrm>
            <a:off x="1165031" y="945225"/>
            <a:ext cx="2511900" cy="7893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7200"/>
              <a:buNone/>
              <a:defRPr sz="7200"/>
            </a:lvl1pPr>
            <a:lvl2pPr lvl="1" algn="l">
              <a:lnSpc>
                <a:spcPct val="100000"/>
              </a:lnSpc>
              <a:spcBef>
                <a:spcPts val="0"/>
              </a:spcBef>
              <a:spcAft>
                <a:spcPts val="0"/>
              </a:spcAft>
              <a:buSzPts val="7200"/>
              <a:buNone/>
              <a:defRPr sz="7200"/>
            </a:lvl2pPr>
            <a:lvl3pPr lvl="2" algn="l">
              <a:lnSpc>
                <a:spcPct val="100000"/>
              </a:lnSpc>
              <a:spcBef>
                <a:spcPts val="0"/>
              </a:spcBef>
              <a:spcAft>
                <a:spcPts val="0"/>
              </a:spcAft>
              <a:buSzPts val="7200"/>
              <a:buNone/>
              <a:defRPr sz="7200"/>
            </a:lvl3pPr>
            <a:lvl4pPr lvl="3" algn="l">
              <a:lnSpc>
                <a:spcPct val="100000"/>
              </a:lnSpc>
              <a:spcBef>
                <a:spcPts val="0"/>
              </a:spcBef>
              <a:spcAft>
                <a:spcPts val="0"/>
              </a:spcAft>
              <a:buSzPts val="7200"/>
              <a:buNone/>
              <a:defRPr sz="7200"/>
            </a:lvl4pPr>
            <a:lvl5pPr lvl="4" algn="l">
              <a:lnSpc>
                <a:spcPct val="100000"/>
              </a:lnSpc>
              <a:spcBef>
                <a:spcPts val="0"/>
              </a:spcBef>
              <a:spcAft>
                <a:spcPts val="0"/>
              </a:spcAft>
              <a:buSzPts val="7200"/>
              <a:buNone/>
              <a:defRPr sz="7200"/>
            </a:lvl5pPr>
            <a:lvl6pPr lvl="5" algn="l">
              <a:lnSpc>
                <a:spcPct val="100000"/>
              </a:lnSpc>
              <a:spcBef>
                <a:spcPts val="0"/>
              </a:spcBef>
              <a:spcAft>
                <a:spcPts val="0"/>
              </a:spcAft>
              <a:buSzPts val="7200"/>
              <a:buNone/>
              <a:defRPr sz="7200"/>
            </a:lvl6pPr>
            <a:lvl7pPr lvl="6" algn="l">
              <a:lnSpc>
                <a:spcPct val="100000"/>
              </a:lnSpc>
              <a:spcBef>
                <a:spcPts val="0"/>
              </a:spcBef>
              <a:spcAft>
                <a:spcPts val="0"/>
              </a:spcAft>
              <a:buSzPts val="7200"/>
              <a:buNone/>
              <a:defRPr sz="7200"/>
            </a:lvl7pPr>
            <a:lvl8pPr lvl="7" algn="l">
              <a:lnSpc>
                <a:spcPct val="100000"/>
              </a:lnSpc>
              <a:spcBef>
                <a:spcPts val="0"/>
              </a:spcBef>
              <a:spcAft>
                <a:spcPts val="0"/>
              </a:spcAft>
              <a:buSzPts val="7200"/>
              <a:buNone/>
              <a:defRPr sz="7200"/>
            </a:lvl8pPr>
            <a:lvl9pPr lvl="8" algn="l">
              <a:lnSpc>
                <a:spcPct val="100000"/>
              </a:lnSpc>
              <a:spcBef>
                <a:spcPts val="0"/>
              </a:spcBef>
              <a:spcAft>
                <a:spcPts val="0"/>
              </a:spcAft>
              <a:buSzPts val="7200"/>
              <a:buNone/>
              <a:defRPr sz="7200"/>
            </a:lvl9pPr>
          </a:lstStyle>
          <a:p/>
        </p:txBody>
      </p:sp>
      <p:sp>
        <p:nvSpPr>
          <p:cNvPr id="29" name="Google Shape;29;p51"/>
          <p:cNvSpPr txBox="1"/>
          <p:nvPr>
            <p:ph idx="1" type="subTitle"/>
          </p:nvPr>
        </p:nvSpPr>
        <p:spPr>
          <a:xfrm>
            <a:off x="1165031" y="3591825"/>
            <a:ext cx="3179100" cy="5382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600"/>
              <a:buNone/>
              <a:defRPr sz="1600"/>
            </a:lvl1pPr>
            <a:lvl2pPr lvl="1" algn="l">
              <a:lnSpc>
                <a:spcPct val="100000"/>
              </a:lnSpc>
              <a:spcBef>
                <a:spcPts val="0"/>
              </a:spcBef>
              <a:spcAft>
                <a:spcPts val="0"/>
              </a:spcAft>
              <a:buSzPts val="2800"/>
              <a:buNone/>
              <a:defRPr sz="2800"/>
            </a:lvl2pPr>
            <a:lvl3pPr lvl="2" algn="l">
              <a:lnSpc>
                <a:spcPct val="100000"/>
              </a:lnSpc>
              <a:spcBef>
                <a:spcPts val="0"/>
              </a:spcBef>
              <a:spcAft>
                <a:spcPts val="0"/>
              </a:spcAft>
              <a:buSzPts val="2800"/>
              <a:buNone/>
              <a:defRPr sz="2800"/>
            </a:lvl3pPr>
            <a:lvl4pPr lvl="3" algn="l">
              <a:lnSpc>
                <a:spcPct val="100000"/>
              </a:lnSpc>
              <a:spcBef>
                <a:spcPts val="0"/>
              </a:spcBef>
              <a:spcAft>
                <a:spcPts val="0"/>
              </a:spcAft>
              <a:buSzPts val="2800"/>
              <a:buNone/>
              <a:defRPr sz="2800"/>
            </a:lvl4pPr>
            <a:lvl5pPr lvl="4" algn="l">
              <a:lnSpc>
                <a:spcPct val="100000"/>
              </a:lnSpc>
              <a:spcBef>
                <a:spcPts val="0"/>
              </a:spcBef>
              <a:spcAft>
                <a:spcPts val="0"/>
              </a:spcAft>
              <a:buSzPts val="2800"/>
              <a:buNone/>
              <a:defRPr sz="2800"/>
            </a:lvl5pPr>
            <a:lvl6pPr lvl="5" algn="l">
              <a:lnSpc>
                <a:spcPct val="100000"/>
              </a:lnSpc>
              <a:spcBef>
                <a:spcPts val="0"/>
              </a:spcBef>
              <a:spcAft>
                <a:spcPts val="0"/>
              </a:spcAft>
              <a:buSzPts val="2800"/>
              <a:buNone/>
              <a:defRPr sz="2800"/>
            </a:lvl6pPr>
            <a:lvl7pPr lvl="6" algn="l">
              <a:lnSpc>
                <a:spcPct val="100000"/>
              </a:lnSpc>
              <a:spcBef>
                <a:spcPts val="0"/>
              </a:spcBef>
              <a:spcAft>
                <a:spcPts val="0"/>
              </a:spcAft>
              <a:buSzPts val="2800"/>
              <a:buNone/>
              <a:defRPr sz="2800"/>
            </a:lvl7pPr>
            <a:lvl8pPr lvl="7" algn="l">
              <a:lnSpc>
                <a:spcPct val="100000"/>
              </a:lnSpc>
              <a:spcBef>
                <a:spcPts val="0"/>
              </a:spcBef>
              <a:spcAft>
                <a:spcPts val="0"/>
              </a:spcAft>
              <a:buSzPts val="2800"/>
              <a:buNone/>
              <a:defRPr sz="2800"/>
            </a:lvl8pPr>
            <a:lvl9pPr lvl="8" algn="l">
              <a:lnSpc>
                <a:spcPct val="100000"/>
              </a:lnSpc>
              <a:spcBef>
                <a:spcPts val="0"/>
              </a:spcBef>
              <a:spcAft>
                <a:spcPts val="0"/>
              </a:spcAft>
              <a:buSzPts val="2800"/>
              <a:buNone/>
              <a:defRPr sz="2800"/>
            </a:lvl9pPr>
          </a:lstStyle>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Four Columns 1">
  <p:cSld name="Title + Four Columns 1">
    <p:spTree>
      <p:nvGrpSpPr>
        <p:cNvPr id="479" name="Shape 479"/>
        <p:cNvGrpSpPr/>
        <p:nvPr/>
      </p:nvGrpSpPr>
      <p:grpSpPr>
        <a:xfrm>
          <a:off x="0" y="0"/>
          <a:ext cx="0" cy="0"/>
          <a:chOff x="0" y="0"/>
          <a:chExt cx="0" cy="0"/>
        </a:xfrm>
      </p:grpSpPr>
      <p:sp>
        <p:nvSpPr>
          <p:cNvPr id="480" name="Google Shape;480;p137"/>
          <p:cNvSpPr/>
          <p:nvPr/>
        </p:nvSpPr>
        <p:spPr>
          <a:xfrm>
            <a:off x="0" y="0"/>
            <a:ext cx="9144000" cy="781200"/>
          </a:xfrm>
          <a:prstGeom prst="rect">
            <a:avLst/>
          </a:pr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1" name="Google Shape;481;p137"/>
          <p:cNvSpPr txBox="1"/>
          <p:nvPr>
            <p:ph type="title"/>
          </p:nvPr>
        </p:nvSpPr>
        <p:spPr>
          <a:xfrm>
            <a:off x="680525" y="445025"/>
            <a:ext cx="70665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482" name="Google Shape;482;p137"/>
          <p:cNvSpPr txBox="1"/>
          <p:nvPr>
            <p:ph idx="2" type="title"/>
          </p:nvPr>
        </p:nvSpPr>
        <p:spPr>
          <a:xfrm>
            <a:off x="2091548" y="1878275"/>
            <a:ext cx="21837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800"/>
              <a:buNone/>
              <a:defRPr sz="1800"/>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483" name="Google Shape;483;p137"/>
          <p:cNvSpPr txBox="1"/>
          <p:nvPr>
            <p:ph idx="1" type="subTitle"/>
          </p:nvPr>
        </p:nvSpPr>
        <p:spPr>
          <a:xfrm>
            <a:off x="2091548" y="2190150"/>
            <a:ext cx="2183700" cy="5382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400"/>
              <a:buNone/>
              <a:defRPr sz="14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84" name="Google Shape;484;p137"/>
          <p:cNvSpPr txBox="1"/>
          <p:nvPr>
            <p:ph idx="3" type="title"/>
          </p:nvPr>
        </p:nvSpPr>
        <p:spPr>
          <a:xfrm>
            <a:off x="2091548" y="3334950"/>
            <a:ext cx="21837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800"/>
              <a:buNone/>
              <a:defRPr sz="1800"/>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485" name="Google Shape;485;p137"/>
          <p:cNvSpPr txBox="1"/>
          <p:nvPr>
            <p:ph idx="4" type="subTitle"/>
          </p:nvPr>
        </p:nvSpPr>
        <p:spPr>
          <a:xfrm>
            <a:off x="2091548" y="3646825"/>
            <a:ext cx="2183700" cy="5382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400"/>
              <a:buNone/>
              <a:defRPr sz="14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86" name="Google Shape;486;p137"/>
          <p:cNvSpPr txBox="1"/>
          <p:nvPr>
            <p:ph idx="5" type="title"/>
          </p:nvPr>
        </p:nvSpPr>
        <p:spPr>
          <a:xfrm>
            <a:off x="5993373" y="1878275"/>
            <a:ext cx="21837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800"/>
              <a:buNone/>
              <a:defRPr sz="1800"/>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487" name="Google Shape;487;p137"/>
          <p:cNvSpPr txBox="1"/>
          <p:nvPr>
            <p:ph idx="6" type="subTitle"/>
          </p:nvPr>
        </p:nvSpPr>
        <p:spPr>
          <a:xfrm>
            <a:off x="5993373" y="2190150"/>
            <a:ext cx="2183700" cy="5382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400"/>
              <a:buNone/>
              <a:defRPr sz="14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88" name="Google Shape;488;p137"/>
          <p:cNvSpPr txBox="1"/>
          <p:nvPr>
            <p:ph idx="7" type="title"/>
          </p:nvPr>
        </p:nvSpPr>
        <p:spPr>
          <a:xfrm>
            <a:off x="5993373" y="3334950"/>
            <a:ext cx="21837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800"/>
              <a:buNone/>
              <a:defRPr sz="1800"/>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489" name="Google Shape;489;p137"/>
          <p:cNvSpPr txBox="1"/>
          <p:nvPr>
            <p:ph idx="8" type="subTitle"/>
          </p:nvPr>
        </p:nvSpPr>
        <p:spPr>
          <a:xfrm>
            <a:off x="5993373" y="3646825"/>
            <a:ext cx="2183700" cy="5382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400"/>
              <a:buNone/>
              <a:defRPr sz="14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anks + Credits">
  <p:cSld name="Thanks + Credits">
    <p:spTree>
      <p:nvGrpSpPr>
        <p:cNvPr id="490" name="Shape 490"/>
        <p:cNvGrpSpPr/>
        <p:nvPr/>
      </p:nvGrpSpPr>
      <p:grpSpPr>
        <a:xfrm>
          <a:off x="0" y="0"/>
          <a:ext cx="0" cy="0"/>
          <a:chOff x="0" y="0"/>
          <a:chExt cx="0" cy="0"/>
        </a:xfrm>
      </p:grpSpPr>
      <p:sp>
        <p:nvSpPr>
          <p:cNvPr id="491" name="Google Shape;491;p138"/>
          <p:cNvSpPr/>
          <p:nvPr/>
        </p:nvSpPr>
        <p:spPr>
          <a:xfrm>
            <a:off x="0" y="1564125"/>
            <a:ext cx="7116300" cy="3635100"/>
          </a:xfrm>
          <a:prstGeom prst="rect">
            <a:avLst/>
          </a:pr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2" name="Google Shape;492;p138"/>
          <p:cNvSpPr txBox="1"/>
          <p:nvPr>
            <p:ph type="title"/>
          </p:nvPr>
        </p:nvSpPr>
        <p:spPr>
          <a:xfrm>
            <a:off x="1159050" y="672000"/>
            <a:ext cx="4387200" cy="841800"/>
          </a:xfrm>
          <a:prstGeom prst="rect">
            <a:avLst/>
          </a:prstGeom>
          <a:noFill/>
          <a:ln>
            <a:noFill/>
          </a:ln>
        </p:spPr>
        <p:txBody>
          <a:bodyPr anchorCtr="0" anchor="t" bIns="91425" lIns="91425" spcFirstLastPara="1" rIns="91425" wrap="square" tIns="91425">
            <a:noAutofit/>
          </a:bodyPr>
          <a:lstStyle>
            <a:lvl1pPr lvl="0" algn="l">
              <a:lnSpc>
                <a:spcPct val="80000"/>
              </a:lnSpc>
              <a:spcBef>
                <a:spcPts val="0"/>
              </a:spcBef>
              <a:spcAft>
                <a:spcPts val="0"/>
              </a:spcAft>
              <a:buSzPts val="4800"/>
              <a:buNone/>
              <a:defRPr sz="48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p:txBody>
      </p:sp>
      <p:sp>
        <p:nvSpPr>
          <p:cNvPr id="493" name="Google Shape;493;p138"/>
          <p:cNvSpPr txBox="1"/>
          <p:nvPr>
            <p:ph idx="1" type="subTitle"/>
          </p:nvPr>
        </p:nvSpPr>
        <p:spPr>
          <a:xfrm>
            <a:off x="1159050" y="1954650"/>
            <a:ext cx="2946900" cy="14916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400"/>
              <a:buNone/>
              <a:defRPr sz="1400"/>
            </a:lvl1pPr>
            <a:lvl2pPr lvl="1" algn="l">
              <a:lnSpc>
                <a:spcPct val="100000"/>
              </a:lnSpc>
              <a:spcBef>
                <a:spcPts val="0"/>
              </a:spcBef>
              <a:spcAft>
                <a:spcPts val="0"/>
              </a:spcAft>
              <a:buSzPts val="2800"/>
              <a:buNone/>
              <a:defRPr sz="2800"/>
            </a:lvl2pPr>
            <a:lvl3pPr lvl="2" algn="l">
              <a:lnSpc>
                <a:spcPct val="100000"/>
              </a:lnSpc>
              <a:spcBef>
                <a:spcPts val="0"/>
              </a:spcBef>
              <a:spcAft>
                <a:spcPts val="0"/>
              </a:spcAft>
              <a:buSzPts val="2800"/>
              <a:buNone/>
              <a:defRPr sz="2800"/>
            </a:lvl3pPr>
            <a:lvl4pPr lvl="3" algn="l">
              <a:lnSpc>
                <a:spcPct val="100000"/>
              </a:lnSpc>
              <a:spcBef>
                <a:spcPts val="0"/>
              </a:spcBef>
              <a:spcAft>
                <a:spcPts val="0"/>
              </a:spcAft>
              <a:buSzPts val="2800"/>
              <a:buNone/>
              <a:defRPr sz="2800"/>
            </a:lvl4pPr>
            <a:lvl5pPr lvl="4" algn="l">
              <a:lnSpc>
                <a:spcPct val="100000"/>
              </a:lnSpc>
              <a:spcBef>
                <a:spcPts val="0"/>
              </a:spcBef>
              <a:spcAft>
                <a:spcPts val="0"/>
              </a:spcAft>
              <a:buSzPts val="2800"/>
              <a:buNone/>
              <a:defRPr sz="2800"/>
            </a:lvl5pPr>
            <a:lvl6pPr lvl="5" algn="l">
              <a:lnSpc>
                <a:spcPct val="100000"/>
              </a:lnSpc>
              <a:spcBef>
                <a:spcPts val="0"/>
              </a:spcBef>
              <a:spcAft>
                <a:spcPts val="0"/>
              </a:spcAft>
              <a:buSzPts val="2800"/>
              <a:buNone/>
              <a:defRPr sz="2800"/>
            </a:lvl6pPr>
            <a:lvl7pPr lvl="6" algn="l">
              <a:lnSpc>
                <a:spcPct val="100000"/>
              </a:lnSpc>
              <a:spcBef>
                <a:spcPts val="0"/>
              </a:spcBef>
              <a:spcAft>
                <a:spcPts val="0"/>
              </a:spcAft>
              <a:buSzPts val="2800"/>
              <a:buNone/>
              <a:defRPr sz="2800"/>
            </a:lvl7pPr>
            <a:lvl8pPr lvl="7" algn="l">
              <a:lnSpc>
                <a:spcPct val="100000"/>
              </a:lnSpc>
              <a:spcBef>
                <a:spcPts val="0"/>
              </a:spcBef>
              <a:spcAft>
                <a:spcPts val="0"/>
              </a:spcAft>
              <a:buSzPts val="2800"/>
              <a:buNone/>
              <a:defRPr sz="2800"/>
            </a:lvl8pPr>
            <a:lvl9pPr lvl="8" algn="l">
              <a:lnSpc>
                <a:spcPct val="100000"/>
              </a:lnSpc>
              <a:spcBef>
                <a:spcPts val="0"/>
              </a:spcBef>
              <a:spcAft>
                <a:spcPts val="0"/>
              </a:spcAft>
              <a:buSzPts val="2800"/>
              <a:buNone/>
              <a:defRPr sz="2800"/>
            </a:lvl9pPr>
          </a:lstStyle>
          <a:p/>
        </p:txBody>
      </p:sp>
      <p:sp>
        <p:nvSpPr>
          <p:cNvPr id="494" name="Google Shape;494;p138"/>
          <p:cNvSpPr txBox="1"/>
          <p:nvPr/>
        </p:nvSpPr>
        <p:spPr>
          <a:xfrm>
            <a:off x="1159050" y="3206775"/>
            <a:ext cx="3148800" cy="10191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300"/>
              </a:spcBef>
              <a:spcAft>
                <a:spcPts val="0"/>
              </a:spcAft>
              <a:buClr>
                <a:srgbClr val="000000"/>
              </a:buClr>
              <a:buSzPts val="1000"/>
              <a:buFont typeface="Arial"/>
              <a:buNone/>
            </a:pPr>
            <a:r>
              <a:rPr b="0" i="0" lang="en-US" sz="1000" u="none" cap="none" strike="noStrike">
                <a:solidFill>
                  <a:schemeClr val="accent4"/>
                </a:solidFill>
                <a:latin typeface="Open Sans"/>
                <a:ea typeface="Open Sans"/>
                <a:cs typeface="Open Sans"/>
                <a:sym typeface="Open Sans"/>
              </a:rPr>
              <a:t>CREDITS: This presentation template was created by </a:t>
            </a:r>
            <a:r>
              <a:rPr b="1" i="0" lang="en-US" sz="1000" u="none" cap="none" strike="noStrike">
                <a:solidFill>
                  <a:schemeClr val="accent4"/>
                </a:solidFill>
                <a:uFill>
                  <a:noFill/>
                </a:uFill>
                <a:latin typeface="Open Sans"/>
                <a:ea typeface="Open Sans"/>
                <a:cs typeface="Open Sans"/>
                <a:sym typeface="Open Sans"/>
                <a:hlinkClick r:id="rId2">
                  <a:extLst>
                    <a:ext uri="{A12FA001-AC4F-418D-AE19-62706E023703}">
                      <ahyp:hlinkClr val="tx"/>
                    </a:ext>
                  </a:extLst>
                </a:hlinkClick>
              </a:rPr>
              <a:t>Slidesgo</a:t>
            </a:r>
            <a:r>
              <a:rPr b="0" i="0" lang="en-US" sz="1000" u="none" cap="none" strike="noStrike">
                <a:solidFill>
                  <a:schemeClr val="accent4"/>
                </a:solidFill>
                <a:latin typeface="Open Sans"/>
                <a:ea typeface="Open Sans"/>
                <a:cs typeface="Open Sans"/>
                <a:sym typeface="Open Sans"/>
              </a:rPr>
              <a:t>, including icons by </a:t>
            </a:r>
            <a:r>
              <a:rPr b="1" i="0" lang="en-US" sz="1000" u="none" cap="none" strike="noStrike">
                <a:solidFill>
                  <a:schemeClr val="accent4"/>
                </a:solidFill>
                <a:uFill>
                  <a:noFill/>
                </a:uFill>
                <a:latin typeface="Open Sans"/>
                <a:ea typeface="Open Sans"/>
                <a:cs typeface="Open Sans"/>
                <a:sym typeface="Open Sans"/>
                <a:hlinkClick r:id="rId3">
                  <a:extLst>
                    <a:ext uri="{A12FA001-AC4F-418D-AE19-62706E023703}">
                      <ahyp:hlinkClr val="tx"/>
                    </a:ext>
                  </a:extLst>
                </a:hlinkClick>
              </a:rPr>
              <a:t>Flaticon</a:t>
            </a:r>
            <a:r>
              <a:rPr b="0" i="0" lang="en-US" sz="1000" u="none" cap="none" strike="noStrike">
                <a:solidFill>
                  <a:schemeClr val="accent4"/>
                </a:solidFill>
                <a:latin typeface="Open Sans"/>
                <a:ea typeface="Open Sans"/>
                <a:cs typeface="Open Sans"/>
                <a:sym typeface="Open Sans"/>
              </a:rPr>
              <a:t>, and infographics &amp; images by </a:t>
            </a:r>
            <a:r>
              <a:rPr b="1" i="0" lang="en-US" sz="1000" u="none" cap="none" strike="noStrike">
                <a:solidFill>
                  <a:schemeClr val="accent4"/>
                </a:solidFill>
                <a:uFill>
                  <a:noFill/>
                </a:uFill>
                <a:latin typeface="Open Sans"/>
                <a:ea typeface="Open Sans"/>
                <a:cs typeface="Open Sans"/>
                <a:sym typeface="Open Sans"/>
                <a:hlinkClick r:id="rId4">
                  <a:extLst>
                    <a:ext uri="{A12FA001-AC4F-418D-AE19-62706E023703}">
                      <ahyp:hlinkClr val="tx"/>
                    </a:ext>
                  </a:extLst>
                </a:hlinkClick>
              </a:rPr>
              <a:t>Freepik</a:t>
            </a:r>
            <a:r>
              <a:rPr b="0" i="0" lang="en-US" sz="1000" u="none" cap="none" strike="noStrike">
                <a:solidFill>
                  <a:schemeClr val="accent4"/>
                </a:solidFill>
                <a:latin typeface="Open Sans"/>
                <a:ea typeface="Open Sans"/>
                <a:cs typeface="Open Sans"/>
                <a:sym typeface="Open Sans"/>
              </a:rPr>
              <a:t>. </a:t>
            </a:r>
            <a:endParaRPr b="0" i="0" sz="1000" u="none" cap="none" strike="noStrike">
              <a:solidFill>
                <a:schemeClr val="accent4"/>
              </a:solidFill>
              <a:latin typeface="Open Sans"/>
              <a:ea typeface="Open Sans"/>
              <a:cs typeface="Open Sans"/>
              <a:sym typeface="Open Sans"/>
            </a:endParaRPr>
          </a:p>
          <a:p>
            <a:pPr indent="0" lvl="0" marL="0" marR="0" rtl="0" algn="l">
              <a:lnSpc>
                <a:spcPct val="100000"/>
              </a:lnSpc>
              <a:spcBef>
                <a:spcPts val="300"/>
              </a:spcBef>
              <a:spcAft>
                <a:spcPts val="0"/>
              </a:spcAft>
              <a:buClr>
                <a:srgbClr val="000000"/>
              </a:buClr>
              <a:buSzPts val="1000"/>
              <a:buFont typeface="Arial"/>
              <a:buNone/>
            </a:pPr>
            <a:r>
              <a:t/>
            </a:r>
            <a:endParaRPr b="1" i="0" sz="1000" u="none" cap="none" strike="noStrike">
              <a:solidFill>
                <a:schemeClr val="accent4"/>
              </a:solidFill>
              <a:latin typeface="Open Sans"/>
              <a:ea typeface="Open Sans"/>
              <a:cs typeface="Open Sans"/>
              <a:sym typeface="Open San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hree Columns 3">
  <p:cSld name="Title + Three Columns 3">
    <p:spTree>
      <p:nvGrpSpPr>
        <p:cNvPr id="30" name="Shape 30"/>
        <p:cNvGrpSpPr/>
        <p:nvPr/>
      </p:nvGrpSpPr>
      <p:grpSpPr>
        <a:xfrm>
          <a:off x="0" y="0"/>
          <a:ext cx="0" cy="0"/>
          <a:chOff x="0" y="0"/>
          <a:chExt cx="0" cy="0"/>
        </a:xfrm>
      </p:grpSpPr>
      <p:sp>
        <p:nvSpPr>
          <p:cNvPr id="31" name="Google Shape;31;p52"/>
          <p:cNvSpPr/>
          <p:nvPr/>
        </p:nvSpPr>
        <p:spPr>
          <a:xfrm>
            <a:off x="0" y="0"/>
            <a:ext cx="9144000" cy="781200"/>
          </a:xfrm>
          <a:prstGeom prst="rect">
            <a:avLst/>
          </a:pr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 name="Google Shape;32;p52"/>
          <p:cNvSpPr txBox="1"/>
          <p:nvPr>
            <p:ph type="title"/>
          </p:nvPr>
        </p:nvSpPr>
        <p:spPr>
          <a:xfrm>
            <a:off x="680525" y="445025"/>
            <a:ext cx="70665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33" name="Google Shape;33;p52"/>
          <p:cNvSpPr txBox="1"/>
          <p:nvPr>
            <p:ph idx="2" type="title"/>
          </p:nvPr>
        </p:nvSpPr>
        <p:spPr>
          <a:xfrm>
            <a:off x="6114800" y="1503225"/>
            <a:ext cx="22221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2"/>
              </a:buClr>
              <a:buSzPts val="1800"/>
              <a:buNone/>
              <a:defRPr sz="1800">
                <a:solidFill>
                  <a:schemeClr val="accent2"/>
                </a:solidFill>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34" name="Google Shape;34;p52"/>
          <p:cNvSpPr txBox="1"/>
          <p:nvPr>
            <p:ph idx="1" type="subTitle"/>
          </p:nvPr>
        </p:nvSpPr>
        <p:spPr>
          <a:xfrm>
            <a:off x="6114800" y="1847325"/>
            <a:ext cx="2222100" cy="5382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400"/>
              <a:buNone/>
              <a:defRPr sz="14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5" name="Google Shape;35;p52"/>
          <p:cNvSpPr txBox="1"/>
          <p:nvPr>
            <p:ph idx="3" type="title"/>
          </p:nvPr>
        </p:nvSpPr>
        <p:spPr>
          <a:xfrm>
            <a:off x="6114800" y="2545650"/>
            <a:ext cx="22221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3"/>
              </a:buClr>
              <a:buSzPts val="1800"/>
              <a:buNone/>
              <a:defRPr sz="1800">
                <a:solidFill>
                  <a:schemeClr val="accent3"/>
                </a:solidFill>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36" name="Google Shape;36;p52"/>
          <p:cNvSpPr txBox="1"/>
          <p:nvPr>
            <p:ph idx="4" type="subTitle"/>
          </p:nvPr>
        </p:nvSpPr>
        <p:spPr>
          <a:xfrm>
            <a:off x="6114800" y="2889750"/>
            <a:ext cx="2222100" cy="5382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400"/>
              <a:buNone/>
              <a:defRPr sz="14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7" name="Google Shape;37;p52"/>
          <p:cNvSpPr txBox="1"/>
          <p:nvPr>
            <p:ph idx="5" type="title"/>
          </p:nvPr>
        </p:nvSpPr>
        <p:spPr>
          <a:xfrm>
            <a:off x="6114800" y="3588075"/>
            <a:ext cx="22221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1800"/>
              <a:buNone/>
              <a:defRPr sz="1800">
                <a:solidFill>
                  <a:schemeClr val="accent1"/>
                </a:solidFill>
              </a:defRPr>
            </a:lvl1pPr>
            <a:lvl2pPr lvl="1" algn="l">
              <a:lnSpc>
                <a:spcPct val="100000"/>
              </a:lnSpc>
              <a:spcBef>
                <a:spcPts val="0"/>
              </a:spcBef>
              <a:spcAft>
                <a:spcPts val="0"/>
              </a:spcAft>
              <a:buClr>
                <a:schemeClr val="accent1"/>
              </a:buClr>
              <a:buSzPts val="2800"/>
              <a:buNone/>
              <a:defRPr>
                <a:solidFill>
                  <a:schemeClr val="accent1"/>
                </a:solidFill>
              </a:defRPr>
            </a:lvl2pPr>
            <a:lvl3pPr lvl="2" algn="l">
              <a:lnSpc>
                <a:spcPct val="100000"/>
              </a:lnSpc>
              <a:spcBef>
                <a:spcPts val="0"/>
              </a:spcBef>
              <a:spcAft>
                <a:spcPts val="0"/>
              </a:spcAft>
              <a:buClr>
                <a:schemeClr val="accent1"/>
              </a:buClr>
              <a:buSzPts val="2800"/>
              <a:buNone/>
              <a:defRPr>
                <a:solidFill>
                  <a:schemeClr val="accent1"/>
                </a:solidFill>
              </a:defRPr>
            </a:lvl3pPr>
            <a:lvl4pPr lvl="3" algn="l">
              <a:lnSpc>
                <a:spcPct val="100000"/>
              </a:lnSpc>
              <a:spcBef>
                <a:spcPts val="0"/>
              </a:spcBef>
              <a:spcAft>
                <a:spcPts val="0"/>
              </a:spcAft>
              <a:buClr>
                <a:schemeClr val="accent1"/>
              </a:buClr>
              <a:buSzPts val="2800"/>
              <a:buNone/>
              <a:defRPr>
                <a:solidFill>
                  <a:schemeClr val="accent1"/>
                </a:solidFill>
              </a:defRPr>
            </a:lvl4pPr>
            <a:lvl5pPr lvl="4" algn="l">
              <a:lnSpc>
                <a:spcPct val="100000"/>
              </a:lnSpc>
              <a:spcBef>
                <a:spcPts val="0"/>
              </a:spcBef>
              <a:spcAft>
                <a:spcPts val="0"/>
              </a:spcAft>
              <a:buClr>
                <a:schemeClr val="accent1"/>
              </a:buClr>
              <a:buSzPts val="2800"/>
              <a:buNone/>
              <a:defRPr>
                <a:solidFill>
                  <a:schemeClr val="accent1"/>
                </a:solidFill>
              </a:defRPr>
            </a:lvl5pPr>
            <a:lvl6pPr lvl="5" algn="l">
              <a:lnSpc>
                <a:spcPct val="100000"/>
              </a:lnSpc>
              <a:spcBef>
                <a:spcPts val="0"/>
              </a:spcBef>
              <a:spcAft>
                <a:spcPts val="0"/>
              </a:spcAft>
              <a:buClr>
                <a:schemeClr val="accent1"/>
              </a:buClr>
              <a:buSzPts val="2800"/>
              <a:buNone/>
              <a:defRPr>
                <a:solidFill>
                  <a:schemeClr val="accent1"/>
                </a:solidFill>
              </a:defRPr>
            </a:lvl6pPr>
            <a:lvl7pPr lvl="6" algn="l">
              <a:lnSpc>
                <a:spcPct val="100000"/>
              </a:lnSpc>
              <a:spcBef>
                <a:spcPts val="0"/>
              </a:spcBef>
              <a:spcAft>
                <a:spcPts val="0"/>
              </a:spcAft>
              <a:buClr>
                <a:schemeClr val="accent1"/>
              </a:buClr>
              <a:buSzPts val="2800"/>
              <a:buNone/>
              <a:defRPr>
                <a:solidFill>
                  <a:schemeClr val="accent1"/>
                </a:solidFill>
              </a:defRPr>
            </a:lvl7pPr>
            <a:lvl8pPr lvl="7" algn="l">
              <a:lnSpc>
                <a:spcPct val="100000"/>
              </a:lnSpc>
              <a:spcBef>
                <a:spcPts val="0"/>
              </a:spcBef>
              <a:spcAft>
                <a:spcPts val="0"/>
              </a:spcAft>
              <a:buClr>
                <a:schemeClr val="accent1"/>
              </a:buClr>
              <a:buSzPts val="2800"/>
              <a:buNone/>
              <a:defRPr>
                <a:solidFill>
                  <a:schemeClr val="accent1"/>
                </a:solidFill>
              </a:defRPr>
            </a:lvl8pPr>
            <a:lvl9pPr lvl="8" algn="l">
              <a:lnSpc>
                <a:spcPct val="100000"/>
              </a:lnSpc>
              <a:spcBef>
                <a:spcPts val="0"/>
              </a:spcBef>
              <a:spcAft>
                <a:spcPts val="0"/>
              </a:spcAft>
              <a:buClr>
                <a:schemeClr val="accent1"/>
              </a:buClr>
              <a:buSzPts val="2800"/>
              <a:buNone/>
              <a:defRPr>
                <a:solidFill>
                  <a:schemeClr val="accent1"/>
                </a:solidFill>
              </a:defRPr>
            </a:lvl9pPr>
          </a:lstStyle>
          <a:p/>
        </p:txBody>
      </p:sp>
      <p:sp>
        <p:nvSpPr>
          <p:cNvPr id="38" name="Google Shape;38;p52"/>
          <p:cNvSpPr txBox="1"/>
          <p:nvPr>
            <p:ph idx="6" type="subTitle"/>
          </p:nvPr>
        </p:nvSpPr>
        <p:spPr>
          <a:xfrm>
            <a:off x="6114800" y="3932175"/>
            <a:ext cx="2222100" cy="5382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400"/>
              <a:buNone/>
              <a:defRPr sz="14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39" name="Shape 39"/>
        <p:cNvGrpSpPr/>
        <p:nvPr/>
      </p:nvGrpSpPr>
      <p:grpSpPr>
        <a:xfrm>
          <a:off x="0" y="0"/>
          <a:ext cx="0" cy="0"/>
          <a:chOff x="0" y="0"/>
          <a:chExt cx="0" cy="0"/>
        </a:xfrm>
      </p:grpSpPr>
      <p:sp>
        <p:nvSpPr>
          <p:cNvPr id="40" name="Google Shape;40;p60"/>
          <p:cNvSpPr txBox="1"/>
          <p:nvPr>
            <p:ph idx="1" type="subTitle"/>
          </p:nvPr>
        </p:nvSpPr>
        <p:spPr>
          <a:xfrm>
            <a:off x="1181425" y="2303125"/>
            <a:ext cx="2907600" cy="7134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500"/>
              <a:buFont typeface="Bebas Neue"/>
              <a:buNone/>
              <a:defRPr sz="2500">
                <a:latin typeface="Bebas Neue"/>
                <a:ea typeface="Bebas Neue"/>
                <a:cs typeface="Bebas Neue"/>
                <a:sym typeface="Bebas Neue"/>
              </a:defRPr>
            </a:lvl1pPr>
            <a:lvl2pPr lvl="1" algn="ctr">
              <a:lnSpc>
                <a:spcPct val="100000"/>
              </a:lnSpc>
              <a:spcBef>
                <a:spcPts val="0"/>
              </a:spcBef>
              <a:spcAft>
                <a:spcPts val="0"/>
              </a:spcAft>
              <a:buSzPts val="2500"/>
              <a:buFont typeface="Bebas Neue"/>
              <a:buNone/>
              <a:defRPr sz="2500">
                <a:latin typeface="Bebas Neue"/>
                <a:ea typeface="Bebas Neue"/>
                <a:cs typeface="Bebas Neue"/>
                <a:sym typeface="Bebas Neue"/>
              </a:defRPr>
            </a:lvl2pPr>
            <a:lvl3pPr lvl="2" algn="ctr">
              <a:lnSpc>
                <a:spcPct val="100000"/>
              </a:lnSpc>
              <a:spcBef>
                <a:spcPts val="0"/>
              </a:spcBef>
              <a:spcAft>
                <a:spcPts val="0"/>
              </a:spcAft>
              <a:buSzPts val="2500"/>
              <a:buFont typeface="Bebas Neue"/>
              <a:buNone/>
              <a:defRPr sz="2500">
                <a:latin typeface="Bebas Neue"/>
                <a:ea typeface="Bebas Neue"/>
                <a:cs typeface="Bebas Neue"/>
                <a:sym typeface="Bebas Neue"/>
              </a:defRPr>
            </a:lvl3pPr>
            <a:lvl4pPr lvl="3" algn="ctr">
              <a:lnSpc>
                <a:spcPct val="100000"/>
              </a:lnSpc>
              <a:spcBef>
                <a:spcPts val="0"/>
              </a:spcBef>
              <a:spcAft>
                <a:spcPts val="0"/>
              </a:spcAft>
              <a:buSzPts val="2500"/>
              <a:buFont typeface="Bebas Neue"/>
              <a:buNone/>
              <a:defRPr sz="2500">
                <a:latin typeface="Bebas Neue"/>
                <a:ea typeface="Bebas Neue"/>
                <a:cs typeface="Bebas Neue"/>
                <a:sym typeface="Bebas Neue"/>
              </a:defRPr>
            </a:lvl4pPr>
            <a:lvl5pPr lvl="4" algn="ctr">
              <a:lnSpc>
                <a:spcPct val="100000"/>
              </a:lnSpc>
              <a:spcBef>
                <a:spcPts val="0"/>
              </a:spcBef>
              <a:spcAft>
                <a:spcPts val="0"/>
              </a:spcAft>
              <a:buSzPts val="2500"/>
              <a:buFont typeface="Bebas Neue"/>
              <a:buNone/>
              <a:defRPr sz="2500">
                <a:latin typeface="Bebas Neue"/>
                <a:ea typeface="Bebas Neue"/>
                <a:cs typeface="Bebas Neue"/>
                <a:sym typeface="Bebas Neue"/>
              </a:defRPr>
            </a:lvl5pPr>
            <a:lvl6pPr lvl="5" algn="ctr">
              <a:lnSpc>
                <a:spcPct val="100000"/>
              </a:lnSpc>
              <a:spcBef>
                <a:spcPts val="0"/>
              </a:spcBef>
              <a:spcAft>
                <a:spcPts val="0"/>
              </a:spcAft>
              <a:buSzPts val="2500"/>
              <a:buFont typeface="Bebas Neue"/>
              <a:buNone/>
              <a:defRPr sz="2500">
                <a:latin typeface="Bebas Neue"/>
                <a:ea typeface="Bebas Neue"/>
                <a:cs typeface="Bebas Neue"/>
                <a:sym typeface="Bebas Neue"/>
              </a:defRPr>
            </a:lvl6pPr>
            <a:lvl7pPr lvl="6" algn="ctr">
              <a:lnSpc>
                <a:spcPct val="100000"/>
              </a:lnSpc>
              <a:spcBef>
                <a:spcPts val="0"/>
              </a:spcBef>
              <a:spcAft>
                <a:spcPts val="0"/>
              </a:spcAft>
              <a:buSzPts val="2500"/>
              <a:buFont typeface="Bebas Neue"/>
              <a:buNone/>
              <a:defRPr sz="2500">
                <a:latin typeface="Bebas Neue"/>
                <a:ea typeface="Bebas Neue"/>
                <a:cs typeface="Bebas Neue"/>
                <a:sym typeface="Bebas Neue"/>
              </a:defRPr>
            </a:lvl7pPr>
            <a:lvl8pPr lvl="7" algn="ctr">
              <a:lnSpc>
                <a:spcPct val="100000"/>
              </a:lnSpc>
              <a:spcBef>
                <a:spcPts val="0"/>
              </a:spcBef>
              <a:spcAft>
                <a:spcPts val="0"/>
              </a:spcAft>
              <a:buSzPts val="2500"/>
              <a:buFont typeface="Bebas Neue"/>
              <a:buNone/>
              <a:defRPr sz="2500">
                <a:latin typeface="Bebas Neue"/>
                <a:ea typeface="Bebas Neue"/>
                <a:cs typeface="Bebas Neue"/>
                <a:sym typeface="Bebas Neue"/>
              </a:defRPr>
            </a:lvl8pPr>
            <a:lvl9pPr lvl="8" algn="ctr">
              <a:lnSpc>
                <a:spcPct val="100000"/>
              </a:lnSpc>
              <a:spcBef>
                <a:spcPts val="0"/>
              </a:spcBef>
              <a:spcAft>
                <a:spcPts val="0"/>
              </a:spcAft>
              <a:buSzPts val="2500"/>
              <a:buFont typeface="Bebas Neue"/>
              <a:buNone/>
              <a:defRPr sz="2500">
                <a:latin typeface="Bebas Neue"/>
                <a:ea typeface="Bebas Neue"/>
                <a:cs typeface="Bebas Neue"/>
                <a:sym typeface="Bebas Neue"/>
              </a:defRPr>
            </a:lvl9pPr>
          </a:lstStyle>
          <a:p/>
        </p:txBody>
      </p:sp>
      <p:sp>
        <p:nvSpPr>
          <p:cNvPr id="41" name="Google Shape;41;p60"/>
          <p:cNvSpPr txBox="1"/>
          <p:nvPr>
            <p:ph idx="2" type="subTitle"/>
          </p:nvPr>
        </p:nvSpPr>
        <p:spPr>
          <a:xfrm>
            <a:off x="4836300" y="2303125"/>
            <a:ext cx="2907600" cy="7134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500"/>
              <a:buFont typeface="Bebas Neue"/>
              <a:buNone/>
              <a:defRPr sz="2500">
                <a:latin typeface="Bebas Neue"/>
                <a:ea typeface="Bebas Neue"/>
                <a:cs typeface="Bebas Neue"/>
                <a:sym typeface="Bebas Neue"/>
              </a:defRPr>
            </a:lvl1pPr>
            <a:lvl2pPr lvl="1" algn="ctr">
              <a:lnSpc>
                <a:spcPct val="100000"/>
              </a:lnSpc>
              <a:spcBef>
                <a:spcPts val="0"/>
              </a:spcBef>
              <a:spcAft>
                <a:spcPts val="0"/>
              </a:spcAft>
              <a:buSzPts val="2500"/>
              <a:buFont typeface="Bebas Neue"/>
              <a:buNone/>
              <a:defRPr sz="2500">
                <a:latin typeface="Bebas Neue"/>
                <a:ea typeface="Bebas Neue"/>
                <a:cs typeface="Bebas Neue"/>
                <a:sym typeface="Bebas Neue"/>
              </a:defRPr>
            </a:lvl2pPr>
            <a:lvl3pPr lvl="2" algn="ctr">
              <a:lnSpc>
                <a:spcPct val="100000"/>
              </a:lnSpc>
              <a:spcBef>
                <a:spcPts val="0"/>
              </a:spcBef>
              <a:spcAft>
                <a:spcPts val="0"/>
              </a:spcAft>
              <a:buSzPts val="2500"/>
              <a:buFont typeface="Bebas Neue"/>
              <a:buNone/>
              <a:defRPr sz="2500">
                <a:latin typeface="Bebas Neue"/>
                <a:ea typeface="Bebas Neue"/>
                <a:cs typeface="Bebas Neue"/>
                <a:sym typeface="Bebas Neue"/>
              </a:defRPr>
            </a:lvl3pPr>
            <a:lvl4pPr lvl="3" algn="ctr">
              <a:lnSpc>
                <a:spcPct val="100000"/>
              </a:lnSpc>
              <a:spcBef>
                <a:spcPts val="0"/>
              </a:spcBef>
              <a:spcAft>
                <a:spcPts val="0"/>
              </a:spcAft>
              <a:buSzPts val="2500"/>
              <a:buFont typeface="Bebas Neue"/>
              <a:buNone/>
              <a:defRPr sz="2500">
                <a:latin typeface="Bebas Neue"/>
                <a:ea typeface="Bebas Neue"/>
                <a:cs typeface="Bebas Neue"/>
                <a:sym typeface="Bebas Neue"/>
              </a:defRPr>
            </a:lvl4pPr>
            <a:lvl5pPr lvl="4" algn="ctr">
              <a:lnSpc>
                <a:spcPct val="100000"/>
              </a:lnSpc>
              <a:spcBef>
                <a:spcPts val="0"/>
              </a:spcBef>
              <a:spcAft>
                <a:spcPts val="0"/>
              </a:spcAft>
              <a:buSzPts val="2500"/>
              <a:buFont typeface="Bebas Neue"/>
              <a:buNone/>
              <a:defRPr sz="2500">
                <a:latin typeface="Bebas Neue"/>
                <a:ea typeface="Bebas Neue"/>
                <a:cs typeface="Bebas Neue"/>
                <a:sym typeface="Bebas Neue"/>
              </a:defRPr>
            </a:lvl5pPr>
            <a:lvl6pPr lvl="5" algn="ctr">
              <a:lnSpc>
                <a:spcPct val="100000"/>
              </a:lnSpc>
              <a:spcBef>
                <a:spcPts val="0"/>
              </a:spcBef>
              <a:spcAft>
                <a:spcPts val="0"/>
              </a:spcAft>
              <a:buSzPts val="2500"/>
              <a:buFont typeface="Bebas Neue"/>
              <a:buNone/>
              <a:defRPr sz="2500">
                <a:latin typeface="Bebas Neue"/>
                <a:ea typeface="Bebas Neue"/>
                <a:cs typeface="Bebas Neue"/>
                <a:sym typeface="Bebas Neue"/>
              </a:defRPr>
            </a:lvl6pPr>
            <a:lvl7pPr lvl="6" algn="ctr">
              <a:lnSpc>
                <a:spcPct val="100000"/>
              </a:lnSpc>
              <a:spcBef>
                <a:spcPts val="0"/>
              </a:spcBef>
              <a:spcAft>
                <a:spcPts val="0"/>
              </a:spcAft>
              <a:buSzPts val="2500"/>
              <a:buFont typeface="Bebas Neue"/>
              <a:buNone/>
              <a:defRPr sz="2500">
                <a:latin typeface="Bebas Neue"/>
                <a:ea typeface="Bebas Neue"/>
                <a:cs typeface="Bebas Neue"/>
                <a:sym typeface="Bebas Neue"/>
              </a:defRPr>
            </a:lvl7pPr>
            <a:lvl8pPr lvl="7" algn="ctr">
              <a:lnSpc>
                <a:spcPct val="100000"/>
              </a:lnSpc>
              <a:spcBef>
                <a:spcPts val="0"/>
              </a:spcBef>
              <a:spcAft>
                <a:spcPts val="0"/>
              </a:spcAft>
              <a:buSzPts val="2500"/>
              <a:buFont typeface="Bebas Neue"/>
              <a:buNone/>
              <a:defRPr sz="2500">
                <a:latin typeface="Bebas Neue"/>
                <a:ea typeface="Bebas Neue"/>
                <a:cs typeface="Bebas Neue"/>
                <a:sym typeface="Bebas Neue"/>
              </a:defRPr>
            </a:lvl8pPr>
            <a:lvl9pPr lvl="8" algn="ctr">
              <a:lnSpc>
                <a:spcPct val="100000"/>
              </a:lnSpc>
              <a:spcBef>
                <a:spcPts val="0"/>
              </a:spcBef>
              <a:spcAft>
                <a:spcPts val="0"/>
              </a:spcAft>
              <a:buSzPts val="2500"/>
              <a:buFont typeface="Bebas Neue"/>
              <a:buNone/>
              <a:defRPr sz="2500">
                <a:latin typeface="Bebas Neue"/>
                <a:ea typeface="Bebas Neue"/>
                <a:cs typeface="Bebas Neue"/>
                <a:sym typeface="Bebas Neue"/>
              </a:defRPr>
            </a:lvl9pPr>
          </a:lstStyle>
          <a:p/>
        </p:txBody>
      </p:sp>
      <p:sp>
        <p:nvSpPr>
          <p:cNvPr id="42" name="Google Shape;42;p60"/>
          <p:cNvSpPr txBox="1"/>
          <p:nvPr>
            <p:ph idx="3" type="subTitle"/>
          </p:nvPr>
        </p:nvSpPr>
        <p:spPr>
          <a:xfrm>
            <a:off x="1181425" y="2917150"/>
            <a:ext cx="2907600" cy="7134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1200"/>
              <a:buNone/>
              <a:defRPr/>
            </a:lvl1pPr>
            <a:lvl2pPr lvl="1" algn="ctr">
              <a:lnSpc>
                <a:spcPct val="100000"/>
              </a:lnSpc>
              <a:spcBef>
                <a:spcPts val="0"/>
              </a:spcBef>
              <a:spcAft>
                <a:spcPts val="0"/>
              </a:spcAft>
              <a:buSzPts val="1200"/>
              <a:buNone/>
              <a:defRPr/>
            </a:lvl2pPr>
            <a:lvl3pPr lvl="2" algn="ctr">
              <a:lnSpc>
                <a:spcPct val="100000"/>
              </a:lnSpc>
              <a:spcBef>
                <a:spcPts val="0"/>
              </a:spcBef>
              <a:spcAft>
                <a:spcPts val="0"/>
              </a:spcAft>
              <a:buSzPts val="1200"/>
              <a:buNone/>
              <a:defRPr/>
            </a:lvl3pPr>
            <a:lvl4pPr lvl="3" algn="ctr">
              <a:lnSpc>
                <a:spcPct val="100000"/>
              </a:lnSpc>
              <a:spcBef>
                <a:spcPts val="0"/>
              </a:spcBef>
              <a:spcAft>
                <a:spcPts val="0"/>
              </a:spcAft>
              <a:buSzPts val="1200"/>
              <a:buNone/>
              <a:defRPr/>
            </a:lvl4pPr>
            <a:lvl5pPr lvl="4" algn="ctr">
              <a:lnSpc>
                <a:spcPct val="100000"/>
              </a:lnSpc>
              <a:spcBef>
                <a:spcPts val="0"/>
              </a:spcBef>
              <a:spcAft>
                <a:spcPts val="0"/>
              </a:spcAft>
              <a:buSzPts val="1200"/>
              <a:buNone/>
              <a:defRPr/>
            </a:lvl5pPr>
            <a:lvl6pPr lvl="5" algn="ctr">
              <a:lnSpc>
                <a:spcPct val="100000"/>
              </a:lnSpc>
              <a:spcBef>
                <a:spcPts val="0"/>
              </a:spcBef>
              <a:spcAft>
                <a:spcPts val="0"/>
              </a:spcAft>
              <a:buSzPts val="1200"/>
              <a:buNone/>
              <a:defRPr/>
            </a:lvl6pPr>
            <a:lvl7pPr lvl="6" algn="ctr">
              <a:lnSpc>
                <a:spcPct val="100000"/>
              </a:lnSpc>
              <a:spcBef>
                <a:spcPts val="0"/>
              </a:spcBef>
              <a:spcAft>
                <a:spcPts val="0"/>
              </a:spcAft>
              <a:buSzPts val="1200"/>
              <a:buNone/>
              <a:defRPr/>
            </a:lvl7pPr>
            <a:lvl8pPr lvl="7" algn="ctr">
              <a:lnSpc>
                <a:spcPct val="100000"/>
              </a:lnSpc>
              <a:spcBef>
                <a:spcPts val="0"/>
              </a:spcBef>
              <a:spcAft>
                <a:spcPts val="0"/>
              </a:spcAft>
              <a:buSzPts val="1200"/>
              <a:buNone/>
              <a:defRPr/>
            </a:lvl8pPr>
            <a:lvl9pPr lvl="8" algn="ctr">
              <a:lnSpc>
                <a:spcPct val="100000"/>
              </a:lnSpc>
              <a:spcBef>
                <a:spcPts val="0"/>
              </a:spcBef>
              <a:spcAft>
                <a:spcPts val="0"/>
              </a:spcAft>
              <a:buSzPts val="1200"/>
              <a:buNone/>
              <a:defRPr/>
            </a:lvl9pPr>
          </a:lstStyle>
          <a:p/>
        </p:txBody>
      </p:sp>
      <p:sp>
        <p:nvSpPr>
          <p:cNvPr id="43" name="Google Shape;43;p60"/>
          <p:cNvSpPr txBox="1"/>
          <p:nvPr>
            <p:ph idx="4" type="subTitle"/>
          </p:nvPr>
        </p:nvSpPr>
        <p:spPr>
          <a:xfrm>
            <a:off x="4836300" y="2917150"/>
            <a:ext cx="2907600" cy="7134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1200"/>
              <a:buNone/>
              <a:defRPr/>
            </a:lvl1pPr>
            <a:lvl2pPr lvl="1" algn="ctr">
              <a:lnSpc>
                <a:spcPct val="100000"/>
              </a:lnSpc>
              <a:spcBef>
                <a:spcPts val="0"/>
              </a:spcBef>
              <a:spcAft>
                <a:spcPts val="0"/>
              </a:spcAft>
              <a:buSzPts val="1200"/>
              <a:buNone/>
              <a:defRPr/>
            </a:lvl2pPr>
            <a:lvl3pPr lvl="2" algn="ctr">
              <a:lnSpc>
                <a:spcPct val="100000"/>
              </a:lnSpc>
              <a:spcBef>
                <a:spcPts val="0"/>
              </a:spcBef>
              <a:spcAft>
                <a:spcPts val="0"/>
              </a:spcAft>
              <a:buSzPts val="1200"/>
              <a:buNone/>
              <a:defRPr/>
            </a:lvl3pPr>
            <a:lvl4pPr lvl="3" algn="ctr">
              <a:lnSpc>
                <a:spcPct val="100000"/>
              </a:lnSpc>
              <a:spcBef>
                <a:spcPts val="0"/>
              </a:spcBef>
              <a:spcAft>
                <a:spcPts val="0"/>
              </a:spcAft>
              <a:buSzPts val="1200"/>
              <a:buNone/>
              <a:defRPr/>
            </a:lvl4pPr>
            <a:lvl5pPr lvl="4" algn="ctr">
              <a:lnSpc>
                <a:spcPct val="100000"/>
              </a:lnSpc>
              <a:spcBef>
                <a:spcPts val="0"/>
              </a:spcBef>
              <a:spcAft>
                <a:spcPts val="0"/>
              </a:spcAft>
              <a:buSzPts val="1200"/>
              <a:buNone/>
              <a:defRPr/>
            </a:lvl5pPr>
            <a:lvl6pPr lvl="5" algn="ctr">
              <a:lnSpc>
                <a:spcPct val="100000"/>
              </a:lnSpc>
              <a:spcBef>
                <a:spcPts val="0"/>
              </a:spcBef>
              <a:spcAft>
                <a:spcPts val="0"/>
              </a:spcAft>
              <a:buSzPts val="1200"/>
              <a:buNone/>
              <a:defRPr/>
            </a:lvl6pPr>
            <a:lvl7pPr lvl="6" algn="ctr">
              <a:lnSpc>
                <a:spcPct val="100000"/>
              </a:lnSpc>
              <a:spcBef>
                <a:spcPts val="0"/>
              </a:spcBef>
              <a:spcAft>
                <a:spcPts val="0"/>
              </a:spcAft>
              <a:buSzPts val="1200"/>
              <a:buNone/>
              <a:defRPr/>
            </a:lvl7pPr>
            <a:lvl8pPr lvl="7" algn="ctr">
              <a:lnSpc>
                <a:spcPct val="100000"/>
              </a:lnSpc>
              <a:spcBef>
                <a:spcPts val="0"/>
              </a:spcBef>
              <a:spcAft>
                <a:spcPts val="0"/>
              </a:spcAft>
              <a:buSzPts val="1200"/>
              <a:buNone/>
              <a:defRPr/>
            </a:lvl8pPr>
            <a:lvl9pPr lvl="8" algn="ctr">
              <a:lnSpc>
                <a:spcPct val="100000"/>
              </a:lnSpc>
              <a:spcBef>
                <a:spcPts val="0"/>
              </a:spcBef>
              <a:spcAft>
                <a:spcPts val="0"/>
              </a:spcAft>
              <a:buSzPts val="1200"/>
              <a:buNone/>
              <a:defRPr/>
            </a:lvl9pPr>
          </a:lstStyle>
          <a:p/>
        </p:txBody>
      </p:sp>
      <p:sp>
        <p:nvSpPr>
          <p:cNvPr id="44" name="Google Shape;44;p60"/>
          <p:cNvSpPr txBox="1"/>
          <p:nvPr>
            <p:ph type="title"/>
          </p:nvPr>
        </p:nvSpPr>
        <p:spPr>
          <a:xfrm>
            <a:off x="720000" y="445025"/>
            <a:ext cx="7704000" cy="5727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3500"/>
              <a:buNone/>
              <a:defRPr/>
            </a:lvl1pPr>
            <a:lvl2pPr lvl="1" algn="l">
              <a:lnSpc>
                <a:spcPct val="100000"/>
              </a:lnSpc>
              <a:spcBef>
                <a:spcPts val="0"/>
              </a:spcBef>
              <a:spcAft>
                <a:spcPts val="0"/>
              </a:spcAft>
              <a:buSzPts val="3500"/>
              <a:buNone/>
              <a:defRPr/>
            </a:lvl2pPr>
            <a:lvl3pPr lvl="2" algn="l">
              <a:lnSpc>
                <a:spcPct val="100000"/>
              </a:lnSpc>
              <a:spcBef>
                <a:spcPts val="0"/>
              </a:spcBef>
              <a:spcAft>
                <a:spcPts val="0"/>
              </a:spcAft>
              <a:buSzPts val="3500"/>
              <a:buNone/>
              <a:defRPr/>
            </a:lvl3pPr>
            <a:lvl4pPr lvl="3" algn="l">
              <a:lnSpc>
                <a:spcPct val="100000"/>
              </a:lnSpc>
              <a:spcBef>
                <a:spcPts val="0"/>
              </a:spcBef>
              <a:spcAft>
                <a:spcPts val="0"/>
              </a:spcAft>
              <a:buSzPts val="3500"/>
              <a:buNone/>
              <a:defRPr/>
            </a:lvl4pPr>
            <a:lvl5pPr lvl="4" algn="l">
              <a:lnSpc>
                <a:spcPct val="100000"/>
              </a:lnSpc>
              <a:spcBef>
                <a:spcPts val="0"/>
              </a:spcBef>
              <a:spcAft>
                <a:spcPts val="0"/>
              </a:spcAft>
              <a:buSzPts val="3500"/>
              <a:buNone/>
              <a:defRPr/>
            </a:lvl5pPr>
            <a:lvl6pPr lvl="5" algn="l">
              <a:lnSpc>
                <a:spcPct val="100000"/>
              </a:lnSpc>
              <a:spcBef>
                <a:spcPts val="0"/>
              </a:spcBef>
              <a:spcAft>
                <a:spcPts val="0"/>
              </a:spcAft>
              <a:buSzPts val="3500"/>
              <a:buNone/>
              <a:defRPr/>
            </a:lvl6pPr>
            <a:lvl7pPr lvl="6" algn="l">
              <a:lnSpc>
                <a:spcPct val="100000"/>
              </a:lnSpc>
              <a:spcBef>
                <a:spcPts val="0"/>
              </a:spcBef>
              <a:spcAft>
                <a:spcPts val="0"/>
              </a:spcAft>
              <a:buSzPts val="3500"/>
              <a:buNone/>
              <a:defRPr/>
            </a:lvl7pPr>
            <a:lvl8pPr lvl="7" algn="l">
              <a:lnSpc>
                <a:spcPct val="100000"/>
              </a:lnSpc>
              <a:spcBef>
                <a:spcPts val="0"/>
              </a:spcBef>
              <a:spcAft>
                <a:spcPts val="0"/>
              </a:spcAft>
              <a:buSzPts val="3500"/>
              <a:buNone/>
              <a:defRPr/>
            </a:lvl8pPr>
            <a:lvl9pPr lvl="8" algn="l">
              <a:lnSpc>
                <a:spcPct val="100000"/>
              </a:lnSpc>
              <a:spcBef>
                <a:spcPts val="0"/>
              </a:spcBef>
              <a:spcAft>
                <a:spcPts val="0"/>
              </a:spcAft>
              <a:buSzPts val="3500"/>
              <a:buNone/>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6" Type="http://schemas.openxmlformats.org/officeDocument/2006/relationships/theme" Target="../theme/theme2.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20" Type="http://schemas.openxmlformats.org/officeDocument/2006/relationships/slideLayout" Target="../slideLayouts/slideLayout35.xml"/><Relationship Id="rId22" Type="http://schemas.openxmlformats.org/officeDocument/2006/relationships/slideLayout" Target="../slideLayouts/slideLayout37.xml"/><Relationship Id="rId21" Type="http://schemas.openxmlformats.org/officeDocument/2006/relationships/slideLayout" Target="../slideLayouts/slideLayout36.xml"/><Relationship Id="rId24" Type="http://schemas.openxmlformats.org/officeDocument/2006/relationships/slideLayout" Target="../slideLayouts/slideLayout39.xml"/><Relationship Id="rId23" Type="http://schemas.openxmlformats.org/officeDocument/2006/relationships/slideLayout" Target="../slideLayouts/slideLayout38.xml"/><Relationship Id="rId1" Type="http://schemas.openxmlformats.org/officeDocument/2006/relationships/slideLayout" Target="../slideLayouts/slideLayout16.xml"/><Relationship Id="rId2" Type="http://schemas.openxmlformats.org/officeDocument/2006/relationships/slideLayout" Target="../slideLayouts/slideLayout17.xml"/><Relationship Id="rId3" Type="http://schemas.openxmlformats.org/officeDocument/2006/relationships/slideLayout" Target="../slideLayouts/slideLayout18.xml"/><Relationship Id="rId4" Type="http://schemas.openxmlformats.org/officeDocument/2006/relationships/slideLayout" Target="../slideLayouts/slideLayout19.xml"/><Relationship Id="rId9" Type="http://schemas.openxmlformats.org/officeDocument/2006/relationships/slideLayout" Target="../slideLayouts/slideLayout24.xml"/><Relationship Id="rId26" Type="http://schemas.openxmlformats.org/officeDocument/2006/relationships/slideLayout" Target="../slideLayouts/slideLayout41.xml"/><Relationship Id="rId25" Type="http://schemas.openxmlformats.org/officeDocument/2006/relationships/slideLayout" Target="../slideLayouts/slideLayout40.xml"/><Relationship Id="rId27" Type="http://schemas.openxmlformats.org/officeDocument/2006/relationships/theme" Target="../theme/theme1.xml"/><Relationship Id="rId5" Type="http://schemas.openxmlformats.org/officeDocument/2006/relationships/slideLayout" Target="../slideLayouts/slideLayout20.xml"/><Relationship Id="rId6" Type="http://schemas.openxmlformats.org/officeDocument/2006/relationships/slideLayout" Target="../slideLayouts/slideLayout21.xml"/><Relationship Id="rId7" Type="http://schemas.openxmlformats.org/officeDocument/2006/relationships/slideLayout" Target="../slideLayouts/slideLayout22.xml"/><Relationship Id="rId8" Type="http://schemas.openxmlformats.org/officeDocument/2006/relationships/slideLayout" Target="../slideLayouts/slideLayout23.xml"/><Relationship Id="rId11" Type="http://schemas.openxmlformats.org/officeDocument/2006/relationships/slideLayout" Target="../slideLayouts/slideLayout26.xml"/><Relationship Id="rId10" Type="http://schemas.openxmlformats.org/officeDocument/2006/relationships/slideLayout" Target="../slideLayouts/slideLayout25.xml"/><Relationship Id="rId13" Type="http://schemas.openxmlformats.org/officeDocument/2006/relationships/slideLayout" Target="../slideLayouts/slideLayout28.xml"/><Relationship Id="rId12" Type="http://schemas.openxmlformats.org/officeDocument/2006/relationships/slideLayout" Target="../slideLayouts/slideLayout27.xml"/><Relationship Id="rId15" Type="http://schemas.openxmlformats.org/officeDocument/2006/relationships/slideLayout" Target="../slideLayouts/slideLayout30.xml"/><Relationship Id="rId14" Type="http://schemas.openxmlformats.org/officeDocument/2006/relationships/slideLayout" Target="../slideLayouts/slideLayout29.xml"/><Relationship Id="rId17" Type="http://schemas.openxmlformats.org/officeDocument/2006/relationships/slideLayout" Target="../slideLayouts/slideLayout32.xml"/><Relationship Id="rId16" Type="http://schemas.openxmlformats.org/officeDocument/2006/relationships/slideLayout" Target="../slideLayouts/slideLayout31.xml"/><Relationship Id="rId19" Type="http://schemas.openxmlformats.org/officeDocument/2006/relationships/slideLayout" Target="../slideLayouts/slideLayout34.xml"/><Relationship Id="rId18" Type="http://schemas.openxmlformats.org/officeDocument/2006/relationships/slideLayout" Target="../slideLayouts/slideLayout33.xml"/></Relationships>
</file>

<file path=ppt/slideMasters/_rels/slideMaster3.xml.rels><?xml version="1.0" encoding="UTF-8" standalone="yes"?><Relationships xmlns="http://schemas.openxmlformats.org/package/2006/relationships"><Relationship Id="rId20" Type="http://schemas.openxmlformats.org/officeDocument/2006/relationships/slideLayout" Target="../slideLayouts/slideLayout61.xml"/><Relationship Id="rId22" Type="http://schemas.openxmlformats.org/officeDocument/2006/relationships/slideLayout" Target="../slideLayouts/slideLayout63.xml"/><Relationship Id="rId21" Type="http://schemas.openxmlformats.org/officeDocument/2006/relationships/slideLayout" Target="../slideLayouts/slideLayout62.xml"/><Relationship Id="rId24" Type="http://schemas.openxmlformats.org/officeDocument/2006/relationships/slideLayout" Target="../slideLayouts/slideLayout65.xml"/><Relationship Id="rId23" Type="http://schemas.openxmlformats.org/officeDocument/2006/relationships/slideLayout" Target="../slideLayouts/slideLayout64.xml"/><Relationship Id="rId1" Type="http://schemas.openxmlformats.org/officeDocument/2006/relationships/slideLayout" Target="../slideLayouts/slideLayout42.xml"/><Relationship Id="rId2" Type="http://schemas.openxmlformats.org/officeDocument/2006/relationships/slideLayout" Target="../slideLayouts/slideLayout43.xml"/><Relationship Id="rId3" Type="http://schemas.openxmlformats.org/officeDocument/2006/relationships/slideLayout" Target="../slideLayouts/slideLayout44.xml"/><Relationship Id="rId4" Type="http://schemas.openxmlformats.org/officeDocument/2006/relationships/slideLayout" Target="../slideLayouts/slideLayout45.xml"/><Relationship Id="rId9" Type="http://schemas.openxmlformats.org/officeDocument/2006/relationships/slideLayout" Target="../slideLayouts/slideLayout50.xml"/><Relationship Id="rId26" Type="http://schemas.openxmlformats.org/officeDocument/2006/relationships/slideLayout" Target="../slideLayouts/slideLayout67.xml"/><Relationship Id="rId25" Type="http://schemas.openxmlformats.org/officeDocument/2006/relationships/slideLayout" Target="../slideLayouts/slideLayout66.xml"/><Relationship Id="rId28" Type="http://schemas.openxmlformats.org/officeDocument/2006/relationships/slideLayout" Target="../slideLayouts/slideLayout69.xml"/><Relationship Id="rId27" Type="http://schemas.openxmlformats.org/officeDocument/2006/relationships/slideLayout" Target="../slideLayouts/slideLayout68.xml"/><Relationship Id="rId5" Type="http://schemas.openxmlformats.org/officeDocument/2006/relationships/slideLayout" Target="../slideLayouts/slideLayout46.xml"/><Relationship Id="rId6" Type="http://schemas.openxmlformats.org/officeDocument/2006/relationships/slideLayout" Target="../slideLayouts/slideLayout47.xml"/><Relationship Id="rId29" Type="http://schemas.openxmlformats.org/officeDocument/2006/relationships/slideLayout" Target="../slideLayouts/slideLayout70.xml"/><Relationship Id="rId7" Type="http://schemas.openxmlformats.org/officeDocument/2006/relationships/slideLayout" Target="../slideLayouts/slideLayout48.xml"/><Relationship Id="rId8" Type="http://schemas.openxmlformats.org/officeDocument/2006/relationships/slideLayout" Target="../slideLayouts/slideLayout49.xml"/><Relationship Id="rId31" Type="http://schemas.openxmlformats.org/officeDocument/2006/relationships/theme" Target="../theme/theme4.xml"/><Relationship Id="rId30" Type="http://schemas.openxmlformats.org/officeDocument/2006/relationships/slideLayout" Target="../slideLayouts/slideLayout71.xml"/><Relationship Id="rId11" Type="http://schemas.openxmlformats.org/officeDocument/2006/relationships/slideLayout" Target="../slideLayouts/slideLayout52.xml"/><Relationship Id="rId10" Type="http://schemas.openxmlformats.org/officeDocument/2006/relationships/slideLayout" Target="../slideLayouts/slideLayout51.xml"/><Relationship Id="rId13" Type="http://schemas.openxmlformats.org/officeDocument/2006/relationships/slideLayout" Target="../slideLayouts/slideLayout54.xml"/><Relationship Id="rId12" Type="http://schemas.openxmlformats.org/officeDocument/2006/relationships/slideLayout" Target="../slideLayouts/slideLayout53.xml"/><Relationship Id="rId15" Type="http://schemas.openxmlformats.org/officeDocument/2006/relationships/slideLayout" Target="../slideLayouts/slideLayout56.xml"/><Relationship Id="rId14" Type="http://schemas.openxmlformats.org/officeDocument/2006/relationships/slideLayout" Target="../slideLayouts/slideLayout55.xml"/><Relationship Id="rId17" Type="http://schemas.openxmlformats.org/officeDocument/2006/relationships/slideLayout" Target="../slideLayouts/slideLayout58.xml"/><Relationship Id="rId16" Type="http://schemas.openxmlformats.org/officeDocument/2006/relationships/slideLayout" Target="../slideLayouts/slideLayout57.xml"/><Relationship Id="rId19" Type="http://schemas.openxmlformats.org/officeDocument/2006/relationships/slideLayout" Target="../slideLayouts/slideLayout60.xml"/><Relationship Id="rId18" Type="http://schemas.openxmlformats.org/officeDocument/2006/relationships/slideLayout" Target="../slideLayouts/slideLayout5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38"/>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0"/>
              </a:spcBef>
              <a:spcAft>
                <a:spcPts val="0"/>
              </a:spcAft>
              <a:buClr>
                <a:schemeClr val="dk1"/>
              </a:buClr>
              <a:buSzPts val="3500"/>
              <a:buFont typeface="Fira Sans Extra Condensed SemiBold"/>
              <a:buNone/>
              <a:defRPr b="0" i="0" sz="3500" u="none" cap="none" strike="noStrike">
                <a:solidFill>
                  <a:schemeClr val="dk1"/>
                </a:solidFill>
                <a:latin typeface="Fira Sans Extra Condensed SemiBold"/>
                <a:ea typeface="Fira Sans Extra Condensed SemiBold"/>
                <a:cs typeface="Fira Sans Extra Condensed SemiBold"/>
                <a:sym typeface="Fira Sans Extra Condensed SemiBold"/>
              </a:defRPr>
            </a:lvl1pPr>
            <a:lvl2pPr lvl="1" marR="0" rtl="0" algn="l">
              <a:lnSpc>
                <a:spcPct val="100000"/>
              </a:lnSpc>
              <a:spcBef>
                <a:spcPts val="0"/>
              </a:spcBef>
              <a:spcAft>
                <a:spcPts val="0"/>
              </a:spcAft>
              <a:buClr>
                <a:schemeClr val="dk1"/>
              </a:buClr>
              <a:buSzPts val="3500"/>
              <a:buFont typeface="Fira Sans Extra Condensed SemiBold"/>
              <a:buNone/>
              <a:defRPr b="0" i="0" sz="3500" u="none" cap="none" strike="noStrike">
                <a:solidFill>
                  <a:schemeClr val="dk1"/>
                </a:solidFill>
                <a:latin typeface="Fira Sans Extra Condensed SemiBold"/>
                <a:ea typeface="Fira Sans Extra Condensed SemiBold"/>
                <a:cs typeface="Fira Sans Extra Condensed SemiBold"/>
                <a:sym typeface="Fira Sans Extra Condensed SemiBold"/>
              </a:defRPr>
            </a:lvl2pPr>
            <a:lvl3pPr lvl="2" marR="0" rtl="0" algn="l">
              <a:lnSpc>
                <a:spcPct val="100000"/>
              </a:lnSpc>
              <a:spcBef>
                <a:spcPts val="0"/>
              </a:spcBef>
              <a:spcAft>
                <a:spcPts val="0"/>
              </a:spcAft>
              <a:buClr>
                <a:schemeClr val="dk1"/>
              </a:buClr>
              <a:buSzPts val="3500"/>
              <a:buFont typeface="Fira Sans Extra Condensed SemiBold"/>
              <a:buNone/>
              <a:defRPr b="0" i="0" sz="3500" u="none" cap="none" strike="noStrike">
                <a:solidFill>
                  <a:schemeClr val="dk1"/>
                </a:solidFill>
                <a:latin typeface="Fira Sans Extra Condensed SemiBold"/>
                <a:ea typeface="Fira Sans Extra Condensed SemiBold"/>
                <a:cs typeface="Fira Sans Extra Condensed SemiBold"/>
                <a:sym typeface="Fira Sans Extra Condensed SemiBold"/>
              </a:defRPr>
            </a:lvl3pPr>
            <a:lvl4pPr lvl="3" marR="0" rtl="0" algn="l">
              <a:lnSpc>
                <a:spcPct val="100000"/>
              </a:lnSpc>
              <a:spcBef>
                <a:spcPts val="0"/>
              </a:spcBef>
              <a:spcAft>
                <a:spcPts val="0"/>
              </a:spcAft>
              <a:buClr>
                <a:schemeClr val="dk1"/>
              </a:buClr>
              <a:buSzPts val="3500"/>
              <a:buFont typeface="Fira Sans Extra Condensed SemiBold"/>
              <a:buNone/>
              <a:defRPr b="0" i="0" sz="3500" u="none" cap="none" strike="noStrike">
                <a:solidFill>
                  <a:schemeClr val="dk1"/>
                </a:solidFill>
                <a:latin typeface="Fira Sans Extra Condensed SemiBold"/>
                <a:ea typeface="Fira Sans Extra Condensed SemiBold"/>
                <a:cs typeface="Fira Sans Extra Condensed SemiBold"/>
                <a:sym typeface="Fira Sans Extra Condensed SemiBold"/>
              </a:defRPr>
            </a:lvl4pPr>
            <a:lvl5pPr lvl="4" marR="0" rtl="0" algn="l">
              <a:lnSpc>
                <a:spcPct val="100000"/>
              </a:lnSpc>
              <a:spcBef>
                <a:spcPts val="0"/>
              </a:spcBef>
              <a:spcAft>
                <a:spcPts val="0"/>
              </a:spcAft>
              <a:buClr>
                <a:schemeClr val="dk1"/>
              </a:buClr>
              <a:buSzPts val="3500"/>
              <a:buFont typeface="Fira Sans Extra Condensed SemiBold"/>
              <a:buNone/>
              <a:defRPr b="0" i="0" sz="3500" u="none" cap="none" strike="noStrike">
                <a:solidFill>
                  <a:schemeClr val="dk1"/>
                </a:solidFill>
                <a:latin typeface="Fira Sans Extra Condensed SemiBold"/>
                <a:ea typeface="Fira Sans Extra Condensed SemiBold"/>
                <a:cs typeface="Fira Sans Extra Condensed SemiBold"/>
                <a:sym typeface="Fira Sans Extra Condensed SemiBold"/>
              </a:defRPr>
            </a:lvl5pPr>
            <a:lvl6pPr lvl="5" marR="0" rtl="0" algn="l">
              <a:lnSpc>
                <a:spcPct val="100000"/>
              </a:lnSpc>
              <a:spcBef>
                <a:spcPts val="0"/>
              </a:spcBef>
              <a:spcAft>
                <a:spcPts val="0"/>
              </a:spcAft>
              <a:buClr>
                <a:schemeClr val="dk1"/>
              </a:buClr>
              <a:buSzPts val="3500"/>
              <a:buFont typeface="Fira Sans Extra Condensed SemiBold"/>
              <a:buNone/>
              <a:defRPr b="0" i="0" sz="3500" u="none" cap="none" strike="noStrike">
                <a:solidFill>
                  <a:schemeClr val="dk1"/>
                </a:solidFill>
                <a:latin typeface="Fira Sans Extra Condensed SemiBold"/>
                <a:ea typeface="Fira Sans Extra Condensed SemiBold"/>
                <a:cs typeface="Fira Sans Extra Condensed SemiBold"/>
                <a:sym typeface="Fira Sans Extra Condensed SemiBold"/>
              </a:defRPr>
            </a:lvl6pPr>
            <a:lvl7pPr lvl="6" marR="0" rtl="0" algn="l">
              <a:lnSpc>
                <a:spcPct val="100000"/>
              </a:lnSpc>
              <a:spcBef>
                <a:spcPts val="0"/>
              </a:spcBef>
              <a:spcAft>
                <a:spcPts val="0"/>
              </a:spcAft>
              <a:buClr>
                <a:schemeClr val="dk1"/>
              </a:buClr>
              <a:buSzPts val="3500"/>
              <a:buFont typeface="Fira Sans Extra Condensed SemiBold"/>
              <a:buNone/>
              <a:defRPr b="0" i="0" sz="3500" u="none" cap="none" strike="noStrike">
                <a:solidFill>
                  <a:schemeClr val="dk1"/>
                </a:solidFill>
                <a:latin typeface="Fira Sans Extra Condensed SemiBold"/>
                <a:ea typeface="Fira Sans Extra Condensed SemiBold"/>
                <a:cs typeface="Fira Sans Extra Condensed SemiBold"/>
                <a:sym typeface="Fira Sans Extra Condensed SemiBold"/>
              </a:defRPr>
            </a:lvl7pPr>
            <a:lvl8pPr lvl="7" marR="0" rtl="0" algn="l">
              <a:lnSpc>
                <a:spcPct val="100000"/>
              </a:lnSpc>
              <a:spcBef>
                <a:spcPts val="0"/>
              </a:spcBef>
              <a:spcAft>
                <a:spcPts val="0"/>
              </a:spcAft>
              <a:buClr>
                <a:schemeClr val="dk1"/>
              </a:buClr>
              <a:buSzPts val="3500"/>
              <a:buFont typeface="Fira Sans Extra Condensed SemiBold"/>
              <a:buNone/>
              <a:defRPr b="0" i="0" sz="3500" u="none" cap="none" strike="noStrike">
                <a:solidFill>
                  <a:schemeClr val="dk1"/>
                </a:solidFill>
                <a:latin typeface="Fira Sans Extra Condensed SemiBold"/>
                <a:ea typeface="Fira Sans Extra Condensed SemiBold"/>
                <a:cs typeface="Fira Sans Extra Condensed SemiBold"/>
                <a:sym typeface="Fira Sans Extra Condensed SemiBold"/>
              </a:defRPr>
            </a:lvl8pPr>
            <a:lvl9pPr lvl="8" marR="0" rtl="0" algn="l">
              <a:lnSpc>
                <a:spcPct val="100000"/>
              </a:lnSpc>
              <a:spcBef>
                <a:spcPts val="0"/>
              </a:spcBef>
              <a:spcAft>
                <a:spcPts val="0"/>
              </a:spcAft>
              <a:buClr>
                <a:schemeClr val="dk1"/>
              </a:buClr>
              <a:buSzPts val="3500"/>
              <a:buFont typeface="Fira Sans Extra Condensed SemiBold"/>
              <a:buNone/>
              <a:defRPr b="0" i="0" sz="3500" u="none" cap="none" strike="noStrike">
                <a:solidFill>
                  <a:schemeClr val="dk1"/>
                </a:solidFill>
                <a:latin typeface="Fira Sans Extra Condensed SemiBold"/>
                <a:ea typeface="Fira Sans Extra Condensed SemiBold"/>
                <a:cs typeface="Fira Sans Extra Condensed SemiBold"/>
                <a:sym typeface="Fira Sans Extra Condensed SemiBold"/>
              </a:defRPr>
            </a:lvl9pPr>
          </a:lstStyle>
          <a:p/>
        </p:txBody>
      </p:sp>
      <p:sp>
        <p:nvSpPr>
          <p:cNvPr id="7" name="Google Shape;7;p38"/>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04800" lvl="0" marL="457200" marR="0" rtl="0" algn="l">
              <a:lnSpc>
                <a:spcPct val="115000"/>
              </a:lnSpc>
              <a:spcBef>
                <a:spcPts val="0"/>
              </a:spcBef>
              <a:spcAft>
                <a:spcPts val="0"/>
              </a:spcAft>
              <a:buClr>
                <a:schemeClr val="dk1"/>
              </a:buClr>
              <a:buSzPts val="1200"/>
              <a:buFont typeface="Roboto"/>
              <a:buChar char="●"/>
              <a:defRPr b="0" i="0" sz="1200" u="none" cap="none" strike="noStrike">
                <a:solidFill>
                  <a:schemeClr val="dk1"/>
                </a:solidFill>
                <a:latin typeface="Roboto"/>
                <a:ea typeface="Roboto"/>
                <a:cs typeface="Roboto"/>
                <a:sym typeface="Roboto"/>
              </a:defRPr>
            </a:lvl1pPr>
            <a:lvl2pPr indent="-304800" lvl="1" marL="914400" marR="0" rtl="0" algn="l">
              <a:lnSpc>
                <a:spcPct val="115000"/>
              </a:lnSpc>
              <a:spcBef>
                <a:spcPts val="1600"/>
              </a:spcBef>
              <a:spcAft>
                <a:spcPts val="0"/>
              </a:spcAft>
              <a:buClr>
                <a:schemeClr val="dk1"/>
              </a:buClr>
              <a:buSzPts val="1200"/>
              <a:buFont typeface="Roboto"/>
              <a:buChar char="○"/>
              <a:defRPr b="0" i="0" sz="1200" u="none" cap="none" strike="noStrike">
                <a:solidFill>
                  <a:schemeClr val="dk1"/>
                </a:solidFill>
                <a:latin typeface="Roboto"/>
                <a:ea typeface="Roboto"/>
                <a:cs typeface="Roboto"/>
                <a:sym typeface="Roboto"/>
              </a:defRPr>
            </a:lvl2pPr>
            <a:lvl3pPr indent="-304800" lvl="2" marL="1371600" marR="0" rtl="0" algn="l">
              <a:lnSpc>
                <a:spcPct val="115000"/>
              </a:lnSpc>
              <a:spcBef>
                <a:spcPts val="1600"/>
              </a:spcBef>
              <a:spcAft>
                <a:spcPts val="0"/>
              </a:spcAft>
              <a:buClr>
                <a:schemeClr val="dk1"/>
              </a:buClr>
              <a:buSzPts val="1200"/>
              <a:buFont typeface="Roboto"/>
              <a:buChar char="■"/>
              <a:defRPr b="0" i="0" sz="1200" u="none" cap="none" strike="noStrike">
                <a:solidFill>
                  <a:schemeClr val="dk1"/>
                </a:solidFill>
                <a:latin typeface="Roboto"/>
                <a:ea typeface="Roboto"/>
                <a:cs typeface="Roboto"/>
                <a:sym typeface="Roboto"/>
              </a:defRPr>
            </a:lvl3pPr>
            <a:lvl4pPr indent="-304800" lvl="3" marL="1828800" marR="0" rtl="0" algn="l">
              <a:lnSpc>
                <a:spcPct val="115000"/>
              </a:lnSpc>
              <a:spcBef>
                <a:spcPts val="1600"/>
              </a:spcBef>
              <a:spcAft>
                <a:spcPts val="0"/>
              </a:spcAft>
              <a:buClr>
                <a:schemeClr val="dk1"/>
              </a:buClr>
              <a:buSzPts val="1200"/>
              <a:buFont typeface="Roboto"/>
              <a:buChar char="●"/>
              <a:defRPr b="0" i="0" sz="1200" u="none" cap="none" strike="noStrike">
                <a:solidFill>
                  <a:schemeClr val="dk1"/>
                </a:solidFill>
                <a:latin typeface="Roboto"/>
                <a:ea typeface="Roboto"/>
                <a:cs typeface="Roboto"/>
                <a:sym typeface="Roboto"/>
              </a:defRPr>
            </a:lvl4pPr>
            <a:lvl5pPr indent="-304800" lvl="4" marL="2286000" marR="0" rtl="0" algn="l">
              <a:lnSpc>
                <a:spcPct val="115000"/>
              </a:lnSpc>
              <a:spcBef>
                <a:spcPts val="1600"/>
              </a:spcBef>
              <a:spcAft>
                <a:spcPts val="0"/>
              </a:spcAft>
              <a:buClr>
                <a:schemeClr val="dk1"/>
              </a:buClr>
              <a:buSzPts val="1200"/>
              <a:buFont typeface="Roboto"/>
              <a:buChar char="○"/>
              <a:defRPr b="0" i="0" sz="1200" u="none" cap="none" strike="noStrike">
                <a:solidFill>
                  <a:schemeClr val="dk1"/>
                </a:solidFill>
                <a:latin typeface="Roboto"/>
                <a:ea typeface="Roboto"/>
                <a:cs typeface="Roboto"/>
                <a:sym typeface="Roboto"/>
              </a:defRPr>
            </a:lvl5pPr>
            <a:lvl6pPr indent="-304800" lvl="5" marL="2743200" marR="0" rtl="0" algn="l">
              <a:lnSpc>
                <a:spcPct val="115000"/>
              </a:lnSpc>
              <a:spcBef>
                <a:spcPts val="1600"/>
              </a:spcBef>
              <a:spcAft>
                <a:spcPts val="0"/>
              </a:spcAft>
              <a:buClr>
                <a:schemeClr val="dk1"/>
              </a:buClr>
              <a:buSzPts val="1200"/>
              <a:buFont typeface="Roboto"/>
              <a:buChar char="■"/>
              <a:defRPr b="0" i="0" sz="1200" u="none" cap="none" strike="noStrike">
                <a:solidFill>
                  <a:schemeClr val="dk1"/>
                </a:solidFill>
                <a:latin typeface="Roboto"/>
                <a:ea typeface="Roboto"/>
                <a:cs typeface="Roboto"/>
                <a:sym typeface="Roboto"/>
              </a:defRPr>
            </a:lvl6pPr>
            <a:lvl7pPr indent="-304800" lvl="6" marL="3200400" marR="0" rtl="0" algn="l">
              <a:lnSpc>
                <a:spcPct val="115000"/>
              </a:lnSpc>
              <a:spcBef>
                <a:spcPts val="1600"/>
              </a:spcBef>
              <a:spcAft>
                <a:spcPts val="0"/>
              </a:spcAft>
              <a:buClr>
                <a:schemeClr val="dk1"/>
              </a:buClr>
              <a:buSzPts val="1200"/>
              <a:buFont typeface="Roboto"/>
              <a:buChar char="●"/>
              <a:defRPr b="0" i="0" sz="1200" u="none" cap="none" strike="noStrike">
                <a:solidFill>
                  <a:schemeClr val="dk1"/>
                </a:solidFill>
                <a:latin typeface="Roboto"/>
                <a:ea typeface="Roboto"/>
                <a:cs typeface="Roboto"/>
                <a:sym typeface="Roboto"/>
              </a:defRPr>
            </a:lvl7pPr>
            <a:lvl8pPr indent="-304800" lvl="7" marL="3657600" marR="0" rtl="0" algn="l">
              <a:lnSpc>
                <a:spcPct val="115000"/>
              </a:lnSpc>
              <a:spcBef>
                <a:spcPts val="1600"/>
              </a:spcBef>
              <a:spcAft>
                <a:spcPts val="0"/>
              </a:spcAft>
              <a:buClr>
                <a:schemeClr val="dk1"/>
              </a:buClr>
              <a:buSzPts val="1200"/>
              <a:buFont typeface="Roboto"/>
              <a:buChar char="○"/>
              <a:defRPr b="0" i="0" sz="1200" u="none" cap="none" strike="noStrike">
                <a:solidFill>
                  <a:schemeClr val="dk1"/>
                </a:solidFill>
                <a:latin typeface="Roboto"/>
                <a:ea typeface="Roboto"/>
                <a:cs typeface="Roboto"/>
                <a:sym typeface="Roboto"/>
              </a:defRPr>
            </a:lvl8pPr>
            <a:lvl9pPr indent="-304800" lvl="8" marL="4114800" marR="0" rtl="0" algn="l">
              <a:lnSpc>
                <a:spcPct val="115000"/>
              </a:lnSpc>
              <a:spcBef>
                <a:spcPts val="1600"/>
              </a:spcBef>
              <a:spcAft>
                <a:spcPts val="1600"/>
              </a:spcAft>
              <a:buClr>
                <a:schemeClr val="dk1"/>
              </a:buClr>
              <a:buSzPts val="1200"/>
              <a:buFont typeface="Roboto"/>
              <a:buChar char="■"/>
              <a:defRPr b="0" i="0" sz="1200" u="none" cap="none" strike="noStrike">
                <a:solidFill>
                  <a:schemeClr val="dk1"/>
                </a:solidFill>
                <a:latin typeface="Roboto"/>
                <a:ea typeface="Roboto"/>
                <a:cs typeface="Roboto"/>
                <a:sym typeface="Roboto"/>
              </a:defRPr>
            </a:lvl9pPr>
          </a:lstStyle>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8" name="Shape 58"/>
        <p:cNvGrpSpPr/>
        <p:nvPr/>
      </p:nvGrpSpPr>
      <p:grpSpPr>
        <a:xfrm>
          <a:off x="0" y="0"/>
          <a:ext cx="0" cy="0"/>
          <a:chOff x="0" y="0"/>
          <a:chExt cx="0" cy="0"/>
        </a:xfrm>
      </p:grpSpPr>
      <p:sp>
        <p:nvSpPr>
          <p:cNvPr id="59" name="Google Shape;59;p40"/>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0"/>
              </a:spcBef>
              <a:spcAft>
                <a:spcPts val="0"/>
              </a:spcAft>
              <a:buClr>
                <a:schemeClr val="dk2"/>
              </a:buClr>
              <a:buSzPts val="3500"/>
              <a:buFont typeface="Abril Fatface"/>
              <a:buNone/>
              <a:defRPr b="0" i="0" sz="3500" u="none" cap="none" strike="noStrike">
                <a:solidFill>
                  <a:schemeClr val="dk2"/>
                </a:solidFill>
                <a:latin typeface="Abril Fatface"/>
                <a:ea typeface="Abril Fatface"/>
                <a:cs typeface="Abril Fatface"/>
                <a:sym typeface="Abril Fatface"/>
              </a:defRPr>
            </a:lvl1pPr>
            <a:lvl2pPr lvl="1" marR="0" rtl="0" algn="l">
              <a:lnSpc>
                <a:spcPct val="100000"/>
              </a:lnSpc>
              <a:spcBef>
                <a:spcPts val="0"/>
              </a:spcBef>
              <a:spcAft>
                <a:spcPts val="0"/>
              </a:spcAft>
              <a:buClr>
                <a:schemeClr val="dk2"/>
              </a:buClr>
              <a:buSzPts val="3500"/>
              <a:buFont typeface="Abril Fatface"/>
              <a:buNone/>
              <a:defRPr b="0" i="0" sz="3500" u="none" cap="none" strike="noStrike">
                <a:solidFill>
                  <a:schemeClr val="dk2"/>
                </a:solidFill>
                <a:latin typeface="Abril Fatface"/>
                <a:ea typeface="Abril Fatface"/>
                <a:cs typeface="Abril Fatface"/>
                <a:sym typeface="Abril Fatface"/>
              </a:defRPr>
            </a:lvl2pPr>
            <a:lvl3pPr lvl="2" marR="0" rtl="0" algn="l">
              <a:lnSpc>
                <a:spcPct val="100000"/>
              </a:lnSpc>
              <a:spcBef>
                <a:spcPts val="0"/>
              </a:spcBef>
              <a:spcAft>
                <a:spcPts val="0"/>
              </a:spcAft>
              <a:buClr>
                <a:schemeClr val="dk2"/>
              </a:buClr>
              <a:buSzPts val="3500"/>
              <a:buFont typeface="Abril Fatface"/>
              <a:buNone/>
              <a:defRPr b="0" i="0" sz="3500" u="none" cap="none" strike="noStrike">
                <a:solidFill>
                  <a:schemeClr val="dk2"/>
                </a:solidFill>
                <a:latin typeface="Abril Fatface"/>
                <a:ea typeface="Abril Fatface"/>
                <a:cs typeface="Abril Fatface"/>
                <a:sym typeface="Abril Fatface"/>
              </a:defRPr>
            </a:lvl3pPr>
            <a:lvl4pPr lvl="3" marR="0" rtl="0" algn="l">
              <a:lnSpc>
                <a:spcPct val="100000"/>
              </a:lnSpc>
              <a:spcBef>
                <a:spcPts val="0"/>
              </a:spcBef>
              <a:spcAft>
                <a:spcPts val="0"/>
              </a:spcAft>
              <a:buClr>
                <a:schemeClr val="dk2"/>
              </a:buClr>
              <a:buSzPts val="3500"/>
              <a:buFont typeface="Abril Fatface"/>
              <a:buNone/>
              <a:defRPr b="0" i="0" sz="3500" u="none" cap="none" strike="noStrike">
                <a:solidFill>
                  <a:schemeClr val="dk2"/>
                </a:solidFill>
                <a:latin typeface="Abril Fatface"/>
                <a:ea typeface="Abril Fatface"/>
                <a:cs typeface="Abril Fatface"/>
                <a:sym typeface="Abril Fatface"/>
              </a:defRPr>
            </a:lvl4pPr>
            <a:lvl5pPr lvl="4" marR="0" rtl="0" algn="l">
              <a:lnSpc>
                <a:spcPct val="100000"/>
              </a:lnSpc>
              <a:spcBef>
                <a:spcPts val="0"/>
              </a:spcBef>
              <a:spcAft>
                <a:spcPts val="0"/>
              </a:spcAft>
              <a:buClr>
                <a:schemeClr val="dk2"/>
              </a:buClr>
              <a:buSzPts val="3500"/>
              <a:buFont typeface="Abril Fatface"/>
              <a:buNone/>
              <a:defRPr b="0" i="0" sz="3500" u="none" cap="none" strike="noStrike">
                <a:solidFill>
                  <a:schemeClr val="dk2"/>
                </a:solidFill>
                <a:latin typeface="Abril Fatface"/>
                <a:ea typeface="Abril Fatface"/>
                <a:cs typeface="Abril Fatface"/>
                <a:sym typeface="Abril Fatface"/>
              </a:defRPr>
            </a:lvl5pPr>
            <a:lvl6pPr lvl="5" marR="0" rtl="0" algn="l">
              <a:lnSpc>
                <a:spcPct val="100000"/>
              </a:lnSpc>
              <a:spcBef>
                <a:spcPts val="0"/>
              </a:spcBef>
              <a:spcAft>
                <a:spcPts val="0"/>
              </a:spcAft>
              <a:buClr>
                <a:schemeClr val="dk2"/>
              </a:buClr>
              <a:buSzPts val="3500"/>
              <a:buFont typeface="Abril Fatface"/>
              <a:buNone/>
              <a:defRPr b="0" i="0" sz="3500" u="none" cap="none" strike="noStrike">
                <a:solidFill>
                  <a:schemeClr val="dk2"/>
                </a:solidFill>
                <a:latin typeface="Abril Fatface"/>
                <a:ea typeface="Abril Fatface"/>
                <a:cs typeface="Abril Fatface"/>
                <a:sym typeface="Abril Fatface"/>
              </a:defRPr>
            </a:lvl6pPr>
            <a:lvl7pPr lvl="6" marR="0" rtl="0" algn="l">
              <a:lnSpc>
                <a:spcPct val="100000"/>
              </a:lnSpc>
              <a:spcBef>
                <a:spcPts val="0"/>
              </a:spcBef>
              <a:spcAft>
                <a:spcPts val="0"/>
              </a:spcAft>
              <a:buClr>
                <a:schemeClr val="dk2"/>
              </a:buClr>
              <a:buSzPts val="3500"/>
              <a:buFont typeface="Abril Fatface"/>
              <a:buNone/>
              <a:defRPr b="0" i="0" sz="3500" u="none" cap="none" strike="noStrike">
                <a:solidFill>
                  <a:schemeClr val="dk2"/>
                </a:solidFill>
                <a:latin typeface="Abril Fatface"/>
                <a:ea typeface="Abril Fatface"/>
                <a:cs typeface="Abril Fatface"/>
                <a:sym typeface="Abril Fatface"/>
              </a:defRPr>
            </a:lvl7pPr>
            <a:lvl8pPr lvl="7" marR="0" rtl="0" algn="l">
              <a:lnSpc>
                <a:spcPct val="100000"/>
              </a:lnSpc>
              <a:spcBef>
                <a:spcPts val="0"/>
              </a:spcBef>
              <a:spcAft>
                <a:spcPts val="0"/>
              </a:spcAft>
              <a:buClr>
                <a:schemeClr val="dk2"/>
              </a:buClr>
              <a:buSzPts val="3500"/>
              <a:buFont typeface="Abril Fatface"/>
              <a:buNone/>
              <a:defRPr b="0" i="0" sz="3500" u="none" cap="none" strike="noStrike">
                <a:solidFill>
                  <a:schemeClr val="dk2"/>
                </a:solidFill>
                <a:latin typeface="Abril Fatface"/>
                <a:ea typeface="Abril Fatface"/>
                <a:cs typeface="Abril Fatface"/>
                <a:sym typeface="Abril Fatface"/>
              </a:defRPr>
            </a:lvl8pPr>
            <a:lvl9pPr lvl="8" marR="0" rtl="0" algn="l">
              <a:lnSpc>
                <a:spcPct val="100000"/>
              </a:lnSpc>
              <a:spcBef>
                <a:spcPts val="0"/>
              </a:spcBef>
              <a:spcAft>
                <a:spcPts val="0"/>
              </a:spcAft>
              <a:buClr>
                <a:schemeClr val="dk2"/>
              </a:buClr>
              <a:buSzPts val="3500"/>
              <a:buFont typeface="Abril Fatface"/>
              <a:buNone/>
              <a:defRPr b="0" i="0" sz="3500" u="none" cap="none" strike="noStrike">
                <a:solidFill>
                  <a:schemeClr val="dk2"/>
                </a:solidFill>
                <a:latin typeface="Abril Fatface"/>
                <a:ea typeface="Abril Fatface"/>
                <a:cs typeface="Abril Fatface"/>
                <a:sym typeface="Abril Fatface"/>
              </a:defRPr>
            </a:lvl9pPr>
          </a:lstStyle>
          <a:p/>
        </p:txBody>
      </p:sp>
      <p:sp>
        <p:nvSpPr>
          <p:cNvPr id="60" name="Google Shape;60;p40"/>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17500" lvl="0" marL="457200" marR="0" rtl="0" algn="l">
              <a:lnSpc>
                <a:spcPct val="115000"/>
              </a:lnSpc>
              <a:spcBef>
                <a:spcPts val="0"/>
              </a:spcBef>
              <a:spcAft>
                <a:spcPts val="0"/>
              </a:spcAft>
              <a:buClr>
                <a:schemeClr val="dk2"/>
              </a:buClr>
              <a:buSzPts val="1400"/>
              <a:buFont typeface="Fira Sans"/>
              <a:buChar char="●"/>
              <a:defRPr b="0" i="0" sz="1400" u="none" cap="none" strike="noStrike">
                <a:solidFill>
                  <a:schemeClr val="dk2"/>
                </a:solidFill>
                <a:latin typeface="Fira Sans"/>
                <a:ea typeface="Fira Sans"/>
                <a:cs typeface="Fira Sans"/>
                <a:sym typeface="Fira Sans"/>
              </a:defRPr>
            </a:lvl1pPr>
            <a:lvl2pPr indent="-317500" lvl="1" marL="914400" marR="0" rtl="0" algn="l">
              <a:lnSpc>
                <a:spcPct val="115000"/>
              </a:lnSpc>
              <a:spcBef>
                <a:spcPts val="1600"/>
              </a:spcBef>
              <a:spcAft>
                <a:spcPts val="0"/>
              </a:spcAft>
              <a:buClr>
                <a:schemeClr val="dk2"/>
              </a:buClr>
              <a:buSzPts val="1400"/>
              <a:buFont typeface="Fira Sans"/>
              <a:buChar char="○"/>
              <a:defRPr b="0" i="0" sz="1400" u="none" cap="none" strike="noStrike">
                <a:solidFill>
                  <a:schemeClr val="dk2"/>
                </a:solidFill>
                <a:latin typeface="Fira Sans"/>
                <a:ea typeface="Fira Sans"/>
                <a:cs typeface="Fira Sans"/>
                <a:sym typeface="Fira Sans"/>
              </a:defRPr>
            </a:lvl2pPr>
            <a:lvl3pPr indent="-317500" lvl="2" marL="1371600" marR="0" rtl="0" algn="l">
              <a:lnSpc>
                <a:spcPct val="115000"/>
              </a:lnSpc>
              <a:spcBef>
                <a:spcPts val="1600"/>
              </a:spcBef>
              <a:spcAft>
                <a:spcPts val="0"/>
              </a:spcAft>
              <a:buClr>
                <a:schemeClr val="dk2"/>
              </a:buClr>
              <a:buSzPts val="1400"/>
              <a:buFont typeface="Fira Sans"/>
              <a:buChar char="■"/>
              <a:defRPr b="0" i="0" sz="1400" u="none" cap="none" strike="noStrike">
                <a:solidFill>
                  <a:schemeClr val="dk2"/>
                </a:solidFill>
                <a:latin typeface="Fira Sans"/>
                <a:ea typeface="Fira Sans"/>
                <a:cs typeface="Fira Sans"/>
                <a:sym typeface="Fira Sans"/>
              </a:defRPr>
            </a:lvl3pPr>
            <a:lvl4pPr indent="-317500" lvl="3" marL="1828800" marR="0" rtl="0" algn="l">
              <a:lnSpc>
                <a:spcPct val="115000"/>
              </a:lnSpc>
              <a:spcBef>
                <a:spcPts val="1600"/>
              </a:spcBef>
              <a:spcAft>
                <a:spcPts val="0"/>
              </a:spcAft>
              <a:buClr>
                <a:schemeClr val="dk2"/>
              </a:buClr>
              <a:buSzPts val="1400"/>
              <a:buFont typeface="Fira Sans"/>
              <a:buChar char="●"/>
              <a:defRPr b="0" i="0" sz="1400" u="none" cap="none" strike="noStrike">
                <a:solidFill>
                  <a:schemeClr val="dk2"/>
                </a:solidFill>
                <a:latin typeface="Fira Sans"/>
                <a:ea typeface="Fira Sans"/>
                <a:cs typeface="Fira Sans"/>
                <a:sym typeface="Fira Sans"/>
              </a:defRPr>
            </a:lvl4pPr>
            <a:lvl5pPr indent="-317500" lvl="4" marL="2286000" marR="0" rtl="0" algn="l">
              <a:lnSpc>
                <a:spcPct val="115000"/>
              </a:lnSpc>
              <a:spcBef>
                <a:spcPts val="1600"/>
              </a:spcBef>
              <a:spcAft>
                <a:spcPts val="0"/>
              </a:spcAft>
              <a:buClr>
                <a:schemeClr val="dk2"/>
              </a:buClr>
              <a:buSzPts val="1400"/>
              <a:buFont typeface="Fira Sans"/>
              <a:buChar char="○"/>
              <a:defRPr b="0" i="0" sz="1400" u="none" cap="none" strike="noStrike">
                <a:solidFill>
                  <a:schemeClr val="dk2"/>
                </a:solidFill>
                <a:latin typeface="Fira Sans"/>
                <a:ea typeface="Fira Sans"/>
                <a:cs typeface="Fira Sans"/>
                <a:sym typeface="Fira Sans"/>
              </a:defRPr>
            </a:lvl5pPr>
            <a:lvl6pPr indent="-317500" lvl="5" marL="2743200" marR="0" rtl="0" algn="l">
              <a:lnSpc>
                <a:spcPct val="115000"/>
              </a:lnSpc>
              <a:spcBef>
                <a:spcPts val="1600"/>
              </a:spcBef>
              <a:spcAft>
                <a:spcPts val="0"/>
              </a:spcAft>
              <a:buClr>
                <a:schemeClr val="dk2"/>
              </a:buClr>
              <a:buSzPts val="1400"/>
              <a:buFont typeface="Fira Sans"/>
              <a:buChar char="■"/>
              <a:defRPr b="0" i="0" sz="1400" u="none" cap="none" strike="noStrike">
                <a:solidFill>
                  <a:schemeClr val="dk2"/>
                </a:solidFill>
                <a:latin typeface="Fira Sans"/>
                <a:ea typeface="Fira Sans"/>
                <a:cs typeface="Fira Sans"/>
                <a:sym typeface="Fira Sans"/>
              </a:defRPr>
            </a:lvl6pPr>
            <a:lvl7pPr indent="-317500" lvl="6" marL="3200400" marR="0" rtl="0" algn="l">
              <a:lnSpc>
                <a:spcPct val="115000"/>
              </a:lnSpc>
              <a:spcBef>
                <a:spcPts val="1600"/>
              </a:spcBef>
              <a:spcAft>
                <a:spcPts val="0"/>
              </a:spcAft>
              <a:buClr>
                <a:schemeClr val="dk2"/>
              </a:buClr>
              <a:buSzPts val="1400"/>
              <a:buFont typeface="Fira Sans"/>
              <a:buChar char="●"/>
              <a:defRPr b="0" i="0" sz="1400" u="none" cap="none" strike="noStrike">
                <a:solidFill>
                  <a:schemeClr val="dk2"/>
                </a:solidFill>
                <a:latin typeface="Fira Sans"/>
                <a:ea typeface="Fira Sans"/>
                <a:cs typeface="Fira Sans"/>
                <a:sym typeface="Fira Sans"/>
              </a:defRPr>
            </a:lvl7pPr>
            <a:lvl8pPr indent="-317500" lvl="7" marL="3657600" marR="0" rtl="0" algn="l">
              <a:lnSpc>
                <a:spcPct val="115000"/>
              </a:lnSpc>
              <a:spcBef>
                <a:spcPts val="1600"/>
              </a:spcBef>
              <a:spcAft>
                <a:spcPts val="0"/>
              </a:spcAft>
              <a:buClr>
                <a:schemeClr val="dk2"/>
              </a:buClr>
              <a:buSzPts val="1400"/>
              <a:buFont typeface="Fira Sans"/>
              <a:buChar char="○"/>
              <a:defRPr b="0" i="0" sz="1400" u="none" cap="none" strike="noStrike">
                <a:solidFill>
                  <a:schemeClr val="dk2"/>
                </a:solidFill>
                <a:latin typeface="Fira Sans"/>
                <a:ea typeface="Fira Sans"/>
                <a:cs typeface="Fira Sans"/>
                <a:sym typeface="Fira Sans"/>
              </a:defRPr>
            </a:lvl8pPr>
            <a:lvl9pPr indent="-317500" lvl="8" marL="4114800" marR="0" rtl="0" algn="l">
              <a:lnSpc>
                <a:spcPct val="115000"/>
              </a:lnSpc>
              <a:spcBef>
                <a:spcPts val="1600"/>
              </a:spcBef>
              <a:spcAft>
                <a:spcPts val="1600"/>
              </a:spcAft>
              <a:buClr>
                <a:schemeClr val="dk2"/>
              </a:buClr>
              <a:buSzPts val="1400"/>
              <a:buFont typeface="Fira Sans"/>
              <a:buChar char="■"/>
              <a:defRPr b="0" i="0" sz="1400" u="none" cap="none" strike="noStrike">
                <a:solidFill>
                  <a:schemeClr val="dk2"/>
                </a:solidFill>
                <a:latin typeface="Fira Sans"/>
                <a:ea typeface="Fira Sans"/>
                <a:cs typeface="Fira Sans"/>
                <a:sym typeface="Fira Sans"/>
              </a:defRPr>
            </a:lvl9pPr>
          </a:lstStyle>
          <a:p/>
        </p:txBody>
      </p:sp>
    </p:spTree>
  </p:cSld>
  <p:clrMap accent1="accent1" accent2="accent2" accent3="accent3" accent4="accent4" accent5="accent5" accent6="accent6" bg1="lt1" bg2="dk2" tx1="dk1" tx2="lt2" folHlink="folHlink" hlink="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 id="2147483676" r:id="rId12"/>
    <p:sldLayoutId id="2147483677" r:id="rId13"/>
    <p:sldLayoutId id="2147483678" r:id="rId14"/>
    <p:sldLayoutId id="2147483679" r:id="rId15"/>
    <p:sldLayoutId id="2147483680" r:id="rId16"/>
    <p:sldLayoutId id="2147483681" r:id="rId17"/>
    <p:sldLayoutId id="2147483682" r:id="rId18"/>
    <p:sldLayoutId id="2147483683" r:id="rId19"/>
    <p:sldLayoutId id="2147483684" r:id="rId20"/>
    <p:sldLayoutId id="2147483685" r:id="rId21"/>
    <p:sldLayoutId id="2147483686" r:id="rId22"/>
    <p:sldLayoutId id="2147483687" r:id="rId23"/>
    <p:sldLayoutId id="2147483688" r:id="rId24"/>
    <p:sldLayoutId id="2147483689" r:id="rId25"/>
    <p:sldLayoutId id="2147483690" r:id="rId26"/>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81" name="Shape 281"/>
        <p:cNvGrpSpPr/>
        <p:nvPr/>
      </p:nvGrpSpPr>
      <p:grpSpPr>
        <a:xfrm>
          <a:off x="0" y="0"/>
          <a:ext cx="0" cy="0"/>
          <a:chOff x="0" y="0"/>
          <a:chExt cx="0" cy="0"/>
        </a:xfrm>
      </p:grpSpPr>
      <p:sp>
        <p:nvSpPr>
          <p:cNvPr id="282" name="Google Shape;282;p53"/>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0"/>
              </a:spcBef>
              <a:spcAft>
                <a:spcPts val="0"/>
              </a:spcAft>
              <a:buClr>
                <a:schemeClr val="accent4"/>
              </a:buClr>
              <a:buSzPts val="2800"/>
              <a:buFont typeface="Righteous"/>
              <a:buNone/>
              <a:defRPr b="0" i="0" sz="2800" u="none" cap="none" strike="noStrike">
                <a:solidFill>
                  <a:schemeClr val="accent4"/>
                </a:solidFill>
                <a:latin typeface="Righteous"/>
                <a:ea typeface="Righteous"/>
                <a:cs typeface="Righteous"/>
                <a:sym typeface="Righteous"/>
              </a:defRPr>
            </a:lvl1pPr>
            <a:lvl2pPr lvl="1" marR="0" rtl="0" algn="l">
              <a:lnSpc>
                <a:spcPct val="100000"/>
              </a:lnSpc>
              <a:spcBef>
                <a:spcPts val="0"/>
              </a:spcBef>
              <a:spcAft>
                <a:spcPts val="0"/>
              </a:spcAft>
              <a:buClr>
                <a:schemeClr val="accent4"/>
              </a:buClr>
              <a:buSzPts val="2800"/>
              <a:buFont typeface="Arial"/>
              <a:buNone/>
              <a:defRPr b="0" i="0" sz="2800" u="none" cap="none" strike="noStrike">
                <a:solidFill>
                  <a:schemeClr val="accent4"/>
                </a:solidFill>
                <a:latin typeface="Arial"/>
                <a:ea typeface="Arial"/>
                <a:cs typeface="Arial"/>
                <a:sym typeface="Arial"/>
              </a:defRPr>
            </a:lvl2pPr>
            <a:lvl3pPr lvl="2" marR="0" rtl="0" algn="l">
              <a:lnSpc>
                <a:spcPct val="100000"/>
              </a:lnSpc>
              <a:spcBef>
                <a:spcPts val="0"/>
              </a:spcBef>
              <a:spcAft>
                <a:spcPts val="0"/>
              </a:spcAft>
              <a:buClr>
                <a:schemeClr val="accent4"/>
              </a:buClr>
              <a:buSzPts val="2800"/>
              <a:buFont typeface="Arial"/>
              <a:buNone/>
              <a:defRPr b="0" i="0" sz="2800" u="none" cap="none" strike="noStrike">
                <a:solidFill>
                  <a:schemeClr val="accent4"/>
                </a:solidFill>
                <a:latin typeface="Arial"/>
                <a:ea typeface="Arial"/>
                <a:cs typeface="Arial"/>
                <a:sym typeface="Arial"/>
              </a:defRPr>
            </a:lvl3pPr>
            <a:lvl4pPr lvl="3" marR="0" rtl="0" algn="l">
              <a:lnSpc>
                <a:spcPct val="100000"/>
              </a:lnSpc>
              <a:spcBef>
                <a:spcPts val="0"/>
              </a:spcBef>
              <a:spcAft>
                <a:spcPts val="0"/>
              </a:spcAft>
              <a:buClr>
                <a:schemeClr val="accent4"/>
              </a:buClr>
              <a:buSzPts val="2800"/>
              <a:buFont typeface="Arial"/>
              <a:buNone/>
              <a:defRPr b="0" i="0" sz="2800" u="none" cap="none" strike="noStrike">
                <a:solidFill>
                  <a:schemeClr val="accent4"/>
                </a:solidFill>
                <a:latin typeface="Arial"/>
                <a:ea typeface="Arial"/>
                <a:cs typeface="Arial"/>
                <a:sym typeface="Arial"/>
              </a:defRPr>
            </a:lvl4pPr>
            <a:lvl5pPr lvl="4" marR="0" rtl="0" algn="l">
              <a:lnSpc>
                <a:spcPct val="100000"/>
              </a:lnSpc>
              <a:spcBef>
                <a:spcPts val="0"/>
              </a:spcBef>
              <a:spcAft>
                <a:spcPts val="0"/>
              </a:spcAft>
              <a:buClr>
                <a:schemeClr val="accent4"/>
              </a:buClr>
              <a:buSzPts val="2800"/>
              <a:buFont typeface="Arial"/>
              <a:buNone/>
              <a:defRPr b="0" i="0" sz="2800" u="none" cap="none" strike="noStrike">
                <a:solidFill>
                  <a:schemeClr val="accent4"/>
                </a:solidFill>
                <a:latin typeface="Arial"/>
                <a:ea typeface="Arial"/>
                <a:cs typeface="Arial"/>
                <a:sym typeface="Arial"/>
              </a:defRPr>
            </a:lvl5pPr>
            <a:lvl6pPr lvl="5" marR="0" rtl="0" algn="l">
              <a:lnSpc>
                <a:spcPct val="100000"/>
              </a:lnSpc>
              <a:spcBef>
                <a:spcPts val="0"/>
              </a:spcBef>
              <a:spcAft>
                <a:spcPts val="0"/>
              </a:spcAft>
              <a:buClr>
                <a:schemeClr val="accent4"/>
              </a:buClr>
              <a:buSzPts val="2800"/>
              <a:buFont typeface="Arial"/>
              <a:buNone/>
              <a:defRPr b="0" i="0" sz="2800" u="none" cap="none" strike="noStrike">
                <a:solidFill>
                  <a:schemeClr val="accent4"/>
                </a:solidFill>
                <a:latin typeface="Arial"/>
                <a:ea typeface="Arial"/>
                <a:cs typeface="Arial"/>
                <a:sym typeface="Arial"/>
              </a:defRPr>
            </a:lvl6pPr>
            <a:lvl7pPr lvl="6" marR="0" rtl="0" algn="l">
              <a:lnSpc>
                <a:spcPct val="100000"/>
              </a:lnSpc>
              <a:spcBef>
                <a:spcPts val="0"/>
              </a:spcBef>
              <a:spcAft>
                <a:spcPts val="0"/>
              </a:spcAft>
              <a:buClr>
                <a:schemeClr val="accent4"/>
              </a:buClr>
              <a:buSzPts val="2800"/>
              <a:buFont typeface="Arial"/>
              <a:buNone/>
              <a:defRPr b="0" i="0" sz="2800" u="none" cap="none" strike="noStrike">
                <a:solidFill>
                  <a:schemeClr val="accent4"/>
                </a:solidFill>
                <a:latin typeface="Arial"/>
                <a:ea typeface="Arial"/>
                <a:cs typeface="Arial"/>
                <a:sym typeface="Arial"/>
              </a:defRPr>
            </a:lvl7pPr>
            <a:lvl8pPr lvl="7" marR="0" rtl="0" algn="l">
              <a:lnSpc>
                <a:spcPct val="100000"/>
              </a:lnSpc>
              <a:spcBef>
                <a:spcPts val="0"/>
              </a:spcBef>
              <a:spcAft>
                <a:spcPts val="0"/>
              </a:spcAft>
              <a:buClr>
                <a:schemeClr val="accent4"/>
              </a:buClr>
              <a:buSzPts val="2800"/>
              <a:buFont typeface="Arial"/>
              <a:buNone/>
              <a:defRPr b="0" i="0" sz="2800" u="none" cap="none" strike="noStrike">
                <a:solidFill>
                  <a:schemeClr val="accent4"/>
                </a:solidFill>
                <a:latin typeface="Arial"/>
                <a:ea typeface="Arial"/>
                <a:cs typeface="Arial"/>
                <a:sym typeface="Arial"/>
              </a:defRPr>
            </a:lvl8pPr>
            <a:lvl9pPr lvl="8" marR="0" rtl="0" algn="l">
              <a:lnSpc>
                <a:spcPct val="100000"/>
              </a:lnSpc>
              <a:spcBef>
                <a:spcPts val="0"/>
              </a:spcBef>
              <a:spcAft>
                <a:spcPts val="0"/>
              </a:spcAft>
              <a:buClr>
                <a:schemeClr val="accent4"/>
              </a:buClr>
              <a:buSzPts val="2800"/>
              <a:buFont typeface="Arial"/>
              <a:buNone/>
              <a:defRPr b="0" i="0" sz="2800" u="none" cap="none" strike="noStrike">
                <a:solidFill>
                  <a:schemeClr val="accent4"/>
                </a:solidFill>
                <a:latin typeface="Arial"/>
                <a:ea typeface="Arial"/>
                <a:cs typeface="Arial"/>
                <a:sym typeface="Arial"/>
              </a:defRPr>
            </a:lvl9pPr>
          </a:lstStyle>
          <a:p/>
        </p:txBody>
      </p:sp>
      <p:sp>
        <p:nvSpPr>
          <p:cNvPr id="283" name="Google Shape;283;p53"/>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marR="0" rtl="0" algn="l">
              <a:lnSpc>
                <a:spcPct val="100000"/>
              </a:lnSpc>
              <a:spcBef>
                <a:spcPts val="0"/>
              </a:spcBef>
              <a:spcAft>
                <a:spcPts val="0"/>
              </a:spcAft>
              <a:buClr>
                <a:schemeClr val="accent4"/>
              </a:buClr>
              <a:buSzPts val="1800"/>
              <a:buFont typeface="Open Sans"/>
              <a:buChar char="●"/>
              <a:defRPr b="0" i="0" sz="1800" u="none" cap="none" strike="noStrike">
                <a:solidFill>
                  <a:schemeClr val="accent4"/>
                </a:solidFill>
                <a:latin typeface="Open Sans"/>
                <a:ea typeface="Open Sans"/>
                <a:cs typeface="Open Sans"/>
                <a:sym typeface="Open Sans"/>
              </a:defRPr>
            </a:lvl1pPr>
            <a:lvl2pPr indent="-317500" lvl="1" marL="914400" marR="0" rtl="0" algn="l">
              <a:lnSpc>
                <a:spcPct val="100000"/>
              </a:lnSpc>
              <a:spcBef>
                <a:spcPts val="1600"/>
              </a:spcBef>
              <a:spcAft>
                <a:spcPts val="0"/>
              </a:spcAft>
              <a:buClr>
                <a:schemeClr val="accent4"/>
              </a:buClr>
              <a:buSzPts val="1400"/>
              <a:buFont typeface="Open Sans"/>
              <a:buChar char="○"/>
              <a:defRPr b="0" i="0" sz="1400" u="none" cap="none" strike="noStrike">
                <a:solidFill>
                  <a:schemeClr val="accent4"/>
                </a:solidFill>
                <a:latin typeface="Open Sans"/>
                <a:ea typeface="Open Sans"/>
                <a:cs typeface="Open Sans"/>
                <a:sym typeface="Open Sans"/>
              </a:defRPr>
            </a:lvl2pPr>
            <a:lvl3pPr indent="-317500" lvl="2" marL="1371600" marR="0" rtl="0" algn="l">
              <a:lnSpc>
                <a:spcPct val="100000"/>
              </a:lnSpc>
              <a:spcBef>
                <a:spcPts val="1600"/>
              </a:spcBef>
              <a:spcAft>
                <a:spcPts val="0"/>
              </a:spcAft>
              <a:buClr>
                <a:schemeClr val="accent4"/>
              </a:buClr>
              <a:buSzPts val="1400"/>
              <a:buFont typeface="Open Sans"/>
              <a:buChar char="■"/>
              <a:defRPr b="0" i="0" sz="1400" u="none" cap="none" strike="noStrike">
                <a:solidFill>
                  <a:schemeClr val="accent4"/>
                </a:solidFill>
                <a:latin typeface="Open Sans"/>
                <a:ea typeface="Open Sans"/>
                <a:cs typeface="Open Sans"/>
                <a:sym typeface="Open Sans"/>
              </a:defRPr>
            </a:lvl3pPr>
            <a:lvl4pPr indent="-317500" lvl="3" marL="1828800" marR="0" rtl="0" algn="l">
              <a:lnSpc>
                <a:spcPct val="100000"/>
              </a:lnSpc>
              <a:spcBef>
                <a:spcPts val="1600"/>
              </a:spcBef>
              <a:spcAft>
                <a:spcPts val="0"/>
              </a:spcAft>
              <a:buClr>
                <a:schemeClr val="accent4"/>
              </a:buClr>
              <a:buSzPts val="1400"/>
              <a:buFont typeface="Open Sans"/>
              <a:buChar char="●"/>
              <a:defRPr b="0" i="0" sz="1400" u="none" cap="none" strike="noStrike">
                <a:solidFill>
                  <a:schemeClr val="accent4"/>
                </a:solidFill>
                <a:latin typeface="Open Sans"/>
                <a:ea typeface="Open Sans"/>
                <a:cs typeface="Open Sans"/>
                <a:sym typeface="Open Sans"/>
              </a:defRPr>
            </a:lvl4pPr>
            <a:lvl5pPr indent="-317500" lvl="4" marL="2286000" marR="0" rtl="0" algn="l">
              <a:lnSpc>
                <a:spcPct val="100000"/>
              </a:lnSpc>
              <a:spcBef>
                <a:spcPts val="1600"/>
              </a:spcBef>
              <a:spcAft>
                <a:spcPts val="0"/>
              </a:spcAft>
              <a:buClr>
                <a:schemeClr val="accent4"/>
              </a:buClr>
              <a:buSzPts val="1400"/>
              <a:buFont typeface="Open Sans"/>
              <a:buChar char="○"/>
              <a:defRPr b="0" i="0" sz="1400" u="none" cap="none" strike="noStrike">
                <a:solidFill>
                  <a:schemeClr val="accent4"/>
                </a:solidFill>
                <a:latin typeface="Open Sans"/>
                <a:ea typeface="Open Sans"/>
                <a:cs typeface="Open Sans"/>
                <a:sym typeface="Open Sans"/>
              </a:defRPr>
            </a:lvl5pPr>
            <a:lvl6pPr indent="-317500" lvl="5" marL="2743200" marR="0" rtl="0" algn="l">
              <a:lnSpc>
                <a:spcPct val="100000"/>
              </a:lnSpc>
              <a:spcBef>
                <a:spcPts val="1600"/>
              </a:spcBef>
              <a:spcAft>
                <a:spcPts val="0"/>
              </a:spcAft>
              <a:buClr>
                <a:schemeClr val="accent4"/>
              </a:buClr>
              <a:buSzPts val="1400"/>
              <a:buFont typeface="Open Sans"/>
              <a:buChar char="■"/>
              <a:defRPr b="0" i="0" sz="1400" u="none" cap="none" strike="noStrike">
                <a:solidFill>
                  <a:schemeClr val="accent4"/>
                </a:solidFill>
                <a:latin typeface="Open Sans"/>
                <a:ea typeface="Open Sans"/>
                <a:cs typeface="Open Sans"/>
                <a:sym typeface="Open Sans"/>
              </a:defRPr>
            </a:lvl6pPr>
            <a:lvl7pPr indent="-317500" lvl="6" marL="3200400" marR="0" rtl="0" algn="l">
              <a:lnSpc>
                <a:spcPct val="100000"/>
              </a:lnSpc>
              <a:spcBef>
                <a:spcPts val="1600"/>
              </a:spcBef>
              <a:spcAft>
                <a:spcPts val="0"/>
              </a:spcAft>
              <a:buClr>
                <a:schemeClr val="accent4"/>
              </a:buClr>
              <a:buSzPts val="1400"/>
              <a:buFont typeface="Open Sans"/>
              <a:buChar char="●"/>
              <a:defRPr b="0" i="0" sz="1400" u="none" cap="none" strike="noStrike">
                <a:solidFill>
                  <a:schemeClr val="accent4"/>
                </a:solidFill>
                <a:latin typeface="Open Sans"/>
                <a:ea typeface="Open Sans"/>
                <a:cs typeface="Open Sans"/>
                <a:sym typeface="Open Sans"/>
              </a:defRPr>
            </a:lvl7pPr>
            <a:lvl8pPr indent="-317500" lvl="7" marL="3657600" marR="0" rtl="0" algn="l">
              <a:lnSpc>
                <a:spcPct val="100000"/>
              </a:lnSpc>
              <a:spcBef>
                <a:spcPts val="1600"/>
              </a:spcBef>
              <a:spcAft>
                <a:spcPts val="0"/>
              </a:spcAft>
              <a:buClr>
                <a:schemeClr val="accent4"/>
              </a:buClr>
              <a:buSzPts val="1400"/>
              <a:buFont typeface="Open Sans"/>
              <a:buChar char="○"/>
              <a:defRPr b="0" i="0" sz="1400" u="none" cap="none" strike="noStrike">
                <a:solidFill>
                  <a:schemeClr val="accent4"/>
                </a:solidFill>
                <a:latin typeface="Open Sans"/>
                <a:ea typeface="Open Sans"/>
                <a:cs typeface="Open Sans"/>
                <a:sym typeface="Open Sans"/>
              </a:defRPr>
            </a:lvl8pPr>
            <a:lvl9pPr indent="-317500" lvl="8" marL="4114800" marR="0" rtl="0" algn="l">
              <a:lnSpc>
                <a:spcPct val="100000"/>
              </a:lnSpc>
              <a:spcBef>
                <a:spcPts val="1600"/>
              </a:spcBef>
              <a:spcAft>
                <a:spcPts val="1600"/>
              </a:spcAft>
              <a:buClr>
                <a:schemeClr val="accent4"/>
              </a:buClr>
              <a:buSzPts val="1400"/>
              <a:buFont typeface="Open Sans"/>
              <a:buChar char="■"/>
              <a:defRPr b="0" i="0" sz="1400" u="none" cap="none" strike="noStrike">
                <a:solidFill>
                  <a:schemeClr val="accent4"/>
                </a:solidFill>
                <a:latin typeface="Open Sans"/>
                <a:ea typeface="Open Sans"/>
                <a:cs typeface="Open Sans"/>
                <a:sym typeface="Open Sans"/>
              </a:defRPr>
            </a:lvl9pPr>
          </a:lstStyle>
          <a:p/>
        </p:txBody>
      </p:sp>
    </p:spTree>
  </p:cSld>
  <p:clrMap accent1="accent1" accent2="accent2" accent3="accent3" accent4="accent4" accent5="accent5" accent6="accent6" bg1="lt1" bg2="dk2" tx1="dk1" tx2="lt2" folHlink="folHlink" hlink="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 id="2147483703" r:id="rId12"/>
    <p:sldLayoutId id="2147483704" r:id="rId13"/>
    <p:sldLayoutId id="2147483705" r:id="rId14"/>
    <p:sldLayoutId id="2147483706" r:id="rId15"/>
    <p:sldLayoutId id="2147483707" r:id="rId16"/>
    <p:sldLayoutId id="2147483708" r:id="rId17"/>
    <p:sldLayoutId id="2147483709" r:id="rId18"/>
    <p:sldLayoutId id="2147483710" r:id="rId19"/>
    <p:sldLayoutId id="2147483711" r:id="rId20"/>
    <p:sldLayoutId id="2147483712" r:id="rId21"/>
    <p:sldLayoutId id="2147483713" r:id="rId22"/>
    <p:sldLayoutId id="2147483714" r:id="rId23"/>
    <p:sldLayoutId id="2147483715" r:id="rId24"/>
    <p:sldLayoutId id="2147483716" r:id="rId25"/>
    <p:sldLayoutId id="2147483717" r:id="rId26"/>
    <p:sldLayoutId id="2147483718" r:id="rId27"/>
    <p:sldLayoutId id="2147483719" r:id="rId28"/>
    <p:sldLayoutId id="2147483720" r:id="rId29"/>
    <p:sldLayoutId id="2147483721" r:id="rId30"/>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6.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5.xml"/><Relationship Id="rId3" Type="http://schemas.openxmlformats.org/officeDocument/2006/relationships/image" Target="../media/image2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6.xml"/><Relationship Id="rId3" Type="http://schemas.openxmlformats.org/officeDocument/2006/relationships/image" Target="../media/image27.png"/><Relationship Id="rId4" Type="http://schemas.openxmlformats.org/officeDocument/2006/relationships/image" Target="../media/image30.png"/><Relationship Id="rId5" Type="http://schemas.openxmlformats.org/officeDocument/2006/relationships/image" Target="../media/image3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2.xml"/><Relationship Id="rId2" Type="http://schemas.openxmlformats.org/officeDocument/2006/relationships/notesSlide" Target="../notesSlides/notesSlide29.xml"/><Relationship Id="rId3" Type="http://schemas.openxmlformats.org/officeDocument/2006/relationships/image" Target="../media/image2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30.xml"/><Relationship Id="rId3" Type="http://schemas.openxmlformats.org/officeDocument/2006/relationships/image" Target="../media/image29.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32.xml"/><Relationship Id="rId3" Type="http://schemas.openxmlformats.org/officeDocument/2006/relationships/image" Target="../media/image33.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33.xml"/><Relationship Id="rId3" Type="http://schemas.openxmlformats.org/officeDocument/2006/relationships/image" Target="../media/image32.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34.xml"/><Relationship Id="rId3" Type="http://schemas.openxmlformats.org/officeDocument/2006/relationships/image" Target="../media/image34.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7.xml"/><Relationship Id="rId3" Type="http://schemas.openxmlformats.org/officeDocument/2006/relationships/image" Target="../media/image2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8" name="Shape 498"/>
        <p:cNvGrpSpPr/>
        <p:nvPr/>
      </p:nvGrpSpPr>
      <p:grpSpPr>
        <a:xfrm>
          <a:off x="0" y="0"/>
          <a:ext cx="0" cy="0"/>
          <a:chOff x="0" y="0"/>
          <a:chExt cx="0" cy="0"/>
        </a:xfrm>
      </p:grpSpPr>
      <p:sp>
        <p:nvSpPr>
          <p:cNvPr id="499" name="Google Shape;499;p1"/>
          <p:cNvSpPr txBox="1"/>
          <p:nvPr>
            <p:ph type="ctrTitle"/>
          </p:nvPr>
        </p:nvSpPr>
        <p:spPr>
          <a:xfrm>
            <a:off x="171425" y="416149"/>
            <a:ext cx="5123400" cy="15105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Clr>
                <a:schemeClr val="dk1"/>
              </a:buClr>
              <a:buSzPts val="1100"/>
              <a:buFont typeface="Arial"/>
              <a:buNone/>
            </a:pPr>
            <a:r>
              <a:rPr lang="en-US" sz="2900">
                <a:solidFill>
                  <a:srgbClr val="FFC000"/>
                </a:solidFill>
                <a:highlight>
                  <a:srgbClr val="FFFFFF"/>
                </a:highlight>
                <a:latin typeface="Times New Roman"/>
                <a:ea typeface="Times New Roman"/>
                <a:cs typeface="Times New Roman"/>
                <a:sym typeface="Times New Roman"/>
              </a:rPr>
              <a:t>Design Of a Solid Waste Recycling System in Nablus city</a:t>
            </a:r>
            <a:endParaRPr sz="2900">
              <a:solidFill>
                <a:srgbClr val="FFC000"/>
              </a:solidFill>
              <a:latin typeface="Times New Roman"/>
              <a:ea typeface="Times New Roman"/>
              <a:cs typeface="Times New Roman"/>
              <a:sym typeface="Times New Roman"/>
            </a:endParaRPr>
          </a:p>
          <a:p>
            <a:pPr indent="0" lvl="0" marL="0" rtl="0" algn="l">
              <a:lnSpc>
                <a:spcPct val="90000"/>
              </a:lnSpc>
              <a:spcBef>
                <a:spcPts val="0"/>
              </a:spcBef>
              <a:spcAft>
                <a:spcPts val="0"/>
              </a:spcAft>
              <a:buSzPts val="6000"/>
              <a:buNone/>
            </a:pPr>
            <a:r>
              <a:t/>
            </a:r>
            <a:endParaRPr sz="3600">
              <a:solidFill>
                <a:srgbClr val="C37E18"/>
              </a:solidFill>
            </a:endParaRPr>
          </a:p>
        </p:txBody>
      </p:sp>
      <p:pic>
        <p:nvPicPr>
          <p:cNvPr id="500" name="Google Shape;500;p1"/>
          <p:cNvPicPr preferRelativeResize="0"/>
          <p:nvPr/>
        </p:nvPicPr>
        <p:blipFill rotWithShape="1">
          <a:blip r:embed="rId3">
            <a:alphaModFix/>
          </a:blip>
          <a:srcRect b="0" l="0" r="0" t="0"/>
          <a:stretch/>
        </p:blipFill>
        <p:spPr>
          <a:xfrm>
            <a:off x="4902224" y="938503"/>
            <a:ext cx="3629456" cy="4075085"/>
          </a:xfrm>
          <a:prstGeom prst="rect">
            <a:avLst/>
          </a:prstGeom>
          <a:noFill/>
          <a:ln>
            <a:noFill/>
          </a:ln>
        </p:spPr>
      </p:pic>
      <p:sp>
        <p:nvSpPr>
          <p:cNvPr id="501" name="Google Shape;501;p1"/>
          <p:cNvSpPr txBox="1"/>
          <p:nvPr/>
        </p:nvSpPr>
        <p:spPr>
          <a:xfrm>
            <a:off x="1040768" y="4149944"/>
            <a:ext cx="3167400" cy="768600"/>
          </a:xfrm>
          <a:prstGeom prst="rect">
            <a:avLst/>
          </a:prstGeom>
          <a:noFill/>
          <a:ln>
            <a:noFill/>
          </a:ln>
        </p:spPr>
        <p:txBody>
          <a:bodyPr anchorCtr="0" anchor="t" bIns="45700" lIns="91425" spcFirstLastPara="1" rIns="91425" wrap="square" tIns="45700">
            <a:spAutoFit/>
          </a:bodyPr>
          <a:lstStyle/>
          <a:p>
            <a:pPr indent="0" lvl="0" marL="0" marR="0" rtl="0" algn="ctr">
              <a:lnSpc>
                <a:spcPct val="107000"/>
              </a:lnSpc>
              <a:spcBef>
                <a:spcPts val="0"/>
              </a:spcBef>
              <a:spcAft>
                <a:spcPts val="0"/>
              </a:spcAft>
              <a:buNone/>
            </a:pPr>
            <a:r>
              <a:rPr b="1" i="0" lang="en-US" sz="1800" u="none" cap="none" strike="noStrike">
                <a:solidFill>
                  <a:schemeClr val="accent5"/>
                </a:solidFill>
                <a:latin typeface="Times New Roman"/>
                <a:ea typeface="Times New Roman"/>
                <a:cs typeface="Times New Roman"/>
                <a:sym typeface="Times New Roman"/>
              </a:rPr>
              <a:t>Supervisor :</a:t>
            </a:r>
            <a:endParaRPr b="0" i="0" sz="1800" u="none" cap="none" strike="noStrike">
              <a:solidFill>
                <a:schemeClr val="accent5"/>
              </a:solidFill>
              <a:latin typeface="Calibri"/>
              <a:ea typeface="Calibri"/>
              <a:cs typeface="Calibri"/>
              <a:sym typeface="Calibri"/>
            </a:endParaRPr>
          </a:p>
          <a:p>
            <a:pPr indent="0" lvl="0" marL="0" marR="0" rtl="0" algn="ctr">
              <a:lnSpc>
                <a:spcPct val="107000"/>
              </a:lnSpc>
              <a:spcBef>
                <a:spcPts val="800"/>
              </a:spcBef>
              <a:spcAft>
                <a:spcPts val="0"/>
              </a:spcAft>
              <a:buNone/>
            </a:pPr>
            <a:r>
              <a:rPr b="0" i="0" lang="en-US" sz="1800" u="none" cap="none" strike="noStrike">
                <a:solidFill>
                  <a:srgbClr val="000000"/>
                </a:solidFill>
                <a:latin typeface="Times New Roman"/>
                <a:ea typeface="Times New Roman"/>
                <a:cs typeface="Times New Roman"/>
                <a:sym typeface="Times New Roman"/>
              </a:rPr>
              <a:t>Dr. </a:t>
            </a:r>
            <a:r>
              <a:rPr lang="en-US" sz="1800">
                <a:latin typeface="Times New Roman"/>
                <a:ea typeface="Times New Roman"/>
                <a:cs typeface="Times New Roman"/>
                <a:sym typeface="Times New Roman"/>
              </a:rPr>
              <a:t>Ramiz Assaf</a:t>
            </a:r>
            <a:endParaRPr b="0" i="0" sz="1800" u="none" cap="none" strike="noStrike">
              <a:solidFill>
                <a:srgbClr val="000000"/>
              </a:solidFill>
              <a:latin typeface="Calibri"/>
              <a:ea typeface="Calibri"/>
              <a:cs typeface="Calibri"/>
              <a:sym typeface="Calibri"/>
            </a:endParaRPr>
          </a:p>
        </p:txBody>
      </p:sp>
      <p:sp>
        <p:nvSpPr>
          <p:cNvPr id="502" name="Google Shape;502;p1"/>
          <p:cNvSpPr txBox="1"/>
          <p:nvPr/>
        </p:nvSpPr>
        <p:spPr>
          <a:xfrm>
            <a:off x="1401075" y="1926650"/>
            <a:ext cx="2446800" cy="24357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Clr>
                <a:schemeClr val="dk1"/>
              </a:buClr>
              <a:buSzPts val="1100"/>
              <a:buFont typeface="Arial"/>
              <a:buNone/>
            </a:pPr>
            <a:r>
              <a:rPr lang="en-US" sz="1700">
                <a:solidFill>
                  <a:schemeClr val="dk1"/>
                </a:solidFill>
              </a:rPr>
              <a:t>Prepared By:</a:t>
            </a:r>
            <a:endParaRPr sz="1700">
              <a:solidFill>
                <a:schemeClr val="dk1"/>
              </a:solidFill>
            </a:endParaRPr>
          </a:p>
          <a:p>
            <a:pPr indent="0" lvl="0" marL="0" rtl="0" algn="ctr">
              <a:lnSpc>
                <a:spcPct val="115000"/>
              </a:lnSpc>
              <a:spcBef>
                <a:spcPts val="0"/>
              </a:spcBef>
              <a:spcAft>
                <a:spcPts val="0"/>
              </a:spcAft>
              <a:buClr>
                <a:schemeClr val="dk1"/>
              </a:buClr>
              <a:buSzPts val="1100"/>
              <a:buFont typeface="Arial"/>
              <a:buNone/>
            </a:pPr>
            <a:r>
              <a:t/>
            </a:r>
            <a:endParaRPr sz="1700">
              <a:solidFill>
                <a:schemeClr val="dk1"/>
              </a:solidFill>
            </a:endParaRPr>
          </a:p>
          <a:p>
            <a:pPr indent="0" lvl="0" marL="0" rtl="0" algn="ctr">
              <a:lnSpc>
                <a:spcPct val="115000"/>
              </a:lnSpc>
              <a:spcBef>
                <a:spcPts val="0"/>
              </a:spcBef>
              <a:spcAft>
                <a:spcPts val="0"/>
              </a:spcAft>
              <a:buClr>
                <a:schemeClr val="dk1"/>
              </a:buClr>
              <a:buSzPts val="1100"/>
              <a:buFont typeface="Arial"/>
              <a:buNone/>
            </a:pPr>
            <a:r>
              <a:rPr lang="en-US" sz="1700">
                <a:solidFill>
                  <a:schemeClr val="dk1"/>
                </a:solidFill>
              </a:rPr>
              <a:t>Ruba Taweel</a:t>
            </a:r>
            <a:endParaRPr sz="1700">
              <a:solidFill>
                <a:schemeClr val="dk1"/>
              </a:solidFill>
            </a:endParaRPr>
          </a:p>
          <a:p>
            <a:pPr indent="0" lvl="0" marL="0" rtl="0" algn="ctr">
              <a:lnSpc>
                <a:spcPct val="115000"/>
              </a:lnSpc>
              <a:spcBef>
                <a:spcPts val="0"/>
              </a:spcBef>
              <a:spcAft>
                <a:spcPts val="0"/>
              </a:spcAft>
              <a:buClr>
                <a:schemeClr val="dk1"/>
              </a:buClr>
              <a:buSzPts val="1100"/>
              <a:buFont typeface="Arial"/>
              <a:buNone/>
            </a:pPr>
            <a:r>
              <a:rPr lang="en-US" sz="1700">
                <a:solidFill>
                  <a:schemeClr val="dk1"/>
                </a:solidFill>
              </a:rPr>
              <a:t>Roa’a Jboor</a:t>
            </a:r>
            <a:endParaRPr sz="1700">
              <a:solidFill>
                <a:schemeClr val="dk1"/>
              </a:solidFill>
            </a:endParaRPr>
          </a:p>
          <a:p>
            <a:pPr indent="0" lvl="0" marL="0" rtl="0" algn="ctr">
              <a:lnSpc>
                <a:spcPct val="115000"/>
              </a:lnSpc>
              <a:spcBef>
                <a:spcPts val="0"/>
              </a:spcBef>
              <a:spcAft>
                <a:spcPts val="0"/>
              </a:spcAft>
              <a:buClr>
                <a:schemeClr val="dk1"/>
              </a:buClr>
              <a:buSzPts val="1100"/>
              <a:buFont typeface="Arial"/>
              <a:buNone/>
            </a:pPr>
            <a:r>
              <a:rPr lang="en-US" sz="1700">
                <a:solidFill>
                  <a:schemeClr val="dk1"/>
                </a:solidFill>
              </a:rPr>
              <a:t>Bayan Al-Khateeb</a:t>
            </a:r>
            <a:endParaRPr sz="1700">
              <a:solidFill>
                <a:schemeClr val="dk1"/>
              </a:solidFill>
            </a:endParaRPr>
          </a:p>
          <a:p>
            <a:pPr indent="0" lvl="0" marL="0" rtl="0" algn="ctr">
              <a:lnSpc>
                <a:spcPct val="115000"/>
              </a:lnSpc>
              <a:spcBef>
                <a:spcPts val="0"/>
              </a:spcBef>
              <a:spcAft>
                <a:spcPts val="0"/>
              </a:spcAft>
              <a:buClr>
                <a:schemeClr val="dk1"/>
              </a:buClr>
              <a:buSzPts val="1100"/>
              <a:buFont typeface="Arial"/>
              <a:buNone/>
            </a:pPr>
            <a:r>
              <a:rPr lang="en-US" sz="1700">
                <a:solidFill>
                  <a:schemeClr val="dk1"/>
                </a:solidFill>
              </a:rPr>
              <a:t>Malak Mohammad</a:t>
            </a:r>
            <a:endParaRPr sz="1700">
              <a:solidFill>
                <a:schemeClr val="dk1"/>
              </a:solidFill>
            </a:endParaRPr>
          </a:p>
          <a:p>
            <a:pPr indent="0" lvl="0" marL="0" rtl="0" algn="ctr">
              <a:lnSpc>
                <a:spcPct val="115000"/>
              </a:lnSpc>
              <a:spcBef>
                <a:spcPts val="0"/>
              </a:spcBef>
              <a:spcAft>
                <a:spcPts val="0"/>
              </a:spcAft>
              <a:buClr>
                <a:schemeClr val="dk1"/>
              </a:buClr>
              <a:buSzPts val="1100"/>
              <a:buFont typeface="Arial"/>
              <a:buNone/>
            </a:pPr>
            <a:r>
              <a:t/>
            </a:r>
            <a:endParaRPr sz="13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t/>
            </a:r>
            <a:endParaRPr>
              <a:solidFill>
                <a:srgbClr val="C69524"/>
              </a:solidFill>
              <a:latin typeface="Roboto"/>
              <a:ea typeface="Roboto"/>
              <a:cs typeface="Roboto"/>
              <a:sym typeface="Roboto"/>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0" name="Shape 580"/>
        <p:cNvGrpSpPr/>
        <p:nvPr/>
      </p:nvGrpSpPr>
      <p:grpSpPr>
        <a:xfrm>
          <a:off x="0" y="0"/>
          <a:ext cx="0" cy="0"/>
          <a:chOff x="0" y="0"/>
          <a:chExt cx="0" cy="0"/>
        </a:xfrm>
      </p:grpSpPr>
      <p:sp>
        <p:nvSpPr>
          <p:cNvPr id="581" name="Google Shape;581;g24ed49e0679_0_20"/>
          <p:cNvSpPr txBox="1"/>
          <p:nvPr>
            <p:ph type="title"/>
          </p:nvPr>
        </p:nvSpPr>
        <p:spPr>
          <a:xfrm>
            <a:off x="684100" y="431350"/>
            <a:ext cx="7740000" cy="586500"/>
          </a:xfrm>
          <a:prstGeom prst="rect">
            <a:avLst/>
          </a:prstGeom>
        </p:spPr>
        <p:txBody>
          <a:bodyPr anchorCtr="0" anchor="ctr" bIns="91425" lIns="91425" spcFirstLastPara="1" rIns="91425" wrap="square" tIns="91425">
            <a:noAutofit/>
          </a:bodyPr>
          <a:lstStyle/>
          <a:p>
            <a:pPr indent="0" lvl="0" marL="0" rtl="0" algn="just">
              <a:lnSpc>
                <a:spcPct val="115000"/>
              </a:lnSpc>
              <a:spcBef>
                <a:spcPts val="1200"/>
              </a:spcBef>
              <a:spcAft>
                <a:spcPts val="0"/>
              </a:spcAft>
              <a:buNone/>
            </a:pPr>
            <a:r>
              <a:rPr lang="en-US" sz="1200">
                <a:solidFill>
                  <a:srgbClr val="2F5496"/>
                </a:solidFill>
                <a:latin typeface="Calibri"/>
                <a:ea typeface="Calibri"/>
                <a:cs typeface="Calibri"/>
                <a:sym typeface="Calibri"/>
              </a:rPr>
              <a:t> </a:t>
            </a:r>
            <a:endParaRPr sz="1200">
              <a:solidFill>
                <a:srgbClr val="2F5496"/>
              </a:solidFill>
              <a:latin typeface="Calibri"/>
              <a:ea typeface="Calibri"/>
              <a:cs typeface="Calibri"/>
              <a:sym typeface="Calibri"/>
            </a:endParaRPr>
          </a:p>
          <a:p>
            <a:pPr indent="0" lvl="0" marL="0" rtl="0" algn="just">
              <a:lnSpc>
                <a:spcPct val="115000"/>
              </a:lnSpc>
              <a:spcBef>
                <a:spcPts val="1200"/>
              </a:spcBef>
              <a:spcAft>
                <a:spcPts val="0"/>
              </a:spcAft>
              <a:buNone/>
            </a:pPr>
            <a:r>
              <a:t/>
            </a:r>
            <a:endParaRPr sz="1200">
              <a:solidFill>
                <a:srgbClr val="2F5496"/>
              </a:solidFill>
              <a:latin typeface="Calibri"/>
              <a:ea typeface="Calibri"/>
              <a:cs typeface="Calibri"/>
              <a:sym typeface="Calibri"/>
            </a:endParaRPr>
          </a:p>
          <a:p>
            <a:pPr indent="0" lvl="0" marL="0" rtl="0" algn="just">
              <a:lnSpc>
                <a:spcPct val="115000"/>
              </a:lnSpc>
              <a:spcBef>
                <a:spcPts val="1200"/>
              </a:spcBef>
              <a:spcAft>
                <a:spcPts val="0"/>
              </a:spcAft>
              <a:buNone/>
            </a:pPr>
            <a:r>
              <a:rPr lang="en-US" sz="1500">
                <a:latin typeface="Arial"/>
                <a:ea typeface="Arial"/>
                <a:cs typeface="Arial"/>
                <a:sym typeface="Arial"/>
              </a:rPr>
              <a:t>Percentages of solid waste produced in the city of Nablus:</a:t>
            </a:r>
            <a:endParaRPr i="1" sz="1500">
              <a:latin typeface="Arial"/>
              <a:ea typeface="Arial"/>
              <a:cs typeface="Arial"/>
              <a:sym typeface="Arial"/>
            </a:endParaRPr>
          </a:p>
          <a:p>
            <a:pPr indent="0" lvl="0" marL="0" rtl="0" algn="l">
              <a:spcBef>
                <a:spcPts val="1000"/>
              </a:spcBef>
              <a:spcAft>
                <a:spcPts val="0"/>
              </a:spcAft>
              <a:buNone/>
            </a:pPr>
            <a:r>
              <a:t/>
            </a:r>
            <a:endParaRPr/>
          </a:p>
        </p:txBody>
      </p:sp>
      <p:graphicFrame>
        <p:nvGraphicFramePr>
          <p:cNvPr id="582" name="Google Shape;582;g24ed49e0679_0_20"/>
          <p:cNvGraphicFramePr/>
          <p:nvPr/>
        </p:nvGraphicFramePr>
        <p:xfrm>
          <a:off x="1201075" y="1139950"/>
          <a:ext cx="3000000" cy="3000000"/>
        </p:xfrm>
        <a:graphic>
          <a:graphicData uri="http://schemas.openxmlformats.org/drawingml/2006/table">
            <a:tbl>
              <a:tblPr>
                <a:noFill/>
                <a:tableStyleId>{0B6EDA2E-54A9-4AA7-A0BD-2CD9F19D622C}</a:tableStyleId>
              </a:tblPr>
              <a:tblGrid>
                <a:gridCol w="1981200"/>
                <a:gridCol w="1981200"/>
                <a:gridCol w="1981200"/>
              </a:tblGrid>
              <a:tr h="12700">
                <a:tc>
                  <a:txBody>
                    <a:bodyPr/>
                    <a:lstStyle/>
                    <a:p>
                      <a:pPr indent="0" lvl="0" marL="0" rtl="0" algn="l">
                        <a:spcBef>
                          <a:spcPts val="0"/>
                        </a:spcBef>
                        <a:spcAft>
                          <a:spcPts val="0"/>
                        </a:spcAft>
                        <a:buNone/>
                      </a:pPr>
                      <a:r>
                        <a:rPr lang="en-US" sz="1500">
                          <a:latin typeface="Times New Roman"/>
                          <a:ea typeface="Times New Roman"/>
                          <a:cs typeface="Times New Roman"/>
                          <a:sym typeface="Times New Roman"/>
                        </a:rPr>
                        <a:t>#</a:t>
                      </a:r>
                      <a:endParaRPr sz="1500">
                        <a:latin typeface="Times New Roman"/>
                        <a:ea typeface="Times New Roman"/>
                        <a:cs typeface="Times New Roman"/>
                        <a:sym typeface="Times New Roman"/>
                      </a:endParaRPr>
                    </a:p>
                    <a:p>
                      <a:pPr indent="0" lvl="0" marL="0" rtl="0" algn="l">
                        <a:spcBef>
                          <a:spcPts val="0"/>
                        </a:spcBef>
                        <a:spcAft>
                          <a:spcPts val="0"/>
                        </a:spcAft>
                        <a:buNone/>
                      </a:pPr>
                      <a:r>
                        <a:t/>
                      </a:r>
                      <a:endParaRPr sz="1500">
                        <a:latin typeface="Times New Roman"/>
                        <a:ea typeface="Times New Roman"/>
                        <a:cs typeface="Times New Roman"/>
                        <a:sym typeface="Times New Roman"/>
                      </a:endParaRPr>
                    </a:p>
                  </a:txBody>
                  <a:tcPr marT="63500" marB="63500" marR="63500" marL="63500"/>
                </a:tc>
                <a:tc>
                  <a:txBody>
                    <a:bodyPr/>
                    <a:lstStyle/>
                    <a:p>
                      <a:pPr indent="0" lvl="0" marL="0" rtl="0" algn="l">
                        <a:spcBef>
                          <a:spcPts val="0"/>
                        </a:spcBef>
                        <a:spcAft>
                          <a:spcPts val="0"/>
                        </a:spcAft>
                        <a:buNone/>
                      </a:pPr>
                      <a:r>
                        <a:rPr lang="en-US" sz="1500">
                          <a:latin typeface="Times New Roman"/>
                          <a:ea typeface="Times New Roman"/>
                          <a:cs typeface="Times New Roman"/>
                          <a:sym typeface="Times New Roman"/>
                        </a:rPr>
                        <a:t>Type</a:t>
                      </a:r>
                      <a:endParaRPr sz="1500">
                        <a:latin typeface="Times New Roman"/>
                        <a:ea typeface="Times New Roman"/>
                        <a:cs typeface="Times New Roman"/>
                        <a:sym typeface="Times New Roman"/>
                      </a:endParaRPr>
                    </a:p>
                  </a:txBody>
                  <a:tcPr marT="63500" marB="63500" marR="63500" marL="63500"/>
                </a:tc>
                <a:tc>
                  <a:txBody>
                    <a:bodyPr/>
                    <a:lstStyle/>
                    <a:p>
                      <a:pPr indent="0" lvl="0" marL="0" rtl="0" algn="l">
                        <a:spcBef>
                          <a:spcPts val="0"/>
                        </a:spcBef>
                        <a:spcAft>
                          <a:spcPts val="0"/>
                        </a:spcAft>
                        <a:buNone/>
                      </a:pPr>
                      <a:r>
                        <a:rPr lang="en-US" sz="1500">
                          <a:latin typeface="Times New Roman"/>
                          <a:ea typeface="Times New Roman"/>
                          <a:cs typeface="Times New Roman"/>
                          <a:sym typeface="Times New Roman"/>
                        </a:rPr>
                        <a:t>percentage%</a:t>
                      </a:r>
                      <a:endParaRPr sz="1500">
                        <a:latin typeface="Times New Roman"/>
                        <a:ea typeface="Times New Roman"/>
                        <a:cs typeface="Times New Roman"/>
                        <a:sym typeface="Times New Roman"/>
                      </a:endParaRPr>
                    </a:p>
                    <a:p>
                      <a:pPr indent="0" lvl="0" marL="0" rtl="0" algn="l">
                        <a:spcBef>
                          <a:spcPts val="0"/>
                        </a:spcBef>
                        <a:spcAft>
                          <a:spcPts val="0"/>
                        </a:spcAft>
                        <a:buNone/>
                      </a:pPr>
                      <a:r>
                        <a:t/>
                      </a:r>
                      <a:endParaRPr sz="1500">
                        <a:latin typeface="Times New Roman"/>
                        <a:ea typeface="Times New Roman"/>
                        <a:cs typeface="Times New Roman"/>
                        <a:sym typeface="Times New Roman"/>
                      </a:endParaRPr>
                    </a:p>
                  </a:txBody>
                  <a:tcPr marT="63500" marB="63500" marR="63500" marL="63500"/>
                </a:tc>
              </a:tr>
              <a:tr h="12700">
                <a:tc>
                  <a:txBody>
                    <a:bodyPr/>
                    <a:lstStyle/>
                    <a:p>
                      <a:pPr indent="0" lvl="0" marL="0" rtl="0" algn="l">
                        <a:spcBef>
                          <a:spcPts val="0"/>
                        </a:spcBef>
                        <a:spcAft>
                          <a:spcPts val="0"/>
                        </a:spcAft>
                        <a:buNone/>
                      </a:pPr>
                      <a:r>
                        <a:rPr lang="en-US" sz="1500">
                          <a:latin typeface="Times New Roman"/>
                          <a:ea typeface="Times New Roman"/>
                          <a:cs typeface="Times New Roman"/>
                          <a:sym typeface="Times New Roman"/>
                        </a:rPr>
                        <a:t>1</a:t>
                      </a:r>
                      <a:endParaRPr sz="1500">
                        <a:latin typeface="Times New Roman"/>
                        <a:ea typeface="Times New Roman"/>
                        <a:cs typeface="Times New Roman"/>
                        <a:sym typeface="Times New Roman"/>
                      </a:endParaRPr>
                    </a:p>
                  </a:txBody>
                  <a:tcPr marT="63500" marB="63500" marR="63500" marL="63500"/>
                </a:tc>
                <a:tc>
                  <a:txBody>
                    <a:bodyPr/>
                    <a:lstStyle/>
                    <a:p>
                      <a:pPr indent="0" lvl="0" marL="0" rtl="0" algn="l">
                        <a:spcBef>
                          <a:spcPts val="0"/>
                        </a:spcBef>
                        <a:spcAft>
                          <a:spcPts val="0"/>
                        </a:spcAft>
                        <a:buNone/>
                      </a:pPr>
                      <a:r>
                        <a:rPr lang="en-US" sz="1500">
                          <a:latin typeface="Times New Roman"/>
                          <a:ea typeface="Times New Roman"/>
                          <a:cs typeface="Times New Roman"/>
                          <a:sym typeface="Times New Roman"/>
                        </a:rPr>
                        <a:t>Organic waste</a:t>
                      </a:r>
                      <a:endParaRPr sz="1500">
                        <a:latin typeface="Times New Roman"/>
                        <a:ea typeface="Times New Roman"/>
                        <a:cs typeface="Times New Roman"/>
                        <a:sym typeface="Times New Roman"/>
                      </a:endParaRPr>
                    </a:p>
                  </a:txBody>
                  <a:tcPr marT="63500" marB="63500" marR="63500" marL="63500"/>
                </a:tc>
                <a:tc>
                  <a:txBody>
                    <a:bodyPr/>
                    <a:lstStyle/>
                    <a:p>
                      <a:pPr indent="0" lvl="0" marL="0" rtl="0" algn="l">
                        <a:spcBef>
                          <a:spcPts val="0"/>
                        </a:spcBef>
                        <a:spcAft>
                          <a:spcPts val="0"/>
                        </a:spcAft>
                        <a:buNone/>
                      </a:pPr>
                      <a:r>
                        <a:rPr lang="en-US" sz="1500">
                          <a:latin typeface="Times New Roman"/>
                          <a:ea typeface="Times New Roman"/>
                          <a:cs typeface="Times New Roman"/>
                          <a:sym typeface="Times New Roman"/>
                        </a:rPr>
                        <a:t>64</a:t>
                      </a:r>
                      <a:endParaRPr sz="1500">
                        <a:latin typeface="Times New Roman"/>
                        <a:ea typeface="Times New Roman"/>
                        <a:cs typeface="Times New Roman"/>
                        <a:sym typeface="Times New Roman"/>
                      </a:endParaRPr>
                    </a:p>
                  </a:txBody>
                  <a:tcPr marT="63500" marB="63500" marR="63500" marL="63500"/>
                </a:tc>
              </a:tr>
              <a:tr h="12700">
                <a:tc>
                  <a:txBody>
                    <a:bodyPr/>
                    <a:lstStyle/>
                    <a:p>
                      <a:pPr indent="0" lvl="0" marL="0" rtl="0" algn="l">
                        <a:spcBef>
                          <a:spcPts val="0"/>
                        </a:spcBef>
                        <a:spcAft>
                          <a:spcPts val="0"/>
                        </a:spcAft>
                        <a:buNone/>
                      </a:pPr>
                      <a:r>
                        <a:rPr lang="en-US" sz="1500">
                          <a:latin typeface="Times New Roman"/>
                          <a:ea typeface="Times New Roman"/>
                          <a:cs typeface="Times New Roman"/>
                          <a:sym typeface="Times New Roman"/>
                        </a:rPr>
                        <a:t>2</a:t>
                      </a:r>
                      <a:endParaRPr sz="1500">
                        <a:latin typeface="Times New Roman"/>
                        <a:ea typeface="Times New Roman"/>
                        <a:cs typeface="Times New Roman"/>
                        <a:sym typeface="Times New Roman"/>
                      </a:endParaRPr>
                    </a:p>
                  </a:txBody>
                  <a:tcPr marT="63500" marB="63500" marR="63500" marL="63500"/>
                </a:tc>
                <a:tc>
                  <a:txBody>
                    <a:bodyPr/>
                    <a:lstStyle/>
                    <a:p>
                      <a:pPr indent="0" lvl="0" marL="0" rtl="0" algn="l">
                        <a:spcBef>
                          <a:spcPts val="0"/>
                        </a:spcBef>
                        <a:spcAft>
                          <a:spcPts val="0"/>
                        </a:spcAft>
                        <a:buNone/>
                      </a:pPr>
                      <a:r>
                        <a:rPr lang="en-US" sz="1500">
                          <a:latin typeface="Times New Roman"/>
                          <a:ea typeface="Times New Roman"/>
                          <a:cs typeface="Times New Roman"/>
                          <a:sym typeface="Times New Roman"/>
                        </a:rPr>
                        <a:t>Paper &amp; carton</a:t>
                      </a:r>
                      <a:endParaRPr sz="1500">
                        <a:latin typeface="Times New Roman"/>
                        <a:ea typeface="Times New Roman"/>
                        <a:cs typeface="Times New Roman"/>
                        <a:sym typeface="Times New Roman"/>
                      </a:endParaRPr>
                    </a:p>
                  </a:txBody>
                  <a:tcPr marT="63500" marB="63500" marR="63500" marL="63500"/>
                </a:tc>
                <a:tc>
                  <a:txBody>
                    <a:bodyPr/>
                    <a:lstStyle/>
                    <a:p>
                      <a:pPr indent="0" lvl="0" marL="0" rtl="0" algn="l">
                        <a:spcBef>
                          <a:spcPts val="0"/>
                        </a:spcBef>
                        <a:spcAft>
                          <a:spcPts val="0"/>
                        </a:spcAft>
                        <a:buNone/>
                      </a:pPr>
                      <a:r>
                        <a:rPr lang="en-US" sz="1500">
                          <a:latin typeface="Times New Roman"/>
                          <a:ea typeface="Times New Roman"/>
                          <a:cs typeface="Times New Roman"/>
                          <a:sym typeface="Times New Roman"/>
                        </a:rPr>
                        <a:t>14</a:t>
                      </a:r>
                      <a:endParaRPr sz="1500">
                        <a:latin typeface="Times New Roman"/>
                        <a:ea typeface="Times New Roman"/>
                        <a:cs typeface="Times New Roman"/>
                        <a:sym typeface="Times New Roman"/>
                      </a:endParaRPr>
                    </a:p>
                  </a:txBody>
                  <a:tcPr marT="63500" marB="63500" marR="63500" marL="63500"/>
                </a:tc>
              </a:tr>
              <a:tr h="12700">
                <a:tc>
                  <a:txBody>
                    <a:bodyPr/>
                    <a:lstStyle/>
                    <a:p>
                      <a:pPr indent="0" lvl="0" marL="0" rtl="0" algn="l">
                        <a:spcBef>
                          <a:spcPts val="0"/>
                        </a:spcBef>
                        <a:spcAft>
                          <a:spcPts val="0"/>
                        </a:spcAft>
                        <a:buNone/>
                      </a:pPr>
                      <a:r>
                        <a:rPr lang="en-US" sz="1500">
                          <a:latin typeface="Times New Roman"/>
                          <a:ea typeface="Times New Roman"/>
                          <a:cs typeface="Times New Roman"/>
                          <a:sym typeface="Times New Roman"/>
                        </a:rPr>
                        <a:t>3</a:t>
                      </a:r>
                      <a:endParaRPr sz="1500">
                        <a:latin typeface="Times New Roman"/>
                        <a:ea typeface="Times New Roman"/>
                        <a:cs typeface="Times New Roman"/>
                        <a:sym typeface="Times New Roman"/>
                      </a:endParaRPr>
                    </a:p>
                  </a:txBody>
                  <a:tcPr marT="63500" marB="63500" marR="63500" marL="63500"/>
                </a:tc>
                <a:tc>
                  <a:txBody>
                    <a:bodyPr/>
                    <a:lstStyle/>
                    <a:p>
                      <a:pPr indent="0" lvl="0" marL="0" rtl="0" algn="l">
                        <a:spcBef>
                          <a:spcPts val="0"/>
                        </a:spcBef>
                        <a:spcAft>
                          <a:spcPts val="0"/>
                        </a:spcAft>
                        <a:buNone/>
                      </a:pPr>
                      <a:r>
                        <a:rPr lang="en-US" sz="1500">
                          <a:latin typeface="Times New Roman"/>
                          <a:ea typeface="Times New Roman"/>
                          <a:cs typeface="Times New Roman"/>
                          <a:sym typeface="Times New Roman"/>
                        </a:rPr>
                        <a:t>Plastic</a:t>
                      </a:r>
                      <a:endParaRPr sz="1500">
                        <a:latin typeface="Times New Roman"/>
                        <a:ea typeface="Times New Roman"/>
                        <a:cs typeface="Times New Roman"/>
                        <a:sym typeface="Times New Roman"/>
                      </a:endParaRPr>
                    </a:p>
                  </a:txBody>
                  <a:tcPr marT="63500" marB="63500" marR="63500" marL="63500"/>
                </a:tc>
                <a:tc>
                  <a:txBody>
                    <a:bodyPr/>
                    <a:lstStyle/>
                    <a:p>
                      <a:pPr indent="0" lvl="0" marL="0" rtl="0" algn="l">
                        <a:spcBef>
                          <a:spcPts val="0"/>
                        </a:spcBef>
                        <a:spcAft>
                          <a:spcPts val="0"/>
                        </a:spcAft>
                        <a:buNone/>
                      </a:pPr>
                      <a:r>
                        <a:rPr lang="en-US" sz="1500">
                          <a:latin typeface="Times New Roman"/>
                          <a:ea typeface="Times New Roman"/>
                          <a:cs typeface="Times New Roman"/>
                          <a:sym typeface="Times New Roman"/>
                        </a:rPr>
                        <a:t>8</a:t>
                      </a:r>
                      <a:endParaRPr sz="1500">
                        <a:latin typeface="Times New Roman"/>
                        <a:ea typeface="Times New Roman"/>
                        <a:cs typeface="Times New Roman"/>
                        <a:sym typeface="Times New Roman"/>
                      </a:endParaRPr>
                    </a:p>
                  </a:txBody>
                  <a:tcPr marT="63500" marB="63500" marR="63500" marL="63500"/>
                </a:tc>
              </a:tr>
              <a:tr h="12700">
                <a:tc>
                  <a:txBody>
                    <a:bodyPr/>
                    <a:lstStyle/>
                    <a:p>
                      <a:pPr indent="0" lvl="0" marL="0" rtl="0" algn="l">
                        <a:spcBef>
                          <a:spcPts val="0"/>
                        </a:spcBef>
                        <a:spcAft>
                          <a:spcPts val="0"/>
                        </a:spcAft>
                        <a:buNone/>
                      </a:pPr>
                      <a:r>
                        <a:rPr lang="en-US" sz="1500">
                          <a:latin typeface="Times New Roman"/>
                          <a:ea typeface="Times New Roman"/>
                          <a:cs typeface="Times New Roman"/>
                          <a:sym typeface="Times New Roman"/>
                        </a:rPr>
                        <a:t>4</a:t>
                      </a:r>
                      <a:endParaRPr sz="1500">
                        <a:latin typeface="Times New Roman"/>
                        <a:ea typeface="Times New Roman"/>
                        <a:cs typeface="Times New Roman"/>
                        <a:sym typeface="Times New Roman"/>
                      </a:endParaRPr>
                    </a:p>
                  </a:txBody>
                  <a:tcPr marT="63500" marB="63500" marR="63500" marL="63500"/>
                </a:tc>
                <a:tc>
                  <a:txBody>
                    <a:bodyPr/>
                    <a:lstStyle/>
                    <a:p>
                      <a:pPr indent="0" lvl="0" marL="0" rtl="0" algn="l">
                        <a:spcBef>
                          <a:spcPts val="0"/>
                        </a:spcBef>
                        <a:spcAft>
                          <a:spcPts val="0"/>
                        </a:spcAft>
                        <a:buNone/>
                      </a:pPr>
                      <a:r>
                        <a:rPr lang="en-US" sz="1500">
                          <a:latin typeface="Times New Roman"/>
                          <a:ea typeface="Times New Roman"/>
                          <a:cs typeface="Times New Roman"/>
                          <a:sym typeface="Times New Roman"/>
                        </a:rPr>
                        <a:t>Metals</a:t>
                      </a:r>
                      <a:endParaRPr sz="1500">
                        <a:latin typeface="Times New Roman"/>
                        <a:ea typeface="Times New Roman"/>
                        <a:cs typeface="Times New Roman"/>
                        <a:sym typeface="Times New Roman"/>
                      </a:endParaRPr>
                    </a:p>
                  </a:txBody>
                  <a:tcPr marT="63500" marB="63500" marR="63500" marL="63500"/>
                </a:tc>
                <a:tc>
                  <a:txBody>
                    <a:bodyPr/>
                    <a:lstStyle/>
                    <a:p>
                      <a:pPr indent="0" lvl="0" marL="0" rtl="0" algn="l">
                        <a:spcBef>
                          <a:spcPts val="0"/>
                        </a:spcBef>
                        <a:spcAft>
                          <a:spcPts val="0"/>
                        </a:spcAft>
                        <a:buNone/>
                      </a:pPr>
                      <a:r>
                        <a:rPr lang="en-US" sz="1500">
                          <a:latin typeface="Times New Roman"/>
                          <a:ea typeface="Times New Roman"/>
                          <a:cs typeface="Times New Roman"/>
                          <a:sym typeface="Times New Roman"/>
                        </a:rPr>
                        <a:t>3</a:t>
                      </a:r>
                      <a:endParaRPr sz="1500">
                        <a:latin typeface="Times New Roman"/>
                        <a:ea typeface="Times New Roman"/>
                        <a:cs typeface="Times New Roman"/>
                        <a:sym typeface="Times New Roman"/>
                      </a:endParaRPr>
                    </a:p>
                  </a:txBody>
                  <a:tcPr marT="63500" marB="63500" marR="63500" marL="63500"/>
                </a:tc>
              </a:tr>
              <a:tr h="12700">
                <a:tc>
                  <a:txBody>
                    <a:bodyPr/>
                    <a:lstStyle/>
                    <a:p>
                      <a:pPr indent="0" lvl="0" marL="0" rtl="0" algn="l">
                        <a:spcBef>
                          <a:spcPts val="0"/>
                        </a:spcBef>
                        <a:spcAft>
                          <a:spcPts val="0"/>
                        </a:spcAft>
                        <a:buNone/>
                      </a:pPr>
                      <a:r>
                        <a:rPr lang="en-US" sz="1500">
                          <a:latin typeface="Times New Roman"/>
                          <a:ea typeface="Times New Roman"/>
                          <a:cs typeface="Times New Roman"/>
                          <a:sym typeface="Times New Roman"/>
                        </a:rPr>
                        <a:t>5</a:t>
                      </a:r>
                      <a:endParaRPr sz="1500">
                        <a:latin typeface="Times New Roman"/>
                        <a:ea typeface="Times New Roman"/>
                        <a:cs typeface="Times New Roman"/>
                        <a:sym typeface="Times New Roman"/>
                      </a:endParaRPr>
                    </a:p>
                  </a:txBody>
                  <a:tcPr marT="63500" marB="63500" marR="63500" marL="63500"/>
                </a:tc>
                <a:tc>
                  <a:txBody>
                    <a:bodyPr/>
                    <a:lstStyle/>
                    <a:p>
                      <a:pPr indent="0" lvl="0" marL="0" rtl="0" algn="l">
                        <a:spcBef>
                          <a:spcPts val="0"/>
                        </a:spcBef>
                        <a:spcAft>
                          <a:spcPts val="0"/>
                        </a:spcAft>
                        <a:buNone/>
                      </a:pPr>
                      <a:r>
                        <a:rPr lang="en-US" sz="1500">
                          <a:latin typeface="Times New Roman"/>
                          <a:ea typeface="Times New Roman"/>
                          <a:cs typeface="Times New Roman"/>
                          <a:sym typeface="Times New Roman"/>
                        </a:rPr>
                        <a:t>Glass</a:t>
                      </a:r>
                      <a:endParaRPr sz="1500">
                        <a:latin typeface="Times New Roman"/>
                        <a:ea typeface="Times New Roman"/>
                        <a:cs typeface="Times New Roman"/>
                        <a:sym typeface="Times New Roman"/>
                      </a:endParaRPr>
                    </a:p>
                  </a:txBody>
                  <a:tcPr marT="63500" marB="63500" marR="63500" marL="63500"/>
                </a:tc>
                <a:tc>
                  <a:txBody>
                    <a:bodyPr/>
                    <a:lstStyle/>
                    <a:p>
                      <a:pPr indent="0" lvl="0" marL="0" rtl="0" algn="l">
                        <a:spcBef>
                          <a:spcPts val="0"/>
                        </a:spcBef>
                        <a:spcAft>
                          <a:spcPts val="0"/>
                        </a:spcAft>
                        <a:buNone/>
                      </a:pPr>
                      <a:r>
                        <a:rPr lang="en-US" sz="1500">
                          <a:latin typeface="Times New Roman"/>
                          <a:ea typeface="Times New Roman"/>
                          <a:cs typeface="Times New Roman"/>
                          <a:sym typeface="Times New Roman"/>
                        </a:rPr>
                        <a:t>2</a:t>
                      </a:r>
                      <a:endParaRPr sz="1500">
                        <a:latin typeface="Times New Roman"/>
                        <a:ea typeface="Times New Roman"/>
                        <a:cs typeface="Times New Roman"/>
                        <a:sym typeface="Times New Roman"/>
                      </a:endParaRPr>
                    </a:p>
                  </a:txBody>
                  <a:tcPr marT="63500" marB="63500" marR="63500" marL="63500"/>
                </a:tc>
              </a:tr>
              <a:tr h="12700">
                <a:tc>
                  <a:txBody>
                    <a:bodyPr/>
                    <a:lstStyle/>
                    <a:p>
                      <a:pPr indent="0" lvl="0" marL="0" rtl="0" algn="l">
                        <a:spcBef>
                          <a:spcPts val="0"/>
                        </a:spcBef>
                        <a:spcAft>
                          <a:spcPts val="0"/>
                        </a:spcAft>
                        <a:buNone/>
                      </a:pPr>
                      <a:r>
                        <a:rPr lang="en-US" sz="1500">
                          <a:latin typeface="Times New Roman"/>
                          <a:ea typeface="Times New Roman"/>
                          <a:cs typeface="Times New Roman"/>
                          <a:sym typeface="Times New Roman"/>
                        </a:rPr>
                        <a:t>6</a:t>
                      </a:r>
                      <a:endParaRPr sz="1500">
                        <a:latin typeface="Times New Roman"/>
                        <a:ea typeface="Times New Roman"/>
                        <a:cs typeface="Times New Roman"/>
                        <a:sym typeface="Times New Roman"/>
                      </a:endParaRPr>
                    </a:p>
                  </a:txBody>
                  <a:tcPr marT="63500" marB="63500" marR="63500" marL="63500"/>
                </a:tc>
                <a:tc>
                  <a:txBody>
                    <a:bodyPr/>
                    <a:lstStyle/>
                    <a:p>
                      <a:pPr indent="0" lvl="0" marL="0" rtl="0" algn="l">
                        <a:spcBef>
                          <a:spcPts val="0"/>
                        </a:spcBef>
                        <a:spcAft>
                          <a:spcPts val="0"/>
                        </a:spcAft>
                        <a:buNone/>
                      </a:pPr>
                      <a:r>
                        <a:rPr lang="en-US" sz="1500">
                          <a:latin typeface="Times New Roman"/>
                          <a:ea typeface="Times New Roman"/>
                          <a:cs typeface="Times New Roman"/>
                          <a:sym typeface="Times New Roman"/>
                        </a:rPr>
                        <a:t>Wood</a:t>
                      </a:r>
                      <a:endParaRPr sz="1500">
                        <a:latin typeface="Times New Roman"/>
                        <a:ea typeface="Times New Roman"/>
                        <a:cs typeface="Times New Roman"/>
                        <a:sym typeface="Times New Roman"/>
                      </a:endParaRPr>
                    </a:p>
                  </a:txBody>
                  <a:tcPr marT="63500" marB="63500" marR="63500" marL="63500"/>
                </a:tc>
                <a:tc>
                  <a:txBody>
                    <a:bodyPr/>
                    <a:lstStyle/>
                    <a:p>
                      <a:pPr indent="0" lvl="0" marL="0" rtl="0" algn="l">
                        <a:spcBef>
                          <a:spcPts val="0"/>
                        </a:spcBef>
                        <a:spcAft>
                          <a:spcPts val="0"/>
                        </a:spcAft>
                        <a:buNone/>
                      </a:pPr>
                      <a:r>
                        <a:rPr lang="en-US" sz="1500">
                          <a:latin typeface="Times New Roman"/>
                          <a:ea typeface="Times New Roman"/>
                          <a:cs typeface="Times New Roman"/>
                          <a:sym typeface="Times New Roman"/>
                        </a:rPr>
                        <a:t>2</a:t>
                      </a:r>
                      <a:endParaRPr sz="1500">
                        <a:latin typeface="Times New Roman"/>
                        <a:ea typeface="Times New Roman"/>
                        <a:cs typeface="Times New Roman"/>
                        <a:sym typeface="Times New Roman"/>
                      </a:endParaRPr>
                    </a:p>
                  </a:txBody>
                  <a:tcPr marT="63500" marB="63500" marR="63500" marL="63500"/>
                </a:tc>
              </a:tr>
              <a:tr h="12700">
                <a:tc>
                  <a:txBody>
                    <a:bodyPr/>
                    <a:lstStyle/>
                    <a:p>
                      <a:pPr indent="0" lvl="0" marL="0" rtl="0" algn="l">
                        <a:spcBef>
                          <a:spcPts val="0"/>
                        </a:spcBef>
                        <a:spcAft>
                          <a:spcPts val="0"/>
                        </a:spcAft>
                        <a:buNone/>
                      </a:pPr>
                      <a:r>
                        <a:rPr lang="en-US" sz="1500">
                          <a:latin typeface="Times New Roman"/>
                          <a:ea typeface="Times New Roman"/>
                          <a:cs typeface="Times New Roman"/>
                          <a:sym typeface="Times New Roman"/>
                        </a:rPr>
                        <a:t>7</a:t>
                      </a:r>
                      <a:endParaRPr sz="1500">
                        <a:latin typeface="Times New Roman"/>
                        <a:ea typeface="Times New Roman"/>
                        <a:cs typeface="Times New Roman"/>
                        <a:sym typeface="Times New Roman"/>
                      </a:endParaRPr>
                    </a:p>
                  </a:txBody>
                  <a:tcPr marT="63500" marB="63500" marR="63500" marL="63500"/>
                </a:tc>
                <a:tc>
                  <a:txBody>
                    <a:bodyPr/>
                    <a:lstStyle/>
                    <a:p>
                      <a:pPr indent="0" lvl="0" marL="0" rtl="0" algn="l">
                        <a:spcBef>
                          <a:spcPts val="0"/>
                        </a:spcBef>
                        <a:spcAft>
                          <a:spcPts val="0"/>
                        </a:spcAft>
                        <a:buNone/>
                      </a:pPr>
                      <a:r>
                        <a:rPr lang="en-US" sz="1500">
                          <a:latin typeface="Times New Roman"/>
                          <a:ea typeface="Times New Roman"/>
                          <a:cs typeface="Times New Roman"/>
                          <a:sym typeface="Times New Roman"/>
                        </a:rPr>
                        <a:t>Rubber</a:t>
                      </a:r>
                      <a:endParaRPr sz="1500">
                        <a:latin typeface="Times New Roman"/>
                        <a:ea typeface="Times New Roman"/>
                        <a:cs typeface="Times New Roman"/>
                        <a:sym typeface="Times New Roman"/>
                      </a:endParaRPr>
                    </a:p>
                  </a:txBody>
                  <a:tcPr marT="63500" marB="63500" marR="63500" marL="63500"/>
                </a:tc>
                <a:tc>
                  <a:txBody>
                    <a:bodyPr/>
                    <a:lstStyle/>
                    <a:p>
                      <a:pPr indent="0" lvl="0" marL="0" rtl="0" algn="l">
                        <a:spcBef>
                          <a:spcPts val="0"/>
                        </a:spcBef>
                        <a:spcAft>
                          <a:spcPts val="0"/>
                        </a:spcAft>
                        <a:buNone/>
                      </a:pPr>
                      <a:r>
                        <a:rPr lang="en-US" sz="1500">
                          <a:latin typeface="Times New Roman"/>
                          <a:ea typeface="Times New Roman"/>
                          <a:cs typeface="Times New Roman"/>
                          <a:sym typeface="Times New Roman"/>
                        </a:rPr>
                        <a:t>2</a:t>
                      </a:r>
                      <a:endParaRPr sz="1500">
                        <a:latin typeface="Times New Roman"/>
                        <a:ea typeface="Times New Roman"/>
                        <a:cs typeface="Times New Roman"/>
                        <a:sym typeface="Times New Roman"/>
                      </a:endParaRPr>
                    </a:p>
                  </a:txBody>
                  <a:tcPr marT="63500" marB="63500" marR="63500" marL="63500"/>
                </a:tc>
              </a:tr>
              <a:tr h="12700">
                <a:tc>
                  <a:txBody>
                    <a:bodyPr/>
                    <a:lstStyle/>
                    <a:p>
                      <a:pPr indent="0" lvl="0" marL="0" rtl="0" algn="l">
                        <a:spcBef>
                          <a:spcPts val="0"/>
                        </a:spcBef>
                        <a:spcAft>
                          <a:spcPts val="0"/>
                        </a:spcAft>
                        <a:buNone/>
                      </a:pPr>
                      <a:r>
                        <a:rPr lang="en-US" sz="1500">
                          <a:latin typeface="Times New Roman"/>
                          <a:ea typeface="Times New Roman"/>
                          <a:cs typeface="Times New Roman"/>
                          <a:sym typeface="Times New Roman"/>
                        </a:rPr>
                        <a:t>8</a:t>
                      </a:r>
                      <a:endParaRPr sz="1500">
                        <a:latin typeface="Times New Roman"/>
                        <a:ea typeface="Times New Roman"/>
                        <a:cs typeface="Times New Roman"/>
                        <a:sym typeface="Times New Roman"/>
                      </a:endParaRPr>
                    </a:p>
                  </a:txBody>
                  <a:tcPr marT="63500" marB="63500" marR="63500" marL="63500"/>
                </a:tc>
                <a:tc>
                  <a:txBody>
                    <a:bodyPr/>
                    <a:lstStyle/>
                    <a:p>
                      <a:pPr indent="0" lvl="0" marL="0" rtl="0" algn="l">
                        <a:spcBef>
                          <a:spcPts val="0"/>
                        </a:spcBef>
                        <a:spcAft>
                          <a:spcPts val="0"/>
                        </a:spcAft>
                        <a:buNone/>
                      </a:pPr>
                      <a:r>
                        <a:rPr lang="en-US" sz="1500">
                          <a:latin typeface="Times New Roman"/>
                          <a:ea typeface="Times New Roman"/>
                          <a:cs typeface="Times New Roman"/>
                          <a:sym typeface="Times New Roman"/>
                        </a:rPr>
                        <a:t>Others</a:t>
                      </a:r>
                      <a:endParaRPr sz="1500">
                        <a:latin typeface="Times New Roman"/>
                        <a:ea typeface="Times New Roman"/>
                        <a:cs typeface="Times New Roman"/>
                        <a:sym typeface="Times New Roman"/>
                      </a:endParaRPr>
                    </a:p>
                  </a:txBody>
                  <a:tcPr marT="63500" marB="63500" marR="63500" marL="63500"/>
                </a:tc>
                <a:tc>
                  <a:txBody>
                    <a:bodyPr/>
                    <a:lstStyle/>
                    <a:p>
                      <a:pPr indent="0" lvl="0" marL="0" rtl="0" algn="l">
                        <a:spcBef>
                          <a:spcPts val="0"/>
                        </a:spcBef>
                        <a:spcAft>
                          <a:spcPts val="0"/>
                        </a:spcAft>
                        <a:buNone/>
                      </a:pPr>
                      <a:r>
                        <a:rPr lang="en-US" sz="1500">
                          <a:latin typeface="Times New Roman"/>
                          <a:ea typeface="Times New Roman"/>
                          <a:cs typeface="Times New Roman"/>
                          <a:sym typeface="Times New Roman"/>
                        </a:rPr>
                        <a:t>5</a:t>
                      </a:r>
                      <a:endParaRPr sz="1500">
                        <a:latin typeface="Times New Roman"/>
                        <a:ea typeface="Times New Roman"/>
                        <a:cs typeface="Times New Roman"/>
                        <a:sym typeface="Times New Roman"/>
                      </a:endParaRPr>
                    </a:p>
                  </a:txBody>
                  <a:tcPr marT="63500" marB="63500" marR="63500" marL="63500"/>
                </a:tc>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6" name="Shape 586"/>
        <p:cNvGrpSpPr/>
        <p:nvPr/>
      </p:nvGrpSpPr>
      <p:grpSpPr>
        <a:xfrm>
          <a:off x="0" y="0"/>
          <a:ext cx="0" cy="0"/>
          <a:chOff x="0" y="0"/>
          <a:chExt cx="0" cy="0"/>
        </a:xfrm>
      </p:grpSpPr>
      <p:sp>
        <p:nvSpPr>
          <p:cNvPr id="587" name="Google Shape;587;g24ed49e0679_0_30"/>
          <p:cNvSpPr txBox="1"/>
          <p:nvPr>
            <p:ph type="title"/>
          </p:nvPr>
        </p:nvSpPr>
        <p:spPr>
          <a:xfrm>
            <a:off x="720000" y="445025"/>
            <a:ext cx="7704000" cy="5727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t/>
            </a:r>
            <a:endParaRPr sz="1500">
              <a:latin typeface="Arial"/>
              <a:ea typeface="Arial"/>
              <a:cs typeface="Arial"/>
              <a:sym typeface="Arial"/>
            </a:endParaRPr>
          </a:p>
          <a:p>
            <a:pPr indent="0" lvl="0" marL="0" rtl="0" algn="l">
              <a:spcBef>
                <a:spcPts val="0"/>
              </a:spcBef>
              <a:spcAft>
                <a:spcPts val="0"/>
              </a:spcAft>
              <a:buNone/>
            </a:pPr>
            <a:r>
              <a:t/>
            </a:r>
            <a:endParaRPr sz="1500">
              <a:latin typeface="Arial"/>
              <a:ea typeface="Arial"/>
              <a:cs typeface="Arial"/>
              <a:sym typeface="Arial"/>
            </a:endParaRPr>
          </a:p>
          <a:p>
            <a:pPr indent="0" lvl="0" marL="0" rtl="0" algn="l">
              <a:spcBef>
                <a:spcPts val="0"/>
              </a:spcBef>
              <a:spcAft>
                <a:spcPts val="0"/>
              </a:spcAft>
              <a:buNone/>
            </a:pPr>
            <a:r>
              <a:t/>
            </a:r>
            <a:endParaRPr sz="1500">
              <a:latin typeface="Arial"/>
              <a:ea typeface="Arial"/>
              <a:cs typeface="Arial"/>
              <a:sym typeface="Arial"/>
            </a:endParaRPr>
          </a:p>
          <a:p>
            <a:pPr indent="0" lvl="0" marL="0" rtl="0" algn="l">
              <a:spcBef>
                <a:spcPts val="0"/>
              </a:spcBef>
              <a:spcAft>
                <a:spcPts val="0"/>
              </a:spcAft>
              <a:buNone/>
            </a:pPr>
            <a:r>
              <a:rPr lang="en-US" sz="1500">
                <a:latin typeface="Arial"/>
                <a:ea typeface="Arial"/>
                <a:cs typeface="Arial"/>
                <a:sym typeface="Arial"/>
              </a:rPr>
              <a:t>The amount of each type of waste is: </a:t>
            </a:r>
            <a:endParaRPr sz="1500">
              <a:latin typeface="Arial"/>
              <a:ea typeface="Arial"/>
              <a:cs typeface="Arial"/>
              <a:sym typeface="Arial"/>
            </a:endParaRPr>
          </a:p>
          <a:p>
            <a:pPr indent="0" lvl="0" marL="0" rtl="0" algn="l">
              <a:spcBef>
                <a:spcPts val="0"/>
              </a:spcBef>
              <a:spcAft>
                <a:spcPts val="0"/>
              </a:spcAft>
              <a:buNone/>
            </a:pPr>
            <a:r>
              <a:t/>
            </a:r>
            <a:endParaRPr/>
          </a:p>
        </p:txBody>
      </p:sp>
      <p:graphicFrame>
        <p:nvGraphicFramePr>
          <p:cNvPr id="588" name="Google Shape;588;g24ed49e0679_0_30"/>
          <p:cNvGraphicFramePr/>
          <p:nvPr/>
        </p:nvGraphicFramePr>
        <p:xfrm>
          <a:off x="915900" y="1404800"/>
          <a:ext cx="3000000" cy="3000000"/>
        </p:xfrm>
        <a:graphic>
          <a:graphicData uri="http://schemas.openxmlformats.org/drawingml/2006/table">
            <a:tbl>
              <a:tblPr>
                <a:noFill/>
                <a:tableStyleId>{0B6EDA2E-54A9-4AA7-A0BD-2CD9F19D622C}</a:tableStyleId>
              </a:tblPr>
              <a:tblGrid>
                <a:gridCol w="2143025"/>
                <a:gridCol w="2143025"/>
                <a:gridCol w="2143025"/>
              </a:tblGrid>
              <a:tr h="486925">
                <a:tc>
                  <a:txBody>
                    <a:bodyPr/>
                    <a:lstStyle/>
                    <a:p>
                      <a:pPr indent="0" lvl="0" marL="0" rtl="0" algn="l">
                        <a:spcBef>
                          <a:spcPts val="0"/>
                        </a:spcBef>
                        <a:spcAft>
                          <a:spcPts val="0"/>
                        </a:spcAft>
                        <a:buNone/>
                      </a:pPr>
                      <a:r>
                        <a:rPr lang="en-US" sz="1500">
                          <a:solidFill>
                            <a:srgbClr val="1C1E21"/>
                          </a:solidFill>
                        </a:rPr>
                        <a:t>Types</a:t>
                      </a:r>
                      <a:endParaRPr sz="1500">
                        <a:solidFill>
                          <a:srgbClr val="1C1E21"/>
                        </a:solidFill>
                      </a:endParaRPr>
                    </a:p>
                  </a:txBody>
                  <a:tcPr marT="63500" marB="63500" marR="63500" marL="63500"/>
                </a:tc>
                <a:tc>
                  <a:txBody>
                    <a:bodyPr/>
                    <a:lstStyle/>
                    <a:p>
                      <a:pPr indent="0" lvl="0" marL="0" rtl="0" algn="l">
                        <a:spcBef>
                          <a:spcPts val="0"/>
                        </a:spcBef>
                        <a:spcAft>
                          <a:spcPts val="0"/>
                        </a:spcAft>
                        <a:buNone/>
                      </a:pPr>
                      <a:r>
                        <a:rPr lang="en-US" sz="1500">
                          <a:solidFill>
                            <a:srgbClr val="1C1E21"/>
                          </a:solidFill>
                        </a:rPr>
                        <a:t>Tons(Day)</a:t>
                      </a:r>
                      <a:endParaRPr sz="1500">
                        <a:solidFill>
                          <a:srgbClr val="1C1E21"/>
                        </a:solidFill>
                      </a:endParaRPr>
                    </a:p>
                  </a:txBody>
                  <a:tcPr marT="63500" marB="63500" marR="63500" marL="63500"/>
                </a:tc>
                <a:tc>
                  <a:txBody>
                    <a:bodyPr/>
                    <a:lstStyle/>
                    <a:p>
                      <a:pPr indent="0" lvl="0" marL="0" rtl="0" algn="l">
                        <a:spcBef>
                          <a:spcPts val="0"/>
                        </a:spcBef>
                        <a:spcAft>
                          <a:spcPts val="0"/>
                        </a:spcAft>
                        <a:buNone/>
                      </a:pPr>
                      <a:r>
                        <a:rPr lang="en-US" sz="1500">
                          <a:solidFill>
                            <a:srgbClr val="1C1E21"/>
                          </a:solidFill>
                        </a:rPr>
                        <a:t>Tons(Month)</a:t>
                      </a:r>
                      <a:endParaRPr sz="1500">
                        <a:solidFill>
                          <a:srgbClr val="1C1E21"/>
                        </a:solidFill>
                      </a:endParaRPr>
                    </a:p>
                  </a:txBody>
                  <a:tcPr marT="63500" marB="63500" marR="63500" marL="63500"/>
                </a:tc>
              </a:tr>
              <a:tr h="486925">
                <a:tc>
                  <a:txBody>
                    <a:bodyPr/>
                    <a:lstStyle/>
                    <a:p>
                      <a:pPr indent="0" lvl="0" marL="0" rtl="0" algn="l">
                        <a:spcBef>
                          <a:spcPts val="0"/>
                        </a:spcBef>
                        <a:spcAft>
                          <a:spcPts val="0"/>
                        </a:spcAft>
                        <a:buNone/>
                      </a:pPr>
                      <a:r>
                        <a:rPr lang="en-US" sz="1500"/>
                        <a:t>Organic waste</a:t>
                      </a:r>
                      <a:endParaRPr sz="1500"/>
                    </a:p>
                  </a:txBody>
                  <a:tcPr marT="63500" marB="63500" marR="63500" marL="63500"/>
                </a:tc>
                <a:tc>
                  <a:txBody>
                    <a:bodyPr/>
                    <a:lstStyle/>
                    <a:p>
                      <a:pPr indent="0" lvl="0" marL="0" rtl="0" algn="l">
                        <a:spcBef>
                          <a:spcPts val="0"/>
                        </a:spcBef>
                        <a:spcAft>
                          <a:spcPts val="0"/>
                        </a:spcAft>
                        <a:buNone/>
                      </a:pPr>
                      <a:r>
                        <a:rPr lang="en-US" sz="1500">
                          <a:solidFill>
                            <a:srgbClr val="1C1E21"/>
                          </a:solidFill>
                        </a:rPr>
                        <a:t>256</a:t>
                      </a:r>
                      <a:endParaRPr sz="1500">
                        <a:solidFill>
                          <a:srgbClr val="1C1E21"/>
                        </a:solidFill>
                      </a:endParaRPr>
                    </a:p>
                  </a:txBody>
                  <a:tcPr marT="63500" marB="63500" marR="63500" marL="63500"/>
                </a:tc>
                <a:tc>
                  <a:txBody>
                    <a:bodyPr/>
                    <a:lstStyle/>
                    <a:p>
                      <a:pPr indent="0" lvl="0" marL="0" rtl="0" algn="l">
                        <a:spcBef>
                          <a:spcPts val="0"/>
                        </a:spcBef>
                        <a:spcAft>
                          <a:spcPts val="0"/>
                        </a:spcAft>
                        <a:buNone/>
                      </a:pPr>
                      <a:r>
                        <a:rPr lang="en-US" sz="1500">
                          <a:solidFill>
                            <a:srgbClr val="1C1E21"/>
                          </a:solidFill>
                        </a:rPr>
                        <a:t>7,680</a:t>
                      </a:r>
                      <a:endParaRPr sz="1500">
                        <a:solidFill>
                          <a:srgbClr val="1C1E21"/>
                        </a:solidFill>
                      </a:endParaRPr>
                    </a:p>
                  </a:txBody>
                  <a:tcPr marT="63500" marB="63500" marR="63500" marL="63500"/>
                </a:tc>
              </a:tr>
              <a:tr h="486925">
                <a:tc>
                  <a:txBody>
                    <a:bodyPr/>
                    <a:lstStyle/>
                    <a:p>
                      <a:pPr indent="0" lvl="0" marL="0" rtl="0" algn="l">
                        <a:spcBef>
                          <a:spcPts val="0"/>
                        </a:spcBef>
                        <a:spcAft>
                          <a:spcPts val="0"/>
                        </a:spcAft>
                        <a:buNone/>
                      </a:pPr>
                      <a:r>
                        <a:rPr lang="en-US" sz="1500"/>
                        <a:t>Paper &amp; carton</a:t>
                      </a:r>
                      <a:endParaRPr sz="1500"/>
                    </a:p>
                  </a:txBody>
                  <a:tcPr marT="63500" marB="63500" marR="63500" marL="63500"/>
                </a:tc>
                <a:tc>
                  <a:txBody>
                    <a:bodyPr/>
                    <a:lstStyle/>
                    <a:p>
                      <a:pPr indent="0" lvl="0" marL="0" rtl="0" algn="l">
                        <a:spcBef>
                          <a:spcPts val="0"/>
                        </a:spcBef>
                        <a:spcAft>
                          <a:spcPts val="0"/>
                        </a:spcAft>
                        <a:buNone/>
                      </a:pPr>
                      <a:r>
                        <a:rPr lang="en-US" sz="1500">
                          <a:solidFill>
                            <a:srgbClr val="1C1E21"/>
                          </a:solidFill>
                        </a:rPr>
                        <a:t>56</a:t>
                      </a:r>
                      <a:endParaRPr sz="1500">
                        <a:solidFill>
                          <a:srgbClr val="1C1E21"/>
                        </a:solidFill>
                      </a:endParaRPr>
                    </a:p>
                  </a:txBody>
                  <a:tcPr marT="63500" marB="63500" marR="63500" marL="63500"/>
                </a:tc>
                <a:tc>
                  <a:txBody>
                    <a:bodyPr/>
                    <a:lstStyle/>
                    <a:p>
                      <a:pPr indent="0" lvl="0" marL="0" rtl="0" algn="l">
                        <a:spcBef>
                          <a:spcPts val="0"/>
                        </a:spcBef>
                        <a:spcAft>
                          <a:spcPts val="0"/>
                        </a:spcAft>
                        <a:buNone/>
                      </a:pPr>
                      <a:r>
                        <a:rPr lang="en-US" sz="1500">
                          <a:solidFill>
                            <a:srgbClr val="1C1E21"/>
                          </a:solidFill>
                        </a:rPr>
                        <a:t>1,680</a:t>
                      </a:r>
                      <a:endParaRPr sz="1500">
                        <a:solidFill>
                          <a:srgbClr val="1C1E21"/>
                        </a:solidFill>
                      </a:endParaRPr>
                    </a:p>
                  </a:txBody>
                  <a:tcPr marT="63500" marB="63500" marR="63500" marL="63500"/>
                </a:tc>
              </a:tr>
              <a:tr h="486925">
                <a:tc>
                  <a:txBody>
                    <a:bodyPr/>
                    <a:lstStyle/>
                    <a:p>
                      <a:pPr indent="0" lvl="0" marL="0" rtl="0" algn="l">
                        <a:spcBef>
                          <a:spcPts val="0"/>
                        </a:spcBef>
                        <a:spcAft>
                          <a:spcPts val="0"/>
                        </a:spcAft>
                        <a:buNone/>
                      </a:pPr>
                      <a:r>
                        <a:rPr lang="en-US" sz="1500"/>
                        <a:t>Plastic</a:t>
                      </a:r>
                      <a:endParaRPr sz="1500"/>
                    </a:p>
                  </a:txBody>
                  <a:tcPr marT="63500" marB="63500" marR="63500" marL="63500"/>
                </a:tc>
                <a:tc>
                  <a:txBody>
                    <a:bodyPr/>
                    <a:lstStyle/>
                    <a:p>
                      <a:pPr indent="0" lvl="0" marL="0" rtl="0" algn="l">
                        <a:spcBef>
                          <a:spcPts val="0"/>
                        </a:spcBef>
                        <a:spcAft>
                          <a:spcPts val="0"/>
                        </a:spcAft>
                        <a:buNone/>
                      </a:pPr>
                      <a:r>
                        <a:rPr lang="en-US" sz="1500">
                          <a:solidFill>
                            <a:srgbClr val="1C1E21"/>
                          </a:solidFill>
                        </a:rPr>
                        <a:t>32</a:t>
                      </a:r>
                      <a:endParaRPr sz="1500">
                        <a:solidFill>
                          <a:srgbClr val="1C1E21"/>
                        </a:solidFill>
                      </a:endParaRPr>
                    </a:p>
                  </a:txBody>
                  <a:tcPr marT="63500" marB="63500" marR="63500" marL="63500"/>
                </a:tc>
                <a:tc>
                  <a:txBody>
                    <a:bodyPr/>
                    <a:lstStyle/>
                    <a:p>
                      <a:pPr indent="0" lvl="0" marL="0" rtl="0" algn="l">
                        <a:spcBef>
                          <a:spcPts val="0"/>
                        </a:spcBef>
                        <a:spcAft>
                          <a:spcPts val="0"/>
                        </a:spcAft>
                        <a:buNone/>
                      </a:pPr>
                      <a:r>
                        <a:rPr lang="en-US" sz="1500">
                          <a:solidFill>
                            <a:srgbClr val="1C1E21"/>
                          </a:solidFill>
                        </a:rPr>
                        <a:t>960</a:t>
                      </a:r>
                      <a:endParaRPr sz="1500">
                        <a:solidFill>
                          <a:srgbClr val="1C1E21"/>
                        </a:solidFill>
                      </a:endParaRPr>
                    </a:p>
                  </a:txBody>
                  <a:tcPr marT="63500" marB="63500" marR="63500" marL="63500"/>
                </a:tc>
              </a:tr>
              <a:tr h="486925">
                <a:tc>
                  <a:txBody>
                    <a:bodyPr/>
                    <a:lstStyle/>
                    <a:p>
                      <a:pPr indent="0" lvl="0" marL="0" rtl="0" algn="l">
                        <a:spcBef>
                          <a:spcPts val="0"/>
                        </a:spcBef>
                        <a:spcAft>
                          <a:spcPts val="0"/>
                        </a:spcAft>
                        <a:buNone/>
                      </a:pPr>
                      <a:r>
                        <a:rPr lang="en-US" sz="1500">
                          <a:solidFill>
                            <a:srgbClr val="1C1E21"/>
                          </a:solidFill>
                        </a:rPr>
                        <a:t>Others</a:t>
                      </a:r>
                      <a:endParaRPr sz="1500">
                        <a:solidFill>
                          <a:srgbClr val="1C1E21"/>
                        </a:solidFill>
                      </a:endParaRPr>
                    </a:p>
                  </a:txBody>
                  <a:tcPr marT="63500" marB="63500" marR="63500" marL="63500"/>
                </a:tc>
                <a:tc>
                  <a:txBody>
                    <a:bodyPr/>
                    <a:lstStyle/>
                    <a:p>
                      <a:pPr indent="0" lvl="0" marL="0" rtl="0" algn="l">
                        <a:spcBef>
                          <a:spcPts val="0"/>
                        </a:spcBef>
                        <a:spcAft>
                          <a:spcPts val="0"/>
                        </a:spcAft>
                        <a:buNone/>
                      </a:pPr>
                      <a:r>
                        <a:rPr lang="en-US" sz="1500">
                          <a:solidFill>
                            <a:srgbClr val="1C1E21"/>
                          </a:solidFill>
                        </a:rPr>
                        <a:t>20</a:t>
                      </a:r>
                      <a:endParaRPr sz="1500">
                        <a:solidFill>
                          <a:srgbClr val="1C1E21"/>
                        </a:solidFill>
                      </a:endParaRPr>
                    </a:p>
                  </a:txBody>
                  <a:tcPr marT="63500" marB="63500" marR="63500" marL="63500"/>
                </a:tc>
                <a:tc>
                  <a:txBody>
                    <a:bodyPr/>
                    <a:lstStyle/>
                    <a:p>
                      <a:pPr indent="0" lvl="0" marL="0" rtl="0" algn="l">
                        <a:spcBef>
                          <a:spcPts val="0"/>
                        </a:spcBef>
                        <a:spcAft>
                          <a:spcPts val="0"/>
                        </a:spcAft>
                        <a:buNone/>
                      </a:pPr>
                      <a:r>
                        <a:rPr lang="en-US" sz="1500">
                          <a:solidFill>
                            <a:srgbClr val="1C1E21"/>
                          </a:solidFill>
                        </a:rPr>
                        <a:t>600</a:t>
                      </a:r>
                      <a:endParaRPr sz="1500">
                        <a:solidFill>
                          <a:srgbClr val="1C1E21"/>
                        </a:solidFill>
                      </a:endParaRPr>
                    </a:p>
                  </a:txBody>
                  <a:tcPr marT="63500" marB="63500" marR="63500" marL="63500"/>
                </a:tc>
              </a:tr>
            </a:tbl>
          </a:graphicData>
        </a:graphic>
      </p:graphicFrame>
      <p:grpSp>
        <p:nvGrpSpPr>
          <p:cNvPr id="589" name="Google Shape;589;g24ed49e0679_0_30"/>
          <p:cNvGrpSpPr/>
          <p:nvPr/>
        </p:nvGrpSpPr>
        <p:grpSpPr>
          <a:xfrm>
            <a:off x="7724080" y="1404810"/>
            <a:ext cx="958421" cy="2599516"/>
            <a:chOff x="7594342" y="1687680"/>
            <a:chExt cx="978180" cy="2941294"/>
          </a:xfrm>
        </p:grpSpPr>
        <p:sp>
          <p:nvSpPr>
            <p:cNvPr id="590" name="Google Shape;590;g24ed49e0679_0_30"/>
            <p:cNvSpPr/>
            <p:nvPr/>
          </p:nvSpPr>
          <p:spPr>
            <a:xfrm>
              <a:off x="8184221" y="4473276"/>
              <a:ext cx="325230" cy="144709"/>
            </a:xfrm>
            <a:custGeom>
              <a:rect b="b" l="l" r="r" t="t"/>
              <a:pathLst>
                <a:path extrusionOk="0" h="1567" w="3522">
                  <a:moveTo>
                    <a:pt x="3357" y="0"/>
                  </a:moveTo>
                  <a:cubicBezTo>
                    <a:pt x="3138" y="0"/>
                    <a:pt x="2129" y="189"/>
                    <a:pt x="2007" y="213"/>
                  </a:cubicBezTo>
                  <a:lnTo>
                    <a:pt x="1980" y="227"/>
                  </a:lnTo>
                  <a:cubicBezTo>
                    <a:pt x="1556" y="609"/>
                    <a:pt x="997" y="800"/>
                    <a:pt x="465" y="1005"/>
                  </a:cubicBezTo>
                  <a:cubicBezTo>
                    <a:pt x="383" y="1032"/>
                    <a:pt x="301" y="1073"/>
                    <a:pt x="246" y="1141"/>
                  </a:cubicBezTo>
                  <a:cubicBezTo>
                    <a:pt x="0" y="1428"/>
                    <a:pt x="519" y="1551"/>
                    <a:pt x="710" y="1564"/>
                  </a:cubicBezTo>
                  <a:cubicBezTo>
                    <a:pt x="742" y="1566"/>
                    <a:pt x="774" y="1567"/>
                    <a:pt x="806" y="1567"/>
                  </a:cubicBezTo>
                  <a:cubicBezTo>
                    <a:pt x="1072" y="1567"/>
                    <a:pt x="1329" y="1519"/>
                    <a:pt x="1597" y="1483"/>
                  </a:cubicBezTo>
                  <a:cubicBezTo>
                    <a:pt x="2212" y="1373"/>
                    <a:pt x="2826" y="1414"/>
                    <a:pt x="3413" y="1251"/>
                  </a:cubicBezTo>
                  <a:cubicBezTo>
                    <a:pt x="3440" y="1251"/>
                    <a:pt x="3467" y="1237"/>
                    <a:pt x="3481" y="1223"/>
                  </a:cubicBezTo>
                  <a:cubicBezTo>
                    <a:pt x="3508" y="1210"/>
                    <a:pt x="3508" y="1182"/>
                    <a:pt x="3508" y="1169"/>
                  </a:cubicBezTo>
                  <a:cubicBezTo>
                    <a:pt x="3522" y="759"/>
                    <a:pt x="3481" y="391"/>
                    <a:pt x="3399" y="9"/>
                  </a:cubicBezTo>
                  <a:cubicBezTo>
                    <a:pt x="3398" y="3"/>
                    <a:pt x="3383" y="0"/>
                    <a:pt x="3357" y="0"/>
                  </a:cubicBezTo>
                  <a:close/>
                </a:path>
              </a:pathLst>
            </a:custGeom>
            <a:solidFill>
              <a:srgbClr val="BD412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1" name="Google Shape;591;g24ed49e0679_0_30"/>
            <p:cNvSpPr/>
            <p:nvPr/>
          </p:nvSpPr>
          <p:spPr>
            <a:xfrm>
              <a:off x="8150147" y="2736850"/>
              <a:ext cx="418589" cy="1767993"/>
            </a:xfrm>
            <a:custGeom>
              <a:rect b="b" l="l" r="r" t="t"/>
              <a:pathLst>
                <a:path extrusionOk="0" h="19145" w="4533">
                  <a:moveTo>
                    <a:pt x="1684" y="0"/>
                  </a:moveTo>
                  <a:cubicBezTo>
                    <a:pt x="1655" y="0"/>
                    <a:pt x="1627" y="1"/>
                    <a:pt x="1598" y="3"/>
                  </a:cubicBezTo>
                  <a:cubicBezTo>
                    <a:pt x="1216" y="44"/>
                    <a:pt x="888" y="263"/>
                    <a:pt x="670" y="577"/>
                  </a:cubicBezTo>
                  <a:cubicBezTo>
                    <a:pt x="1" y="1491"/>
                    <a:pt x="369" y="3962"/>
                    <a:pt x="492" y="5054"/>
                  </a:cubicBezTo>
                  <a:cubicBezTo>
                    <a:pt x="629" y="6500"/>
                    <a:pt x="874" y="8520"/>
                    <a:pt x="1025" y="9953"/>
                  </a:cubicBezTo>
                  <a:cubicBezTo>
                    <a:pt x="1325" y="12970"/>
                    <a:pt x="1871" y="16095"/>
                    <a:pt x="2239" y="19112"/>
                  </a:cubicBezTo>
                  <a:cubicBezTo>
                    <a:pt x="2471" y="19134"/>
                    <a:pt x="2654" y="19145"/>
                    <a:pt x="2820" y="19145"/>
                  </a:cubicBezTo>
                  <a:cubicBezTo>
                    <a:pt x="3163" y="19145"/>
                    <a:pt x="3431" y="19099"/>
                    <a:pt x="3891" y="19016"/>
                  </a:cubicBezTo>
                  <a:cubicBezTo>
                    <a:pt x="4328" y="15727"/>
                    <a:pt x="4532" y="14130"/>
                    <a:pt x="4123" y="10813"/>
                  </a:cubicBezTo>
                  <a:cubicBezTo>
                    <a:pt x="4096" y="10472"/>
                    <a:pt x="4123" y="7633"/>
                    <a:pt x="4109" y="7265"/>
                  </a:cubicBezTo>
                  <a:cubicBezTo>
                    <a:pt x="4041" y="5094"/>
                    <a:pt x="4328" y="2624"/>
                    <a:pt x="3017" y="781"/>
                  </a:cubicBezTo>
                  <a:cubicBezTo>
                    <a:pt x="2707" y="342"/>
                    <a:pt x="2201" y="0"/>
                    <a:pt x="1684" y="0"/>
                  </a:cubicBezTo>
                  <a:close/>
                </a:path>
              </a:pathLst>
            </a:custGeom>
            <a:solidFill>
              <a:srgbClr val="6E7DC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2" name="Google Shape;592;g24ed49e0679_0_30"/>
            <p:cNvSpPr/>
            <p:nvPr/>
          </p:nvSpPr>
          <p:spPr>
            <a:xfrm>
              <a:off x="8150147" y="2735742"/>
              <a:ext cx="254773" cy="1095518"/>
            </a:xfrm>
            <a:custGeom>
              <a:rect b="b" l="l" r="r" t="t"/>
              <a:pathLst>
                <a:path extrusionOk="0" h="11863" w="2759">
                  <a:moveTo>
                    <a:pt x="1666" y="0"/>
                  </a:moveTo>
                  <a:cubicBezTo>
                    <a:pt x="1643" y="0"/>
                    <a:pt x="1621" y="1"/>
                    <a:pt x="1598" y="2"/>
                  </a:cubicBezTo>
                  <a:cubicBezTo>
                    <a:pt x="1216" y="43"/>
                    <a:pt x="888" y="261"/>
                    <a:pt x="670" y="575"/>
                  </a:cubicBezTo>
                  <a:cubicBezTo>
                    <a:pt x="1" y="1490"/>
                    <a:pt x="369" y="3960"/>
                    <a:pt x="492" y="5052"/>
                  </a:cubicBezTo>
                  <a:cubicBezTo>
                    <a:pt x="642" y="6485"/>
                    <a:pt x="888" y="8519"/>
                    <a:pt x="1038" y="9965"/>
                  </a:cubicBezTo>
                  <a:cubicBezTo>
                    <a:pt x="1079" y="10607"/>
                    <a:pt x="1161" y="11221"/>
                    <a:pt x="1229" y="11863"/>
                  </a:cubicBezTo>
                  <a:cubicBezTo>
                    <a:pt x="1352" y="11330"/>
                    <a:pt x="1502" y="10825"/>
                    <a:pt x="1652" y="10293"/>
                  </a:cubicBezTo>
                  <a:cubicBezTo>
                    <a:pt x="2171" y="8491"/>
                    <a:pt x="2390" y="6608"/>
                    <a:pt x="2649" y="4752"/>
                  </a:cubicBezTo>
                  <a:cubicBezTo>
                    <a:pt x="2717" y="4301"/>
                    <a:pt x="2758" y="3864"/>
                    <a:pt x="2758" y="3414"/>
                  </a:cubicBezTo>
                  <a:cubicBezTo>
                    <a:pt x="2758" y="2964"/>
                    <a:pt x="2690" y="2513"/>
                    <a:pt x="2662" y="2049"/>
                  </a:cubicBezTo>
                  <a:cubicBezTo>
                    <a:pt x="2608" y="1435"/>
                    <a:pt x="2553" y="821"/>
                    <a:pt x="2403" y="207"/>
                  </a:cubicBezTo>
                  <a:cubicBezTo>
                    <a:pt x="2165" y="69"/>
                    <a:pt x="1916" y="0"/>
                    <a:pt x="1666" y="0"/>
                  </a:cubicBezTo>
                  <a:close/>
                </a:path>
              </a:pathLst>
            </a:custGeom>
            <a:solidFill>
              <a:srgbClr val="3B499B"/>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3" name="Google Shape;593;g24ed49e0679_0_30"/>
            <p:cNvSpPr/>
            <p:nvPr/>
          </p:nvSpPr>
          <p:spPr>
            <a:xfrm>
              <a:off x="7715402" y="4511231"/>
              <a:ext cx="346654" cy="117743"/>
            </a:xfrm>
            <a:custGeom>
              <a:rect b="b" l="l" r="r" t="t"/>
              <a:pathLst>
                <a:path extrusionOk="0" h="1275" w="3754">
                  <a:moveTo>
                    <a:pt x="2284" y="1"/>
                  </a:moveTo>
                  <a:cubicBezTo>
                    <a:pt x="2267" y="1"/>
                    <a:pt x="2252" y="2"/>
                    <a:pt x="2239" y="7"/>
                  </a:cubicBezTo>
                  <a:cubicBezTo>
                    <a:pt x="2184" y="21"/>
                    <a:pt x="2143" y="48"/>
                    <a:pt x="2116" y="75"/>
                  </a:cubicBezTo>
                  <a:cubicBezTo>
                    <a:pt x="1734" y="294"/>
                    <a:pt x="1310" y="471"/>
                    <a:pt x="887" y="553"/>
                  </a:cubicBezTo>
                  <a:cubicBezTo>
                    <a:pt x="628" y="608"/>
                    <a:pt x="369" y="621"/>
                    <a:pt x="164" y="785"/>
                  </a:cubicBezTo>
                  <a:cubicBezTo>
                    <a:pt x="82" y="853"/>
                    <a:pt x="0" y="990"/>
                    <a:pt x="68" y="1099"/>
                  </a:cubicBezTo>
                  <a:cubicBezTo>
                    <a:pt x="82" y="1126"/>
                    <a:pt x="137" y="1153"/>
                    <a:pt x="164" y="1167"/>
                  </a:cubicBezTo>
                  <a:cubicBezTo>
                    <a:pt x="363" y="1252"/>
                    <a:pt x="613" y="1275"/>
                    <a:pt x="863" y="1275"/>
                  </a:cubicBezTo>
                  <a:cubicBezTo>
                    <a:pt x="1094" y="1275"/>
                    <a:pt x="1325" y="1256"/>
                    <a:pt x="1515" y="1249"/>
                  </a:cubicBezTo>
                  <a:cubicBezTo>
                    <a:pt x="2170" y="1222"/>
                    <a:pt x="2825" y="1249"/>
                    <a:pt x="3481" y="1113"/>
                  </a:cubicBezTo>
                  <a:cubicBezTo>
                    <a:pt x="3508" y="1113"/>
                    <a:pt x="3535" y="1099"/>
                    <a:pt x="3549" y="1085"/>
                  </a:cubicBezTo>
                  <a:cubicBezTo>
                    <a:pt x="3576" y="1058"/>
                    <a:pt x="3576" y="1017"/>
                    <a:pt x="3603" y="976"/>
                  </a:cubicBezTo>
                  <a:cubicBezTo>
                    <a:pt x="3631" y="812"/>
                    <a:pt x="3672" y="621"/>
                    <a:pt x="3699" y="430"/>
                  </a:cubicBezTo>
                  <a:cubicBezTo>
                    <a:pt x="3699" y="362"/>
                    <a:pt x="3754" y="103"/>
                    <a:pt x="3699" y="34"/>
                  </a:cubicBezTo>
                  <a:cubicBezTo>
                    <a:pt x="3672" y="21"/>
                    <a:pt x="3644" y="7"/>
                    <a:pt x="3631" y="7"/>
                  </a:cubicBezTo>
                  <a:lnTo>
                    <a:pt x="3603" y="7"/>
                  </a:lnTo>
                  <a:cubicBezTo>
                    <a:pt x="3399" y="34"/>
                    <a:pt x="3194" y="48"/>
                    <a:pt x="2991" y="48"/>
                  </a:cubicBezTo>
                  <a:cubicBezTo>
                    <a:pt x="2788" y="48"/>
                    <a:pt x="2587" y="34"/>
                    <a:pt x="2389" y="7"/>
                  </a:cubicBezTo>
                  <a:cubicBezTo>
                    <a:pt x="2352" y="7"/>
                    <a:pt x="2316" y="1"/>
                    <a:pt x="2284" y="1"/>
                  </a:cubicBezTo>
                  <a:close/>
                </a:path>
              </a:pathLst>
            </a:custGeom>
            <a:solidFill>
              <a:srgbClr val="BD412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4" name="Google Shape;594;g24ed49e0679_0_30"/>
            <p:cNvSpPr/>
            <p:nvPr/>
          </p:nvSpPr>
          <p:spPr>
            <a:xfrm>
              <a:off x="7898146" y="2776190"/>
              <a:ext cx="565967" cy="1752756"/>
            </a:xfrm>
            <a:custGeom>
              <a:rect b="b" l="l" r="r" t="t"/>
              <a:pathLst>
                <a:path extrusionOk="0" h="18980" w="6129">
                  <a:moveTo>
                    <a:pt x="3223" y="0"/>
                  </a:moveTo>
                  <a:cubicBezTo>
                    <a:pt x="1753" y="0"/>
                    <a:pt x="1309" y="1540"/>
                    <a:pt x="1119" y="2730"/>
                  </a:cubicBezTo>
                  <a:cubicBezTo>
                    <a:pt x="751" y="5255"/>
                    <a:pt x="492" y="7808"/>
                    <a:pt x="341" y="10346"/>
                  </a:cubicBezTo>
                  <a:cubicBezTo>
                    <a:pt x="273" y="11616"/>
                    <a:pt x="164" y="12694"/>
                    <a:pt x="123" y="13963"/>
                  </a:cubicBezTo>
                  <a:cubicBezTo>
                    <a:pt x="68" y="15274"/>
                    <a:pt x="0" y="17526"/>
                    <a:pt x="68" y="18836"/>
                  </a:cubicBezTo>
                  <a:cubicBezTo>
                    <a:pt x="68" y="18863"/>
                    <a:pt x="68" y="18877"/>
                    <a:pt x="82" y="18891"/>
                  </a:cubicBezTo>
                  <a:cubicBezTo>
                    <a:pt x="96" y="18918"/>
                    <a:pt x="137" y="18931"/>
                    <a:pt x="164" y="18931"/>
                  </a:cubicBezTo>
                  <a:cubicBezTo>
                    <a:pt x="471" y="18962"/>
                    <a:pt x="777" y="18980"/>
                    <a:pt x="1089" y="18980"/>
                  </a:cubicBezTo>
                  <a:cubicBezTo>
                    <a:pt x="1332" y="18980"/>
                    <a:pt x="1578" y="18969"/>
                    <a:pt x="1829" y="18945"/>
                  </a:cubicBezTo>
                  <a:cubicBezTo>
                    <a:pt x="1856" y="18945"/>
                    <a:pt x="1870" y="18945"/>
                    <a:pt x="1897" y="18931"/>
                  </a:cubicBezTo>
                  <a:cubicBezTo>
                    <a:pt x="1911" y="18918"/>
                    <a:pt x="1706" y="18822"/>
                    <a:pt x="1720" y="18809"/>
                  </a:cubicBezTo>
                  <a:cubicBezTo>
                    <a:pt x="2143" y="17512"/>
                    <a:pt x="2416" y="15192"/>
                    <a:pt x="2553" y="13840"/>
                  </a:cubicBezTo>
                  <a:cubicBezTo>
                    <a:pt x="2826" y="11015"/>
                    <a:pt x="3426" y="8244"/>
                    <a:pt x="4477" y="5638"/>
                  </a:cubicBezTo>
                  <a:cubicBezTo>
                    <a:pt x="5528" y="3167"/>
                    <a:pt x="6129" y="42"/>
                    <a:pt x="3262" y="1"/>
                  </a:cubicBezTo>
                  <a:cubicBezTo>
                    <a:pt x="3249" y="0"/>
                    <a:pt x="3236" y="0"/>
                    <a:pt x="3223" y="0"/>
                  </a:cubicBezTo>
                  <a:close/>
                </a:path>
              </a:pathLst>
            </a:custGeom>
            <a:solidFill>
              <a:srgbClr val="6E7DC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5" name="Google Shape;595;g24ed49e0679_0_30"/>
            <p:cNvSpPr/>
            <p:nvPr/>
          </p:nvSpPr>
          <p:spPr>
            <a:xfrm>
              <a:off x="8256063" y="3034581"/>
              <a:ext cx="141284" cy="404667"/>
            </a:xfrm>
            <a:custGeom>
              <a:rect b="b" l="l" r="r" t="t"/>
              <a:pathLst>
                <a:path extrusionOk="0" fill="none" h="4382" w="1530">
                  <a:moveTo>
                    <a:pt x="0" y="4382"/>
                  </a:moveTo>
                  <a:cubicBezTo>
                    <a:pt x="587" y="2949"/>
                    <a:pt x="1106" y="1475"/>
                    <a:pt x="1529" y="1"/>
                  </a:cubicBezTo>
                </a:path>
              </a:pathLst>
            </a:custGeom>
            <a:noFill/>
            <a:ln cap="flat" cmpd="sng" w="9525">
              <a:solidFill>
                <a:srgbClr val="BD4120"/>
              </a:solidFill>
              <a:prstDash val="solid"/>
              <a:miter lim="13648"/>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6" name="Google Shape;596;g24ed49e0679_0_30"/>
            <p:cNvSpPr/>
            <p:nvPr/>
          </p:nvSpPr>
          <p:spPr>
            <a:xfrm>
              <a:off x="8006555" y="2721520"/>
              <a:ext cx="521827" cy="377701"/>
            </a:xfrm>
            <a:custGeom>
              <a:rect b="b" l="l" r="r" t="t"/>
              <a:pathLst>
                <a:path extrusionOk="0" h="4090" w="5651">
                  <a:moveTo>
                    <a:pt x="3330" y="0"/>
                  </a:moveTo>
                  <a:cubicBezTo>
                    <a:pt x="3294" y="0"/>
                    <a:pt x="3257" y="2"/>
                    <a:pt x="3221" y="6"/>
                  </a:cubicBezTo>
                  <a:cubicBezTo>
                    <a:pt x="2839" y="33"/>
                    <a:pt x="2511" y="265"/>
                    <a:pt x="2293" y="565"/>
                  </a:cubicBezTo>
                  <a:cubicBezTo>
                    <a:pt x="2238" y="634"/>
                    <a:pt x="2197" y="729"/>
                    <a:pt x="2157" y="811"/>
                  </a:cubicBezTo>
                  <a:cubicBezTo>
                    <a:pt x="2137" y="810"/>
                    <a:pt x="2117" y="810"/>
                    <a:pt x="2098" y="810"/>
                  </a:cubicBezTo>
                  <a:cubicBezTo>
                    <a:pt x="842" y="810"/>
                    <a:pt x="269" y="2110"/>
                    <a:pt x="0" y="3186"/>
                  </a:cubicBezTo>
                  <a:cubicBezTo>
                    <a:pt x="287" y="3350"/>
                    <a:pt x="614" y="3486"/>
                    <a:pt x="928" y="3609"/>
                  </a:cubicBezTo>
                  <a:cubicBezTo>
                    <a:pt x="1379" y="3745"/>
                    <a:pt x="1884" y="3868"/>
                    <a:pt x="2375" y="3950"/>
                  </a:cubicBezTo>
                  <a:cubicBezTo>
                    <a:pt x="2525" y="3964"/>
                    <a:pt x="2662" y="4005"/>
                    <a:pt x="2798" y="4018"/>
                  </a:cubicBezTo>
                  <a:cubicBezTo>
                    <a:pt x="2907" y="4032"/>
                    <a:pt x="3003" y="4032"/>
                    <a:pt x="3112" y="4046"/>
                  </a:cubicBezTo>
                  <a:cubicBezTo>
                    <a:pt x="3139" y="4046"/>
                    <a:pt x="3180" y="4046"/>
                    <a:pt x="3207" y="4073"/>
                  </a:cubicBezTo>
                  <a:cubicBezTo>
                    <a:pt x="3289" y="4073"/>
                    <a:pt x="3385" y="4087"/>
                    <a:pt x="3467" y="4087"/>
                  </a:cubicBezTo>
                  <a:lnTo>
                    <a:pt x="3726" y="4087"/>
                  </a:lnTo>
                  <a:cubicBezTo>
                    <a:pt x="3823" y="4089"/>
                    <a:pt x="3921" y="4090"/>
                    <a:pt x="4018" y="4090"/>
                  </a:cubicBezTo>
                  <a:cubicBezTo>
                    <a:pt x="4565" y="4090"/>
                    <a:pt x="5118" y="4054"/>
                    <a:pt x="5651" y="3950"/>
                  </a:cubicBezTo>
                  <a:cubicBezTo>
                    <a:pt x="5541" y="2804"/>
                    <a:pt x="5309" y="1698"/>
                    <a:pt x="4641" y="770"/>
                  </a:cubicBezTo>
                  <a:cubicBezTo>
                    <a:pt x="4335" y="349"/>
                    <a:pt x="3838" y="0"/>
                    <a:pt x="3330" y="0"/>
                  </a:cubicBezTo>
                  <a:close/>
                </a:path>
              </a:pathLst>
            </a:custGeom>
            <a:solidFill>
              <a:srgbClr val="AAC1E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7" name="Google Shape;597;g24ed49e0679_0_30"/>
            <p:cNvSpPr/>
            <p:nvPr/>
          </p:nvSpPr>
          <p:spPr>
            <a:xfrm>
              <a:off x="8247845" y="1955675"/>
              <a:ext cx="174712" cy="192360"/>
            </a:xfrm>
            <a:custGeom>
              <a:rect b="b" l="l" r="r" t="t"/>
              <a:pathLst>
                <a:path extrusionOk="0" h="2083" w="1892">
                  <a:moveTo>
                    <a:pt x="1686" y="0"/>
                  </a:moveTo>
                  <a:cubicBezTo>
                    <a:pt x="1618" y="41"/>
                    <a:pt x="1536" y="109"/>
                    <a:pt x="1495" y="123"/>
                  </a:cubicBezTo>
                  <a:cubicBezTo>
                    <a:pt x="1386" y="178"/>
                    <a:pt x="1263" y="232"/>
                    <a:pt x="1140" y="260"/>
                  </a:cubicBezTo>
                  <a:cubicBezTo>
                    <a:pt x="1017" y="292"/>
                    <a:pt x="896" y="309"/>
                    <a:pt x="776" y="309"/>
                  </a:cubicBezTo>
                  <a:cubicBezTo>
                    <a:pt x="644" y="309"/>
                    <a:pt x="512" y="289"/>
                    <a:pt x="376" y="246"/>
                  </a:cubicBezTo>
                  <a:lnTo>
                    <a:pt x="376" y="246"/>
                  </a:lnTo>
                  <a:cubicBezTo>
                    <a:pt x="403" y="396"/>
                    <a:pt x="403" y="573"/>
                    <a:pt x="403" y="737"/>
                  </a:cubicBezTo>
                  <a:cubicBezTo>
                    <a:pt x="403" y="901"/>
                    <a:pt x="376" y="1051"/>
                    <a:pt x="322" y="1201"/>
                  </a:cubicBezTo>
                  <a:cubicBezTo>
                    <a:pt x="267" y="1365"/>
                    <a:pt x="158" y="1502"/>
                    <a:pt x="103" y="1665"/>
                  </a:cubicBezTo>
                  <a:cubicBezTo>
                    <a:pt x="0" y="2001"/>
                    <a:pt x="293" y="2082"/>
                    <a:pt x="581" y="2082"/>
                  </a:cubicBezTo>
                  <a:cubicBezTo>
                    <a:pt x="713" y="2082"/>
                    <a:pt x="845" y="2065"/>
                    <a:pt x="936" y="2048"/>
                  </a:cubicBezTo>
                  <a:cubicBezTo>
                    <a:pt x="1291" y="1979"/>
                    <a:pt x="1632" y="1870"/>
                    <a:pt x="1891" y="1638"/>
                  </a:cubicBezTo>
                  <a:cubicBezTo>
                    <a:pt x="1550" y="1147"/>
                    <a:pt x="1536" y="573"/>
                    <a:pt x="1686" y="0"/>
                  </a:cubicBezTo>
                  <a:close/>
                </a:path>
              </a:pathLst>
            </a:custGeom>
            <a:solidFill>
              <a:srgbClr val="FCCBC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8" name="Google Shape;598;g24ed49e0679_0_30"/>
            <p:cNvSpPr/>
            <p:nvPr/>
          </p:nvSpPr>
          <p:spPr>
            <a:xfrm>
              <a:off x="8277486" y="1978301"/>
              <a:ext cx="70642" cy="92163"/>
            </a:xfrm>
            <a:custGeom>
              <a:rect b="b" l="l" r="r" t="t"/>
              <a:pathLst>
                <a:path extrusionOk="0" h="998" w="765">
                  <a:moveTo>
                    <a:pt x="55" y="1"/>
                  </a:moveTo>
                  <a:cubicBezTo>
                    <a:pt x="82" y="178"/>
                    <a:pt x="110" y="328"/>
                    <a:pt x="82" y="492"/>
                  </a:cubicBezTo>
                  <a:cubicBezTo>
                    <a:pt x="82" y="656"/>
                    <a:pt x="55" y="806"/>
                    <a:pt x="14" y="943"/>
                  </a:cubicBezTo>
                  <a:cubicBezTo>
                    <a:pt x="14" y="956"/>
                    <a:pt x="1" y="970"/>
                    <a:pt x="1" y="997"/>
                  </a:cubicBezTo>
                  <a:cubicBezTo>
                    <a:pt x="41" y="997"/>
                    <a:pt x="55" y="970"/>
                    <a:pt x="82" y="970"/>
                  </a:cubicBezTo>
                  <a:cubicBezTo>
                    <a:pt x="424" y="752"/>
                    <a:pt x="656" y="410"/>
                    <a:pt x="765" y="42"/>
                  </a:cubicBezTo>
                  <a:lnTo>
                    <a:pt x="765" y="42"/>
                  </a:lnTo>
                  <a:cubicBezTo>
                    <a:pt x="669" y="59"/>
                    <a:pt x="570" y="69"/>
                    <a:pt x="471" y="69"/>
                  </a:cubicBezTo>
                  <a:cubicBezTo>
                    <a:pt x="332" y="69"/>
                    <a:pt x="191" y="49"/>
                    <a:pt x="55" y="1"/>
                  </a:cubicBezTo>
                  <a:close/>
                </a:path>
              </a:pathLst>
            </a:custGeom>
            <a:solidFill>
              <a:srgbClr val="F98F7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9" name="Google Shape;599;g24ed49e0679_0_30"/>
            <p:cNvSpPr/>
            <p:nvPr/>
          </p:nvSpPr>
          <p:spPr>
            <a:xfrm>
              <a:off x="8220788" y="1766638"/>
              <a:ext cx="208048" cy="249985"/>
            </a:xfrm>
            <a:custGeom>
              <a:rect b="b" l="l" r="r" t="t"/>
              <a:pathLst>
                <a:path extrusionOk="0" h="2707" w="2253">
                  <a:moveTo>
                    <a:pt x="469" y="1"/>
                  </a:moveTo>
                  <a:cubicBezTo>
                    <a:pt x="418" y="1"/>
                    <a:pt x="372" y="26"/>
                    <a:pt x="328" y="95"/>
                  </a:cubicBezTo>
                  <a:cubicBezTo>
                    <a:pt x="137" y="368"/>
                    <a:pt x="0" y="1215"/>
                    <a:pt x="41" y="1542"/>
                  </a:cubicBezTo>
                  <a:cubicBezTo>
                    <a:pt x="41" y="1761"/>
                    <a:pt x="69" y="1979"/>
                    <a:pt x="150" y="2184"/>
                  </a:cubicBezTo>
                  <a:cubicBezTo>
                    <a:pt x="246" y="2388"/>
                    <a:pt x="382" y="2525"/>
                    <a:pt x="546" y="2620"/>
                  </a:cubicBezTo>
                  <a:cubicBezTo>
                    <a:pt x="669" y="2679"/>
                    <a:pt x="801" y="2707"/>
                    <a:pt x="933" y="2707"/>
                  </a:cubicBezTo>
                  <a:cubicBezTo>
                    <a:pt x="1137" y="2707"/>
                    <a:pt x="1341" y="2641"/>
                    <a:pt x="1515" y="2525"/>
                  </a:cubicBezTo>
                  <a:cubicBezTo>
                    <a:pt x="1829" y="2348"/>
                    <a:pt x="2061" y="2047"/>
                    <a:pt x="2225" y="1692"/>
                  </a:cubicBezTo>
                  <a:lnTo>
                    <a:pt x="2225" y="1679"/>
                  </a:lnTo>
                  <a:cubicBezTo>
                    <a:pt x="2252" y="1474"/>
                    <a:pt x="2239" y="1269"/>
                    <a:pt x="2225" y="1065"/>
                  </a:cubicBezTo>
                  <a:cubicBezTo>
                    <a:pt x="2198" y="996"/>
                    <a:pt x="2184" y="942"/>
                    <a:pt x="2170" y="873"/>
                  </a:cubicBezTo>
                  <a:cubicBezTo>
                    <a:pt x="2089" y="641"/>
                    <a:pt x="1911" y="450"/>
                    <a:pt x="1706" y="327"/>
                  </a:cubicBezTo>
                  <a:cubicBezTo>
                    <a:pt x="1474" y="191"/>
                    <a:pt x="1270" y="191"/>
                    <a:pt x="1010" y="191"/>
                  </a:cubicBezTo>
                  <a:cubicBezTo>
                    <a:pt x="780" y="191"/>
                    <a:pt x="609" y="1"/>
                    <a:pt x="469" y="1"/>
                  </a:cubicBezTo>
                  <a:close/>
                </a:path>
              </a:pathLst>
            </a:custGeom>
            <a:solidFill>
              <a:srgbClr val="FCCBC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0" name="Google Shape;600;g24ed49e0679_0_30"/>
            <p:cNvSpPr/>
            <p:nvPr/>
          </p:nvSpPr>
          <p:spPr>
            <a:xfrm>
              <a:off x="8188007" y="1687680"/>
              <a:ext cx="296235" cy="313612"/>
            </a:xfrm>
            <a:custGeom>
              <a:rect b="b" l="l" r="r" t="t"/>
              <a:pathLst>
                <a:path extrusionOk="0" h="3396" w="3208">
                  <a:moveTo>
                    <a:pt x="1730" y="0"/>
                  </a:moveTo>
                  <a:cubicBezTo>
                    <a:pt x="1625" y="0"/>
                    <a:pt x="1520" y="12"/>
                    <a:pt x="1420" y="36"/>
                  </a:cubicBezTo>
                  <a:cubicBezTo>
                    <a:pt x="1120" y="132"/>
                    <a:pt x="847" y="295"/>
                    <a:pt x="642" y="514"/>
                  </a:cubicBezTo>
                  <a:cubicBezTo>
                    <a:pt x="546" y="609"/>
                    <a:pt x="478" y="705"/>
                    <a:pt x="355" y="773"/>
                  </a:cubicBezTo>
                  <a:cubicBezTo>
                    <a:pt x="304" y="796"/>
                    <a:pt x="247" y="809"/>
                    <a:pt x="191" y="809"/>
                  </a:cubicBezTo>
                  <a:cubicBezTo>
                    <a:pt x="113" y="809"/>
                    <a:pt x="40" y="782"/>
                    <a:pt x="0" y="718"/>
                  </a:cubicBezTo>
                  <a:lnTo>
                    <a:pt x="0" y="855"/>
                  </a:lnTo>
                  <a:cubicBezTo>
                    <a:pt x="14" y="923"/>
                    <a:pt x="14" y="978"/>
                    <a:pt x="28" y="1032"/>
                  </a:cubicBezTo>
                  <a:cubicBezTo>
                    <a:pt x="82" y="1223"/>
                    <a:pt x="205" y="1374"/>
                    <a:pt x="369" y="1469"/>
                  </a:cubicBezTo>
                  <a:cubicBezTo>
                    <a:pt x="495" y="1536"/>
                    <a:pt x="605" y="1558"/>
                    <a:pt x="718" y="1558"/>
                  </a:cubicBezTo>
                  <a:cubicBezTo>
                    <a:pt x="814" y="1558"/>
                    <a:pt x="912" y="1542"/>
                    <a:pt x="1024" y="1524"/>
                  </a:cubicBezTo>
                  <a:lnTo>
                    <a:pt x="1024" y="1524"/>
                  </a:lnTo>
                  <a:cubicBezTo>
                    <a:pt x="956" y="1756"/>
                    <a:pt x="888" y="1974"/>
                    <a:pt x="806" y="2220"/>
                  </a:cubicBezTo>
                  <a:cubicBezTo>
                    <a:pt x="806" y="2261"/>
                    <a:pt x="778" y="2315"/>
                    <a:pt x="806" y="2356"/>
                  </a:cubicBezTo>
                  <a:cubicBezTo>
                    <a:pt x="833" y="2411"/>
                    <a:pt x="888" y="2425"/>
                    <a:pt x="942" y="2425"/>
                  </a:cubicBezTo>
                  <a:cubicBezTo>
                    <a:pt x="983" y="2425"/>
                    <a:pt x="1024" y="2397"/>
                    <a:pt x="1079" y="2384"/>
                  </a:cubicBezTo>
                  <a:lnTo>
                    <a:pt x="1079" y="2384"/>
                  </a:lnTo>
                  <a:cubicBezTo>
                    <a:pt x="1038" y="2397"/>
                    <a:pt x="1051" y="2698"/>
                    <a:pt x="1051" y="2752"/>
                  </a:cubicBezTo>
                  <a:cubicBezTo>
                    <a:pt x="1065" y="2861"/>
                    <a:pt x="1092" y="2970"/>
                    <a:pt x="1120" y="3080"/>
                  </a:cubicBezTo>
                  <a:cubicBezTo>
                    <a:pt x="1229" y="3298"/>
                    <a:pt x="1393" y="3366"/>
                    <a:pt x="1611" y="3380"/>
                  </a:cubicBezTo>
                  <a:cubicBezTo>
                    <a:pt x="1693" y="3389"/>
                    <a:pt x="1776" y="3395"/>
                    <a:pt x="1859" y="3395"/>
                  </a:cubicBezTo>
                  <a:cubicBezTo>
                    <a:pt x="2025" y="3395"/>
                    <a:pt x="2189" y="3371"/>
                    <a:pt x="2334" y="3298"/>
                  </a:cubicBezTo>
                  <a:cubicBezTo>
                    <a:pt x="2498" y="3216"/>
                    <a:pt x="2635" y="3066"/>
                    <a:pt x="2744" y="2889"/>
                  </a:cubicBezTo>
                  <a:cubicBezTo>
                    <a:pt x="2867" y="2698"/>
                    <a:pt x="2962" y="2479"/>
                    <a:pt x="3044" y="2274"/>
                  </a:cubicBezTo>
                  <a:cubicBezTo>
                    <a:pt x="3153" y="2015"/>
                    <a:pt x="3208" y="1660"/>
                    <a:pt x="3153" y="1387"/>
                  </a:cubicBezTo>
                  <a:cubicBezTo>
                    <a:pt x="3153" y="1292"/>
                    <a:pt x="3112" y="1210"/>
                    <a:pt x="3071" y="1142"/>
                  </a:cubicBezTo>
                  <a:cubicBezTo>
                    <a:pt x="3028" y="1077"/>
                    <a:pt x="2951" y="1038"/>
                    <a:pt x="2880" y="1038"/>
                  </a:cubicBezTo>
                  <a:cubicBezTo>
                    <a:pt x="2861" y="1038"/>
                    <a:pt x="2843" y="1040"/>
                    <a:pt x="2826" y="1046"/>
                  </a:cubicBezTo>
                  <a:cubicBezTo>
                    <a:pt x="2894" y="1019"/>
                    <a:pt x="2867" y="800"/>
                    <a:pt x="2853" y="759"/>
                  </a:cubicBezTo>
                  <a:cubicBezTo>
                    <a:pt x="2812" y="677"/>
                    <a:pt x="2785" y="582"/>
                    <a:pt x="2730" y="500"/>
                  </a:cubicBezTo>
                  <a:cubicBezTo>
                    <a:pt x="2621" y="350"/>
                    <a:pt x="2471" y="213"/>
                    <a:pt x="2307" y="132"/>
                  </a:cubicBezTo>
                  <a:cubicBezTo>
                    <a:pt x="2129" y="43"/>
                    <a:pt x="1928" y="0"/>
                    <a:pt x="1730" y="0"/>
                  </a:cubicBezTo>
                  <a:close/>
                </a:path>
              </a:pathLst>
            </a:custGeom>
            <a:solidFill>
              <a:srgbClr val="BD412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1" name="Google Shape;601;g24ed49e0679_0_30"/>
            <p:cNvSpPr/>
            <p:nvPr/>
          </p:nvSpPr>
          <p:spPr>
            <a:xfrm>
              <a:off x="8436314" y="1732562"/>
              <a:ext cx="25302" cy="70646"/>
            </a:xfrm>
            <a:custGeom>
              <a:rect b="b" l="l" r="r" t="t"/>
              <a:pathLst>
                <a:path extrusionOk="0" fill="none" h="765" w="274">
                  <a:moveTo>
                    <a:pt x="191" y="0"/>
                  </a:moveTo>
                  <a:cubicBezTo>
                    <a:pt x="273" y="273"/>
                    <a:pt x="191" y="587"/>
                    <a:pt x="0" y="765"/>
                  </a:cubicBezTo>
                </a:path>
              </a:pathLst>
            </a:custGeom>
            <a:noFill/>
            <a:ln cap="rnd" cmpd="sng" w="9525">
              <a:solidFill>
                <a:srgbClr val="BD412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2" name="Google Shape;602;g24ed49e0679_0_30"/>
            <p:cNvSpPr/>
            <p:nvPr/>
          </p:nvSpPr>
          <p:spPr>
            <a:xfrm>
              <a:off x="8451458" y="1776704"/>
              <a:ext cx="39153" cy="16438"/>
            </a:xfrm>
            <a:custGeom>
              <a:rect b="b" l="l" r="r" t="t"/>
              <a:pathLst>
                <a:path extrusionOk="0" fill="none" h="178" w="424">
                  <a:moveTo>
                    <a:pt x="423" y="178"/>
                  </a:moveTo>
                  <a:cubicBezTo>
                    <a:pt x="314" y="55"/>
                    <a:pt x="137" y="0"/>
                    <a:pt x="0" y="82"/>
                  </a:cubicBezTo>
                </a:path>
              </a:pathLst>
            </a:custGeom>
            <a:noFill/>
            <a:ln cap="rnd" cmpd="sng" w="9525">
              <a:solidFill>
                <a:srgbClr val="BD412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3" name="Google Shape;603;g24ed49e0679_0_30"/>
            <p:cNvSpPr/>
            <p:nvPr/>
          </p:nvSpPr>
          <p:spPr>
            <a:xfrm>
              <a:off x="8266128" y="1876717"/>
              <a:ext cx="74428" cy="66121"/>
            </a:xfrm>
            <a:custGeom>
              <a:rect b="b" l="l" r="r" t="t"/>
              <a:pathLst>
                <a:path extrusionOk="0" h="716" w="806">
                  <a:moveTo>
                    <a:pt x="406" y="1"/>
                  </a:moveTo>
                  <a:cubicBezTo>
                    <a:pt x="258" y="1"/>
                    <a:pt x="122" y="89"/>
                    <a:pt x="69" y="227"/>
                  </a:cubicBezTo>
                  <a:cubicBezTo>
                    <a:pt x="1" y="418"/>
                    <a:pt x="96" y="623"/>
                    <a:pt x="274" y="691"/>
                  </a:cubicBezTo>
                  <a:cubicBezTo>
                    <a:pt x="319" y="707"/>
                    <a:pt x="364" y="715"/>
                    <a:pt x="409" y="715"/>
                  </a:cubicBezTo>
                  <a:cubicBezTo>
                    <a:pt x="553" y="715"/>
                    <a:pt x="685" y="633"/>
                    <a:pt x="738" y="487"/>
                  </a:cubicBezTo>
                  <a:cubicBezTo>
                    <a:pt x="806" y="296"/>
                    <a:pt x="710" y="118"/>
                    <a:pt x="533" y="23"/>
                  </a:cubicBezTo>
                  <a:cubicBezTo>
                    <a:pt x="491" y="8"/>
                    <a:pt x="448" y="1"/>
                    <a:pt x="406" y="1"/>
                  </a:cubicBezTo>
                  <a:close/>
                </a:path>
              </a:pathLst>
            </a:custGeom>
            <a:solidFill>
              <a:srgbClr val="FCCBC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4" name="Google Shape;604;g24ed49e0679_0_30"/>
            <p:cNvSpPr/>
            <p:nvPr/>
          </p:nvSpPr>
          <p:spPr>
            <a:xfrm>
              <a:off x="8293831" y="1897681"/>
              <a:ext cx="20315" cy="25303"/>
            </a:xfrm>
            <a:custGeom>
              <a:rect b="b" l="l" r="r" t="t"/>
              <a:pathLst>
                <a:path extrusionOk="0" fill="none" h="274" w="220">
                  <a:moveTo>
                    <a:pt x="219" y="14"/>
                  </a:moveTo>
                  <a:cubicBezTo>
                    <a:pt x="165" y="0"/>
                    <a:pt x="110" y="0"/>
                    <a:pt x="69" y="14"/>
                  </a:cubicBezTo>
                  <a:cubicBezTo>
                    <a:pt x="15" y="55"/>
                    <a:pt x="1" y="96"/>
                    <a:pt x="1" y="137"/>
                  </a:cubicBezTo>
                  <a:cubicBezTo>
                    <a:pt x="28" y="123"/>
                    <a:pt x="83" y="137"/>
                    <a:pt x="110" y="151"/>
                  </a:cubicBezTo>
                  <a:cubicBezTo>
                    <a:pt x="151" y="191"/>
                    <a:pt x="151" y="246"/>
                    <a:pt x="137" y="273"/>
                  </a:cubicBezTo>
                </a:path>
              </a:pathLst>
            </a:custGeom>
            <a:noFill/>
            <a:ln cap="rnd" cmpd="sng" w="9525">
              <a:solidFill>
                <a:srgbClr val="BD412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5" name="Google Shape;605;g24ed49e0679_0_30"/>
            <p:cNvSpPr/>
            <p:nvPr/>
          </p:nvSpPr>
          <p:spPr>
            <a:xfrm>
              <a:off x="7854007" y="2193195"/>
              <a:ext cx="215620" cy="112941"/>
            </a:xfrm>
            <a:custGeom>
              <a:rect b="b" l="l" r="r" t="t"/>
              <a:pathLst>
                <a:path extrusionOk="0" h="1223" w="2335">
                  <a:moveTo>
                    <a:pt x="688" y="1"/>
                  </a:moveTo>
                  <a:cubicBezTo>
                    <a:pt x="587" y="1"/>
                    <a:pt x="485" y="15"/>
                    <a:pt x="410" y="62"/>
                  </a:cubicBezTo>
                  <a:cubicBezTo>
                    <a:pt x="301" y="117"/>
                    <a:pt x="233" y="226"/>
                    <a:pt x="164" y="335"/>
                  </a:cubicBezTo>
                  <a:cubicBezTo>
                    <a:pt x="82" y="472"/>
                    <a:pt x="1" y="636"/>
                    <a:pt x="69" y="772"/>
                  </a:cubicBezTo>
                  <a:cubicBezTo>
                    <a:pt x="82" y="799"/>
                    <a:pt x="96" y="827"/>
                    <a:pt x="110" y="827"/>
                  </a:cubicBezTo>
                  <a:cubicBezTo>
                    <a:pt x="164" y="827"/>
                    <a:pt x="205" y="786"/>
                    <a:pt x="233" y="731"/>
                  </a:cubicBezTo>
                  <a:cubicBezTo>
                    <a:pt x="322" y="578"/>
                    <a:pt x="483" y="484"/>
                    <a:pt x="649" y="484"/>
                  </a:cubicBezTo>
                  <a:cubicBezTo>
                    <a:pt x="661" y="484"/>
                    <a:pt x="672" y="485"/>
                    <a:pt x="683" y="486"/>
                  </a:cubicBezTo>
                  <a:cubicBezTo>
                    <a:pt x="724" y="486"/>
                    <a:pt x="779" y="513"/>
                    <a:pt x="833" y="540"/>
                  </a:cubicBezTo>
                  <a:cubicBezTo>
                    <a:pt x="860" y="595"/>
                    <a:pt x="847" y="608"/>
                    <a:pt x="833" y="663"/>
                  </a:cubicBezTo>
                  <a:cubicBezTo>
                    <a:pt x="806" y="786"/>
                    <a:pt x="615" y="786"/>
                    <a:pt x="506" y="813"/>
                  </a:cubicBezTo>
                  <a:cubicBezTo>
                    <a:pt x="410" y="854"/>
                    <a:pt x="328" y="950"/>
                    <a:pt x="301" y="1059"/>
                  </a:cubicBezTo>
                  <a:cubicBezTo>
                    <a:pt x="478" y="1029"/>
                    <a:pt x="662" y="1007"/>
                    <a:pt x="843" y="1007"/>
                  </a:cubicBezTo>
                  <a:cubicBezTo>
                    <a:pt x="913" y="1007"/>
                    <a:pt x="983" y="1010"/>
                    <a:pt x="1051" y="1018"/>
                  </a:cubicBezTo>
                  <a:cubicBezTo>
                    <a:pt x="1379" y="1072"/>
                    <a:pt x="1775" y="1141"/>
                    <a:pt x="2116" y="1223"/>
                  </a:cubicBezTo>
                  <a:lnTo>
                    <a:pt x="2143" y="1223"/>
                  </a:lnTo>
                  <a:cubicBezTo>
                    <a:pt x="2171" y="1209"/>
                    <a:pt x="2171" y="1209"/>
                    <a:pt x="2171" y="1182"/>
                  </a:cubicBezTo>
                  <a:cubicBezTo>
                    <a:pt x="2212" y="991"/>
                    <a:pt x="2280" y="799"/>
                    <a:pt x="2334" y="595"/>
                  </a:cubicBezTo>
                  <a:cubicBezTo>
                    <a:pt x="2143" y="527"/>
                    <a:pt x="1952" y="472"/>
                    <a:pt x="1802" y="349"/>
                  </a:cubicBezTo>
                  <a:cubicBezTo>
                    <a:pt x="1734" y="294"/>
                    <a:pt x="1679" y="267"/>
                    <a:pt x="1611" y="213"/>
                  </a:cubicBezTo>
                  <a:cubicBezTo>
                    <a:pt x="1379" y="49"/>
                    <a:pt x="1092" y="22"/>
                    <a:pt x="819" y="8"/>
                  </a:cubicBezTo>
                  <a:cubicBezTo>
                    <a:pt x="777" y="4"/>
                    <a:pt x="732" y="1"/>
                    <a:pt x="688" y="1"/>
                  </a:cubicBezTo>
                  <a:close/>
                </a:path>
              </a:pathLst>
            </a:custGeom>
            <a:solidFill>
              <a:srgbClr val="FCCBC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6" name="Google Shape;606;g24ed49e0679_0_30"/>
            <p:cNvSpPr/>
            <p:nvPr/>
          </p:nvSpPr>
          <p:spPr>
            <a:xfrm>
              <a:off x="8010249" y="2206493"/>
              <a:ext cx="92158" cy="151358"/>
            </a:xfrm>
            <a:custGeom>
              <a:rect b="b" l="l" r="r" t="t"/>
              <a:pathLst>
                <a:path extrusionOk="0" h="1639" w="998">
                  <a:moveTo>
                    <a:pt x="479" y="0"/>
                  </a:moveTo>
                  <a:cubicBezTo>
                    <a:pt x="165" y="396"/>
                    <a:pt x="1" y="888"/>
                    <a:pt x="15" y="1379"/>
                  </a:cubicBezTo>
                  <a:cubicBezTo>
                    <a:pt x="233" y="1474"/>
                    <a:pt x="438" y="1556"/>
                    <a:pt x="656" y="1638"/>
                  </a:cubicBezTo>
                  <a:cubicBezTo>
                    <a:pt x="724" y="1297"/>
                    <a:pt x="820" y="956"/>
                    <a:pt x="888" y="615"/>
                  </a:cubicBezTo>
                  <a:cubicBezTo>
                    <a:pt x="902" y="519"/>
                    <a:pt x="997" y="287"/>
                    <a:pt x="929" y="205"/>
                  </a:cubicBezTo>
                  <a:cubicBezTo>
                    <a:pt x="888" y="123"/>
                    <a:pt x="574" y="55"/>
                    <a:pt x="479" y="0"/>
                  </a:cubicBezTo>
                  <a:close/>
                </a:path>
              </a:pathLst>
            </a:custGeom>
            <a:solidFill>
              <a:srgbClr val="E7E7E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7" name="Google Shape;607;g24ed49e0679_0_30"/>
            <p:cNvSpPr/>
            <p:nvPr/>
          </p:nvSpPr>
          <p:spPr>
            <a:xfrm>
              <a:off x="8031672" y="2208987"/>
              <a:ext cx="312672" cy="269747"/>
            </a:xfrm>
            <a:custGeom>
              <a:rect b="b" l="l" r="r" t="t"/>
              <a:pathLst>
                <a:path extrusionOk="0" h="2921" w="3386">
                  <a:moveTo>
                    <a:pt x="492" y="1"/>
                  </a:moveTo>
                  <a:cubicBezTo>
                    <a:pt x="137" y="383"/>
                    <a:pt x="1" y="1052"/>
                    <a:pt x="56" y="1598"/>
                  </a:cubicBezTo>
                  <a:cubicBezTo>
                    <a:pt x="451" y="1939"/>
                    <a:pt x="1011" y="2144"/>
                    <a:pt x="1434" y="2403"/>
                  </a:cubicBezTo>
                  <a:cubicBezTo>
                    <a:pt x="1666" y="2553"/>
                    <a:pt x="1912" y="2703"/>
                    <a:pt x="2171" y="2812"/>
                  </a:cubicBezTo>
                  <a:cubicBezTo>
                    <a:pt x="2342" y="2875"/>
                    <a:pt x="2525" y="2920"/>
                    <a:pt x="2708" y="2920"/>
                  </a:cubicBezTo>
                  <a:cubicBezTo>
                    <a:pt x="2803" y="2920"/>
                    <a:pt x="2897" y="2908"/>
                    <a:pt x="2990" y="2881"/>
                  </a:cubicBezTo>
                  <a:cubicBezTo>
                    <a:pt x="3127" y="2840"/>
                    <a:pt x="3263" y="2758"/>
                    <a:pt x="3331" y="2621"/>
                  </a:cubicBezTo>
                  <a:cubicBezTo>
                    <a:pt x="3359" y="2539"/>
                    <a:pt x="3386" y="2457"/>
                    <a:pt x="3359" y="2348"/>
                  </a:cubicBezTo>
                  <a:cubicBezTo>
                    <a:pt x="3345" y="1734"/>
                    <a:pt x="3004" y="1120"/>
                    <a:pt x="2471" y="792"/>
                  </a:cubicBezTo>
                  <a:cubicBezTo>
                    <a:pt x="2308" y="697"/>
                    <a:pt x="2117" y="588"/>
                    <a:pt x="1912" y="506"/>
                  </a:cubicBezTo>
                  <a:cubicBezTo>
                    <a:pt x="1571" y="356"/>
                    <a:pt x="1229" y="233"/>
                    <a:pt x="888" y="110"/>
                  </a:cubicBezTo>
                  <a:cubicBezTo>
                    <a:pt x="765" y="55"/>
                    <a:pt x="629" y="28"/>
                    <a:pt x="492" y="1"/>
                  </a:cubicBezTo>
                  <a:close/>
                </a:path>
              </a:pathLst>
            </a:custGeom>
            <a:solidFill>
              <a:srgbClr val="B8CBE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8" name="Google Shape;608;g24ed49e0679_0_30"/>
            <p:cNvSpPr/>
            <p:nvPr/>
          </p:nvSpPr>
          <p:spPr>
            <a:xfrm>
              <a:off x="7658612" y="2381032"/>
              <a:ext cx="116075" cy="153759"/>
            </a:xfrm>
            <a:custGeom>
              <a:rect b="b" l="l" r="r" t="t"/>
              <a:pathLst>
                <a:path extrusionOk="0" h="1665" w="1257">
                  <a:moveTo>
                    <a:pt x="365" y="1"/>
                  </a:moveTo>
                  <a:cubicBezTo>
                    <a:pt x="344" y="1"/>
                    <a:pt x="322" y="3"/>
                    <a:pt x="301" y="8"/>
                  </a:cubicBezTo>
                  <a:cubicBezTo>
                    <a:pt x="206" y="48"/>
                    <a:pt x="137" y="144"/>
                    <a:pt x="97" y="253"/>
                  </a:cubicBezTo>
                  <a:cubicBezTo>
                    <a:pt x="1" y="526"/>
                    <a:pt x="28" y="840"/>
                    <a:pt x="165" y="1099"/>
                  </a:cubicBezTo>
                  <a:cubicBezTo>
                    <a:pt x="272" y="1314"/>
                    <a:pt x="624" y="1664"/>
                    <a:pt x="923" y="1664"/>
                  </a:cubicBezTo>
                  <a:cubicBezTo>
                    <a:pt x="1004" y="1664"/>
                    <a:pt x="1080" y="1638"/>
                    <a:pt x="1147" y="1577"/>
                  </a:cubicBezTo>
                  <a:cubicBezTo>
                    <a:pt x="1229" y="1495"/>
                    <a:pt x="1257" y="1372"/>
                    <a:pt x="1243" y="1250"/>
                  </a:cubicBezTo>
                  <a:cubicBezTo>
                    <a:pt x="1229" y="1099"/>
                    <a:pt x="1107" y="990"/>
                    <a:pt x="1025" y="881"/>
                  </a:cubicBezTo>
                  <a:cubicBezTo>
                    <a:pt x="943" y="758"/>
                    <a:pt x="874" y="635"/>
                    <a:pt x="820" y="499"/>
                  </a:cubicBezTo>
                  <a:cubicBezTo>
                    <a:pt x="765" y="390"/>
                    <a:pt x="738" y="253"/>
                    <a:pt x="642" y="144"/>
                  </a:cubicBezTo>
                  <a:cubicBezTo>
                    <a:pt x="575" y="54"/>
                    <a:pt x="469" y="1"/>
                    <a:pt x="365" y="1"/>
                  </a:cubicBezTo>
                  <a:close/>
                </a:path>
              </a:pathLst>
            </a:custGeom>
            <a:solidFill>
              <a:srgbClr val="FCCBC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9" name="Google Shape;609;g24ed49e0679_0_30"/>
            <p:cNvSpPr/>
            <p:nvPr/>
          </p:nvSpPr>
          <p:spPr>
            <a:xfrm>
              <a:off x="7594342" y="2256916"/>
              <a:ext cx="400951" cy="292465"/>
            </a:xfrm>
            <a:custGeom>
              <a:rect b="b" l="l" r="r" t="t"/>
              <a:pathLst>
                <a:path extrusionOk="0" h="3167" w="4342">
                  <a:moveTo>
                    <a:pt x="1871" y="0"/>
                  </a:moveTo>
                  <a:lnTo>
                    <a:pt x="1" y="901"/>
                  </a:lnTo>
                  <a:lnTo>
                    <a:pt x="2471" y="3167"/>
                  </a:lnTo>
                  <a:lnTo>
                    <a:pt x="4341" y="2252"/>
                  </a:lnTo>
                  <a:lnTo>
                    <a:pt x="1871" y="0"/>
                  </a:lnTo>
                  <a:close/>
                </a:path>
              </a:pathLst>
            </a:custGeom>
            <a:solidFill>
              <a:srgbClr val="9599E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0" name="Google Shape;610;g24ed49e0679_0_30"/>
            <p:cNvSpPr/>
            <p:nvPr/>
          </p:nvSpPr>
          <p:spPr>
            <a:xfrm>
              <a:off x="7622137" y="2277048"/>
              <a:ext cx="345361" cy="250908"/>
            </a:xfrm>
            <a:custGeom>
              <a:rect b="b" l="l" r="r" t="t"/>
              <a:pathLst>
                <a:path extrusionOk="0" h="2717" w="3740">
                  <a:moveTo>
                    <a:pt x="1597" y="1"/>
                  </a:moveTo>
                  <a:lnTo>
                    <a:pt x="0" y="779"/>
                  </a:lnTo>
                  <a:lnTo>
                    <a:pt x="2129" y="2717"/>
                  </a:lnTo>
                  <a:lnTo>
                    <a:pt x="3740" y="1939"/>
                  </a:lnTo>
                  <a:lnTo>
                    <a:pt x="1597" y="1"/>
                  </a:lnTo>
                  <a:close/>
                </a:path>
              </a:pathLst>
            </a:cu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1" name="Google Shape;611;g24ed49e0679_0_30"/>
            <p:cNvSpPr/>
            <p:nvPr/>
          </p:nvSpPr>
          <p:spPr>
            <a:xfrm>
              <a:off x="7657411" y="2304752"/>
              <a:ext cx="134912" cy="70738"/>
            </a:xfrm>
            <a:custGeom>
              <a:rect b="b" l="l" r="r" t="t"/>
              <a:pathLst>
                <a:path extrusionOk="0" h="766" w="1461">
                  <a:moveTo>
                    <a:pt x="1324" y="1"/>
                  </a:moveTo>
                  <a:lnTo>
                    <a:pt x="0" y="642"/>
                  </a:lnTo>
                  <a:lnTo>
                    <a:pt x="137" y="765"/>
                  </a:lnTo>
                  <a:lnTo>
                    <a:pt x="1461" y="124"/>
                  </a:lnTo>
                  <a:lnTo>
                    <a:pt x="1324" y="1"/>
                  </a:lnTo>
                  <a:close/>
                </a:path>
              </a:pathLst>
            </a:custGeom>
            <a:solidFill>
              <a:srgbClr val="FCA49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2" name="Google Shape;612;g24ed49e0679_0_30"/>
            <p:cNvSpPr/>
            <p:nvPr/>
          </p:nvSpPr>
          <p:spPr>
            <a:xfrm>
              <a:off x="7720388" y="2361546"/>
              <a:ext cx="135005" cy="70646"/>
            </a:xfrm>
            <a:custGeom>
              <a:rect b="b" l="l" r="r" t="t"/>
              <a:pathLst>
                <a:path extrusionOk="0" h="765" w="1462">
                  <a:moveTo>
                    <a:pt x="1325" y="0"/>
                  </a:moveTo>
                  <a:lnTo>
                    <a:pt x="1" y="642"/>
                  </a:lnTo>
                  <a:lnTo>
                    <a:pt x="137" y="764"/>
                  </a:lnTo>
                  <a:lnTo>
                    <a:pt x="1461" y="123"/>
                  </a:lnTo>
                  <a:lnTo>
                    <a:pt x="1325" y="0"/>
                  </a:lnTo>
                  <a:close/>
                </a:path>
              </a:pathLst>
            </a:custGeom>
            <a:solidFill>
              <a:srgbClr val="FCA49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3" name="Google Shape;613;g24ed49e0679_0_30"/>
            <p:cNvSpPr/>
            <p:nvPr/>
          </p:nvSpPr>
          <p:spPr>
            <a:xfrm>
              <a:off x="7740611" y="2380385"/>
              <a:ext cx="134912" cy="70738"/>
            </a:xfrm>
            <a:custGeom>
              <a:rect b="b" l="l" r="r" t="t"/>
              <a:pathLst>
                <a:path extrusionOk="0" h="766" w="1461">
                  <a:moveTo>
                    <a:pt x="1338" y="1"/>
                  </a:moveTo>
                  <a:lnTo>
                    <a:pt x="0" y="642"/>
                  </a:lnTo>
                  <a:lnTo>
                    <a:pt x="137" y="765"/>
                  </a:lnTo>
                  <a:lnTo>
                    <a:pt x="1461" y="124"/>
                  </a:lnTo>
                  <a:lnTo>
                    <a:pt x="1338" y="1"/>
                  </a:lnTo>
                  <a:close/>
                </a:path>
              </a:pathLst>
            </a:custGeom>
            <a:solidFill>
              <a:srgbClr val="FCA49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4" name="Google Shape;614;g24ed49e0679_0_30"/>
            <p:cNvSpPr/>
            <p:nvPr/>
          </p:nvSpPr>
          <p:spPr>
            <a:xfrm>
              <a:off x="7762034" y="2399317"/>
              <a:ext cx="136205" cy="70646"/>
            </a:xfrm>
            <a:custGeom>
              <a:rect b="b" l="l" r="r" t="t"/>
              <a:pathLst>
                <a:path extrusionOk="0" h="765" w="1475">
                  <a:moveTo>
                    <a:pt x="1338" y="1"/>
                  </a:moveTo>
                  <a:lnTo>
                    <a:pt x="0" y="642"/>
                  </a:lnTo>
                  <a:lnTo>
                    <a:pt x="123" y="765"/>
                  </a:lnTo>
                  <a:lnTo>
                    <a:pt x="1474" y="123"/>
                  </a:lnTo>
                  <a:lnTo>
                    <a:pt x="1338" y="1"/>
                  </a:lnTo>
                  <a:close/>
                </a:path>
              </a:pathLst>
            </a:custGeom>
            <a:solidFill>
              <a:srgbClr val="FCA49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5" name="Google Shape;615;g24ed49e0679_0_30"/>
            <p:cNvSpPr/>
            <p:nvPr/>
          </p:nvSpPr>
          <p:spPr>
            <a:xfrm>
              <a:off x="7783458" y="2418248"/>
              <a:ext cx="134912" cy="70646"/>
            </a:xfrm>
            <a:custGeom>
              <a:rect b="b" l="l" r="r" t="t"/>
              <a:pathLst>
                <a:path extrusionOk="0" h="765" w="1461">
                  <a:moveTo>
                    <a:pt x="1324" y="0"/>
                  </a:moveTo>
                  <a:lnTo>
                    <a:pt x="0" y="642"/>
                  </a:lnTo>
                  <a:lnTo>
                    <a:pt x="137" y="765"/>
                  </a:lnTo>
                  <a:lnTo>
                    <a:pt x="1461" y="123"/>
                  </a:lnTo>
                  <a:lnTo>
                    <a:pt x="1324" y="0"/>
                  </a:lnTo>
                  <a:close/>
                </a:path>
              </a:pathLst>
            </a:custGeom>
            <a:solidFill>
              <a:srgbClr val="FCA49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6" name="Google Shape;616;g24ed49e0679_0_30"/>
            <p:cNvSpPr/>
            <p:nvPr/>
          </p:nvSpPr>
          <p:spPr>
            <a:xfrm>
              <a:off x="7803588" y="2437180"/>
              <a:ext cx="134912" cy="70646"/>
            </a:xfrm>
            <a:custGeom>
              <a:rect b="b" l="l" r="r" t="t"/>
              <a:pathLst>
                <a:path extrusionOk="0" h="765" w="1461">
                  <a:moveTo>
                    <a:pt x="1325" y="0"/>
                  </a:moveTo>
                  <a:lnTo>
                    <a:pt x="1" y="642"/>
                  </a:lnTo>
                  <a:lnTo>
                    <a:pt x="137" y="764"/>
                  </a:lnTo>
                  <a:lnTo>
                    <a:pt x="1461" y="123"/>
                  </a:lnTo>
                  <a:lnTo>
                    <a:pt x="1325" y="0"/>
                  </a:lnTo>
                  <a:close/>
                </a:path>
              </a:pathLst>
            </a:custGeom>
            <a:solidFill>
              <a:srgbClr val="FCA49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7" name="Google Shape;617;g24ed49e0679_0_30"/>
            <p:cNvSpPr/>
            <p:nvPr/>
          </p:nvSpPr>
          <p:spPr>
            <a:xfrm>
              <a:off x="7614565" y="2254330"/>
              <a:ext cx="147563" cy="89669"/>
            </a:xfrm>
            <a:custGeom>
              <a:rect b="b" l="l" r="r" t="t"/>
              <a:pathLst>
                <a:path extrusionOk="0" h="971" w="1598">
                  <a:moveTo>
                    <a:pt x="1119" y="1"/>
                  </a:moveTo>
                  <a:lnTo>
                    <a:pt x="0" y="547"/>
                  </a:lnTo>
                  <a:lnTo>
                    <a:pt x="478" y="970"/>
                  </a:lnTo>
                  <a:lnTo>
                    <a:pt x="1597" y="438"/>
                  </a:lnTo>
                  <a:lnTo>
                    <a:pt x="1119" y="1"/>
                  </a:lnTo>
                  <a:close/>
                </a:path>
              </a:pathLst>
            </a:custGeom>
            <a:solidFill>
              <a:srgbClr val="BD412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8" name="Google Shape;618;g24ed49e0679_0_30"/>
            <p:cNvSpPr/>
            <p:nvPr/>
          </p:nvSpPr>
          <p:spPr>
            <a:xfrm>
              <a:off x="7673756" y="2388789"/>
              <a:ext cx="254496" cy="184695"/>
            </a:xfrm>
            <a:custGeom>
              <a:rect b="b" l="l" r="r" t="t"/>
              <a:pathLst>
                <a:path extrusionOk="0" h="2000" w="2756">
                  <a:moveTo>
                    <a:pt x="892" y="0"/>
                  </a:moveTo>
                  <a:cubicBezTo>
                    <a:pt x="885" y="0"/>
                    <a:pt x="878" y="2"/>
                    <a:pt x="874" y="5"/>
                  </a:cubicBezTo>
                  <a:cubicBezTo>
                    <a:pt x="861" y="33"/>
                    <a:pt x="861" y="46"/>
                    <a:pt x="847" y="60"/>
                  </a:cubicBezTo>
                  <a:cubicBezTo>
                    <a:pt x="751" y="278"/>
                    <a:pt x="902" y="456"/>
                    <a:pt x="642" y="579"/>
                  </a:cubicBezTo>
                  <a:cubicBezTo>
                    <a:pt x="547" y="620"/>
                    <a:pt x="451" y="647"/>
                    <a:pt x="356" y="688"/>
                  </a:cubicBezTo>
                  <a:cubicBezTo>
                    <a:pt x="301" y="715"/>
                    <a:pt x="246" y="756"/>
                    <a:pt x="192" y="811"/>
                  </a:cubicBezTo>
                  <a:cubicBezTo>
                    <a:pt x="178" y="824"/>
                    <a:pt x="165" y="865"/>
                    <a:pt x="137" y="879"/>
                  </a:cubicBezTo>
                  <a:cubicBezTo>
                    <a:pt x="1" y="1097"/>
                    <a:pt x="274" y="1329"/>
                    <a:pt x="451" y="1439"/>
                  </a:cubicBezTo>
                  <a:cubicBezTo>
                    <a:pt x="847" y="1712"/>
                    <a:pt x="1325" y="1848"/>
                    <a:pt x="1775" y="1984"/>
                  </a:cubicBezTo>
                  <a:cubicBezTo>
                    <a:pt x="1813" y="1994"/>
                    <a:pt x="1862" y="2000"/>
                    <a:pt x="1916" y="2000"/>
                  </a:cubicBezTo>
                  <a:cubicBezTo>
                    <a:pt x="2234" y="2000"/>
                    <a:pt x="2755" y="1829"/>
                    <a:pt x="2580" y="1479"/>
                  </a:cubicBezTo>
                  <a:cubicBezTo>
                    <a:pt x="2444" y="1207"/>
                    <a:pt x="2021" y="1029"/>
                    <a:pt x="1748" y="961"/>
                  </a:cubicBezTo>
                  <a:cubicBezTo>
                    <a:pt x="1461" y="920"/>
                    <a:pt x="1215" y="797"/>
                    <a:pt x="1120" y="510"/>
                  </a:cubicBezTo>
                  <a:cubicBezTo>
                    <a:pt x="1065" y="374"/>
                    <a:pt x="1052" y="237"/>
                    <a:pt x="1011" y="115"/>
                  </a:cubicBezTo>
                  <a:cubicBezTo>
                    <a:pt x="997" y="74"/>
                    <a:pt x="997" y="46"/>
                    <a:pt x="956" y="33"/>
                  </a:cubicBezTo>
                  <a:cubicBezTo>
                    <a:pt x="946" y="13"/>
                    <a:pt x="914" y="0"/>
                    <a:pt x="892" y="0"/>
                  </a:cubicBezTo>
                  <a:close/>
                </a:path>
              </a:pathLst>
            </a:custGeom>
            <a:solidFill>
              <a:srgbClr val="FCCBC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9" name="Google Shape;619;g24ed49e0679_0_30"/>
            <p:cNvSpPr/>
            <p:nvPr/>
          </p:nvSpPr>
          <p:spPr>
            <a:xfrm>
              <a:off x="7784658" y="2442166"/>
              <a:ext cx="88372" cy="148864"/>
            </a:xfrm>
            <a:custGeom>
              <a:rect b="b" l="l" r="r" t="t"/>
              <a:pathLst>
                <a:path extrusionOk="0" h="1612" w="957">
                  <a:moveTo>
                    <a:pt x="369" y="1"/>
                  </a:moveTo>
                  <a:cubicBezTo>
                    <a:pt x="96" y="424"/>
                    <a:pt x="1" y="929"/>
                    <a:pt x="69" y="1434"/>
                  </a:cubicBezTo>
                  <a:cubicBezTo>
                    <a:pt x="287" y="1502"/>
                    <a:pt x="506" y="1543"/>
                    <a:pt x="752" y="1611"/>
                  </a:cubicBezTo>
                  <a:cubicBezTo>
                    <a:pt x="779" y="1270"/>
                    <a:pt x="820" y="915"/>
                    <a:pt x="861" y="574"/>
                  </a:cubicBezTo>
                  <a:cubicBezTo>
                    <a:pt x="888" y="478"/>
                    <a:pt x="956" y="233"/>
                    <a:pt x="888" y="164"/>
                  </a:cubicBezTo>
                  <a:cubicBezTo>
                    <a:pt x="779" y="69"/>
                    <a:pt x="479" y="28"/>
                    <a:pt x="369" y="1"/>
                  </a:cubicBezTo>
                  <a:close/>
                </a:path>
              </a:pathLst>
            </a:custGeom>
            <a:solidFill>
              <a:srgbClr val="E7E7E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0" name="Google Shape;620;g24ed49e0679_0_30"/>
            <p:cNvSpPr/>
            <p:nvPr/>
          </p:nvSpPr>
          <p:spPr>
            <a:xfrm>
              <a:off x="8221989" y="2040082"/>
              <a:ext cx="219406" cy="89115"/>
            </a:xfrm>
            <a:custGeom>
              <a:rect b="b" l="l" r="r" t="t"/>
              <a:pathLst>
                <a:path extrusionOk="0" h="965" w="2376">
                  <a:moveTo>
                    <a:pt x="2376" y="915"/>
                  </a:moveTo>
                  <a:lnTo>
                    <a:pt x="2376" y="915"/>
                  </a:lnTo>
                  <a:cubicBezTo>
                    <a:pt x="2376" y="915"/>
                    <a:pt x="2376" y="915"/>
                    <a:pt x="2376" y="915"/>
                  </a:cubicBezTo>
                  <a:close/>
                  <a:moveTo>
                    <a:pt x="2117" y="1"/>
                  </a:moveTo>
                  <a:cubicBezTo>
                    <a:pt x="1680" y="28"/>
                    <a:pt x="1216" y="83"/>
                    <a:pt x="752" y="110"/>
                  </a:cubicBezTo>
                  <a:cubicBezTo>
                    <a:pt x="588" y="137"/>
                    <a:pt x="397" y="151"/>
                    <a:pt x="260" y="274"/>
                  </a:cubicBezTo>
                  <a:cubicBezTo>
                    <a:pt x="137" y="369"/>
                    <a:pt x="1" y="697"/>
                    <a:pt x="69" y="847"/>
                  </a:cubicBezTo>
                  <a:cubicBezTo>
                    <a:pt x="102" y="945"/>
                    <a:pt x="287" y="965"/>
                    <a:pt x="462" y="965"/>
                  </a:cubicBezTo>
                  <a:cubicBezTo>
                    <a:pt x="579" y="965"/>
                    <a:pt x="692" y="956"/>
                    <a:pt x="752" y="956"/>
                  </a:cubicBezTo>
                  <a:cubicBezTo>
                    <a:pt x="764" y="957"/>
                    <a:pt x="788" y="958"/>
                    <a:pt x="821" y="958"/>
                  </a:cubicBezTo>
                  <a:cubicBezTo>
                    <a:pt x="1116" y="958"/>
                    <a:pt x="2137" y="913"/>
                    <a:pt x="2340" y="913"/>
                  </a:cubicBezTo>
                  <a:cubicBezTo>
                    <a:pt x="2363" y="913"/>
                    <a:pt x="2375" y="914"/>
                    <a:pt x="2376" y="915"/>
                  </a:cubicBezTo>
                  <a:lnTo>
                    <a:pt x="2376" y="915"/>
                  </a:lnTo>
                  <a:lnTo>
                    <a:pt x="2117" y="1"/>
                  </a:lnTo>
                  <a:close/>
                </a:path>
              </a:pathLst>
            </a:custGeom>
            <a:solidFill>
              <a:srgbClr val="E7E7E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1" name="Google Shape;621;g24ed49e0679_0_30"/>
            <p:cNvSpPr/>
            <p:nvPr/>
          </p:nvSpPr>
          <p:spPr>
            <a:xfrm>
              <a:off x="7987625" y="2082931"/>
              <a:ext cx="584897" cy="949794"/>
            </a:xfrm>
            <a:custGeom>
              <a:rect b="b" l="l" r="r" t="t"/>
              <a:pathLst>
                <a:path extrusionOk="0" h="10285" w="6334">
                  <a:moveTo>
                    <a:pt x="4682" y="1"/>
                  </a:moveTo>
                  <a:cubicBezTo>
                    <a:pt x="4245" y="28"/>
                    <a:pt x="3836" y="69"/>
                    <a:pt x="3412" y="137"/>
                  </a:cubicBezTo>
                  <a:cubicBezTo>
                    <a:pt x="3126" y="178"/>
                    <a:pt x="2921" y="219"/>
                    <a:pt x="2716" y="438"/>
                  </a:cubicBezTo>
                  <a:cubicBezTo>
                    <a:pt x="2170" y="997"/>
                    <a:pt x="1679" y="2266"/>
                    <a:pt x="1515" y="3031"/>
                  </a:cubicBezTo>
                  <a:cubicBezTo>
                    <a:pt x="1379" y="3768"/>
                    <a:pt x="1433" y="3822"/>
                    <a:pt x="1365" y="4573"/>
                  </a:cubicBezTo>
                  <a:cubicBezTo>
                    <a:pt x="1283" y="5460"/>
                    <a:pt x="1147" y="6347"/>
                    <a:pt x="969" y="7207"/>
                  </a:cubicBezTo>
                  <a:cubicBezTo>
                    <a:pt x="833" y="7944"/>
                    <a:pt x="614" y="8763"/>
                    <a:pt x="0" y="9186"/>
                  </a:cubicBezTo>
                  <a:cubicBezTo>
                    <a:pt x="1024" y="9623"/>
                    <a:pt x="2048" y="10046"/>
                    <a:pt x="3140" y="10210"/>
                  </a:cubicBezTo>
                  <a:cubicBezTo>
                    <a:pt x="3438" y="10259"/>
                    <a:pt x="3743" y="10285"/>
                    <a:pt x="4047" y="10285"/>
                  </a:cubicBezTo>
                  <a:cubicBezTo>
                    <a:pt x="4855" y="10285"/>
                    <a:pt x="5659" y="10100"/>
                    <a:pt x="6333" y="9664"/>
                  </a:cubicBezTo>
                  <a:cubicBezTo>
                    <a:pt x="5910" y="9023"/>
                    <a:pt x="5801" y="8231"/>
                    <a:pt x="5801" y="7412"/>
                  </a:cubicBezTo>
                  <a:cubicBezTo>
                    <a:pt x="5801" y="6921"/>
                    <a:pt x="5842" y="6443"/>
                    <a:pt x="5856" y="5965"/>
                  </a:cubicBezTo>
                  <a:cubicBezTo>
                    <a:pt x="5883" y="5337"/>
                    <a:pt x="5937" y="4710"/>
                    <a:pt x="5951" y="4068"/>
                  </a:cubicBezTo>
                  <a:cubicBezTo>
                    <a:pt x="5978" y="3304"/>
                    <a:pt x="5937" y="2485"/>
                    <a:pt x="5801" y="1721"/>
                  </a:cubicBezTo>
                  <a:cubicBezTo>
                    <a:pt x="5774" y="1529"/>
                    <a:pt x="5733" y="1325"/>
                    <a:pt x="5678" y="1134"/>
                  </a:cubicBezTo>
                  <a:cubicBezTo>
                    <a:pt x="5665" y="1106"/>
                    <a:pt x="5665" y="1052"/>
                    <a:pt x="5651" y="1024"/>
                  </a:cubicBezTo>
                  <a:cubicBezTo>
                    <a:pt x="5501" y="683"/>
                    <a:pt x="5228" y="205"/>
                    <a:pt x="4859" y="1"/>
                  </a:cubicBezTo>
                  <a:close/>
                </a:path>
              </a:pathLst>
            </a:custGeom>
            <a:solidFill>
              <a:srgbClr val="B8CBE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2" name="Google Shape;622;g24ed49e0679_0_30"/>
            <p:cNvSpPr/>
            <p:nvPr/>
          </p:nvSpPr>
          <p:spPr>
            <a:xfrm>
              <a:off x="7803588" y="2280834"/>
              <a:ext cx="508068" cy="399218"/>
            </a:xfrm>
            <a:custGeom>
              <a:rect b="b" l="l" r="r" t="t"/>
              <a:pathLst>
                <a:path extrusionOk="0" h="4323" w="5502">
                  <a:moveTo>
                    <a:pt x="4819" y="1"/>
                  </a:moveTo>
                  <a:cubicBezTo>
                    <a:pt x="4395" y="14"/>
                    <a:pt x="4054" y="383"/>
                    <a:pt x="3836" y="738"/>
                  </a:cubicBezTo>
                  <a:cubicBezTo>
                    <a:pt x="3617" y="1093"/>
                    <a:pt x="3426" y="1502"/>
                    <a:pt x="3099" y="1775"/>
                  </a:cubicBezTo>
                  <a:cubicBezTo>
                    <a:pt x="2900" y="1945"/>
                    <a:pt x="2600" y="2004"/>
                    <a:pt x="2265" y="2004"/>
                  </a:cubicBezTo>
                  <a:cubicBezTo>
                    <a:pt x="1659" y="2004"/>
                    <a:pt x="942" y="1808"/>
                    <a:pt x="519" y="1720"/>
                  </a:cubicBezTo>
                  <a:cubicBezTo>
                    <a:pt x="42" y="2198"/>
                    <a:pt x="1" y="2744"/>
                    <a:pt x="233" y="3386"/>
                  </a:cubicBezTo>
                  <a:cubicBezTo>
                    <a:pt x="929" y="3684"/>
                    <a:pt x="2234" y="4323"/>
                    <a:pt x="3206" y="4323"/>
                  </a:cubicBezTo>
                  <a:cubicBezTo>
                    <a:pt x="3434" y="4323"/>
                    <a:pt x="3643" y="4287"/>
                    <a:pt x="3822" y="4204"/>
                  </a:cubicBezTo>
                  <a:cubicBezTo>
                    <a:pt x="4136" y="4041"/>
                    <a:pt x="4382" y="3768"/>
                    <a:pt x="4587" y="3467"/>
                  </a:cubicBezTo>
                  <a:cubicBezTo>
                    <a:pt x="4709" y="3290"/>
                    <a:pt x="4805" y="3113"/>
                    <a:pt x="4887" y="2921"/>
                  </a:cubicBezTo>
                  <a:cubicBezTo>
                    <a:pt x="5092" y="2512"/>
                    <a:pt x="5296" y="2089"/>
                    <a:pt x="5405" y="1625"/>
                  </a:cubicBezTo>
                  <a:cubicBezTo>
                    <a:pt x="5501" y="1161"/>
                    <a:pt x="5474" y="683"/>
                    <a:pt x="5269" y="274"/>
                  </a:cubicBezTo>
                  <a:cubicBezTo>
                    <a:pt x="5242" y="192"/>
                    <a:pt x="5187" y="123"/>
                    <a:pt x="5105" y="69"/>
                  </a:cubicBezTo>
                  <a:cubicBezTo>
                    <a:pt x="5010" y="14"/>
                    <a:pt x="4914" y="1"/>
                    <a:pt x="4819" y="1"/>
                  </a:cubicBezTo>
                  <a:close/>
                </a:path>
              </a:pathLst>
            </a:custGeom>
            <a:solidFill>
              <a:srgbClr val="B8CBE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3" name="Google Shape;623;g24ed49e0679_0_30"/>
            <p:cNvSpPr/>
            <p:nvPr/>
          </p:nvSpPr>
          <p:spPr>
            <a:xfrm>
              <a:off x="8082091" y="2140372"/>
              <a:ext cx="274904" cy="506895"/>
            </a:xfrm>
            <a:custGeom>
              <a:rect b="b" l="l" r="r" t="t"/>
              <a:pathLst>
                <a:path extrusionOk="0" h="5489" w="2977">
                  <a:moveTo>
                    <a:pt x="2006" y="1"/>
                  </a:moveTo>
                  <a:cubicBezTo>
                    <a:pt x="1834" y="1"/>
                    <a:pt x="1662" y="49"/>
                    <a:pt x="1516" y="143"/>
                  </a:cubicBezTo>
                  <a:cubicBezTo>
                    <a:pt x="1311" y="266"/>
                    <a:pt x="1216" y="539"/>
                    <a:pt x="1106" y="744"/>
                  </a:cubicBezTo>
                  <a:cubicBezTo>
                    <a:pt x="997" y="989"/>
                    <a:pt x="874" y="1249"/>
                    <a:pt x="793" y="1522"/>
                  </a:cubicBezTo>
                  <a:cubicBezTo>
                    <a:pt x="697" y="1795"/>
                    <a:pt x="629" y="2081"/>
                    <a:pt x="547" y="2354"/>
                  </a:cubicBezTo>
                  <a:cubicBezTo>
                    <a:pt x="410" y="2818"/>
                    <a:pt x="219" y="3269"/>
                    <a:pt x="124" y="3719"/>
                  </a:cubicBezTo>
                  <a:cubicBezTo>
                    <a:pt x="15" y="4183"/>
                    <a:pt x="1" y="4702"/>
                    <a:pt x="178" y="5139"/>
                  </a:cubicBezTo>
                  <a:cubicBezTo>
                    <a:pt x="278" y="5394"/>
                    <a:pt x="477" y="5489"/>
                    <a:pt x="703" y="5489"/>
                  </a:cubicBezTo>
                  <a:cubicBezTo>
                    <a:pt x="1033" y="5489"/>
                    <a:pt x="1420" y="5286"/>
                    <a:pt x="1639" y="5084"/>
                  </a:cubicBezTo>
                  <a:cubicBezTo>
                    <a:pt x="1966" y="4784"/>
                    <a:pt x="2117" y="4361"/>
                    <a:pt x="2253" y="3924"/>
                  </a:cubicBezTo>
                  <a:cubicBezTo>
                    <a:pt x="2389" y="3501"/>
                    <a:pt x="2540" y="3091"/>
                    <a:pt x="2676" y="2668"/>
                  </a:cubicBezTo>
                  <a:cubicBezTo>
                    <a:pt x="2799" y="2313"/>
                    <a:pt x="2935" y="1849"/>
                    <a:pt x="2976" y="1385"/>
                  </a:cubicBezTo>
                  <a:cubicBezTo>
                    <a:pt x="2976" y="962"/>
                    <a:pt x="2908" y="553"/>
                    <a:pt x="2635" y="266"/>
                  </a:cubicBezTo>
                  <a:cubicBezTo>
                    <a:pt x="2464" y="87"/>
                    <a:pt x="2234" y="1"/>
                    <a:pt x="2006" y="1"/>
                  </a:cubicBezTo>
                  <a:close/>
                </a:path>
              </a:pathLst>
            </a:custGeom>
            <a:solidFill>
              <a:srgbClr val="B8CBE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4" name="Google Shape;624;g24ed49e0679_0_30"/>
            <p:cNvSpPr/>
            <p:nvPr/>
          </p:nvSpPr>
          <p:spPr>
            <a:xfrm>
              <a:off x="8114872" y="2162351"/>
              <a:ext cx="97144" cy="244629"/>
            </a:xfrm>
            <a:custGeom>
              <a:rect b="b" l="l" r="r" t="t"/>
              <a:pathLst>
                <a:path extrusionOk="0" fill="none" h="2649" w="1052">
                  <a:moveTo>
                    <a:pt x="1" y="2649"/>
                  </a:moveTo>
                  <a:cubicBezTo>
                    <a:pt x="206" y="1707"/>
                    <a:pt x="547" y="820"/>
                    <a:pt x="1052" y="1"/>
                  </a:cubicBezTo>
                </a:path>
              </a:pathLst>
            </a:custGeom>
            <a:noFill/>
            <a:ln cap="flat" cmpd="sng" w="9525">
              <a:solidFill>
                <a:srgbClr val="BD4120"/>
              </a:solidFill>
              <a:prstDash val="solid"/>
              <a:miter lim="13648"/>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5" name="Google Shape;625;g24ed49e0679_0_30"/>
            <p:cNvSpPr/>
            <p:nvPr/>
          </p:nvSpPr>
          <p:spPr>
            <a:xfrm>
              <a:off x="8085877" y="2335042"/>
              <a:ext cx="266039" cy="354245"/>
            </a:xfrm>
            <a:custGeom>
              <a:rect b="b" l="l" r="r" t="t"/>
              <a:pathLst>
                <a:path extrusionOk="0" fill="none" h="3836" w="2881">
                  <a:moveTo>
                    <a:pt x="2881" y="1"/>
                  </a:moveTo>
                  <a:cubicBezTo>
                    <a:pt x="2690" y="492"/>
                    <a:pt x="2499" y="983"/>
                    <a:pt x="2335" y="1475"/>
                  </a:cubicBezTo>
                  <a:cubicBezTo>
                    <a:pt x="2198" y="1843"/>
                    <a:pt x="2076" y="2280"/>
                    <a:pt x="1816" y="2594"/>
                  </a:cubicBezTo>
                  <a:cubicBezTo>
                    <a:pt x="1570" y="2880"/>
                    <a:pt x="1338" y="3208"/>
                    <a:pt x="1038" y="3440"/>
                  </a:cubicBezTo>
                  <a:cubicBezTo>
                    <a:pt x="752" y="3686"/>
                    <a:pt x="369" y="3836"/>
                    <a:pt x="1" y="3795"/>
                  </a:cubicBezTo>
                </a:path>
              </a:pathLst>
            </a:custGeom>
            <a:noFill/>
            <a:ln cap="flat" cmpd="sng" w="9525">
              <a:solidFill>
                <a:srgbClr val="BD4120"/>
              </a:solidFill>
              <a:prstDash val="solid"/>
              <a:miter lim="13648"/>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6" name="Google Shape;626;g24ed49e0679_0_30"/>
            <p:cNvSpPr/>
            <p:nvPr/>
          </p:nvSpPr>
          <p:spPr>
            <a:xfrm>
              <a:off x="8334184" y="2345108"/>
              <a:ext cx="36660" cy="37955"/>
            </a:xfrm>
            <a:custGeom>
              <a:rect b="b" l="l" r="r" t="t"/>
              <a:pathLst>
                <a:path extrusionOk="0" fill="none" h="411" w="397">
                  <a:moveTo>
                    <a:pt x="397" y="1"/>
                  </a:moveTo>
                  <a:cubicBezTo>
                    <a:pt x="219" y="110"/>
                    <a:pt x="83" y="246"/>
                    <a:pt x="1" y="410"/>
                  </a:cubicBezTo>
                </a:path>
              </a:pathLst>
            </a:custGeom>
            <a:noFill/>
            <a:ln cap="flat" cmpd="sng" w="9525">
              <a:solidFill>
                <a:srgbClr val="BD4120"/>
              </a:solidFill>
              <a:prstDash val="solid"/>
              <a:miter lim="13648"/>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7" name="Google Shape;627;g24ed49e0679_0_30"/>
            <p:cNvSpPr/>
            <p:nvPr/>
          </p:nvSpPr>
          <p:spPr>
            <a:xfrm>
              <a:off x="7817439" y="2187285"/>
              <a:ext cx="146271" cy="150342"/>
            </a:xfrm>
            <a:custGeom>
              <a:rect b="b" l="l" r="r" t="t"/>
              <a:pathLst>
                <a:path extrusionOk="0" h="1628" w="1584">
                  <a:moveTo>
                    <a:pt x="1502" y="0"/>
                  </a:moveTo>
                  <a:cubicBezTo>
                    <a:pt x="1485" y="0"/>
                    <a:pt x="1468" y="10"/>
                    <a:pt x="1447" y="31"/>
                  </a:cubicBezTo>
                  <a:lnTo>
                    <a:pt x="124" y="1409"/>
                  </a:lnTo>
                  <a:lnTo>
                    <a:pt x="1" y="1628"/>
                  </a:lnTo>
                  <a:lnTo>
                    <a:pt x="219" y="1505"/>
                  </a:lnTo>
                  <a:lnTo>
                    <a:pt x="1557" y="126"/>
                  </a:lnTo>
                  <a:cubicBezTo>
                    <a:pt x="1584" y="99"/>
                    <a:pt x="1584" y="58"/>
                    <a:pt x="1557" y="31"/>
                  </a:cubicBezTo>
                  <a:cubicBezTo>
                    <a:pt x="1536" y="10"/>
                    <a:pt x="1519" y="0"/>
                    <a:pt x="1502" y="0"/>
                  </a:cubicBezTo>
                  <a:close/>
                </a:path>
              </a:pathLst>
            </a:custGeom>
            <a:solidFill>
              <a:srgbClr val="BD412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1" name="Shape 631"/>
        <p:cNvGrpSpPr/>
        <p:nvPr/>
      </p:nvGrpSpPr>
      <p:grpSpPr>
        <a:xfrm>
          <a:off x="0" y="0"/>
          <a:ext cx="0" cy="0"/>
          <a:chOff x="0" y="0"/>
          <a:chExt cx="0" cy="0"/>
        </a:xfrm>
      </p:grpSpPr>
      <p:sp>
        <p:nvSpPr>
          <p:cNvPr id="632" name="Google Shape;632;g24ed49e0679_0_38"/>
          <p:cNvSpPr txBox="1"/>
          <p:nvPr>
            <p:ph type="title"/>
          </p:nvPr>
        </p:nvSpPr>
        <p:spPr>
          <a:xfrm>
            <a:off x="526475" y="251500"/>
            <a:ext cx="7704000" cy="5727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sz="1500"/>
              <a:t>  </a:t>
            </a:r>
            <a:r>
              <a:rPr lang="en-US" sz="1500">
                <a:latin typeface="Arial"/>
                <a:ea typeface="Arial"/>
                <a:cs typeface="Arial"/>
                <a:sym typeface="Arial"/>
              </a:rPr>
              <a:t>Sorting systems</a:t>
            </a:r>
            <a:endParaRPr sz="1500">
              <a:latin typeface="Arial"/>
              <a:ea typeface="Arial"/>
              <a:cs typeface="Arial"/>
              <a:sym typeface="Arial"/>
            </a:endParaRPr>
          </a:p>
        </p:txBody>
      </p:sp>
      <p:graphicFrame>
        <p:nvGraphicFramePr>
          <p:cNvPr id="633" name="Google Shape;633;g24ed49e0679_0_38"/>
          <p:cNvGraphicFramePr/>
          <p:nvPr/>
        </p:nvGraphicFramePr>
        <p:xfrm>
          <a:off x="1127400" y="824200"/>
          <a:ext cx="3000000" cy="3000000"/>
        </p:xfrm>
        <a:graphic>
          <a:graphicData uri="http://schemas.openxmlformats.org/drawingml/2006/table">
            <a:tbl>
              <a:tblPr>
                <a:noFill/>
                <a:tableStyleId>{0B6EDA2E-54A9-4AA7-A0BD-2CD9F19D622C}</a:tableStyleId>
              </a:tblPr>
              <a:tblGrid>
                <a:gridCol w="1213150"/>
                <a:gridCol w="845150"/>
                <a:gridCol w="1252450"/>
                <a:gridCol w="970850"/>
                <a:gridCol w="990300"/>
                <a:gridCol w="1330125"/>
              </a:tblGrid>
              <a:tr h="869025">
                <a:tc>
                  <a:txBody>
                    <a:bodyPr/>
                    <a:lstStyle/>
                    <a:p>
                      <a:pPr indent="0" lvl="0" marL="0" rtl="0" algn="l">
                        <a:spcBef>
                          <a:spcPts val="0"/>
                        </a:spcBef>
                        <a:spcAft>
                          <a:spcPts val="0"/>
                        </a:spcAft>
                        <a:buNone/>
                      </a:pPr>
                      <a:r>
                        <a:rPr lang="en-US" sz="1200"/>
                        <a:t>Name</a:t>
                      </a:r>
                      <a:endParaRPr sz="1200"/>
                    </a:p>
                  </a:txBody>
                  <a:tcPr marT="63500" marB="63500" marR="63500" marL="63500"/>
                </a:tc>
                <a:tc>
                  <a:txBody>
                    <a:bodyPr/>
                    <a:lstStyle/>
                    <a:p>
                      <a:pPr indent="0" lvl="0" marL="0" rtl="0" algn="l">
                        <a:spcBef>
                          <a:spcPts val="0"/>
                        </a:spcBef>
                        <a:spcAft>
                          <a:spcPts val="0"/>
                        </a:spcAft>
                        <a:buNone/>
                      </a:pPr>
                      <a:r>
                        <a:rPr lang="en-US" sz="1200"/>
                        <a:t>Area</a:t>
                      </a:r>
                      <a:endParaRPr sz="1200"/>
                    </a:p>
                  </a:txBody>
                  <a:tcPr marT="63500" marB="63500" marR="63500" marL="63500"/>
                </a:tc>
                <a:tc>
                  <a:txBody>
                    <a:bodyPr/>
                    <a:lstStyle/>
                    <a:p>
                      <a:pPr indent="0" lvl="0" marL="0" rtl="0" algn="l">
                        <a:spcBef>
                          <a:spcPts val="0"/>
                        </a:spcBef>
                        <a:spcAft>
                          <a:spcPts val="0"/>
                        </a:spcAft>
                        <a:buNone/>
                      </a:pPr>
                      <a:r>
                        <a:rPr lang="en-US" sz="1200"/>
                        <a:t>Automation type</a:t>
                      </a:r>
                      <a:endParaRPr sz="1200"/>
                    </a:p>
                  </a:txBody>
                  <a:tcPr marT="63500" marB="63500" marR="63500" marL="63500"/>
                </a:tc>
                <a:tc>
                  <a:txBody>
                    <a:bodyPr/>
                    <a:lstStyle/>
                    <a:p>
                      <a:pPr indent="0" lvl="0" marL="0" rtl="0" algn="l">
                        <a:spcBef>
                          <a:spcPts val="0"/>
                        </a:spcBef>
                        <a:spcAft>
                          <a:spcPts val="0"/>
                        </a:spcAft>
                        <a:buNone/>
                      </a:pPr>
                      <a:r>
                        <a:rPr lang="en-US" sz="1200"/>
                        <a:t>Cost</a:t>
                      </a:r>
                      <a:endParaRPr sz="1200"/>
                    </a:p>
                  </a:txBody>
                  <a:tcPr marT="63500" marB="63500" marR="63500" marL="63500"/>
                </a:tc>
                <a:tc>
                  <a:txBody>
                    <a:bodyPr/>
                    <a:lstStyle/>
                    <a:p>
                      <a:pPr indent="0" lvl="0" marL="0" marR="101600" rtl="0" algn="l">
                        <a:spcBef>
                          <a:spcPts val="0"/>
                        </a:spcBef>
                        <a:spcAft>
                          <a:spcPts val="0"/>
                        </a:spcAft>
                        <a:buNone/>
                      </a:pPr>
                      <a:r>
                        <a:rPr lang="en-US" sz="1200"/>
                        <a:t>Production Capacity:</a:t>
                      </a:r>
                      <a:endParaRPr sz="1200"/>
                    </a:p>
                    <a:p>
                      <a:pPr indent="0" lvl="0" marL="0" marR="101600" rtl="0" algn="l">
                        <a:spcBef>
                          <a:spcPts val="0"/>
                        </a:spcBef>
                        <a:spcAft>
                          <a:spcPts val="0"/>
                        </a:spcAft>
                        <a:buNone/>
                      </a:pPr>
                      <a:r>
                        <a:t/>
                      </a:r>
                      <a:endParaRPr sz="900">
                        <a:solidFill>
                          <a:srgbClr val="666666"/>
                        </a:solidFill>
                      </a:endParaRPr>
                    </a:p>
                    <a:p>
                      <a:pPr indent="0" lvl="0" marL="0" marR="101600" rtl="0" algn="l">
                        <a:spcBef>
                          <a:spcPts val="0"/>
                        </a:spcBef>
                        <a:spcAft>
                          <a:spcPts val="0"/>
                        </a:spcAft>
                        <a:buNone/>
                      </a:pPr>
                      <a:r>
                        <a:t/>
                      </a:r>
                      <a:endParaRPr sz="900">
                        <a:solidFill>
                          <a:srgbClr val="666666"/>
                        </a:solidFill>
                      </a:endParaRPr>
                    </a:p>
                    <a:p>
                      <a:pPr indent="0" lvl="0" marL="0" rtl="0" algn="l">
                        <a:spcBef>
                          <a:spcPts val="0"/>
                        </a:spcBef>
                        <a:spcAft>
                          <a:spcPts val="0"/>
                        </a:spcAft>
                        <a:buNone/>
                      </a:pPr>
                      <a:r>
                        <a:t/>
                      </a:r>
                      <a:endParaRPr sz="1200"/>
                    </a:p>
                  </a:txBody>
                  <a:tcPr marT="63500" marB="63500" marR="63500" marL="63500"/>
                </a:tc>
                <a:tc>
                  <a:txBody>
                    <a:bodyPr/>
                    <a:lstStyle/>
                    <a:p>
                      <a:pPr indent="0" lvl="0" marL="0" rtl="0" algn="l">
                        <a:spcBef>
                          <a:spcPts val="0"/>
                        </a:spcBef>
                        <a:spcAft>
                          <a:spcPts val="0"/>
                        </a:spcAft>
                        <a:buNone/>
                      </a:pPr>
                      <a:r>
                        <a:rPr lang="en-US" sz="1200"/>
                        <a:t>Working Time</a:t>
                      </a:r>
                      <a:endParaRPr sz="1200"/>
                    </a:p>
                  </a:txBody>
                  <a:tcPr marT="63500" marB="63500" marR="63500" marL="63500"/>
                </a:tc>
              </a:tr>
              <a:tr h="957425">
                <a:tc>
                  <a:txBody>
                    <a:bodyPr/>
                    <a:lstStyle/>
                    <a:p>
                      <a:pPr indent="0" lvl="0" marL="0" rtl="0" algn="l">
                        <a:spcBef>
                          <a:spcPts val="0"/>
                        </a:spcBef>
                        <a:spcAft>
                          <a:spcPts val="0"/>
                        </a:spcAft>
                        <a:buNone/>
                      </a:pPr>
                      <a:r>
                        <a:rPr lang="en-US" sz="1200"/>
                        <a:t>Beston household waste sorting machine</a:t>
                      </a:r>
                      <a:endParaRPr sz="1200"/>
                    </a:p>
                    <a:p>
                      <a:pPr indent="0" lvl="0" marL="0" rtl="0" algn="l">
                        <a:spcBef>
                          <a:spcPts val="0"/>
                        </a:spcBef>
                        <a:spcAft>
                          <a:spcPts val="0"/>
                        </a:spcAft>
                        <a:buNone/>
                      </a:pPr>
                      <a:r>
                        <a:t/>
                      </a:r>
                      <a:endParaRPr sz="1200"/>
                    </a:p>
                    <a:p>
                      <a:pPr indent="0" lvl="0" marL="0" rtl="0" algn="l">
                        <a:spcBef>
                          <a:spcPts val="0"/>
                        </a:spcBef>
                        <a:spcAft>
                          <a:spcPts val="0"/>
                        </a:spcAft>
                        <a:buNone/>
                      </a:pPr>
                      <a:r>
                        <a:rPr lang="en-US" sz="1200"/>
                        <a:t>Model :BFX-400</a:t>
                      </a:r>
                      <a:endParaRPr sz="1200"/>
                    </a:p>
                  </a:txBody>
                  <a:tcPr marT="63500" marB="63500" marR="63500" marL="63500"/>
                </a:tc>
                <a:tc>
                  <a:txBody>
                    <a:bodyPr/>
                    <a:lstStyle/>
                    <a:p>
                      <a:pPr indent="0" lvl="0" marL="0" rtl="0" algn="l">
                        <a:spcBef>
                          <a:spcPts val="0"/>
                        </a:spcBef>
                        <a:spcAft>
                          <a:spcPts val="0"/>
                        </a:spcAft>
                        <a:buNone/>
                      </a:pPr>
                      <a:r>
                        <a:rPr lang="en-US" sz="1200">
                          <a:solidFill>
                            <a:srgbClr val="3A3A3A"/>
                          </a:solidFill>
                        </a:rPr>
                        <a:t>3000㎡</a:t>
                      </a:r>
                      <a:endParaRPr sz="1200"/>
                    </a:p>
                  </a:txBody>
                  <a:tcPr marT="63500" marB="63500" marR="63500" marL="63500"/>
                </a:tc>
                <a:tc>
                  <a:txBody>
                    <a:bodyPr/>
                    <a:lstStyle/>
                    <a:p>
                      <a:pPr indent="0" lvl="0" marL="0" rtl="0" algn="l">
                        <a:spcBef>
                          <a:spcPts val="0"/>
                        </a:spcBef>
                        <a:spcAft>
                          <a:spcPts val="0"/>
                        </a:spcAft>
                        <a:buNone/>
                      </a:pPr>
                      <a:r>
                        <a:rPr lang="en-US" sz="1200">
                          <a:solidFill>
                            <a:srgbClr val="3A3A3A"/>
                          </a:solidFill>
                        </a:rPr>
                        <a:t>Fully automatic operation system</a:t>
                      </a:r>
                      <a:endParaRPr sz="1200"/>
                    </a:p>
                  </a:txBody>
                  <a:tcPr marT="63500" marB="63500" marR="63500" marL="63500"/>
                </a:tc>
                <a:tc>
                  <a:txBody>
                    <a:bodyPr/>
                    <a:lstStyle/>
                    <a:p>
                      <a:pPr indent="0" lvl="0" marL="0" rtl="0" algn="l">
                        <a:lnSpc>
                          <a:spcPct val="128571"/>
                        </a:lnSpc>
                        <a:spcBef>
                          <a:spcPts val="0"/>
                        </a:spcBef>
                        <a:spcAft>
                          <a:spcPts val="0"/>
                        </a:spcAft>
                        <a:buNone/>
                      </a:pPr>
                      <a:r>
                        <a:rPr lang="en-US" sz="1200">
                          <a:solidFill>
                            <a:srgbClr val="202124"/>
                          </a:solidFill>
                        </a:rPr>
                        <a:t>1999 999.00 USD</a:t>
                      </a:r>
                      <a:endParaRPr b="1" sz="1200"/>
                    </a:p>
                  </a:txBody>
                  <a:tcPr marT="63500" marB="63500" marR="63500" marL="63500"/>
                </a:tc>
                <a:tc>
                  <a:txBody>
                    <a:bodyPr/>
                    <a:lstStyle/>
                    <a:p>
                      <a:pPr indent="0" lvl="0" marL="0" rtl="0" algn="l">
                        <a:spcBef>
                          <a:spcPts val="0"/>
                        </a:spcBef>
                        <a:spcAft>
                          <a:spcPts val="0"/>
                        </a:spcAft>
                        <a:buNone/>
                      </a:pPr>
                      <a:r>
                        <a:rPr lang="en-US" sz="1150">
                          <a:solidFill>
                            <a:srgbClr val="050505"/>
                          </a:solidFill>
                        </a:rPr>
                        <a:t>500T/D</a:t>
                      </a:r>
                      <a:endParaRPr sz="1200">
                        <a:solidFill>
                          <a:srgbClr val="3A3A3A"/>
                        </a:solidFill>
                      </a:endParaRPr>
                    </a:p>
                  </a:txBody>
                  <a:tcPr marT="63500" marB="63500" marR="63500" marL="63500"/>
                </a:tc>
                <a:tc>
                  <a:txBody>
                    <a:bodyPr/>
                    <a:lstStyle/>
                    <a:p>
                      <a:pPr indent="0" lvl="0" marL="0" rtl="0" algn="l">
                        <a:spcBef>
                          <a:spcPts val="0"/>
                        </a:spcBef>
                        <a:spcAft>
                          <a:spcPts val="0"/>
                        </a:spcAft>
                        <a:buNone/>
                      </a:pPr>
                      <a:r>
                        <a:rPr lang="en-US" sz="1200">
                          <a:solidFill>
                            <a:srgbClr val="3A3A3A"/>
                          </a:solidFill>
                        </a:rPr>
                        <a:t>20 hours</a:t>
                      </a:r>
                      <a:endParaRPr sz="1200"/>
                    </a:p>
                  </a:txBody>
                  <a:tcPr marT="63500" marB="63500" marR="63500" marL="63500"/>
                </a:tc>
              </a:tr>
              <a:tr h="1335250">
                <a:tc>
                  <a:txBody>
                    <a:bodyPr/>
                    <a:lstStyle/>
                    <a:p>
                      <a:pPr indent="0" lvl="0" marL="0" rtl="0" algn="l">
                        <a:spcBef>
                          <a:spcPts val="0"/>
                        </a:spcBef>
                        <a:spcAft>
                          <a:spcPts val="0"/>
                        </a:spcAft>
                        <a:buNone/>
                      </a:pPr>
                      <a:r>
                        <a:rPr lang="en-US" sz="1200"/>
                        <a:t>baonan </a:t>
                      </a:r>
                      <a:endParaRPr sz="1200"/>
                    </a:p>
                    <a:p>
                      <a:pPr indent="0" lvl="0" marL="0" rtl="0" algn="l">
                        <a:spcBef>
                          <a:spcPts val="0"/>
                        </a:spcBef>
                        <a:spcAft>
                          <a:spcPts val="0"/>
                        </a:spcAft>
                        <a:buNone/>
                      </a:pPr>
                      <a:r>
                        <a:rPr lang="en-US" sz="1200"/>
                        <a:t>Model</a:t>
                      </a:r>
                      <a:endParaRPr sz="1200"/>
                    </a:p>
                    <a:p>
                      <a:pPr indent="0" lvl="0" marL="0" rtl="0" algn="l">
                        <a:spcBef>
                          <a:spcPts val="0"/>
                        </a:spcBef>
                        <a:spcAft>
                          <a:spcPts val="0"/>
                        </a:spcAft>
                        <a:buNone/>
                      </a:pPr>
                      <a:r>
                        <a:rPr lang="en-US" sz="1200"/>
                        <a:t>TS500</a:t>
                      </a:r>
                      <a:endParaRPr sz="1200"/>
                    </a:p>
                    <a:p>
                      <a:pPr indent="0" lvl="0" marL="0" rtl="0" algn="l">
                        <a:spcBef>
                          <a:spcPts val="0"/>
                        </a:spcBef>
                        <a:spcAft>
                          <a:spcPts val="0"/>
                        </a:spcAft>
                        <a:buNone/>
                      </a:pPr>
                      <a:r>
                        <a:t/>
                      </a:r>
                      <a:endParaRPr sz="900">
                        <a:solidFill>
                          <a:srgbClr val="333333"/>
                        </a:solidFill>
                      </a:endParaRPr>
                    </a:p>
                  </a:txBody>
                  <a:tcPr marT="63500" marB="63500" marR="63500" marL="63500"/>
                </a:tc>
                <a:tc>
                  <a:txBody>
                    <a:bodyPr/>
                    <a:lstStyle/>
                    <a:p>
                      <a:pPr indent="0" lvl="0" marL="0" rtl="0" algn="l">
                        <a:spcBef>
                          <a:spcPts val="0"/>
                        </a:spcBef>
                        <a:spcAft>
                          <a:spcPts val="0"/>
                        </a:spcAft>
                        <a:buNone/>
                      </a:pPr>
                      <a:r>
                        <a:rPr lang="en-US" sz="1200"/>
                        <a:t>2000</a:t>
                      </a:r>
                      <a:r>
                        <a:rPr lang="en-US" sz="1200">
                          <a:solidFill>
                            <a:srgbClr val="3A3A3A"/>
                          </a:solidFill>
                        </a:rPr>
                        <a:t>㎡</a:t>
                      </a:r>
                      <a:endParaRPr sz="1200"/>
                    </a:p>
                  </a:txBody>
                  <a:tcPr marT="63500" marB="63500" marR="63500" marL="63500"/>
                </a:tc>
                <a:tc>
                  <a:txBody>
                    <a:bodyPr/>
                    <a:lstStyle/>
                    <a:p>
                      <a:pPr indent="0" lvl="0" marL="0" rtl="0" algn="l">
                        <a:spcBef>
                          <a:spcPts val="0"/>
                        </a:spcBef>
                        <a:spcAft>
                          <a:spcPts val="0"/>
                        </a:spcAft>
                        <a:buNone/>
                      </a:pPr>
                      <a:r>
                        <a:rPr lang="en-US" sz="1200"/>
                        <a:t>Automatic &amp; manual</a:t>
                      </a:r>
                      <a:endParaRPr sz="1200"/>
                    </a:p>
                    <a:p>
                      <a:pPr indent="0" lvl="0" marL="0" rtl="0" algn="l">
                        <a:spcBef>
                          <a:spcPts val="0"/>
                        </a:spcBef>
                        <a:spcAft>
                          <a:spcPts val="0"/>
                        </a:spcAft>
                        <a:buNone/>
                      </a:pPr>
                      <a:r>
                        <a:t/>
                      </a:r>
                      <a:endParaRPr sz="1200"/>
                    </a:p>
                    <a:p>
                      <a:pPr indent="0" lvl="0" marL="0" rtl="0" algn="l">
                        <a:spcBef>
                          <a:spcPts val="0"/>
                        </a:spcBef>
                        <a:spcAft>
                          <a:spcPts val="0"/>
                        </a:spcAft>
                        <a:buNone/>
                      </a:pPr>
                      <a:r>
                        <a:t/>
                      </a:r>
                      <a:endParaRPr b="1" sz="1200"/>
                    </a:p>
                  </a:txBody>
                  <a:tcPr marT="63500" marB="63500" marR="63500" marL="63500"/>
                </a:tc>
                <a:tc>
                  <a:txBody>
                    <a:bodyPr/>
                    <a:lstStyle/>
                    <a:p>
                      <a:pPr indent="0" lvl="0" marL="0" rtl="0" algn="l">
                        <a:lnSpc>
                          <a:spcPct val="128571"/>
                        </a:lnSpc>
                        <a:spcBef>
                          <a:spcPts val="0"/>
                        </a:spcBef>
                        <a:spcAft>
                          <a:spcPts val="0"/>
                        </a:spcAft>
                        <a:buNone/>
                      </a:pPr>
                      <a:r>
                        <a:rPr lang="en-US" sz="1200">
                          <a:solidFill>
                            <a:srgbClr val="202124"/>
                          </a:solidFill>
                        </a:rPr>
                        <a:t>1999 000.00 USD</a:t>
                      </a:r>
                      <a:endParaRPr sz="1200">
                        <a:solidFill>
                          <a:srgbClr val="202124"/>
                        </a:solidFill>
                      </a:endParaRPr>
                    </a:p>
                    <a:p>
                      <a:pPr indent="0" lvl="0" marL="0" rtl="0" algn="l">
                        <a:lnSpc>
                          <a:spcPct val="144444"/>
                        </a:lnSpc>
                        <a:spcBef>
                          <a:spcPts val="800"/>
                        </a:spcBef>
                        <a:spcAft>
                          <a:spcPts val="0"/>
                        </a:spcAft>
                        <a:buNone/>
                      </a:pPr>
                      <a:r>
                        <a:t/>
                      </a:r>
                      <a:endParaRPr sz="1200"/>
                    </a:p>
                    <a:p>
                      <a:pPr indent="0" lvl="0" marL="0" rtl="0" algn="l">
                        <a:lnSpc>
                          <a:spcPct val="144444"/>
                        </a:lnSpc>
                        <a:spcBef>
                          <a:spcPts val="800"/>
                        </a:spcBef>
                        <a:spcAft>
                          <a:spcPts val="0"/>
                        </a:spcAft>
                        <a:buNone/>
                      </a:pPr>
                      <a:r>
                        <a:t/>
                      </a:r>
                      <a:endParaRPr b="1" sz="1350">
                        <a:solidFill>
                          <a:srgbClr val="333333"/>
                        </a:solidFill>
                      </a:endParaRPr>
                    </a:p>
                    <a:p>
                      <a:pPr indent="0" lvl="0" marL="0" rtl="0" algn="l">
                        <a:spcBef>
                          <a:spcPts val="800"/>
                        </a:spcBef>
                        <a:spcAft>
                          <a:spcPts val="0"/>
                        </a:spcAft>
                        <a:buNone/>
                      </a:pPr>
                      <a:r>
                        <a:t/>
                      </a:r>
                      <a:endParaRPr b="1" sz="1200">
                        <a:solidFill>
                          <a:srgbClr val="FF7519"/>
                        </a:solidFill>
                      </a:endParaRPr>
                    </a:p>
                  </a:txBody>
                  <a:tcPr marT="63500" marB="63500" marR="63500" marL="63500"/>
                </a:tc>
                <a:tc>
                  <a:txBody>
                    <a:bodyPr/>
                    <a:lstStyle/>
                    <a:p>
                      <a:pPr indent="0" lvl="0" marL="0" rtl="0" algn="l">
                        <a:spcBef>
                          <a:spcPts val="0"/>
                        </a:spcBef>
                        <a:spcAft>
                          <a:spcPts val="0"/>
                        </a:spcAft>
                        <a:buNone/>
                      </a:pPr>
                      <a:r>
                        <a:rPr lang="en-US" sz="1200"/>
                        <a:t>500 Ton/D</a:t>
                      </a:r>
                      <a:endParaRPr sz="1200"/>
                    </a:p>
                  </a:txBody>
                  <a:tcPr marT="63500" marB="63500" marR="63500" marL="63500"/>
                </a:tc>
                <a:tc>
                  <a:txBody>
                    <a:bodyPr/>
                    <a:lstStyle/>
                    <a:p>
                      <a:pPr indent="0" lvl="0" marL="0" rtl="0" algn="l">
                        <a:spcBef>
                          <a:spcPts val="0"/>
                        </a:spcBef>
                        <a:spcAft>
                          <a:spcPts val="0"/>
                        </a:spcAft>
                        <a:buNone/>
                      </a:pPr>
                      <a:r>
                        <a:rPr lang="en-US" sz="1200"/>
                        <a:t>18 hours</a:t>
                      </a:r>
                      <a:endParaRPr sz="1200"/>
                    </a:p>
                  </a:txBody>
                  <a:tcPr marT="63500" marB="63500" marR="63500" marL="63500"/>
                </a:tc>
              </a:tr>
              <a:tr h="922075">
                <a:tc>
                  <a:txBody>
                    <a:bodyPr/>
                    <a:lstStyle/>
                    <a:p>
                      <a:pPr indent="0" lvl="0" marL="0" rtl="0" algn="l">
                        <a:spcBef>
                          <a:spcPts val="0"/>
                        </a:spcBef>
                        <a:spcAft>
                          <a:spcPts val="0"/>
                        </a:spcAft>
                        <a:buNone/>
                      </a:pPr>
                      <a:r>
                        <a:rPr lang="en-US" sz="1200"/>
                        <a:t>Maxborn</a:t>
                      </a:r>
                      <a:endParaRPr sz="1200"/>
                    </a:p>
                    <a:p>
                      <a:pPr indent="0" lvl="0" marL="0" rtl="0" algn="l">
                        <a:spcBef>
                          <a:spcPts val="0"/>
                        </a:spcBef>
                        <a:spcAft>
                          <a:spcPts val="0"/>
                        </a:spcAft>
                        <a:buNone/>
                      </a:pPr>
                      <a:r>
                        <a:rPr lang="en-US" sz="1200"/>
                        <a:t>Model</a:t>
                      </a:r>
                      <a:endParaRPr sz="1200"/>
                    </a:p>
                    <a:p>
                      <a:pPr indent="0" lvl="0" marL="190500" rtl="1" algn="r">
                        <a:spcBef>
                          <a:spcPts val="0"/>
                        </a:spcBef>
                        <a:spcAft>
                          <a:spcPts val="0"/>
                        </a:spcAft>
                        <a:buNone/>
                      </a:pPr>
                      <a:r>
                        <a:rPr lang="en-US" sz="1200"/>
                        <a:t>MB-400</a:t>
                      </a:r>
                      <a:endParaRPr sz="1200"/>
                    </a:p>
                    <a:p>
                      <a:pPr indent="0" lvl="0" marL="190500" rtl="1" algn="r">
                        <a:spcBef>
                          <a:spcPts val="0"/>
                        </a:spcBef>
                        <a:spcAft>
                          <a:spcPts val="0"/>
                        </a:spcAft>
                        <a:buNone/>
                      </a:pPr>
                      <a:r>
                        <a:t/>
                      </a:r>
                      <a:endParaRPr b="1" sz="1050">
                        <a:solidFill>
                          <a:srgbClr val="555555"/>
                        </a:solidFill>
                      </a:endParaRPr>
                    </a:p>
                    <a:p>
                      <a:pPr indent="0" lvl="0" marL="0" rtl="0" algn="l">
                        <a:spcBef>
                          <a:spcPts val="0"/>
                        </a:spcBef>
                        <a:spcAft>
                          <a:spcPts val="0"/>
                        </a:spcAft>
                        <a:buNone/>
                      </a:pPr>
                      <a:r>
                        <a:t/>
                      </a:r>
                      <a:endParaRPr b="1" sz="1050">
                        <a:solidFill>
                          <a:srgbClr val="666666"/>
                        </a:solidFill>
                      </a:endParaRPr>
                    </a:p>
                  </a:txBody>
                  <a:tcPr marT="63500" marB="63500" marR="63500" marL="63500"/>
                </a:tc>
                <a:tc>
                  <a:txBody>
                    <a:bodyPr/>
                    <a:lstStyle/>
                    <a:p>
                      <a:pPr indent="0" lvl="0" marL="0" rtl="0" algn="l">
                        <a:spcBef>
                          <a:spcPts val="0"/>
                        </a:spcBef>
                        <a:spcAft>
                          <a:spcPts val="0"/>
                        </a:spcAft>
                        <a:buNone/>
                      </a:pPr>
                      <a:r>
                        <a:rPr lang="en-US" sz="1050">
                          <a:solidFill>
                            <a:srgbClr val="222222"/>
                          </a:solidFill>
                        </a:rPr>
                        <a:t>800-2000</a:t>
                      </a:r>
                      <a:r>
                        <a:rPr lang="en-US" sz="1200"/>
                        <a:t>㎡</a:t>
                      </a:r>
                      <a:endParaRPr sz="1200"/>
                    </a:p>
                  </a:txBody>
                  <a:tcPr marT="63500" marB="63500" marR="63500" marL="63500"/>
                </a:tc>
                <a:tc>
                  <a:txBody>
                    <a:bodyPr/>
                    <a:lstStyle/>
                    <a:p>
                      <a:pPr indent="0" lvl="0" marL="0" rtl="0" algn="l">
                        <a:spcBef>
                          <a:spcPts val="0"/>
                        </a:spcBef>
                        <a:spcAft>
                          <a:spcPts val="0"/>
                        </a:spcAft>
                        <a:buNone/>
                      </a:pPr>
                      <a:r>
                        <a:rPr lang="en-US" sz="1200"/>
                        <a:t>full-automatic </a:t>
                      </a:r>
                      <a:r>
                        <a:rPr lang="en-US" sz="1200">
                          <a:solidFill>
                            <a:srgbClr val="050505"/>
                          </a:solidFill>
                        </a:rPr>
                        <a:t>and semi-automatic</a:t>
                      </a:r>
                      <a:endParaRPr sz="1200"/>
                    </a:p>
                  </a:txBody>
                  <a:tcPr marT="63500" marB="63500" marR="63500" marL="63500"/>
                </a:tc>
                <a:tc>
                  <a:txBody>
                    <a:bodyPr/>
                    <a:lstStyle/>
                    <a:p>
                      <a:pPr indent="0" lvl="0" marL="0" rtl="0" algn="l">
                        <a:lnSpc>
                          <a:spcPct val="128571"/>
                        </a:lnSpc>
                        <a:spcBef>
                          <a:spcPts val="0"/>
                        </a:spcBef>
                        <a:spcAft>
                          <a:spcPts val="0"/>
                        </a:spcAft>
                        <a:buNone/>
                      </a:pPr>
                      <a:r>
                        <a:rPr lang="en-US" sz="1200">
                          <a:solidFill>
                            <a:srgbClr val="202124"/>
                          </a:solidFill>
                        </a:rPr>
                        <a:t>1899 000.00 USD</a:t>
                      </a:r>
                      <a:endParaRPr b="1" sz="1200"/>
                    </a:p>
                  </a:txBody>
                  <a:tcPr marT="63500" marB="63500" marR="63500" marL="63500"/>
                </a:tc>
                <a:tc>
                  <a:txBody>
                    <a:bodyPr/>
                    <a:lstStyle/>
                    <a:p>
                      <a:pPr indent="0" lvl="0" marL="0" rtl="0" algn="l">
                        <a:lnSpc>
                          <a:spcPct val="128571"/>
                        </a:lnSpc>
                        <a:spcBef>
                          <a:spcPts val="0"/>
                        </a:spcBef>
                        <a:spcAft>
                          <a:spcPts val="0"/>
                        </a:spcAft>
                        <a:buNone/>
                      </a:pPr>
                      <a:r>
                        <a:rPr lang="en-US" sz="1200"/>
                        <a:t>400 Ton/D</a:t>
                      </a:r>
                      <a:endParaRPr sz="1200"/>
                    </a:p>
                  </a:txBody>
                  <a:tcPr marT="63500" marB="63500" marR="63500" marL="63500"/>
                </a:tc>
                <a:tc>
                  <a:txBody>
                    <a:bodyPr/>
                    <a:lstStyle/>
                    <a:p>
                      <a:pPr indent="0" lvl="0" marL="0" rtl="0" algn="l">
                        <a:spcBef>
                          <a:spcPts val="0"/>
                        </a:spcBef>
                        <a:spcAft>
                          <a:spcPts val="0"/>
                        </a:spcAft>
                        <a:buNone/>
                      </a:pPr>
                      <a:r>
                        <a:rPr lang="en-US" sz="1200"/>
                        <a:t>8-16 hours</a:t>
                      </a:r>
                      <a:endParaRPr sz="1200"/>
                    </a:p>
                  </a:txBody>
                  <a:tcPr marT="63500" marB="63500" marR="63500" marL="63500"/>
                </a:tc>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7" name="Shape 637"/>
        <p:cNvGrpSpPr/>
        <p:nvPr/>
      </p:nvGrpSpPr>
      <p:grpSpPr>
        <a:xfrm>
          <a:off x="0" y="0"/>
          <a:ext cx="0" cy="0"/>
          <a:chOff x="0" y="0"/>
          <a:chExt cx="0" cy="0"/>
        </a:xfrm>
      </p:grpSpPr>
      <p:sp>
        <p:nvSpPr>
          <p:cNvPr id="638" name="Google Shape;638;g24ed49e0679_0_45"/>
          <p:cNvSpPr txBox="1"/>
          <p:nvPr>
            <p:ph type="title"/>
          </p:nvPr>
        </p:nvSpPr>
        <p:spPr>
          <a:xfrm>
            <a:off x="720000" y="445025"/>
            <a:ext cx="7704000" cy="572700"/>
          </a:xfrm>
          <a:prstGeom prst="rect">
            <a:avLst/>
          </a:prstGeom>
        </p:spPr>
        <p:txBody>
          <a:bodyPr anchorCtr="0" anchor="ctr" bIns="91425" lIns="91425" spcFirstLastPara="1" rIns="91425" wrap="square" tIns="91425">
            <a:noAutofit/>
          </a:bodyPr>
          <a:lstStyle/>
          <a:p>
            <a:pPr indent="0" lvl="0" marL="457200" rtl="0" algn="l">
              <a:lnSpc>
                <a:spcPct val="107916"/>
              </a:lnSpc>
              <a:spcBef>
                <a:spcPts val="0"/>
              </a:spcBef>
              <a:spcAft>
                <a:spcPts val="0"/>
              </a:spcAft>
              <a:buNone/>
            </a:pPr>
            <a:r>
              <a:t/>
            </a:r>
            <a:endParaRPr sz="1200">
              <a:solidFill>
                <a:srgbClr val="2F5496"/>
              </a:solidFill>
              <a:latin typeface="Calibri"/>
              <a:ea typeface="Calibri"/>
              <a:cs typeface="Calibri"/>
              <a:sym typeface="Calibri"/>
            </a:endParaRPr>
          </a:p>
          <a:p>
            <a:pPr indent="0" lvl="0" marL="457200" rtl="0" algn="l">
              <a:lnSpc>
                <a:spcPct val="107916"/>
              </a:lnSpc>
              <a:spcBef>
                <a:spcPts val="0"/>
              </a:spcBef>
              <a:spcAft>
                <a:spcPts val="0"/>
              </a:spcAft>
              <a:buNone/>
            </a:pPr>
            <a:r>
              <a:t/>
            </a:r>
            <a:endParaRPr sz="1200">
              <a:solidFill>
                <a:srgbClr val="2F5496"/>
              </a:solidFill>
              <a:latin typeface="Calibri"/>
              <a:ea typeface="Calibri"/>
              <a:cs typeface="Calibri"/>
              <a:sym typeface="Calibri"/>
            </a:endParaRPr>
          </a:p>
          <a:p>
            <a:pPr indent="0" lvl="0" marL="457200" rtl="0" algn="l">
              <a:lnSpc>
                <a:spcPct val="107916"/>
              </a:lnSpc>
              <a:spcBef>
                <a:spcPts val="0"/>
              </a:spcBef>
              <a:spcAft>
                <a:spcPts val="0"/>
              </a:spcAft>
              <a:buNone/>
            </a:pPr>
            <a:r>
              <a:rPr lang="en-US" sz="1700">
                <a:latin typeface="Arial"/>
                <a:ea typeface="Arial"/>
                <a:cs typeface="Arial"/>
                <a:sym typeface="Arial"/>
              </a:rPr>
              <a:t>Criteria for each sorting system of the three systems</a:t>
            </a:r>
            <a:endParaRPr sz="1700">
              <a:latin typeface="Arial"/>
              <a:ea typeface="Arial"/>
              <a:cs typeface="Arial"/>
              <a:sym typeface="Arial"/>
            </a:endParaRPr>
          </a:p>
          <a:p>
            <a:pPr indent="0" lvl="0" marL="0" rtl="0" algn="l">
              <a:spcBef>
                <a:spcPts val="0"/>
              </a:spcBef>
              <a:spcAft>
                <a:spcPts val="0"/>
              </a:spcAft>
              <a:buNone/>
            </a:pPr>
            <a:r>
              <a:t/>
            </a:r>
            <a:endParaRPr/>
          </a:p>
        </p:txBody>
      </p:sp>
      <p:graphicFrame>
        <p:nvGraphicFramePr>
          <p:cNvPr id="639" name="Google Shape;639;g24ed49e0679_0_45"/>
          <p:cNvGraphicFramePr/>
          <p:nvPr/>
        </p:nvGraphicFramePr>
        <p:xfrm>
          <a:off x="875550" y="1089425"/>
          <a:ext cx="3000000" cy="3000000"/>
        </p:xfrm>
        <a:graphic>
          <a:graphicData uri="http://schemas.openxmlformats.org/drawingml/2006/table">
            <a:tbl>
              <a:tblPr>
                <a:noFill/>
                <a:tableStyleId>{0B6EDA2E-54A9-4AA7-A0BD-2CD9F19D622C}</a:tableStyleId>
              </a:tblPr>
              <a:tblGrid>
                <a:gridCol w="1279725"/>
                <a:gridCol w="1279725"/>
                <a:gridCol w="1279725"/>
                <a:gridCol w="1279725"/>
                <a:gridCol w="1279725"/>
              </a:tblGrid>
              <a:tr h="502550">
                <a:tc>
                  <a:txBody>
                    <a:bodyPr/>
                    <a:lstStyle/>
                    <a:p>
                      <a:pPr indent="0" lvl="0" marL="0" rtl="0" algn="l">
                        <a:spcBef>
                          <a:spcPts val="0"/>
                        </a:spcBef>
                        <a:spcAft>
                          <a:spcPts val="0"/>
                        </a:spcAft>
                        <a:buNone/>
                      </a:pPr>
                      <a:r>
                        <a:rPr lang="en-US" sz="1500"/>
                        <a:t>criteria</a:t>
                      </a:r>
                      <a:endParaRPr sz="1500"/>
                    </a:p>
                  </a:txBody>
                  <a:tcPr marT="63500" marB="63500" marR="63500" marL="63500"/>
                </a:tc>
                <a:tc>
                  <a:txBody>
                    <a:bodyPr/>
                    <a:lstStyle/>
                    <a:p>
                      <a:pPr indent="0" lvl="0" marL="0" rtl="0" algn="l">
                        <a:spcBef>
                          <a:spcPts val="0"/>
                        </a:spcBef>
                        <a:spcAft>
                          <a:spcPts val="0"/>
                        </a:spcAft>
                        <a:buNone/>
                      </a:pPr>
                      <a:r>
                        <a:rPr lang="en-US" sz="1500"/>
                        <a:t>weight</a:t>
                      </a:r>
                      <a:endParaRPr sz="1500"/>
                    </a:p>
                  </a:txBody>
                  <a:tcPr marT="63500" marB="63500" marR="63500" marL="63500"/>
                </a:tc>
                <a:tc>
                  <a:txBody>
                    <a:bodyPr/>
                    <a:lstStyle/>
                    <a:p>
                      <a:pPr indent="0" lvl="0" marL="0" rtl="0" algn="l">
                        <a:spcBef>
                          <a:spcPts val="0"/>
                        </a:spcBef>
                        <a:spcAft>
                          <a:spcPts val="0"/>
                        </a:spcAft>
                        <a:buNone/>
                      </a:pPr>
                      <a:r>
                        <a:rPr lang="en-US" sz="1500"/>
                        <a:t>System 1</a:t>
                      </a:r>
                      <a:endParaRPr sz="1500"/>
                    </a:p>
                  </a:txBody>
                  <a:tcPr marT="63500" marB="63500" marR="63500" marL="63500"/>
                </a:tc>
                <a:tc>
                  <a:txBody>
                    <a:bodyPr/>
                    <a:lstStyle/>
                    <a:p>
                      <a:pPr indent="0" lvl="0" marL="0" rtl="0" algn="l">
                        <a:spcBef>
                          <a:spcPts val="0"/>
                        </a:spcBef>
                        <a:spcAft>
                          <a:spcPts val="0"/>
                        </a:spcAft>
                        <a:buNone/>
                      </a:pPr>
                      <a:r>
                        <a:rPr lang="en-US" sz="1500"/>
                        <a:t>System 2</a:t>
                      </a:r>
                      <a:endParaRPr sz="1500"/>
                    </a:p>
                  </a:txBody>
                  <a:tcPr marT="63500" marB="63500" marR="63500" marL="63500"/>
                </a:tc>
                <a:tc>
                  <a:txBody>
                    <a:bodyPr/>
                    <a:lstStyle/>
                    <a:p>
                      <a:pPr indent="0" lvl="0" marL="0" rtl="0" algn="l">
                        <a:spcBef>
                          <a:spcPts val="0"/>
                        </a:spcBef>
                        <a:spcAft>
                          <a:spcPts val="0"/>
                        </a:spcAft>
                        <a:buNone/>
                      </a:pPr>
                      <a:r>
                        <a:rPr lang="en-US" sz="1500"/>
                        <a:t>System 3</a:t>
                      </a:r>
                      <a:endParaRPr sz="1500"/>
                    </a:p>
                  </a:txBody>
                  <a:tcPr marT="63500" marB="63500" marR="63500" marL="63500"/>
                </a:tc>
              </a:tr>
              <a:tr h="502550">
                <a:tc>
                  <a:txBody>
                    <a:bodyPr/>
                    <a:lstStyle/>
                    <a:p>
                      <a:pPr indent="0" lvl="0" marL="0" rtl="0" algn="l">
                        <a:spcBef>
                          <a:spcPts val="0"/>
                        </a:spcBef>
                        <a:spcAft>
                          <a:spcPts val="0"/>
                        </a:spcAft>
                        <a:buNone/>
                      </a:pPr>
                      <a:r>
                        <a:rPr lang="en-US" sz="1500"/>
                        <a:t>Area</a:t>
                      </a:r>
                      <a:endParaRPr sz="1500"/>
                    </a:p>
                  </a:txBody>
                  <a:tcPr marT="63500" marB="63500" marR="63500" marL="63500"/>
                </a:tc>
                <a:tc>
                  <a:txBody>
                    <a:bodyPr/>
                    <a:lstStyle/>
                    <a:p>
                      <a:pPr indent="0" lvl="0" marL="0" rtl="0" algn="l">
                        <a:spcBef>
                          <a:spcPts val="0"/>
                        </a:spcBef>
                        <a:spcAft>
                          <a:spcPts val="0"/>
                        </a:spcAft>
                        <a:buNone/>
                      </a:pPr>
                      <a:r>
                        <a:rPr lang="en-US" sz="1500"/>
                        <a:t>35%</a:t>
                      </a:r>
                      <a:endParaRPr sz="1500"/>
                    </a:p>
                  </a:txBody>
                  <a:tcPr marT="63500" marB="63500" marR="63500" marL="63500"/>
                </a:tc>
                <a:tc>
                  <a:txBody>
                    <a:bodyPr/>
                    <a:lstStyle/>
                    <a:p>
                      <a:pPr indent="0" lvl="0" marL="0" rtl="0" algn="l">
                        <a:spcBef>
                          <a:spcPts val="0"/>
                        </a:spcBef>
                        <a:spcAft>
                          <a:spcPts val="0"/>
                        </a:spcAft>
                        <a:buNone/>
                      </a:pPr>
                      <a:r>
                        <a:rPr lang="en-US" sz="1500"/>
                        <a:t>3,000</a:t>
                      </a:r>
                      <a:endParaRPr sz="1500"/>
                    </a:p>
                  </a:txBody>
                  <a:tcPr marT="63500" marB="63500" marR="63500" marL="63500"/>
                </a:tc>
                <a:tc>
                  <a:txBody>
                    <a:bodyPr/>
                    <a:lstStyle/>
                    <a:p>
                      <a:pPr indent="0" lvl="0" marL="0" rtl="0" algn="l">
                        <a:spcBef>
                          <a:spcPts val="0"/>
                        </a:spcBef>
                        <a:spcAft>
                          <a:spcPts val="0"/>
                        </a:spcAft>
                        <a:buNone/>
                      </a:pPr>
                      <a:r>
                        <a:rPr lang="en-US" sz="1500"/>
                        <a:t>2,000</a:t>
                      </a:r>
                      <a:endParaRPr sz="1500"/>
                    </a:p>
                  </a:txBody>
                  <a:tcPr marT="63500" marB="63500" marR="63500" marL="63500"/>
                </a:tc>
                <a:tc>
                  <a:txBody>
                    <a:bodyPr/>
                    <a:lstStyle/>
                    <a:p>
                      <a:pPr indent="0" lvl="0" marL="0" rtl="0" algn="l">
                        <a:spcBef>
                          <a:spcPts val="0"/>
                        </a:spcBef>
                        <a:spcAft>
                          <a:spcPts val="0"/>
                        </a:spcAft>
                        <a:buNone/>
                      </a:pPr>
                      <a:r>
                        <a:rPr lang="en-US" sz="1500"/>
                        <a:t>2,000</a:t>
                      </a:r>
                      <a:endParaRPr sz="1500"/>
                    </a:p>
                  </a:txBody>
                  <a:tcPr marT="63500" marB="63500" marR="63500" marL="63500"/>
                </a:tc>
              </a:tr>
              <a:tr h="502550">
                <a:tc>
                  <a:txBody>
                    <a:bodyPr/>
                    <a:lstStyle/>
                    <a:p>
                      <a:pPr indent="0" lvl="0" marL="0" rtl="0" algn="l">
                        <a:spcBef>
                          <a:spcPts val="0"/>
                        </a:spcBef>
                        <a:spcAft>
                          <a:spcPts val="0"/>
                        </a:spcAft>
                        <a:buNone/>
                      </a:pPr>
                      <a:r>
                        <a:rPr lang="en-US" sz="1500"/>
                        <a:t>Cost</a:t>
                      </a:r>
                      <a:endParaRPr sz="1500"/>
                    </a:p>
                  </a:txBody>
                  <a:tcPr marT="63500" marB="63500" marR="63500" marL="63500"/>
                </a:tc>
                <a:tc>
                  <a:txBody>
                    <a:bodyPr/>
                    <a:lstStyle/>
                    <a:p>
                      <a:pPr indent="0" lvl="0" marL="0" rtl="0" algn="l">
                        <a:spcBef>
                          <a:spcPts val="0"/>
                        </a:spcBef>
                        <a:spcAft>
                          <a:spcPts val="0"/>
                        </a:spcAft>
                        <a:buNone/>
                      </a:pPr>
                      <a:r>
                        <a:rPr lang="en-US" sz="1500"/>
                        <a:t>25%</a:t>
                      </a:r>
                      <a:endParaRPr sz="1500"/>
                    </a:p>
                  </a:txBody>
                  <a:tcPr marT="63500" marB="63500" marR="63500" marL="63500"/>
                </a:tc>
                <a:tc>
                  <a:txBody>
                    <a:bodyPr/>
                    <a:lstStyle/>
                    <a:p>
                      <a:pPr indent="0" lvl="0" marL="0" rtl="0" algn="l">
                        <a:spcBef>
                          <a:spcPts val="0"/>
                        </a:spcBef>
                        <a:spcAft>
                          <a:spcPts val="0"/>
                        </a:spcAft>
                        <a:buNone/>
                      </a:pPr>
                      <a:r>
                        <a:rPr lang="en-US" sz="1500"/>
                        <a:t>1,999,999$</a:t>
                      </a:r>
                      <a:endParaRPr sz="1500"/>
                    </a:p>
                  </a:txBody>
                  <a:tcPr marT="63500" marB="63500" marR="63500" marL="63500"/>
                </a:tc>
                <a:tc>
                  <a:txBody>
                    <a:bodyPr/>
                    <a:lstStyle/>
                    <a:p>
                      <a:pPr indent="0" lvl="0" marL="0" rtl="0" algn="l">
                        <a:spcBef>
                          <a:spcPts val="0"/>
                        </a:spcBef>
                        <a:spcAft>
                          <a:spcPts val="0"/>
                        </a:spcAft>
                        <a:buNone/>
                      </a:pPr>
                      <a:r>
                        <a:rPr lang="en-US" sz="1500"/>
                        <a:t>1,999,000</a:t>
                      </a:r>
                      <a:endParaRPr sz="1500"/>
                    </a:p>
                  </a:txBody>
                  <a:tcPr marT="63500" marB="63500" marR="63500" marL="63500"/>
                </a:tc>
                <a:tc>
                  <a:txBody>
                    <a:bodyPr/>
                    <a:lstStyle/>
                    <a:p>
                      <a:pPr indent="0" lvl="0" marL="0" rtl="0" algn="l">
                        <a:spcBef>
                          <a:spcPts val="0"/>
                        </a:spcBef>
                        <a:spcAft>
                          <a:spcPts val="0"/>
                        </a:spcAft>
                        <a:buNone/>
                      </a:pPr>
                      <a:r>
                        <a:rPr lang="en-US" sz="1500"/>
                        <a:t>1,899,000</a:t>
                      </a:r>
                      <a:endParaRPr sz="1500"/>
                    </a:p>
                  </a:txBody>
                  <a:tcPr marT="63500" marB="63500" marR="63500" marL="63500"/>
                </a:tc>
              </a:tr>
              <a:tr h="797875">
                <a:tc>
                  <a:txBody>
                    <a:bodyPr/>
                    <a:lstStyle/>
                    <a:p>
                      <a:pPr indent="0" lvl="0" marL="0" rtl="0" algn="l">
                        <a:spcBef>
                          <a:spcPts val="0"/>
                        </a:spcBef>
                        <a:spcAft>
                          <a:spcPts val="0"/>
                        </a:spcAft>
                        <a:buNone/>
                      </a:pPr>
                      <a:r>
                        <a:rPr lang="en-US" sz="1500"/>
                        <a:t>Automation level</a:t>
                      </a:r>
                      <a:endParaRPr sz="1500"/>
                    </a:p>
                  </a:txBody>
                  <a:tcPr marT="63500" marB="63500" marR="63500" marL="63500"/>
                </a:tc>
                <a:tc>
                  <a:txBody>
                    <a:bodyPr/>
                    <a:lstStyle/>
                    <a:p>
                      <a:pPr indent="0" lvl="0" marL="0" rtl="0" algn="l">
                        <a:spcBef>
                          <a:spcPts val="0"/>
                        </a:spcBef>
                        <a:spcAft>
                          <a:spcPts val="0"/>
                        </a:spcAft>
                        <a:buNone/>
                      </a:pPr>
                      <a:r>
                        <a:rPr lang="en-US" sz="1500"/>
                        <a:t>20%</a:t>
                      </a:r>
                      <a:endParaRPr sz="1500"/>
                    </a:p>
                  </a:txBody>
                  <a:tcPr marT="63500" marB="63500" marR="63500" marL="63500"/>
                </a:tc>
                <a:tc>
                  <a:txBody>
                    <a:bodyPr/>
                    <a:lstStyle/>
                    <a:p>
                      <a:pPr indent="0" lvl="0" marL="0" rtl="0" algn="l">
                        <a:spcBef>
                          <a:spcPts val="0"/>
                        </a:spcBef>
                        <a:spcAft>
                          <a:spcPts val="0"/>
                        </a:spcAft>
                        <a:buNone/>
                      </a:pPr>
                      <a:r>
                        <a:rPr lang="en-US" sz="1500"/>
                        <a:t>full</a:t>
                      </a:r>
                      <a:endParaRPr sz="1500"/>
                    </a:p>
                  </a:txBody>
                  <a:tcPr marT="63500" marB="63500" marR="63500" marL="63500"/>
                </a:tc>
                <a:tc>
                  <a:txBody>
                    <a:bodyPr/>
                    <a:lstStyle/>
                    <a:p>
                      <a:pPr indent="0" lvl="0" marL="0" rtl="0" algn="l">
                        <a:spcBef>
                          <a:spcPts val="0"/>
                        </a:spcBef>
                        <a:spcAft>
                          <a:spcPts val="0"/>
                        </a:spcAft>
                        <a:buNone/>
                      </a:pPr>
                      <a:r>
                        <a:rPr lang="en-US" sz="1500"/>
                        <a:t>semi</a:t>
                      </a:r>
                      <a:endParaRPr sz="1500"/>
                    </a:p>
                  </a:txBody>
                  <a:tcPr marT="63500" marB="63500" marR="63500" marL="63500"/>
                </a:tc>
                <a:tc>
                  <a:txBody>
                    <a:bodyPr/>
                    <a:lstStyle/>
                    <a:p>
                      <a:pPr indent="0" lvl="0" marL="0" rtl="0" algn="l">
                        <a:spcBef>
                          <a:spcPts val="0"/>
                        </a:spcBef>
                        <a:spcAft>
                          <a:spcPts val="0"/>
                        </a:spcAft>
                        <a:buNone/>
                      </a:pPr>
                      <a:r>
                        <a:rPr lang="en-US" sz="1500"/>
                        <a:t>mostly automated</a:t>
                      </a:r>
                      <a:endParaRPr sz="1500"/>
                    </a:p>
                  </a:txBody>
                  <a:tcPr marT="63500" marB="63500" marR="63500" marL="63500"/>
                </a:tc>
              </a:tr>
              <a:tr h="502550">
                <a:tc>
                  <a:txBody>
                    <a:bodyPr/>
                    <a:lstStyle/>
                    <a:p>
                      <a:pPr indent="0" lvl="0" marL="0" rtl="0" algn="l">
                        <a:spcBef>
                          <a:spcPts val="0"/>
                        </a:spcBef>
                        <a:spcAft>
                          <a:spcPts val="0"/>
                        </a:spcAft>
                        <a:buNone/>
                      </a:pPr>
                      <a:r>
                        <a:rPr lang="en-US" sz="1500"/>
                        <a:t>Capacity</a:t>
                      </a:r>
                      <a:endParaRPr sz="1500"/>
                    </a:p>
                  </a:txBody>
                  <a:tcPr marT="63500" marB="63500" marR="63500" marL="63500"/>
                </a:tc>
                <a:tc>
                  <a:txBody>
                    <a:bodyPr/>
                    <a:lstStyle/>
                    <a:p>
                      <a:pPr indent="0" lvl="0" marL="0" rtl="0" algn="l">
                        <a:spcBef>
                          <a:spcPts val="0"/>
                        </a:spcBef>
                        <a:spcAft>
                          <a:spcPts val="0"/>
                        </a:spcAft>
                        <a:buNone/>
                      </a:pPr>
                      <a:r>
                        <a:rPr lang="en-US" sz="1500"/>
                        <a:t>10%</a:t>
                      </a:r>
                      <a:endParaRPr sz="1500"/>
                    </a:p>
                  </a:txBody>
                  <a:tcPr marT="63500" marB="63500" marR="63500" marL="63500"/>
                </a:tc>
                <a:tc>
                  <a:txBody>
                    <a:bodyPr/>
                    <a:lstStyle/>
                    <a:p>
                      <a:pPr indent="0" lvl="0" marL="0" rtl="0" algn="l">
                        <a:spcBef>
                          <a:spcPts val="0"/>
                        </a:spcBef>
                        <a:spcAft>
                          <a:spcPts val="0"/>
                        </a:spcAft>
                        <a:buNone/>
                      </a:pPr>
                      <a:r>
                        <a:rPr lang="en-US" sz="1500"/>
                        <a:t>500</a:t>
                      </a:r>
                      <a:endParaRPr sz="1500"/>
                    </a:p>
                  </a:txBody>
                  <a:tcPr marT="63500" marB="63500" marR="63500" marL="63500"/>
                </a:tc>
                <a:tc>
                  <a:txBody>
                    <a:bodyPr/>
                    <a:lstStyle/>
                    <a:p>
                      <a:pPr indent="0" lvl="0" marL="0" rtl="0" algn="l">
                        <a:spcBef>
                          <a:spcPts val="0"/>
                        </a:spcBef>
                        <a:spcAft>
                          <a:spcPts val="0"/>
                        </a:spcAft>
                        <a:buNone/>
                      </a:pPr>
                      <a:r>
                        <a:rPr lang="en-US" sz="1500"/>
                        <a:t>500</a:t>
                      </a:r>
                      <a:endParaRPr sz="1500"/>
                    </a:p>
                  </a:txBody>
                  <a:tcPr marT="63500" marB="63500" marR="63500" marL="63500"/>
                </a:tc>
                <a:tc>
                  <a:txBody>
                    <a:bodyPr/>
                    <a:lstStyle/>
                    <a:p>
                      <a:pPr indent="0" lvl="0" marL="0" rtl="0" algn="l">
                        <a:spcBef>
                          <a:spcPts val="0"/>
                        </a:spcBef>
                        <a:spcAft>
                          <a:spcPts val="0"/>
                        </a:spcAft>
                        <a:buNone/>
                      </a:pPr>
                      <a:r>
                        <a:rPr lang="en-US" sz="1500"/>
                        <a:t>400</a:t>
                      </a:r>
                      <a:endParaRPr sz="1500"/>
                    </a:p>
                  </a:txBody>
                  <a:tcPr marT="63500" marB="63500" marR="63500" marL="63500"/>
                </a:tc>
              </a:tr>
              <a:tr h="502550">
                <a:tc>
                  <a:txBody>
                    <a:bodyPr/>
                    <a:lstStyle/>
                    <a:p>
                      <a:pPr indent="0" lvl="0" marL="0" rtl="0" algn="l">
                        <a:spcBef>
                          <a:spcPts val="0"/>
                        </a:spcBef>
                        <a:spcAft>
                          <a:spcPts val="0"/>
                        </a:spcAft>
                        <a:buNone/>
                      </a:pPr>
                      <a:r>
                        <a:rPr lang="en-US" sz="1500"/>
                        <a:t>Working Time </a:t>
                      </a:r>
                      <a:endParaRPr sz="1500"/>
                    </a:p>
                  </a:txBody>
                  <a:tcPr marT="63500" marB="63500" marR="63500" marL="63500"/>
                </a:tc>
                <a:tc>
                  <a:txBody>
                    <a:bodyPr/>
                    <a:lstStyle/>
                    <a:p>
                      <a:pPr indent="0" lvl="0" marL="0" rtl="0" algn="l">
                        <a:spcBef>
                          <a:spcPts val="0"/>
                        </a:spcBef>
                        <a:spcAft>
                          <a:spcPts val="0"/>
                        </a:spcAft>
                        <a:buNone/>
                      </a:pPr>
                      <a:r>
                        <a:rPr lang="en-US" sz="1500"/>
                        <a:t>10%</a:t>
                      </a:r>
                      <a:endParaRPr sz="1500"/>
                    </a:p>
                  </a:txBody>
                  <a:tcPr marT="63500" marB="63500" marR="63500" marL="63500"/>
                </a:tc>
                <a:tc>
                  <a:txBody>
                    <a:bodyPr/>
                    <a:lstStyle/>
                    <a:p>
                      <a:pPr indent="0" lvl="0" marL="0" rtl="0" algn="l">
                        <a:spcBef>
                          <a:spcPts val="0"/>
                        </a:spcBef>
                        <a:spcAft>
                          <a:spcPts val="0"/>
                        </a:spcAft>
                        <a:buNone/>
                      </a:pPr>
                      <a:r>
                        <a:rPr lang="en-US" sz="1500"/>
                        <a:t>20</a:t>
                      </a:r>
                      <a:endParaRPr sz="1500"/>
                    </a:p>
                  </a:txBody>
                  <a:tcPr marT="63500" marB="63500" marR="63500" marL="63500"/>
                </a:tc>
                <a:tc>
                  <a:txBody>
                    <a:bodyPr/>
                    <a:lstStyle/>
                    <a:p>
                      <a:pPr indent="0" lvl="0" marL="0" rtl="0" algn="l">
                        <a:spcBef>
                          <a:spcPts val="0"/>
                        </a:spcBef>
                        <a:spcAft>
                          <a:spcPts val="0"/>
                        </a:spcAft>
                        <a:buNone/>
                      </a:pPr>
                      <a:r>
                        <a:rPr lang="en-US" sz="1500"/>
                        <a:t>18</a:t>
                      </a:r>
                      <a:endParaRPr sz="1500"/>
                    </a:p>
                  </a:txBody>
                  <a:tcPr marT="63500" marB="63500" marR="63500" marL="63500"/>
                </a:tc>
                <a:tc>
                  <a:txBody>
                    <a:bodyPr/>
                    <a:lstStyle/>
                    <a:p>
                      <a:pPr indent="0" lvl="0" marL="0" rtl="0" algn="l">
                        <a:spcBef>
                          <a:spcPts val="0"/>
                        </a:spcBef>
                        <a:spcAft>
                          <a:spcPts val="0"/>
                        </a:spcAft>
                        <a:buNone/>
                      </a:pPr>
                      <a:r>
                        <a:rPr lang="en-US" sz="1500"/>
                        <a:t>16</a:t>
                      </a:r>
                      <a:endParaRPr sz="1500"/>
                    </a:p>
                  </a:txBody>
                  <a:tcPr marT="63500" marB="63500" marR="63500" marL="63500"/>
                </a:tc>
              </a:tr>
            </a:tbl>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3" name="Shape 643"/>
        <p:cNvGrpSpPr/>
        <p:nvPr/>
      </p:nvGrpSpPr>
      <p:grpSpPr>
        <a:xfrm>
          <a:off x="0" y="0"/>
          <a:ext cx="0" cy="0"/>
          <a:chOff x="0" y="0"/>
          <a:chExt cx="0" cy="0"/>
        </a:xfrm>
      </p:grpSpPr>
      <p:sp>
        <p:nvSpPr>
          <p:cNvPr id="644" name="Google Shape;644;g24ed49e0679_0_53"/>
          <p:cNvSpPr txBox="1"/>
          <p:nvPr>
            <p:ph type="title"/>
          </p:nvPr>
        </p:nvSpPr>
        <p:spPr>
          <a:xfrm>
            <a:off x="720000" y="445025"/>
            <a:ext cx="7704000" cy="572700"/>
          </a:xfrm>
          <a:prstGeom prst="rect">
            <a:avLst/>
          </a:prstGeom>
        </p:spPr>
        <p:txBody>
          <a:bodyPr anchorCtr="0" anchor="ctr" bIns="91425" lIns="91425" spcFirstLastPara="1" rIns="91425" wrap="square" tIns="91425">
            <a:noAutofit/>
          </a:bodyPr>
          <a:lstStyle/>
          <a:p>
            <a:pPr indent="0" lvl="0" marL="457200" rtl="0" algn="l">
              <a:lnSpc>
                <a:spcPct val="107916"/>
              </a:lnSpc>
              <a:spcBef>
                <a:spcPts val="0"/>
              </a:spcBef>
              <a:spcAft>
                <a:spcPts val="0"/>
              </a:spcAft>
              <a:buNone/>
            </a:pPr>
            <a:r>
              <a:rPr lang="en-US" sz="1700">
                <a:latin typeface="Arial"/>
                <a:ea typeface="Arial"/>
                <a:cs typeface="Arial"/>
                <a:sym typeface="Arial"/>
              </a:rPr>
              <a:t>Special Scores for each of the criteria</a:t>
            </a:r>
            <a:endParaRPr sz="4000">
              <a:latin typeface="Arial"/>
              <a:ea typeface="Arial"/>
              <a:cs typeface="Arial"/>
              <a:sym typeface="Arial"/>
            </a:endParaRPr>
          </a:p>
        </p:txBody>
      </p:sp>
      <p:graphicFrame>
        <p:nvGraphicFramePr>
          <p:cNvPr id="645" name="Google Shape;645;g24ed49e0679_0_53"/>
          <p:cNvGraphicFramePr/>
          <p:nvPr/>
        </p:nvGraphicFramePr>
        <p:xfrm>
          <a:off x="814425" y="1089450"/>
          <a:ext cx="3000000" cy="3000000"/>
        </p:xfrm>
        <a:graphic>
          <a:graphicData uri="http://schemas.openxmlformats.org/drawingml/2006/table">
            <a:tbl>
              <a:tblPr>
                <a:noFill/>
                <a:tableStyleId>{0B6EDA2E-54A9-4AA7-A0BD-2CD9F19D622C}</a:tableStyleId>
              </a:tblPr>
              <a:tblGrid>
                <a:gridCol w="1414150"/>
                <a:gridCol w="1414150"/>
                <a:gridCol w="1414150"/>
                <a:gridCol w="1414150"/>
                <a:gridCol w="1414150"/>
              </a:tblGrid>
              <a:tr h="414350">
                <a:tc>
                  <a:txBody>
                    <a:bodyPr/>
                    <a:lstStyle/>
                    <a:p>
                      <a:pPr indent="0" lvl="0" marL="0" rtl="0" algn="l">
                        <a:spcBef>
                          <a:spcPts val="0"/>
                        </a:spcBef>
                        <a:spcAft>
                          <a:spcPts val="0"/>
                        </a:spcAft>
                        <a:buNone/>
                      </a:pPr>
                      <a:r>
                        <a:rPr lang="en-US" sz="1600"/>
                        <a:t>criteria</a:t>
                      </a:r>
                      <a:endParaRPr sz="1600"/>
                    </a:p>
                  </a:txBody>
                  <a:tcPr marT="63500" marB="63500" marR="63500" marL="63500"/>
                </a:tc>
                <a:tc>
                  <a:txBody>
                    <a:bodyPr/>
                    <a:lstStyle/>
                    <a:p>
                      <a:pPr indent="0" lvl="0" marL="0" rtl="0" algn="l">
                        <a:spcBef>
                          <a:spcPts val="0"/>
                        </a:spcBef>
                        <a:spcAft>
                          <a:spcPts val="0"/>
                        </a:spcAft>
                        <a:buNone/>
                      </a:pPr>
                      <a:r>
                        <a:rPr lang="en-US" sz="1600"/>
                        <a:t>weight</a:t>
                      </a:r>
                      <a:endParaRPr sz="1600"/>
                    </a:p>
                  </a:txBody>
                  <a:tcPr marT="63500" marB="63500" marR="63500" marL="63500"/>
                </a:tc>
                <a:tc>
                  <a:txBody>
                    <a:bodyPr/>
                    <a:lstStyle/>
                    <a:p>
                      <a:pPr indent="0" lvl="0" marL="0" rtl="0" algn="l">
                        <a:spcBef>
                          <a:spcPts val="0"/>
                        </a:spcBef>
                        <a:spcAft>
                          <a:spcPts val="0"/>
                        </a:spcAft>
                        <a:buNone/>
                      </a:pPr>
                      <a:r>
                        <a:rPr lang="en-US" sz="1600"/>
                        <a:t>System</a:t>
                      </a:r>
                      <a:r>
                        <a:rPr lang="en-US" sz="1600"/>
                        <a:t> 1</a:t>
                      </a:r>
                      <a:endParaRPr sz="1600"/>
                    </a:p>
                  </a:txBody>
                  <a:tcPr marT="63500" marB="63500" marR="63500" marL="63500"/>
                </a:tc>
                <a:tc>
                  <a:txBody>
                    <a:bodyPr/>
                    <a:lstStyle/>
                    <a:p>
                      <a:pPr indent="0" lvl="0" marL="0" rtl="0" algn="l">
                        <a:spcBef>
                          <a:spcPts val="0"/>
                        </a:spcBef>
                        <a:spcAft>
                          <a:spcPts val="0"/>
                        </a:spcAft>
                        <a:buNone/>
                      </a:pPr>
                      <a:r>
                        <a:rPr lang="en-US" sz="1600"/>
                        <a:t>System</a:t>
                      </a:r>
                      <a:r>
                        <a:rPr lang="en-US" sz="1600"/>
                        <a:t> 2</a:t>
                      </a:r>
                      <a:endParaRPr sz="1600"/>
                    </a:p>
                  </a:txBody>
                  <a:tcPr marT="63500" marB="63500" marR="63500" marL="63500"/>
                </a:tc>
                <a:tc>
                  <a:txBody>
                    <a:bodyPr/>
                    <a:lstStyle/>
                    <a:p>
                      <a:pPr indent="0" lvl="0" marL="0" rtl="0" algn="l">
                        <a:spcBef>
                          <a:spcPts val="0"/>
                        </a:spcBef>
                        <a:spcAft>
                          <a:spcPts val="0"/>
                        </a:spcAft>
                        <a:buNone/>
                      </a:pPr>
                      <a:r>
                        <a:rPr lang="en-US" sz="1600"/>
                        <a:t>System 3</a:t>
                      </a:r>
                      <a:endParaRPr sz="1600"/>
                    </a:p>
                  </a:txBody>
                  <a:tcPr marT="63500" marB="63500" marR="63500" marL="63500"/>
                </a:tc>
              </a:tr>
              <a:tr h="414350">
                <a:tc>
                  <a:txBody>
                    <a:bodyPr/>
                    <a:lstStyle/>
                    <a:p>
                      <a:pPr indent="0" lvl="0" marL="0" rtl="0" algn="l">
                        <a:spcBef>
                          <a:spcPts val="0"/>
                        </a:spcBef>
                        <a:spcAft>
                          <a:spcPts val="0"/>
                        </a:spcAft>
                        <a:buNone/>
                      </a:pPr>
                      <a:r>
                        <a:rPr lang="en-US" sz="1600"/>
                        <a:t>Area</a:t>
                      </a:r>
                      <a:endParaRPr sz="1600"/>
                    </a:p>
                  </a:txBody>
                  <a:tcPr marT="63500" marB="63500" marR="63500" marL="63500"/>
                </a:tc>
                <a:tc>
                  <a:txBody>
                    <a:bodyPr/>
                    <a:lstStyle/>
                    <a:p>
                      <a:pPr indent="0" lvl="0" marL="0" rtl="0" algn="l">
                        <a:spcBef>
                          <a:spcPts val="0"/>
                        </a:spcBef>
                        <a:spcAft>
                          <a:spcPts val="0"/>
                        </a:spcAft>
                        <a:buNone/>
                      </a:pPr>
                      <a:r>
                        <a:rPr lang="en-US" sz="1600"/>
                        <a:t>35%</a:t>
                      </a:r>
                      <a:endParaRPr sz="1600"/>
                    </a:p>
                  </a:txBody>
                  <a:tcPr marT="63500" marB="63500" marR="63500" marL="63500"/>
                </a:tc>
                <a:tc>
                  <a:txBody>
                    <a:bodyPr/>
                    <a:lstStyle/>
                    <a:p>
                      <a:pPr indent="0" lvl="0" marL="0" rtl="0" algn="l">
                        <a:spcBef>
                          <a:spcPts val="0"/>
                        </a:spcBef>
                        <a:spcAft>
                          <a:spcPts val="0"/>
                        </a:spcAft>
                        <a:buNone/>
                      </a:pPr>
                      <a:r>
                        <a:rPr lang="en-US" sz="1600"/>
                        <a:t>4</a:t>
                      </a:r>
                      <a:endParaRPr sz="1600"/>
                    </a:p>
                  </a:txBody>
                  <a:tcPr marT="63500" marB="63500" marR="63500" marL="63500"/>
                </a:tc>
                <a:tc>
                  <a:txBody>
                    <a:bodyPr/>
                    <a:lstStyle/>
                    <a:p>
                      <a:pPr indent="0" lvl="0" marL="0" rtl="0" algn="l">
                        <a:spcBef>
                          <a:spcPts val="0"/>
                        </a:spcBef>
                        <a:spcAft>
                          <a:spcPts val="0"/>
                        </a:spcAft>
                        <a:buNone/>
                      </a:pPr>
                      <a:r>
                        <a:rPr lang="en-US" sz="1600"/>
                        <a:t>9</a:t>
                      </a:r>
                      <a:endParaRPr sz="1600"/>
                    </a:p>
                  </a:txBody>
                  <a:tcPr marT="63500" marB="63500" marR="63500" marL="63500"/>
                </a:tc>
                <a:tc>
                  <a:txBody>
                    <a:bodyPr/>
                    <a:lstStyle/>
                    <a:p>
                      <a:pPr indent="0" lvl="0" marL="0" rtl="0" algn="l">
                        <a:spcBef>
                          <a:spcPts val="0"/>
                        </a:spcBef>
                        <a:spcAft>
                          <a:spcPts val="0"/>
                        </a:spcAft>
                        <a:buNone/>
                      </a:pPr>
                      <a:r>
                        <a:rPr lang="en-US" sz="1600"/>
                        <a:t>9</a:t>
                      </a:r>
                      <a:endParaRPr sz="1600"/>
                    </a:p>
                  </a:txBody>
                  <a:tcPr marT="63500" marB="63500" marR="63500" marL="63500"/>
                </a:tc>
              </a:tr>
              <a:tr h="414350">
                <a:tc>
                  <a:txBody>
                    <a:bodyPr/>
                    <a:lstStyle/>
                    <a:p>
                      <a:pPr indent="0" lvl="0" marL="0" rtl="0" algn="l">
                        <a:spcBef>
                          <a:spcPts val="0"/>
                        </a:spcBef>
                        <a:spcAft>
                          <a:spcPts val="0"/>
                        </a:spcAft>
                        <a:buNone/>
                      </a:pPr>
                      <a:r>
                        <a:rPr lang="en-US" sz="1600"/>
                        <a:t>Cost</a:t>
                      </a:r>
                      <a:endParaRPr sz="1600"/>
                    </a:p>
                  </a:txBody>
                  <a:tcPr marT="63500" marB="63500" marR="63500" marL="63500"/>
                </a:tc>
                <a:tc>
                  <a:txBody>
                    <a:bodyPr/>
                    <a:lstStyle/>
                    <a:p>
                      <a:pPr indent="0" lvl="0" marL="0" rtl="0" algn="l">
                        <a:spcBef>
                          <a:spcPts val="0"/>
                        </a:spcBef>
                        <a:spcAft>
                          <a:spcPts val="0"/>
                        </a:spcAft>
                        <a:buNone/>
                      </a:pPr>
                      <a:r>
                        <a:rPr lang="en-US" sz="1600"/>
                        <a:t>25%</a:t>
                      </a:r>
                      <a:endParaRPr sz="1600"/>
                    </a:p>
                  </a:txBody>
                  <a:tcPr marT="63500" marB="63500" marR="63500" marL="63500"/>
                </a:tc>
                <a:tc>
                  <a:txBody>
                    <a:bodyPr/>
                    <a:lstStyle/>
                    <a:p>
                      <a:pPr indent="0" lvl="0" marL="0" rtl="0" algn="l">
                        <a:spcBef>
                          <a:spcPts val="0"/>
                        </a:spcBef>
                        <a:spcAft>
                          <a:spcPts val="0"/>
                        </a:spcAft>
                        <a:buNone/>
                      </a:pPr>
                      <a:r>
                        <a:rPr lang="en-US" sz="1600"/>
                        <a:t>6</a:t>
                      </a:r>
                      <a:endParaRPr sz="1600"/>
                    </a:p>
                  </a:txBody>
                  <a:tcPr marT="63500" marB="63500" marR="63500" marL="63500"/>
                </a:tc>
                <a:tc>
                  <a:txBody>
                    <a:bodyPr/>
                    <a:lstStyle/>
                    <a:p>
                      <a:pPr indent="0" lvl="0" marL="0" rtl="0" algn="l">
                        <a:spcBef>
                          <a:spcPts val="0"/>
                        </a:spcBef>
                        <a:spcAft>
                          <a:spcPts val="0"/>
                        </a:spcAft>
                        <a:buNone/>
                      </a:pPr>
                      <a:r>
                        <a:rPr lang="en-US" sz="1600"/>
                        <a:t>6</a:t>
                      </a:r>
                      <a:endParaRPr sz="1600"/>
                    </a:p>
                  </a:txBody>
                  <a:tcPr marT="63500" marB="63500" marR="63500" marL="63500"/>
                </a:tc>
                <a:tc>
                  <a:txBody>
                    <a:bodyPr/>
                    <a:lstStyle/>
                    <a:p>
                      <a:pPr indent="0" lvl="0" marL="0" rtl="0" algn="l">
                        <a:spcBef>
                          <a:spcPts val="0"/>
                        </a:spcBef>
                        <a:spcAft>
                          <a:spcPts val="0"/>
                        </a:spcAft>
                        <a:buNone/>
                      </a:pPr>
                      <a:r>
                        <a:rPr lang="en-US" sz="1600"/>
                        <a:t>7</a:t>
                      </a:r>
                      <a:endParaRPr sz="1600"/>
                    </a:p>
                  </a:txBody>
                  <a:tcPr marT="63500" marB="63500" marR="63500" marL="63500"/>
                </a:tc>
              </a:tr>
              <a:tr h="414350">
                <a:tc>
                  <a:txBody>
                    <a:bodyPr/>
                    <a:lstStyle/>
                    <a:p>
                      <a:pPr indent="0" lvl="0" marL="0" rtl="0" algn="l">
                        <a:spcBef>
                          <a:spcPts val="0"/>
                        </a:spcBef>
                        <a:spcAft>
                          <a:spcPts val="0"/>
                        </a:spcAft>
                        <a:buNone/>
                      </a:pPr>
                      <a:r>
                        <a:rPr lang="en-US" sz="1600"/>
                        <a:t>Auto</a:t>
                      </a:r>
                      <a:endParaRPr sz="1600"/>
                    </a:p>
                  </a:txBody>
                  <a:tcPr marT="63500" marB="63500" marR="63500" marL="63500"/>
                </a:tc>
                <a:tc>
                  <a:txBody>
                    <a:bodyPr/>
                    <a:lstStyle/>
                    <a:p>
                      <a:pPr indent="0" lvl="0" marL="0" rtl="0" algn="l">
                        <a:spcBef>
                          <a:spcPts val="0"/>
                        </a:spcBef>
                        <a:spcAft>
                          <a:spcPts val="0"/>
                        </a:spcAft>
                        <a:buNone/>
                      </a:pPr>
                      <a:r>
                        <a:rPr lang="en-US" sz="1600"/>
                        <a:t>20%</a:t>
                      </a:r>
                      <a:endParaRPr sz="1600"/>
                    </a:p>
                  </a:txBody>
                  <a:tcPr marT="63500" marB="63500" marR="63500" marL="63500"/>
                </a:tc>
                <a:tc>
                  <a:txBody>
                    <a:bodyPr/>
                    <a:lstStyle/>
                    <a:p>
                      <a:pPr indent="0" lvl="0" marL="0" rtl="0" algn="l">
                        <a:spcBef>
                          <a:spcPts val="0"/>
                        </a:spcBef>
                        <a:spcAft>
                          <a:spcPts val="0"/>
                        </a:spcAft>
                        <a:buNone/>
                      </a:pPr>
                      <a:r>
                        <a:rPr lang="en-US" sz="1600"/>
                        <a:t>10</a:t>
                      </a:r>
                      <a:endParaRPr sz="1600"/>
                    </a:p>
                  </a:txBody>
                  <a:tcPr marT="63500" marB="63500" marR="63500" marL="63500"/>
                </a:tc>
                <a:tc>
                  <a:txBody>
                    <a:bodyPr/>
                    <a:lstStyle/>
                    <a:p>
                      <a:pPr indent="0" lvl="0" marL="0" rtl="0" algn="l">
                        <a:spcBef>
                          <a:spcPts val="0"/>
                        </a:spcBef>
                        <a:spcAft>
                          <a:spcPts val="0"/>
                        </a:spcAft>
                        <a:buNone/>
                      </a:pPr>
                      <a:r>
                        <a:rPr lang="en-US" sz="1600"/>
                        <a:t>7</a:t>
                      </a:r>
                      <a:endParaRPr sz="1600"/>
                    </a:p>
                  </a:txBody>
                  <a:tcPr marT="63500" marB="63500" marR="63500" marL="63500"/>
                </a:tc>
                <a:tc>
                  <a:txBody>
                    <a:bodyPr/>
                    <a:lstStyle/>
                    <a:p>
                      <a:pPr indent="0" lvl="0" marL="0" rtl="0" algn="l">
                        <a:spcBef>
                          <a:spcPts val="0"/>
                        </a:spcBef>
                        <a:spcAft>
                          <a:spcPts val="0"/>
                        </a:spcAft>
                        <a:buNone/>
                      </a:pPr>
                      <a:r>
                        <a:rPr lang="en-US" sz="1600"/>
                        <a:t>8</a:t>
                      </a:r>
                      <a:endParaRPr sz="1600"/>
                    </a:p>
                  </a:txBody>
                  <a:tcPr marT="63500" marB="63500" marR="63500" marL="63500"/>
                </a:tc>
              </a:tr>
              <a:tr h="414350">
                <a:tc>
                  <a:txBody>
                    <a:bodyPr/>
                    <a:lstStyle/>
                    <a:p>
                      <a:pPr indent="0" lvl="0" marL="0" rtl="0" algn="l">
                        <a:spcBef>
                          <a:spcPts val="0"/>
                        </a:spcBef>
                        <a:spcAft>
                          <a:spcPts val="0"/>
                        </a:spcAft>
                        <a:buNone/>
                      </a:pPr>
                      <a:r>
                        <a:rPr lang="en-US" sz="1600"/>
                        <a:t>Capacity</a:t>
                      </a:r>
                      <a:endParaRPr sz="1600"/>
                    </a:p>
                  </a:txBody>
                  <a:tcPr marT="63500" marB="63500" marR="63500" marL="63500"/>
                </a:tc>
                <a:tc>
                  <a:txBody>
                    <a:bodyPr/>
                    <a:lstStyle/>
                    <a:p>
                      <a:pPr indent="0" lvl="0" marL="0" rtl="0" algn="l">
                        <a:spcBef>
                          <a:spcPts val="0"/>
                        </a:spcBef>
                        <a:spcAft>
                          <a:spcPts val="0"/>
                        </a:spcAft>
                        <a:buNone/>
                      </a:pPr>
                      <a:r>
                        <a:rPr lang="en-US" sz="1600"/>
                        <a:t>10%</a:t>
                      </a:r>
                      <a:endParaRPr sz="1600"/>
                    </a:p>
                  </a:txBody>
                  <a:tcPr marT="63500" marB="63500" marR="63500" marL="63500"/>
                </a:tc>
                <a:tc>
                  <a:txBody>
                    <a:bodyPr/>
                    <a:lstStyle/>
                    <a:p>
                      <a:pPr indent="0" lvl="0" marL="0" rtl="0" algn="l">
                        <a:spcBef>
                          <a:spcPts val="0"/>
                        </a:spcBef>
                        <a:spcAft>
                          <a:spcPts val="0"/>
                        </a:spcAft>
                        <a:buNone/>
                      </a:pPr>
                      <a:r>
                        <a:rPr lang="en-US" sz="1600"/>
                        <a:t>8</a:t>
                      </a:r>
                      <a:endParaRPr sz="1600"/>
                    </a:p>
                  </a:txBody>
                  <a:tcPr marT="63500" marB="63500" marR="63500" marL="63500"/>
                </a:tc>
                <a:tc>
                  <a:txBody>
                    <a:bodyPr/>
                    <a:lstStyle/>
                    <a:p>
                      <a:pPr indent="0" lvl="0" marL="0" rtl="0" algn="l">
                        <a:spcBef>
                          <a:spcPts val="0"/>
                        </a:spcBef>
                        <a:spcAft>
                          <a:spcPts val="0"/>
                        </a:spcAft>
                        <a:buNone/>
                      </a:pPr>
                      <a:r>
                        <a:rPr lang="en-US" sz="1600"/>
                        <a:t>8</a:t>
                      </a:r>
                      <a:endParaRPr sz="1600"/>
                    </a:p>
                  </a:txBody>
                  <a:tcPr marT="63500" marB="63500" marR="63500" marL="63500"/>
                </a:tc>
                <a:tc>
                  <a:txBody>
                    <a:bodyPr/>
                    <a:lstStyle/>
                    <a:p>
                      <a:pPr indent="0" lvl="0" marL="0" rtl="0" algn="l">
                        <a:spcBef>
                          <a:spcPts val="0"/>
                        </a:spcBef>
                        <a:spcAft>
                          <a:spcPts val="0"/>
                        </a:spcAft>
                        <a:buNone/>
                      </a:pPr>
                      <a:r>
                        <a:rPr lang="en-US" sz="1600"/>
                        <a:t>4</a:t>
                      </a:r>
                      <a:endParaRPr sz="1600"/>
                    </a:p>
                  </a:txBody>
                  <a:tcPr marT="63500" marB="63500" marR="63500" marL="63500"/>
                </a:tc>
              </a:tr>
              <a:tr h="688225">
                <a:tc>
                  <a:txBody>
                    <a:bodyPr/>
                    <a:lstStyle/>
                    <a:p>
                      <a:pPr indent="0" lvl="0" marL="0" rtl="0" algn="l">
                        <a:spcBef>
                          <a:spcPts val="0"/>
                        </a:spcBef>
                        <a:spcAft>
                          <a:spcPts val="0"/>
                        </a:spcAft>
                        <a:buNone/>
                      </a:pPr>
                      <a:r>
                        <a:rPr lang="en-US" sz="1600"/>
                        <a:t>Working Time </a:t>
                      </a:r>
                      <a:endParaRPr sz="1600"/>
                    </a:p>
                  </a:txBody>
                  <a:tcPr marT="63500" marB="63500" marR="63500" marL="63500"/>
                </a:tc>
                <a:tc>
                  <a:txBody>
                    <a:bodyPr/>
                    <a:lstStyle/>
                    <a:p>
                      <a:pPr indent="0" lvl="0" marL="0" rtl="0" algn="l">
                        <a:spcBef>
                          <a:spcPts val="0"/>
                        </a:spcBef>
                        <a:spcAft>
                          <a:spcPts val="0"/>
                        </a:spcAft>
                        <a:buNone/>
                      </a:pPr>
                      <a:r>
                        <a:rPr lang="en-US" sz="1600"/>
                        <a:t>10%</a:t>
                      </a:r>
                      <a:endParaRPr sz="1600"/>
                    </a:p>
                  </a:txBody>
                  <a:tcPr marT="63500" marB="63500" marR="63500" marL="63500"/>
                </a:tc>
                <a:tc>
                  <a:txBody>
                    <a:bodyPr/>
                    <a:lstStyle/>
                    <a:p>
                      <a:pPr indent="0" lvl="0" marL="0" rtl="0" algn="l">
                        <a:spcBef>
                          <a:spcPts val="0"/>
                        </a:spcBef>
                        <a:spcAft>
                          <a:spcPts val="0"/>
                        </a:spcAft>
                        <a:buNone/>
                      </a:pPr>
                      <a:r>
                        <a:rPr lang="en-US" sz="1600"/>
                        <a:t>9</a:t>
                      </a:r>
                      <a:endParaRPr sz="1600"/>
                    </a:p>
                  </a:txBody>
                  <a:tcPr marT="63500" marB="63500" marR="63500" marL="63500"/>
                </a:tc>
                <a:tc>
                  <a:txBody>
                    <a:bodyPr/>
                    <a:lstStyle/>
                    <a:p>
                      <a:pPr indent="0" lvl="0" marL="0" rtl="0" algn="l">
                        <a:spcBef>
                          <a:spcPts val="0"/>
                        </a:spcBef>
                        <a:spcAft>
                          <a:spcPts val="0"/>
                        </a:spcAft>
                        <a:buNone/>
                      </a:pPr>
                      <a:r>
                        <a:rPr lang="en-US" sz="1600"/>
                        <a:t>8</a:t>
                      </a:r>
                      <a:endParaRPr sz="1600"/>
                    </a:p>
                  </a:txBody>
                  <a:tcPr marT="63500" marB="63500" marR="63500" marL="63500"/>
                </a:tc>
                <a:tc>
                  <a:txBody>
                    <a:bodyPr/>
                    <a:lstStyle/>
                    <a:p>
                      <a:pPr indent="0" lvl="0" marL="0" rtl="0" algn="l">
                        <a:spcBef>
                          <a:spcPts val="0"/>
                        </a:spcBef>
                        <a:spcAft>
                          <a:spcPts val="0"/>
                        </a:spcAft>
                        <a:buNone/>
                      </a:pPr>
                      <a:r>
                        <a:rPr lang="en-US" sz="1600"/>
                        <a:t>4</a:t>
                      </a:r>
                      <a:endParaRPr sz="1600"/>
                    </a:p>
                  </a:txBody>
                  <a:tcPr marT="63500" marB="63500" marR="63500" marL="63500"/>
                </a:tc>
              </a:tr>
              <a:tr h="414350">
                <a:tc>
                  <a:txBody>
                    <a:bodyPr/>
                    <a:lstStyle/>
                    <a:p>
                      <a:pPr indent="0" lvl="0" marL="0" rtl="0" algn="l">
                        <a:spcBef>
                          <a:spcPts val="0"/>
                        </a:spcBef>
                        <a:spcAft>
                          <a:spcPts val="0"/>
                        </a:spcAft>
                        <a:buNone/>
                      </a:pPr>
                      <a:r>
                        <a:rPr lang="en-US" sz="1600"/>
                        <a:t>ToTAL</a:t>
                      </a:r>
                      <a:endParaRPr sz="1600"/>
                    </a:p>
                  </a:txBody>
                  <a:tcPr marT="63500" marB="63500" marR="63500" marL="63500"/>
                </a:tc>
                <a:tc>
                  <a:txBody>
                    <a:bodyPr/>
                    <a:lstStyle/>
                    <a:p>
                      <a:pPr indent="0" lvl="0" marL="0" rtl="0" algn="l">
                        <a:spcBef>
                          <a:spcPts val="0"/>
                        </a:spcBef>
                        <a:spcAft>
                          <a:spcPts val="0"/>
                        </a:spcAft>
                        <a:buNone/>
                      </a:pPr>
                      <a:r>
                        <a:rPr lang="en-US" sz="1600"/>
                        <a:t>100%</a:t>
                      </a:r>
                      <a:endParaRPr sz="1600"/>
                    </a:p>
                  </a:txBody>
                  <a:tcPr marT="63500" marB="63500" marR="63500" marL="63500"/>
                </a:tc>
                <a:tc>
                  <a:txBody>
                    <a:bodyPr/>
                    <a:lstStyle/>
                    <a:p>
                      <a:pPr indent="0" lvl="0" marL="0" rtl="1" algn="l">
                        <a:spcBef>
                          <a:spcPts val="0"/>
                        </a:spcBef>
                        <a:spcAft>
                          <a:spcPts val="0"/>
                        </a:spcAft>
                        <a:buNone/>
                      </a:pPr>
                      <a:r>
                        <a:rPr lang="en-US" sz="1600"/>
                        <a:t>6.6</a:t>
                      </a:r>
                      <a:endParaRPr sz="1600"/>
                    </a:p>
                  </a:txBody>
                  <a:tcPr marT="63500" marB="63500" marR="63500" marL="63500"/>
                </a:tc>
                <a:tc>
                  <a:txBody>
                    <a:bodyPr/>
                    <a:lstStyle/>
                    <a:p>
                      <a:pPr indent="0" lvl="0" marL="0" rtl="0" algn="l">
                        <a:spcBef>
                          <a:spcPts val="0"/>
                        </a:spcBef>
                        <a:spcAft>
                          <a:spcPts val="0"/>
                        </a:spcAft>
                        <a:buNone/>
                      </a:pPr>
                      <a:r>
                        <a:rPr lang="en-US" sz="1600"/>
                        <a:t>7.65</a:t>
                      </a:r>
                      <a:endParaRPr sz="1600"/>
                    </a:p>
                  </a:txBody>
                  <a:tcPr marT="63500" marB="63500" marR="63500" marL="63500"/>
                </a:tc>
                <a:tc>
                  <a:txBody>
                    <a:bodyPr/>
                    <a:lstStyle/>
                    <a:p>
                      <a:pPr indent="0" lvl="0" marL="0" rtl="0" algn="l">
                        <a:spcBef>
                          <a:spcPts val="0"/>
                        </a:spcBef>
                        <a:spcAft>
                          <a:spcPts val="0"/>
                        </a:spcAft>
                        <a:buNone/>
                      </a:pPr>
                      <a:r>
                        <a:rPr lang="en-US" sz="1600"/>
                        <a:t>7.3</a:t>
                      </a:r>
                      <a:endParaRPr sz="1600"/>
                    </a:p>
                  </a:txBody>
                  <a:tcPr marT="63500" marB="63500" marR="63500" marL="63500"/>
                </a:tc>
              </a:tr>
            </a:tbl>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9" name="Shape 649"/>
        <p:cNvGrpSpPr/>
        <p:nvPr/>
      </p:nvGrpSpPr>
      <p:grpSpPr>
        <a:xfrm>
          <a:off x="0" y="0"/>
          <a:ext cx="0" cy="0"/>
          <a:chOff x="0" y="0"/>
          <a:chExt cx="0" cy="0"/>
        </a:xfrm>
      </p:grpSpPr>
      <p:sp>
        <p:nvSpPr>
          <p:cNvPr id="650" name="Google Shape;650;g24ed49e0679_0_59"/>
          <p:cNvSpPr txBox="1"/>
          <p:nvPr/>
        </p:nvSpPr>
        <p:spPr>
          <a:xfrm>
            <a:off x="612800" y="1154500"/>
            <a:ext cx="7740600" cy="1739700"/>
          </a:xfrm>
          <a:prstGeom prst="rect">
            <a:avLst/>
          </a:prstGeom>
          <a:noFill/>
          <a:ln>
            <a:noFill/>
          </a:ln>
        </p:spPr>
        <p:txBody>
          <a:bodyPr anchorCtr="0" anchor="t" bIns="91425" lIns="91425" spcFirstLastPara="1" rIns="91425" wrap="square" tIns="91425">
            <a:spAutoFit/>
          </a:bodyPr>
          <a:lstStyle/>
          <a:p>
            <a:pPr indent="0" lvl="0" marL="0" rtl="0" algn="l">
              <a:lnSpc>
                <a:spcPct val="107916"/>
              </a:lnSpc>
              <a:spcBef>
                <a:spcPts val="0"/>
              </a:spcBef>
              <a:spcAft>
                <a:spcPts val="0"/>
              </a:spcAft>
              <a:buNone/>
            </a:pPr>
            <a:r>
              <a:rPr lang="en-US" sz="1900"/>
              <a:t>Alternative Score = </a:t>
            </a:r>
            <a:r>
              <a:rPr lang="en-US" sz="1900">
                <a:solidFill>
                  <a:srgbClr val="050505"/>
                </a:solidFill>
                <a:highlight>
                  <a:srgbClr val="FFFFFF"/>
                </a:highlight>
              </a:rPr>
              <a:t>Σ</a:t>
            </a:r>
            <a:r>
              <a:rPr lang="en-US" sz="1900">
                <a:solidFill>
                  <a:srgbClr val="050505"/>
                </a:solidFill>
                <a:highlight>
                  <a:srgbClr val="FFFFFF"/>
                </a:highlight>
              </a:rPr>
              <a:t>i</a:t>
            </a:r>
            <a:r>
              <a:rPr lang="en-US" sz="1900">
                <a:solidFill>
                  <a:srgbClr val="050505"/>
                </a:solidFill>
                <a:highlight>
                  <a:srgbClr val="FFFFFF"/>
                </a:highlight>
              </a:rPr>
              <a:t> </a:t>
            </a:r>
            <a:r>
              <a:rPr lang="en-US" sz="1900">
                <a:solidFill>
                  <a:srgbClr val="050505"/>
                </a:solidFill>
                <a:highlight>
                  <a:srgbClr val="FFFFFF"/>
                </a:highlight>
              </a:rPr>
              <a:t>weight i * Score i</a:t>
            </a:r>
            <a:endParaRPr sz="1900">
              <a:solidFill>
                <a:srgbClr val="666666"/>
              </a:solidFill>
              <a:highlight>
                <a:srgbClr val="FFFFFF"/>
              </a:highlight>
            </a:endParaRPr>
          </a:p>
          <a:p>
            <a:pPr indent="0" lvl="0" marL="0" rtl="0" algn="l">
              <a:lnSpc>
                <a:spcPct val="107916"/>
              </a:lnSpc>
              <a:spcBef>
                <a:spcPts val="0"/>
              </a:spcBef>
              <a:spcAft>
                <a:spcPts val="0"/>
              </a:spcAft>
              <a:buNone/>
            </a:pPr>
            <a:r>
              <a:t/>
            </a:r>
            <a:endParaRPr sz="1900">
              <a:solidFill>
                <a:srgbClr val="666666"/>
              </a:solidFill>
            </a:endParaRPr>
          </a:p>
          <a:p>
            <a:pPr indent="0" lvl="0" marL="0" rtl="0" algn="l">
              <a:lnSpc>
                <a:spcPct val="107916"/>
              </a:lnSpc>
              <a:spcBef>
                <a:spcPts val="0"/>
              </a:spcBef>
              <a:spcAft>
                <a:spcPts val="0"/>
              </a:spcAft>
              <a:buNone/>
            </a:pPr>
            <a:r>
              <a:rPr lang="en-US" sz="1900"/>
              <a:t>Example for system 2 = (35% * 9) + (25% * 6) + (20% * 7) + (10% * 8) + (10% * 8)</a:t>
            </a:r>
            <a:endParaRPr sz="1900"/>
          </a:p>
          <a:p>
            <a:pPr indent="0" lvl="0" marL="0" rtl="0" algn="l">
              <a:lnSpc>
                <a:spcPct val="107916"/>
              </a:lnSpc>
              <a:spcBef>
                <a:spcPts val="0"/>
              </a:spcBef>
              <a:spcAft>
                <a:spcPts val="0"/>
              </a:spcAft>
              <a:buNone/>
            </a:pPr>
            <a:r>
              <a:rPr lang="en-US" sz="1900"/>
              <a:t>= 7.65</a:t>
            </a:r>
            <a:endParaRPr sz="1900"/>
          </a:p>
        </p:txBody>
      </p:sp>
      <p:pic>
        <p:nvPicPr>
          <p:cNvPr id="651" name="Google Shape;651;g24ed49e0679_0_59"/>
          <p:cNvPicPr preferRelativeResize="0"/>
          <p:nvPr/>
        </p:nvPicPr>
        <p:blipFill>
          <a:blip r:embed="rId3">
            <a:alphaModFix/>
          </a:blip>
          <a:stretch>
            <a:fillRect/>
          </a:stretch>
        </p:blipFill>
        <p:spPr>
          <a:xfrm>
            <a:off x="6579125" y="2185875"/>
            <a:ext cx="2343150" cy="2758000"/>
          </a:xfrm>
          <a:prstGeom prst="rect">
            <a:avLst/>
          </a:prstGeom>
          <a:noFill/>
          <a:ln>
            <a:noFill/>
          </a:ln>
        </p:spPr>
      </p:pic>
      <p:pic>
        <p:nvPicPr>
          <p:cNvPr id="652" name="Google Shape;652;g24ed49e0679_0_59"/>
          <p:cNvPicPr preferRelativeResize="0"/>
          <p:nvPr/>
        </p:nvPicPr>
        <p:blipFill>
          <a:blip r:embed="rId3">
            <a:alphaModFix/>
          </a:blip>
          <a:stretch>
            <a:fillRect/>
          </a:stretch>
        </p:blipFill>
        <p:spPr>
          <a:xfrm>
            <a:off x="248975" y="2634175"/>
            <a:ext cx="2343150" cy="2309700"/>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56" name="Shape 656"/>
        <p:cNvGrpSpPr/>
        <p:nvPr/>
      </p:nvGrpSpPr>
      <p:grpSpPr>
        <a:xfrm>
          <a:off x="0" y="0"/>
          <a:ext cx="0" cy="0"/>
          <a:chOff x="0" y="0"/>
          <a:chExt cx="0" cy="0"/>
        </a:xfrm>
      </p:grpSpPr>
      <p:sp>
        <p:nvSpPr>
          <p:cNvPr id="657" name="Google Shape;657;g24ed49e0679_1_0"/>
          <p:cNvSpPr txBox="1"/>
          <p:nvPr/>
        </p:nvSpPr>
        <p:spPr>
          <a:xfrm>
            <a:off x="2743200" y="535724"/>
            <a:ext cx="4572000" cy="1132800"/>
          </a:xfrm>
          <a:prstGeom prst="rect">
            <a:avLst/>
          </a:prstGeom>
          <a:noFill/>
          <a:ln>
            <a:noFill/>
          </a:ln>
        </p:spPr>
        <p:txBody>
          <a:bodyPr anchorCtr="0" anchor="t" bIns="45700" lIns="91425" spcFirstLastPara="1" rIns="91425" wrap="square" tIns="45700">
            <a:spAutoFit/>
          </a:bodyPr>
          <a:lstStyle/>
          <a:p>
            <a:pPr indent="0" lvl="0" marL="0" rtl="0" algn="l">
              <a:lnSpc>
                <a:spcPct val="115000"/>
              </a:lnSpc>
              <a:spcBef>
                <a:spcPts val="0"/>
              </a:spcBef>
              <a:spcAft>
                <a:spcPts val="0"/>
              </a:spcAft>
              <a:buNone/>
            </a:pPr>
            <a:r>
              <a:rPr b="1" lang="en-US" sz="1200"/>
              <a:t>The second System  is the better one:</a:t>
            </a:r>
            <a:endParaRPr b="1" sz="1200"/>
          </a:p>
          <a:p>
            <a:pPr indent="0" lvl="0" marL="0" rtl="0" algn="l">
              <a:lnSpc>
                <a:spcPct val="115000"/>
              </a:lnSpc>
              <a:spcBef>
                <a:spcPts val="0"/>
              </a:spcBef>
              <a:spcAft>
                <a:spcPts val="0"/>
              </a:spcAft>
              <a:buNone/>
            </a:pPr>
            <a:r>
              <a:rPr b="1" lang="en-US" sz="1200"/>
              <a:t>Municipal Solid Waste Sorting System “ baonan Model TS5”</a:t>
            </a:r>
            <a:endParaRPr b="1" sz="1200"/>
          </a:p>
          <a:p>
            <a:pPr indent="0" lvl="0" marL="0" marR="0" rtl="0" algn="l">
              <a:lnSpc>
                <a:spcPct val="100000"/>
              </a:lnSpc>
              <a:spcBef>
                <a:spcPts val="0"/>
              </a:spcBef>
              <a:spcAft>
                <a:spcPts val="0"/>
              </a:spcAft>
              <a:buNone/>
            </a:pPr>
            <a:r>
              <a:t/>
            </a:r>
            <a:endParaRPr b="1" sz="2000">
              <a:solidFill>
                <a:schemeClr val="dk2"/>
              </a:solidFill>
              <a:latin typeface="Times New Roman"/>
              <a:ea typeface="Times New Roman"/>
              <a:cs typeface="Times New Roman"/>
              <a:sym typeface="Times New Roman"/>
            </a:endParaRPr>
          </a:p>
          <a:p>
            <a:pPr indent="0" lvl="0" marL="0" marR="0" rtl="0" algn="l">
              <a:lnSpc>
                <a:spcPct val="100000"/>
              </a:lnSpc>
              <a:spcBef>
                <a:spcPts val="0"/>
              </a:spcBef>
              <a:spcAft>
                <a:spcPts val="0"/>
              </a:spcAft>
              <a:buNone/>
            </a:pPr>
            <a:r>
              <a:rPr b="1" i="0" lang="en-US" sz="2000" u="none" cap="none" strike="noStrike">
                <a:solidFill>
                  <a:schemeClr val="dk2"/>
                </a:solidFill>
                <a:latin typeface="Times New Roman"/>
                <a:ea typeface="Times New Roman"/>
                <a:cs typeface="Times New Roman"/>
                <a:sym typeface="Times New Roman"/>
              </a:rPr>
              <a:t> </a:t>
            </a:r>
            <a:endParaRPr b="0" i="0" sz="2000" u="none" cap="none" strike="noStrike">
              <a:solidFill>
                <a:schemeClr val="dk2"/>
              </a:solidFill>
              <a:latin typeface="Arial"/>
              <a:ea typeface="Arial"/>
              <a:cs typeface="Arial"/>
              <a:sym typeface="Arial"/>
            </a:endParaRPr>
          </a:p>
        </p:txBody>
      </p:sp>
      <p:pic>
        <p:nvPicPr>
          <p:cNvPr id="658" name="Google Shape;658;g24ed49e0679_1_0"/>
          <p:cNvPicPr preferRelativeResize="0"/>
          <p:nvPr/>
        </p:nvPicPr>
        <p:blipFill rotWithShape="1">
          <a:blip r:embed="rId3">
            <a:alphaModFix/>
          </a:blip>
          <a:srcRect b="0" l="0" r="0" t="-1378"/>
          <a:stretch/>
        </p:blipFill>
        <p:spPr>
          <a:xfrm>
            <a:off x="369725" y="1251724"/>
            <a:ext cx="2684612" cy="3170176"/>
          </a:xfrm>
          <a:prstGeom prst="rect">
            <a:avLst/>
          </a:prstGeom>
          <a:noFill/>
          <a:ln>
            <a:noFill/>
          </a:ln>
        </p:spPr>
      </p:pic>
      <p:pic>
        <p:nvPicPr>
          <p:cNvPr id="659" name="Google Shape;659;g24ed49e0679_1_0"/>
          <p:cNvPicPr preferRelativeResize="0"/>
          <p:nvPr/>
        </p:nvPicPr>
        <p:blipFill>
          <a:blip r:embed="rId4">
            <a:alphaModFix/>
          </a:blip>
          <a:stretch>
            <a:fillRect/>
          </a:stretch>
        </p:blipFill>
        <p:spPr>
          <a:xfrm>
            <a:off x="3320550" y="1297775"/>
            <a:ext cx="2048675" cy="3124125"/>
          </a:xfrm>
          <a:prstGeom prst="rect">
            <a:avLst/>
          </a:prstGeom>
          <a:noFill/>
          <a:ln>
            <a:noFill/>
          </a:ln>
        </p:spPr>
      </p:pic>
      <p:pic>
        <p:nvPicPr>
          <p:cNvPr id="660" name="Google Shape;660;g24ed49e0679_1_0"/>
          <p:cNvPicPr preferRelativeResize="0"/>
          <p:nvPr/>
        </p:nvPicPr>
        <p:blipFill>
          <a:blip r:embed="rId5">
            <a:alphaModFix/>
          </a:blip>
          <a:stretch>
            <a:fillRect/>
          </a:stretch>
        </p:blipFill>
        <p:spPr>
          <a:xfrm>
            <a:off x="5531975" y="1297775"/>
            <a:ext cx="2371200" cy="3124126"/>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4" name="Shape 664"/>
        <p:cNvGrpSpPr/>
        <p:nvPr/>
      </p:nvGrpSpPr>
      <p:grpSpPr>
        <a:xfrm>
          <a:off x="0" y="0"/>
          <a:ext cx="0" cy="0"/>
          <a:chOff x="0" y="0"/>
          <a:chExt cx="0" cy="0"/>
        </a:xfrm>
      </p:grpSpPr>
      <p:sp>
        <p:nvSpPr>
          <p:cNvPr id="665" name="Google Shape;665;g24ed49e0679_1_11"/>
          <p:cNvSpPr txBox="1"/>
          <p:nvPr/>
        </p:nvSpPr>
        <p:spPr>
          <a:xfrm>
            <a:off x="2743200" y="535725"/>
            <a:ext cx="4572000" cy="1265100"/>
          </a:xfrm>
          <a:prstGeom prst="rect">
            <a:avLst/>
          </a:prstGeom>
          <a:noFill/>
          <a:ln>
            <a:noFill/>
          </a:ln>
        </p:spPr>
        <p:txBody>
          <a:bodyPr anchorCtr="0" anchor="t" bIns="45700" lIns="91425" spcFirstLastPara="1" rIns="91425" wrap="square" tIns="45700">
            <a:spAutoFit/>
          </a:bodyPr>
          <a:lstStyle/>
          <a:p>
            <a:pPr indent="0" lvl="0" marL="0" rtl="0" algn="l">
              <a:lnSpc>
                <a:spcPct val="107916"/>
              </a:lnSpc>
              <a:spcBef>
                <a:spcPts val="200"/>
              </a:spcBef>
              <a:spcAft>
                <a:spcPts val="0"/>
              </a:spcAft>
              <a:buNone/>
            </a:pPr>
            <a:r>
              <a:rPr b="1" lang="en-US" sz="1600">
                <a:solidFill>
                  <a:schemeClr val="dk2"/>
                </a:solidFill>
              </a:rPr>
              <a:t>Cost of system “</a:t>
            </a:r>
            <a:r>
              <a:rPr b="1" lang="en-US" sz="1600">
                <a:solidFill>
                  <a:schemeClr val="dk2"/>
                </a:solidFill>
                <a:highlight>
                  <a:srgbClr val="FFFFFF"/>
                </a:highlight>
              </a:rPr>
              <a:t>baonan  Model TS500”</a:t>
            </a:r>
            <a:endParaRPr b="1" sz="1600">
              <a:solidFill>
                <a:schemeClr val="dk2"/>
              </a:solidFill>
              <a:highlight>
                <a:srgbClr val="FFFFFF"/>
              </a:highlight>
            </a:endParaRPr>
          </a:p>
          <a:p>
            <a:pPr indent="0" lvl="0" marL="0" rtl="0" algn="l">
              <a:lnSpc>
                <a:spcPct val="107916"/>
              </a:lnSpc>
              <a:spcBef>
                <a:spcPts val="200"/>
              </a:spcBef>
              <a:spcAft>
                <a:spcPts val="0"/>
              </a:spcAft>
              <a:buNone/>
            </a:pPr>
            <a:r>
              <a:rPr lang="en-US" sz="1600">
                <a:solidFill>
                  <a:schemeClr val="dk2"/>
                </a:solidFill>
                <a:latin typeface="Calibri"/>
                <a:ea typeface="Calibri"/>
                <a:cs typeface="Calibri"/>
                <a:sym typeface="Calibri"/>
              </a:rPr>
              <a:t>* </a:t>
            </a:r>
            <a:r>
              <a:rPr b="1" lang="en-US" sz="1600">
                <a:solidFill>
                  <a:schemeClr val="dk2"/>
                </a:solidFill>
              </a:rPr>
              <a:t>shipping cost:</a:t>
            </a:r>
            <a:endParaRPr b="1" sz="1800">
              <a:solidFill>
                <a:schemeClr val="dk2"/>
              </a:solidFill>
              <a:highlight>
                <a:srgbClr val="FFFFFF"/>
              </a:highlight>
            </a:endParaRPr>
          </a:p>
          <a:p>
            <a:pPr indent="0" lvl="0" marL="0" marR="0" rtl="0" algn="l">
              <a:lnSpc>
                <a:spcPct val="100000"/>
              </a:lnSpc>
              <a:spcBef>
                <a:spcPts val="0"/>
              </a:spcBef>
              <a:spcAft>
                <a:spcPts val="0"/>
              </a:spcAft>
              <a:buNone/>
            </a:pPr>
            <a:r>
              <a:t/>
            </a:r>
            <a:endParaRPr b="1" sz="2000">
              <a:solidFill>
                <a:schemeClr val="dk2"/>
              </a:solidFill>
              <a:latin typeface="Times New Roman"/>
              <a:ea typeface="Times New Roman"/>
              <a:cs typeface="Times New Roman"/>
              <a:sym typeface="Times New Roman"/>
            </a:endParaRPr>
          </a:p>
          <a:p>
            <a:pPr indent="0" lvl="0" marL="0" marR="0" rtl="0" algn="l">
              <a:lnSpc>
                <a:spcPct val="100000"/>
              </a:lnSpc>
              <a:spcBef>
                <a:spcPts val="0"/>
              </a:spcBef>
              <a:spcAft>
                <a:spcPts val="0"/>
              </a:spcAft>
              <a:buNone/>
            </a:pPr>
            <a:r>
              <a:rPr b="1" i="0" lang="en-US" sz="2000" u="none" cap="none" strike="noStrike">
                <a:solidFill>
                  <a:schemeClr val="dk2"/>
                </a:solidFill>
                <a:latin typeface="Times New Roman"/>
                <a:ea typeface="Times New Roman"/>
                <a:cs typeface="Times New Roman"/>
                <a:sym typeface="Times New Roman"/>
              </a:rPr>
              <a:t> </a:t>
            </a:r>
            <a:endParaRPr b="0" i="0" sz="2000" u="none" cap="none" strike="noStrike">
              <a:solidFill>
                <a:schemeClr val="dk2"/>
              </a:solidFill>
              <a:latin typeface="Arial"/>
              <a:ea typeface="Arial"/>
              <a:cs typeface="Arial"/>
              <a:sym typeface="Arial"/>
            </a:endParaRPr>
          </a:p>
        </p:txBody>
      </p:sp>
      <p:sp>
        <p:nvSpPr>
          <p:cNvPr id="666" name="Google Shape;666;g24ed49e0679_1_11"/>
          <p:cNvSpPr txBox="1"/>
          <p:nvPr/>
        </p:nvSpPr>
        <p:spPr>
          <a:xfrm>
            <a:off x="745125" y="1324700"/>
            <a:ext cx="7987500" cy="1116900"/>
          </a:xfrm>
          <a:prstGeom prst="rect">
            <a:avLst/>
          </a:prstGeom>
          <a:noFill/>
          <a:ln>
            <a:noFill/>
          </a:ln>
        </p:spPr>
        <p:txBody>
          <a:bodyPr anchorCtr="0" anchor="t" bIns="91425" lIns="91425" spcFirstLastPara="1" rIns="91425" wrap="square" tIns="91425">
            <a:spAutoFit/>
          </a:bodyPr>
          <a:lstStyle/>
          <a:p>
            <a:pPr indent="0" lvl="0" marL="0" rtl="0" algn="l">
              <a:lnSpc>
                <a:spcPct val="107916"/>
              </a:lnSpc>
              <a:spcBef>
                <a:spcPts val="0"/>
              </a:spcBef>
              <a:spcAft>
                <a:spcPts val="0"/>
              </a:spcAft>
              <a:buNone/>
            </a:pPr>
            <a:r>
              <a:rPr lang="en-US" sz="1500"/>
              <a:t>Transportation fees for the sorting system, and it assumes the need for 15 containers for the system transported from the port of China to the port of Ashdod, and then to the facility at an approximate cost of 2300 (dollars) per container. </a:t>
            </a:r>
            <a:r>
              <a:rPr lang="en-US" sz="1500">
                <a:latin typeface="Times New Roman"/>
                <a:ea typeface="Times New Roman"/>
                <a:cs typeface="Times New Roman"/>
                <a:sym typeface="Times New Roman"/>
              </a:rPr>
              <a:t>Total cost for the sorting system = </a:t>
            </a:r>
            <a:r>
              <a:rPr b="1" lang="en-US" sz="1500">
                <a:latin typeface="Times New Roman"/>
                <a:ea typeface="Times New Roman"/>
                <a:cs typeface="Times New Roman"/>
                <a:sym typeface="Times New Roman"/>
              </a:rPr>
              <a:t>425,010 $</a:t>
            </a:r>
            <a:endParaRPr b="1" sz="1500">
              <a:latin typeface="Times New Roman"/>
              <a:ea typeface="Times New Roman"/>
              <a:cs typeface="Times New Roman"/>
              <a:sym typeface="Times New Roman"/>
            </a:endParaRPr>
          </a:p>
          <a:p>
            <a:pPr indent="0" lvl="0" marL="0" rtl="0" algn="l">
              <a:lnSpc>
                <a:spcPct val="107916"/>
              </a:lnSpc>
              <a:spcBef>
                <a:spcPts val="0"/>
              </a:spcBef>
              <a:spcAft>
                <a:spcPts val="0"/>
              </a:spcAft>
              <a:buNone/>
            </a:pPr>
            <a:r>
              <a:t/>
            </a:r>
            <a:endParaRPr sz="1200">
              <a:latin typeface="Times New Roman"/>
              <a:ea typeface="Times New Roman"/>
              <a:cs typeface="Times New Roman"/>
              <a:sym typeface="Times New Roman"/>
            </a:endParaRPr>
          </a:p>
        </p:txBody>
      </p:sp>
      <p:graphicFrame>
        <p:nvGraphicFramePr>
          <p:cNvPr id="667" name="Google Shape;667;g24ed49e0679_1_11"/>
          <p:cNvGraphicFramePr/>
          <p:nvPr/>
        </p:nvGraphicFramePr>
        <p:xfrm>
          <a:off x="1725300" y="2249775"/>
          <a:ext cx="3000000" cy="3000000"/>
        </p:xfrm>
        <a:graphic>
          <a:graphicData uri="http://schemas.openxmlformats.org/drawingml/2006/table">
            <a:tbl>
              <a:tblPr>
                <a:noFill/>
                <a:tableStyleId>{0B6EDA2E-54A9-4AA7-A0BD-2CD9F19D622C}</a:tableStyleId>
              </a:tblPr>
              <a:tblGrid>
                <a:gridCol w="465450"/>
                <a:gridCol w="2381250"/>
                <a:gridCol w="1371600"/>
                <a:gridCol w="1754500"/>
              </a:tblGrid>
              <a:tr h="12700">
                <a:tc>
                  <a:txBody>
                    <a:bodyPr/>
                    <a:lstStyle/>
                    <a:p>
                      <a:pPr indent="0" lvl="0" marL="0" rtl="0" algn="l">
                        <a:spcBef>
                          <a:spcPts val="0"/>
                        </a:spcBef>
                        <a:spcAft>
                          <a:spcPts val="0"/>
                        </a:spcAft>
                        <a:buNone/>
                      </a:pPr>
                      <a:r>
                        <a:rPr b="1" lang="en-US" sz="1200">
                          <a:latin typeface="Times New Roman"/>
                          <a:ea typeface="Times New Roman"/>
                          <a:cs typeface="Times New Roman"/>
                          <a:sym typeface="Times New Roman"/>
                        </a:rPr>
                        <a:t>ID</a:t>
                      </a:r>
                      <a:endParaRPr b="1" sz="1200">
                        <a:latin typeface="Times New Roman"/>
                        <a:ea typeface="Times New Roman"/>
                        <a:cs typeface="Times New Roman"/>
                        <a:sym typeface="Times New Roman"/>
                      </a:endParaRPr>
                    </a:p>
                  </a:txBody>
                  <a:tcPr marT="63500" marB="63500" marR="63500" marL="63500"/>
                </a:tc>
                <a:tc>
                  <a:txBody>
                    <a:bodyPr/>
                    <a:lstStyle/>
                    <a:p>
                      <a:pPr indent="0" lvl="0" marL="0" rtl="0" algn="l">
                        <a:spcBef>
                          <a:spcPts val="0"/>
                        </a:spcBef>
                        <a:spcAft>
                          <a:spcPts val="0"/>
                        </a:spcAft>
                        <a:buNone/>
                      </a:pPr>
                      <a:r>
                        <a:rPr b="1" lang="en-US" sz="1200">
                          <a:latin typeface="Times New Roman"/>
                          <a:ea typeface="Times New Roman"/>
                          <a:cs typeface="Times New Roman"/>
                          <a:sym typeface="Times New Roman"/>
                        </a:rPr>
                        <a:t>Cost Type </a:t>
                      </a:r>
                      <a:endParaRPr b="1" sz="1200">
                        <a:latin typeface="Times New Roman"/>
                        <a:ea typeface="Times New Roman"/>
                        <a:cs typeface="Times New Roman"/>
                        <a:sym typeface="Times New Roman"/>
                      </a:endParaRPr>
                    </a:p>
                  </a:txBody>
                  <a:tcPr marT="63500" marB="63500" marR="63500" marL="63500"/>
                </a:tc>
                <a:tc>
                  <a:txBody>
                    <a:bodyPr/>
                    <a:lstStyle/>
                    <a:p>
                      <a:pPr indent="0" lvl="0" marL="0" rtl="0" algn="l">
                        <a:spcBef>
                          <a:spcPts val="0"/>
                        </a:spcBef>
                        <a:spcAft>
                          <a:spcPts val="0"/>
                        </a:spcAft>
                        <a:buNone/>
                      </a:pPr>
                      <a:r>
                        <a:rPr b="1" lang="en-US" sz="1200">
                          <a:latin typeface="Times New Roman"/>
                          <a:ea typeface="Times New Roman"/>
                          <a:cs typeface="Times New Roman"/>
                          <a:sym typeface="Times New Roman"/>
                        </a:rPr>
                        <a:t>Description </a:t>
                      </a:r>
                      <a:endParaRPr b="1" sz="1200">
                        <a:latin typeface="Times New Roman"/>
                        <a:ea typeface="Times New Roman"/>
                        <a:cs typeface="Times New Roman"/>
                        <a:sym typeface="Times New Roman"/>
                      </a:endParaRPr>
                    </a:p>
                  </a:txBody>
                  <a:tcPr marT="63500" marB="63500" marR="63500" marL="63500"/>
                </a:tc>
                <a:tc>
                  <a:txBody>
                    <a:bodyPr/>
                    <a:lstStyle/>
                    <a:p>
                      <a:pPr indent="0" lvl="0" marL="0" rtl="0" algn="l">
                        <a:spcBef>
                          <a:spcPts val="0"/>
                        </a:spcBef>
                        <a:spcAft>
                          <a:spcPts val="0"/>
                        </a:spcAft>
                        <a:buNone/>
                      </a:pPr>
                      <a:r>
                        <a:rPr b="1" lang="en-US" sz="1200">
                          <a:latin typeface="Times New Roman"/>
                          <a:ea typeface="Times New Roman"/>
                          <a:cs typeface="Times New Roman"/>
                          <a:sym typeface="Times New Roman"/>
                        </a:rPr>
                        <a:t>Cost (dollar)</a:t>
                      </a:r>
                      <a:endParaRPr b="1" sz="1200">
                        <a:latin typeface="Times New Roman"/>
                        <a:ea typeface="Times New Roman"/>
                        <a:cs typeface="Times New Roman"/>
                        <a:sym typeface="Times New Roman"/>
                      </a:endParaRPr>
                    </a:p>
                  </a:txBody>
                  <a:tcPr marT="63500" marB="63500" marR="63500" marL="63500"/>
                </a:tc>
              </a:tr>
              <a:tr h="12700">
                <a:tc>
                  <a:txBody>
                    <a:bodyPr/>
                    <a:lstStyle/>
                    <a:p>
                      <a:pPr indent="0" lvl="0" marL="0" rtl="0" algn="l">
                        <a:spcBef>
                          <a:spcPts val="0"/>
                        </a:spcBef>
                        <a:spcAft>
                          <a:spcPts val="0"/>
                        </a:spcAft>
                        <a:buNone/>
                      </a:pPr>
                      <a:r>
                        <a:rPr lang="en-US" sz="1200">
                          <a:latin typeface="Times New Roman"/>
                          <a:ea typeface="Times New Roman"/>
                          <a:cs typeface="Times New Roman"/>
                          <a:sym typeface="Times New Roman"/>
                        </a:rPr>
                        <a:t>1</a:t>
                      </a:r>
                      <a:endParaRPr sz="1200">
                        <a:latin typeface="Times New Roman"/>
                        <a:ea typeface="Times New Roman"/>
                        <a:cs typeface="Times New Roman"/>
                        <a:sym typeface="Times New Roman"/>
                      </a:endParaRPr>
                    </a:p>
                  </a:txBody>
                  <a:tcPr marT="63500" marB="63500" marR="63500" marL="63500"/>
                </a:tc>
                <a:tc>
                  <a:txBody>
                    <a:bodyPr/>
                    <a:lstStyle/>
                    <a:p>
                      <a:pPr indent="0" lvl="0" marL="0" rtl="0" algn="l">
                        <a:spcBef>
                          <a:spcPts val="0"/>
                        </a:spcBef>
                        <a:spcAft>
                          <a:spcPts val="0"/>
                        </a:spcAft>
                        <a:buNone/>
                      </a:pPr>
                      <a:r>
                        <a:rPr lang="en-US" sz="1200">
                          <a:latin typeface="Times New Roman"/>
                          <a:ea typeface="Times New Roman"/>
                          <a:cs typeface="Times New Roman"/>
                          <a:sym typeface="Times New Roman"/>
                        </a:rPr>
                        <a:t>Shipping 15 containers from China port to Ashdod port</a:t>
                      </a:r>
                      <a:endParaRPr sz="1200">
                        <a:latin typeface="Times New Roman"/>
                        <a:ea typeface="Times New Roman"/>
                        <a:cs typeface="Times New Roman"/>
                        <a:sym typeface="Times New Roman"/>
                      </a:endParaRPr>
                    </a:p>
                  </a:txBody>
                  <a:tcPr marT="63500" marB="63500" marR="63500" marL="63500"/>
                </a:tc>
                <a:tc>
                  <a:txBody>
                    <a:bodyPr/>
                    <a:lstStyle/>
                    <a:p>
                      <a:pPr indent="0" lvl="0" marL="0" rtl="0" algn="l">
                        <a:spcBef>
                          <a:spcPts val="0"/>
                        </a:spcBef>
                        <a:spcAft>
                          <a:spcPts val="0"/>
                        </a:spcAft>
                        <a:buNone/>
                      </a:pPr>
                      <a:r>
                        <a:rPr lang="en-US" sz="1200">
                          <a:latin typeface="Times New Roman"/>
                          <a:ea typeface="Times New Roman"/>
                          <a:cs typeface="Times New Roman"/>
                          <a:sym typeface="Times New Roman"/>
                        </a:rPr>
                        <a:t>=15*2300(USD)</a:t>
                      </a:r>
                      <a:endParaRPr sz="1200">
                        <a:latin typeface="Times New Roman"/>
                        <a:ea typeface="Times New Roman"/>
                        <a:cs typeface="Times New Roman"/>
                        <a:sym typeface="Times New Roman"/>
                      </a:endParaRPr>
                    </a:p>
                  </a:txBody>
                  <a:tcPr marT="63500" marB="63500" marR="63500" marL="63500"/>
                </a:tc>
                <a:tc>
                  <a:txBody>
                    <a:bodyPr/>
                    <a:lstStyle/>
                    <a:p>
                      <a:pPr indent="0" lvl="0" marL="0" rtl="0" algn="l">
                        <a:spcBef>
                          <a:spcPts val="0"/>
                        </a:spcBef>
                        <a:spcAft>
                          <a:spcPts val="0"/>
                        </a:spcAft>
                        <a:buNone/>
                      </a:pPr>
                      <a:r>
                        <a:rPr lang="en-US" sz="1200">
                          <a:latin typeface="Times New Roman"/>
                          <a:ea typeface="Times New Roman"/>
                          <a:cs typeface="Times New Roman"/>
                          <a:sym typeface="Times New Roman"/>
                        </a:rPr>
                        <a:t>34,500</a:t>
                      </a:r>
                      <a:endParaRPr sz="1200">
                        <a:latin typeface="Times New Roman"/>
                        <a:ea typeface="Times New Roman"/>
                        <a:cs typeface="Times New Roman"/>
                        <a:sym typeface="Times New Roman"/>
                      </a:endParaRPr>
                    </a:p>
                  </a:txBody>
                  <a:tcPr marT="63500" marB="63500" marR="63500" marL="63500"/>
                </a:tc>
              </a:tr>
              <a:tr h="12700">
                <a:tc>
                  <a:txBody>
                    <a:bodyPr/>
                    <a:lstStyle/>
                    <a:p>
                      <a:pPr indent="0" lvl="0" marL="0" rtl="0" algn="l">
                        <a:spcBef>
                          <a:spcPts val="0"/>
                        </a:spcBef>
                        <a:spcAft>
                          <a:spcPts val="0"/>
                        </a:spcAft>
                        <a:buNone/>
                      </a:pPr>
                      <a:r>
                        <a:rPr lang="en-US" sz="1200">
                          <a:latin typeface="Times New Roman"/>
                          <a:ea typeface="Times New Roman"/>
                          <a:cs typeface="Times New Roman"/>
                          <a:sym typeface="Times New Roman"/>
                        </a:rPr>
                        <a:t>2</a:t>
                      </a:r>
                      <a:endParaRPr sz="1200">
                        <a:latin typeface="Times New Roman"/>
                        <a:ea typeface="Times New Roman"/>
                        <a:cs typeface="Times New Roman"/>
                        <a:sym typeface="Times New Roman"/>
                      </a:endParaRPr>
                    </a:p>
                  </a:txBody>
                  <a:tcPr marT="63500" marB="63500" marR="63500" marL="63500"/>
                </a:tc>
                <a:tc>
                  <a:txBody>
                    <a:bodyPr/>
                    <a:lstStyle/>
                    <a:p>
                      <a:pPr indent="0" lvl="0" marL="0" rtl="0" algn="l">
                        <a:spcBef>
                          <a:spcPts val="0"/>
                        </a:spcBef>
                        <a:spcAft>
                          <a:spcPts val="0"/>
                        </a:spcAft>
                        <a:buNone/>
                      </a:pPr>
                      <a:r>
                        <a:rPr lang="en-US" sz="1200">
                          <a:latin typeface="Times New Roman"/>
                          <a:ea typeface="Times New Roman"/>
                          <a:cs typeface="Times New Roman"/>
                          <a:sym typeface="Times New Roman"/>
                        </a:rPr>
                        <a:t>Shipping containers from Ashdod port to our facility &amp; transportation office rent </a:t>
                      </a:r>
                      <a:endParaRPr sz="1200">
                        <a:latin typeface="Times New Roman"/>
                        <a:ea typeface="Times New Roman"/>
                        <a:cs typeface="Times New Roman"/>
                        <a:sym typeface="Times New Roman"/>
                      </a:endParaRPr>
                    </a:p>
                  </a:txBody>
                  <a:tcPr marT="63500" marB="63500" marR="63500" marL="63500"/>
                </a:tc>
                <a:tc>
                  <a:txBody>
                    <a:bodyPr/>
                    <a:lstStyle/>
                    <a:p>
                      <a:pPr indent="0" lvl="0" marL="0" rtl="0" algn="l">
                        <a:spcBef>
                          <a:spcPts val="0"/>
                        </a:spcBef>
                        <a:spcAft>
                          <a:spcPts val="0"/>
                        </a:spcAft>
                        <a:buNone/>
                      </a:pPr>
                      <a:r>
                        <a:rPr lang="en-US" sz="1200">
                          <a:latin typeface="Times New Roman"/>
                          <a:ea typeface="Times New Roman"/>
                          <a:cs typeface="Times New Roman"/>
                          <a:sym typeface="Times New Roman"/>
                        </a:rPr>
                        <a:t>=15*680(USD) +500</a:t>
                      </a:r>
                      <a:endParaRPr sz="1200">
                        <a:latin typeface="Times New Roman"/>
                        <a:ea typeface="Times New Roman"/>
                        <a:cs typeface="Times New Roman"/>
                        <a:sym typeface="Times New Roman"/>
                      </a:endParaRPr>
                    </a:p>
                  </a:txBody>
                  <a:tcPr marT="63500" marB="63500" marR="63500" marL="63500"/>
                </a:tc>
                <a:tc>
                  <a:txBody>
                    <a:bodyPr/>
                    <a:lstStyle/>
                    <a:p>
                      <a:pPr indent="0" lvl="0" marL="0" rtl="0" algn="l">
                        <a:spcBef>
                          <a:spcPts val="0"/>
                        </a:spcBef>
                        <a:spcAft>
                          <a:spcPts val="0"/>
                        </a:spcAft>
                        <a:buNone/>
                      </a:pPr>
                      <a:r>
                        <a:rPr lang="en-US" sz="1200">
                          <a:latin typeface="Times New Roman"/>
                          <a:ea typeface="Times New Roman"/>
                          <a:cs typeface="Times New Roman"/>
                          <a:sym typeface="Times New Roman"/>
                        </a:rPr>
                        <a:t>10,700</a:t>
                      </a:r>
                      <a:endParaRPr sz="1200">
                        <a:latin typeface="Times New Roman"/>
                        <a:ea typeface="Times New Roman"/>
                        <a:cs typeface="Times New Roman"/>
                        <a:sym typeface="Times New Roman"/>
                      </a:endParaRPr>
                    </a:p>
                  </a:txBody>
                  <a:tcPr marT="63500" marB="63500" marR="63500" marL="63500"/>
                </a:tc>
              </a:tr>
              <a:tr h="861250">
                <a:tc>
                  <a:txBody>
                    <a:bodyPr/>
                    <a:lstStyle/>
                    <a:p>
                      <a:pPr indent="0" lvl="0" marL="0" rtl="0" algn="l">
                        <a:spcBef>
                          <a:spcPts val="0"/>
                        </a:spcBef>
                        <a:spcAft>
                          <a:spcPts val="0"/>
                        </a:spcAft>
                        <a:buNone/>
                      </a:pPr>
                      <a:r>
                        <a:rPr lang="en-US" sz="1200">
                          <a:latin typeface="Times New Roman"/>
                          <a:ea typeface="Times New Roman"/>
                          <a:cs typeface="Times New Roman"/>
                          <a:sym typeface="Times New Roman"/>
                        </a:rPr>
                        <a:t>3</a:t>
                      </a:r>
                      <a:endParaRPr sz="1200">
                        <a:latin typeface="Times New Roman"/>
                        <a:ea typeface="Times New Roman"/>
                        <a:cs typeface="Times New Roman"/>
                        <a:sym typeface="Times New Roman"/>
                      </a:endParaRPr>
                    </a:p>
                  </a:txBody>
                  <a:tcPr marT="63500" marB="63500" marR="63500" marL="63500"/>
                </a:tc>
                <a:tc>
                  <a:txBody>
                    <a:bodyPr/>
                    <a:lstStyle/>
                    <a:p>
                      <a:pPr indent="0" lvl="0" marL="0" rtl="0" algn="l">
                        <a:spcBef>
                          <a:spcPts val="0"/>
                        </a:spcBef>
                        <a:spcAft>
                          <a:spcPts val="0"/>
                        </a:spcAft>
                        <a:buNone/>
                      </a:pPr>
                      <a:r>
                        <a:rPr lang="en-US" sz="1200">
                          <a:latin typeface="Times New Roman"/>
                          <a:ea typeface="Times New Roman"/>
                          <a:cs typeface="Times New Roman"/>
                          <a:sym typeface="Times New Roman"/>
                        </a:rPr>
                        <a:t>Customs clearance and container floor (it assumes to be 17% for tax and about 2% for container floor, from the cost of container)</a:t>
                      </a:r>
                      <a:endParaRPr sz="1200">
                        <a:latin typeface="Times New Roman"/>
                        <a:ea typeface="Times New Roman"/>
                        <a:cs typeface="Times New Roman"/>
                        <a:sym typeface="Times New Roman"/>
                      </a:endParaRPr>
                    </a:p>
                  </a:txBody>
                  <a:tcPr marT="63500" marB="63500" marR="63500" marL="63500"/>
                </a:tc>
                <a:tc>
                  <a:txBody>
                    <a:bodyPr/>
                    <a:lstStyle/>
                    <a:p>
                      <a:pPr indent="0" lvl="0" marL="0" rtl="0" algn="l">
                        <a:spcBef>
                          <a:spcPts val="0"/>
                        </a:spcBef>
                        <a:spcAft>
                          <a:spcPts val="0"/>
                        </a:spcAft>
                        <a:buNone/>
                      </a:pPr>
                      <a:r>
                        <a:rPr lang="en-US" sz="1200">
                          <a:latin typeface="Times New Roman"/>
                          <a:ea typeface="Times New Roman"/>
                          <a:cs typeface="Times New Roman"/>
                          <a:sym typeface="Times New Roman"/>
                        </a:rPr>
                        <a:t>=19%*1999000</a:t>
                      </a:r>
                      <a:endParaRPr sz="1200">
                        <a:latin typeface="Times New Roman"/>
                        <a:ea typeface="Times New Roman"/>
                        <a:cs typeface="Times New Roman"/>
                        <a:sym typeface="Times New Roman"/>
                      </a:endParaRPr>
                    </a:p>
                  </a:txBody>
                  <a:tcPr marT="63500" marB="63500" marR="63500" marL="63500"/>
                </a:tc>
                <a:tc>
                  <a:txBody>
                    <a:bodyPr/>
                    <a:lstStyle/>
                    <a:p>
                      <a:pPr indent="0" lvl="0" marL="0" rtl="0" algn="l">
                        <a:spcBef>
                          <a:spcPts val="0"/>
                        </a:spcBef>
                        <a:spcAft>
                          <a:spcPts val="0"/>
                        </a:spcAft>
                        <a:buNone/>
                      </a:pPr>
                      <a:r>
                        <a:rPr lang="en-US" sz="1200">
                          <a:latin typeface="Times New Roman"/>
                          <a:ea typeface="Times New Roman"/>
                          <a:cs typeface="Times New Roman"/>
                          <a:sym typeface="Times New Roman"/>
                        </a:rPr>
                        <a:t>379,810</a:t>
                      </a:r>
                      <a:endParaRPr sz="1200">
                        <a:latin typeface="Times New Roman"/>
                        <a:ea typeface="Times New Roman"/>
                        <a:cs typeface="Times New Roman"/>
                        <a:sym typeface="Times New Roman"/>
                      </a:endParaRPr>
                    </a:p>
                  </a:txBody>
                  <a:tcPr marT="63500" marB="63500" marR="63500" marL="63500"/>
                </a:tc>
              </a:tr>
            </a:tbl>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1" name="Shape 671"/>
        <p:cNvGrpSpPr/>
        <p:nvPr/>
      </p:nvGrpSpPr>
      <p:grpSpPr>
        <a:xfrm>
          <a:off x="0" y="0"/>
          <a:ext cx="0" cy="0"/>
          <a:chOff x="0" y="0"/>
          <a:chExt cx="0" cy="0"/>
        </a:xfrm>
      </p:grpSpPr>
      <p:sp>
        <p:nvSpPr>
          <p:cNvPr id="672" name="Google Shape;672;g24ed49e0679_1_15"/>
          <p:cNvSpPr txBox="1"/>
          <p:nvPr/>
        </p:nvSpPr>
        <p:spPr>
          <a:xfrm>
            <a:off x="2556925" y="287349"/>
            <a:ext cx="4572000" cy="898500"/>
          </a:xfrm>
          <a:prstGeom prst="rect">
            <a:avLst/>
          </a:prstGeom>
          <a:noFill/>
          <a:ln>
            <a:noFill/>
          </a:ln>
        </p:spPr>
        <p:txBody>
          <a:bodyPr anchorCtr="0" anchor="t" bIns="45700" lIns="91425" spcFirstLastPara="1" rIns="91425" wrap="square" tIns="45700">
            <a:spAutoFit/>
          </a:bodyPr>
          <a:lstStyle/>
          <a:p>
            <a:pPr indent="0" lvl="0" marL="457200" rtl="0" algn="l">
              <a:lnSpc>
                <a:spcPct val="107916"/>
              </a:lnSpc>
              <a:spcBef>
                <a:spcPts val="0"/>
              </a:spcBef>
              <a:spcAft>
                <a:spcPts val="0"/>
              </a:spcAft>
              <a:buNone/>
            </a:pPr>
            <a:r>
              <a:rPr b="1" lang="en-US" sz="1500">
                <a:solidFill>
                  <a:schemeClr val="dk2"/>
                </a:solidFill>
              </a:rPr>
              <a:t>Running cost</a:t>
            </a:r>
            <a:endParaRPr b="1" sz="1500">
              <a:solidFill>
                <a:schemeClr val="dk2"/>
              </a:solidFill>
            </a:endParaRPr>
          </a:p>
          <a:p>
            <a:pPr indent="0" lvl="0" marL="457200" rtl="0" algn="l">
              <a:lnSpc>
                <a:spcPct val="107916"/>
              </a:lnSpc>
              <a:spcBef>
                <a:spcPts val="0"/>
              </a:spcBef>
              <a:spcAft>
                <a:spcPts val="0"/>
              </a:spcAft>
              <a:buNone/>
            </a:pPr>
            <a:r>
              <a:rPr b="1" lang="en-US" sz="1500">
                <a:solidFill>
                  <a:schemeClr val="dk2"/>
                </a:solidFill>
              </a:rPr>
              <a:t>➔ Salaries cost </a:t>
            </a:r>
            <a:endParaRPr b="1" sz="1500">
              <a:solidFill>
                <a:schemeClr val="dk2"/>
              </a:solidFill>
            </a:endParaRPr>
          </a:p>
          <a:p>
            <a:pPr indent="0" lvl="0" marL="0" marR="0" rtl="0" algn="l">
              <a:lnSpc>
                <a:spcPct val="100000"/>
              </a:lnSpc>
              <a:spcBef>
                <a:spcPts val="0"/>
              </a:spcBef>
              <a:spcAft>
                <a:spcPts val="0"/>
              </a:spcAft>
              <a:buNone/>
            </a:pPr>
            <a:r>
              <a:rPr b="1" i="0" lang="en-US" sz="2000" u="none" cap="none" strike="noStrike">
                <a:solidFill>
                  <a:schemeClr val="dk2"/>
                </a:solidFill>
                <a:latin typeface="Times New Roman"/>
                <a:ea typeface="Times New Roman"/>
                <a:cs typeface="Times New Roman"/>
                <a:sym typeface="Times New Roman"/>
              </a:rPr>
              <a:t> </a:t>
            </a:r>
            <a:endParaRPr b="0" i="0" sz="2000" u="none" cap="none" strike="noStrike">
              <a:solidFill>
                <a:schemeClr val="dk2"/>
              </a:solidFill>
              <a:latin typeface="Arial"/>
              <a:ea typeface="Arial"/>
              <a:cs typeface="Arial"/>
              <a:sym typeface="Arial"/>
            </a:endParaRPr>
          </a:p>
        </p:txBody>
      </p:sp>
      <p:graphicFrame>
        <p:nvGraphicFramePr>
          <p:cNvPr id="673" name="Google Shape;673;g24ed49e0679_1_15"/>
          <p:cNvGraphicFramePr/>
          <p:nvPr/>
        </p:nvGraphicFramePr>
        <p:xfrm>
          <a:off x="1201150" y="887200"/>
          <a:ext cx="3000000" cy="3000000"/>
        </p:xfrm>
        <a:graphic>
          <a:graphicData uri="http://schemas.openxmlformats.org/drawingml/2006/table">
            <a:tbl>
              <a:tblPr>
                <a:noFill/>
                <a:tableStyleId>{0B6EDA2E-54A9-4AA7-A0BD-2CD9F19D622C}</a:tableStyleId>
              </a:tblPr>
              <a:tblGrid>
                <a:gridCol w="414425"/>
                <a:gridCol w="1625850"/>
                <a:gridCol w="1020125"/>
                <a:gridCol w="1211400"/>
                <a:gridCol w="828850"/>
                <a:gridCol w="1641050"/>
              </a:tblGrid>
              <a:tr h="12700">
                <a:tc>
                  <a:txBody>
                    <a:bodyPr/>
                    <a:lstStyle/>
                    <a:p>
                      <a:pPr indent="0" lvl="0" marL="0" rtl="0" algn="l">
                        <a:spcBef>
                          <a:spcPts val="0"/>
                        </a:spcBef>
                        <a:spcAft>
                          <a:spcPts val="0"/>
                        </a:spcAft>
                        <a:buNone/>
                      </a:pPr>
                      <a:r>
                        <a:rPr lang="en-US" sz="1200">
                          <a:latin typeface="Times New Roman"/>
                          <a:ea typeface="Times New Roman"/>
                          <a:cs typeface="Times New Roman"/>
                          <a:sym typeface="Times New Roman"/>
                        </a:rPr>
                        <a:t>ID</a:t>
                      </a:r>
                      <a:endParaRPr sz="1200">
                        <a:latin typeface="Times New Roman"/>
                        <a:ea typeface="Times New Roman"/>
                        <a:cs typeface="Times New Roman"/>
                        <a:sym typeface="Times New Roman"/>
                      </a:endParaRPr>
                    </a:p>
                  </a:txBody>
                  <a:tcPr marT="63500" marB="63500" marR="63500" marL="63500"/>
                </a:tc>
                <a:tc>
                  <a:txBody>
                    <a:bodyPr/>
                    <a:lstStyle/>
                    <a:p>
                      <a:pPr indent="0" lvl="0" marL="0" rtl="0" algn="l">
                        <a:spcBef>
                          <a:spcPts val="0"/>
                        </a:spcBef>
                        <a:spcAft>
                          <a:spcPts val="0"/>
                        </a:spcAft>
                        <a:buNone/>
                      </a:pPr>
                      <a:r>
                        <a:rPr lang="en-US" sz="1200">
                          <a:latin typeface="Times New Roman"/>
                          <a:ea typeface="Times New Roman"/>
                          <a:cs typeface="Times New Roman"/>
                          <a:sym typeface="Times New Roman"/>
                        </a:rPr>
                        <a:t>job description</a:t>
                      </a:r>
                      <a:endParaRPr sz="1200">
                        <a:latin typeface="Times New Roman"/>
                        <a:ea typeface="Times New Roman"/>
                        <a:cs typeface="Times New Roman"/>
                        <a:sym typeface="Times New Roman"/>
                      </a:endParaRPr>
                    </a:p>
                  </a:txBody>
                  <a:tcPr marT="63500" marB="63500" marR="63500" marL="63500"/>
                </a:tc>
                <a:tc>
                  <a:txBody>
                    <a:bodyPr/>
                    <a:lstStyle/>
                    <a:p>
                      <a:pPr indent="0" lvl="0" marL="0" rtl="0" algn="l">
                        <a:spcBef>
                          <a:spcPts val="0"/>
                        </a:spcBef>
                        <a:spcAft>
                          <a:spcPts val="0"/>
                        </a:spcAft>
                        <a:buNone/>
                      </a:pPr>
                      <a:r>
                        <a:rPr lang="en-US" sz="1200">
                          <a:latin typeface="Times New Roman"/>
                          <a:ea typeface="Times New Roman"/>
                          <a:cs typeface="Times New Roman"/>
                          <a:sym typeface="Times New Roman"/>
                        </a:rPr>
                        <a:t>Required number of workers</a:t>
                      </a:r>
                      <a:endParaRPr sz="1200">
                        <a:latin typeface="Times New Roman"/>
                        <a:ea typeface="Times New Roman"/>
                        <a:cs typeface="Times New Roman"/>
                        <a:sym typeface="Times New Roman"/>
                      </a:endParaRPr>
                    </a:p>
                  </a:txBody>
                  <a:tcPr marT="63500" marB="63500" marR="63500" marL="63500"/>
                </a:tc>
                <a:tc>
                  <a:txBody>
                    <a:bodyPr/>
                    <a:lstStyle/>
                    <a:p>
                      <a:pPr indent="0" lvl="0" marL="0" rtl="0" algn="l">
                        <a:spcBef>
                          <a:spcPts val="0"/>
                        </a:spcBef>
                        <a:spcAft>
                          <a:spcPts val="0"/>
                        </a:spcAft>
                        <a:buNone/>
                      </a:pPr>
                      <a:r>
                        <a:rPr lang="en-US" sz="1200">
                          <a:latin typeface="Times New Roman"/>
                          <a:ea typeface="Times New Roman"/>
                          <a:cs typeface="Times New Roman"/>
                          <a:sym typeface="Times New Roman"/>
                        </a:rPr>
                        <a:t>Average monthly salary per person</a:t>
                      </a:r>
                      <a:endParaRPr sz="1200">
                        <a:latin typeface="Times New Roman"/>
                        <a:ea typeface="Times New Roman"/>
                        <a:cs typeface="Times New Roman"/>
                        <a:sym typeface="Times New Roman"/>
                      </a:endParaRPr>
                    </a:p>
                  </a:txBody>
                  <a:tcPr marT="63500" marB="63500" marR="63500" marL="63500"/>
                </a:tc>
                <a:tc>
                  <a:txBody>
                    <a:bodyPr/>
                    <a:lstStyle/>
                    <a:p>
                      <a:pPr indent="0" lvl="0" marL="0" rtl="0" algn="l">
                        <a:spcBef>
                          <a:spcPts val="0"/>
                        </a:spcBef>
                        <a:spcAft>
                          <a:spcPts val="0"/>
                        </a:spcAft>
                        <a:buNone/>
                      </a:pPr>
                      <a:r>
                        <a:rPr lang="en-US" sz="1200">
                          <a:latin typeface="Times New Roman"/>
                          <a:ea typeface="Times New Roman"/>
                          <a:cs typeface="Times New Roman"/>
                          <a:sym typeface="Times New Roman"/>
                        </a:rPr>
                        <a:t>Total monthly salaries</a:t>
                      </a:r>
                      <a:endParaRPr sz="1200">
                        <a:latin typeface="Times New Roman"/>
                        <a:ea typeface="Times New Roman"/>
                        <a:cs typeface="Times New Roman"/>
                        <a:sym typeface="Times New Roman"/>
                      </a:endParaRPr>
                    </a:p>
                  </a:txBody>
                  <a:tcPr marT="63500" marB="63500" marR="63500" marL="63500"/>
                </a:tc>
                <a:tc>
                  <a:txBody>
                    <a:bodyPr/>
                    <a:lstStyle/>
                    <a:p>
                      <a:pPr indent="0" lvl="0" marL="0" rtl="0" algn="l">
                        <a:spcBef>
                          <a:spcPts val="0"/>
                        </a:spcBef>
                        <a:spcAft>
                          <a:spcPts val="0"/>
                        </a:spcAft>
                        <a:buNone/>
                      </a:pPr>
                      <a:r>
                        <a:rPr lang="en-US" sz="1200">
                          <a:latin typeface="Times New Roman"/>
                          <a:ea typeface="Times New Roman"/>
                          <a:cs typeface="Times New Roman"/>
                          <a:sym typeface="Times New Roman"/>
                        </a:rPr>
                        <a:t>Total yearly salary (NIS)</a:t>
                      </a:r>
                      <a:endParaRPr sz="1200">
                        <a:latin typeface="Times New Roman"/>
                        <a:ea typeface="Times New Roman"/>
                        <a:cs typeface="Times New Roman"/>
                        <a:sym typeface="Times New Roman"/>
                      </a:endParaRPr>
                    </a:p>
                  </a:txBody>
                  <a:tcPr marT="63500" marB="63500" marR="63500" marL="63500"/>
                </a:tc>
              </a:tr>
              <a:tr h="12700">
                <a:tc>
                  <a:txBody>
                    <a:bodyPr/>
                    <a:lstStyle/>
                    <a:p>
                      <a:pPr indent="0" lvl="0" marL="0" rtl="0" algn="l">
                        <a:spcBef>
                          <a:spcPts val="0"/>
                        </a:spcBef>
                        <a:spcAft>
                          <a:spcPts val="0"/>
                        </a:spcAft>
                        <a:buNone/>
                      </a:pPr>
                      <a:r>
                        <a:rPr lang="en-US" sz="1200">
                          <a:latin typeface="Times New Roman"/>
                          <a:ea typeface="Times New Roman"/>
                          <a:cs typeface="Times New Roman"/>
                          <a:sym typeface="Times New Roman"/>
                        </a:rPr>
                        <a:t>1</a:t>
                      </a:r>
                      <a:endParaRPr sz="1200">
                        <a:latin typeface="Times New Roman"/>
                        <a:ea typeface="Times New Roman"/>
                        <a:cs typeface="Times New Roman"/>
                        <a:sym typeface="Times New Roman"/>
                      </a:endParaRPr>
                    </a:p>
                  </a:txBody>
                  <a:tcPr marT="63500" marB="63500" marR="63500" marL="63500"/>
                </a:tc>
                <a:tc>
                  <a:txBody>
                    <a:bodyPr/>
                    <a:lstStyle/>
                    <a:p>
                      <a:pPr indent="0" lvl="0" marL="0" rtl="0" algn="l">
                        <a:spcBef>
                          <a:spcPts val="0"/>
                        </a:spcBef>
                        <a:spcAft>
                          <a:spcPts val="0"/>
                        </a:spcAft>
                        <a:buNone/>
                      </a:pPr>
                      <a:r>
                        <a:rPr lang="en-US" sz="1200">
                          <a:latin typeface="Times New Roman"/>
                          <a:ea typeface="Times New Roman"/>
                          <a:cs typeface="Times New Roman"/>
                          <a:sym typeface="Times New Roman"/>
                        </a:rPr>
                        <a:t>General manager</a:t>
                      </a:r>
                      <a:endParaRPr sz="1200">
                        <a:latin typeface="Times New Roman"/>
                        <a:ea typeface="Times New Roman"/>
                        <a:cs typeface="Times New Roman"/>
                        <a:sym typeface="Times New Roman"/>
                      </a:endParaRPr>
                    </a:p>
                  </a:txBody>
                  <a:tcPr marT="63500" marB="63500" marR="63500" marL="63500"/>
                </a:tc>
                <a:tc>
                  <a:txBody>
                    <a:bodyPr/>
                    <a:lstStyle/>
                    <a:p>
                      <a:pPr indent="0" lvl="0" marL="0" rtl="0" algn="l">
                        <a:spcBef>
                          <a:spcPts val="0"/>
                        </a:spcBef>
                        <a:spcAft>
                          <a:spcPts val="0"/>
                        </a:spcAft>
                        <a:buNone/>
                      </a:pPr>
                      <a:r>
                        <a:rPr lang="en-US" sz="1200">
                          <a:latin typeface="Times New Roman"/>
                          <a:ea typeface="Times New Roman"/>
                          <a:cs typeface="Times New Roman"/>
                          <a:sym typeface="Times New Roman"/>
                        </a:rPr>
                        <a:t>1</a:t>
                      </a:r>
                      <a:endParaRPr sz="1200">
                        <a:latin typeface="Times New Roman"/>
                        <a:ea typeface="Times New Roman"/>
                        <a:cs typeface="Times New Roman"/>
                        <a:sym typeface="Times New Roman"/>
                      </a:endParaRPr>
                    </a:p>
                  </a:txBody>
                  <a:tcPr marT="63500" marB="63500" marR="63500" marL="63500"/>
                </a:tc>
                <a:tc>
                  <a:txBody>
                    <a:bodyPr/>
                    <a:lstStyle/>
                    <a:p>
                      <a:pPr indent="0" lvl="0" marL="0" rtl="0" algn="l">
                        <a:spcBef>
                          <a:spcPts val="0"/>
                        </a:spcBef>
                        <a:spcAft>
                          <a:spcPts val="0"/>
                        </a:spcAft>
                        <a:buNone/>
                      </a:pPr>
                      <a:r>
                        <a:rPr lang="en-US" sz="1200">
                          <a:latin typeface="Times New Roman"/>
                          <a:ea typeface="Times New Roman"/>
                          <a:cs typeface="Times New Roman"/>
                          <a:sym typeface="Times New Roman"/>
                        </a:rPr>
                        <a:t>5,000</a:t>
                      </a:r>
                      <a:endParaRPr sz="1200">
                        <a:latin typeface="Times New Roman"/>
                        <a:ea typeface="Times New Roman"/>
                        <a:cs typeface="Times New Roman"/>
                        <a:sym typeface="Times New Roman"/>
                      </a:endParaRPr>
                    </a:p>
                  </a:txBody>
                  <a:tcPr marT="63500" marB="63500" marR="63500" marL="63500"/>
                </a:tc>
                <a:tc>
                  <a:txBody>
                    <a:bodyPr/>
                    <a:lstStyle/>
                    <a:p>
                      <a:pPr indent="0" lvl="0" marL="0" rtl="0" algn="l">
                        <a:spcBef>
                          <a:spcPts val="0"/>
                        </a:spcBef>
                        <a:spcAft>
                          <a:spcPts val="0"/>
                        </a:spcAft>
                        <a:buNone/>
                      </a:pPr>
                      <a:r>
                        <a:rPr lang="en-US" sz="1200">
                          <a:latin typeface="Times New Roman"/>
                          <a:ea typeface="Times New Roman"/>
                          <a:cs typeface="Times New Roman"/>
                          <a:sym typeface="Times New Roman"/>
                        </a:rPr>
                        <a:t>5,000</a:t>
                      </a:r>
                      <a:endParaRPr sz="1200">
                        <a:latin typeface="Times New Roman"/>
                        <a:ea typeface="Times New Roman"/>
                        <a:cs typeface="Times New Roman"/>
                        <a:sym typeface="Times New Roman"/>
                      </a:endParaRPr>
                    </a:p>
                  </a:txBody>
                  <a:tcPr marT="63500" marB="63500" marR="63500" marL="63500"/>
                </a:tc>
                <a:tc>
                  <a:txBody>
                    <a:bodyPr/>
                    <a:lstStyle/>
                    <a:p>
                      <a:pPr indent="0" lvl="0" marL="0" rtl="0" algn="l">
                        <a:spcBef>
                          <a:spcPts val="0"/>
                        </a:spcBef>
                        <a:spcAft>
                          <a:spcPts val="0"/>
                        </a:spcAft>
                        <a:buNone/>
                      </a:pPr>
                      <a:r>
                        <a:rPr lang="en-US" sz="1200">
                          <a:latin typeface="Times New Roman"/>
                          <a:ea typeface="Times New Roman"/>
                          <a:cs typeface="Times New Roman"/>
                          <a:sym typeface="Times New Roman"/>
                        </a:rPr>
                        <a:t>60,000</a:t>
                      </a:r>
                      <a:endParaRPr sz="1200">
                        <a:latin typeface="Times New Roman"/>
                        <a:ea typeface="Times New Roman"/>
                        <a:cs typeface="Times New Roman"/>
                        <a:sym typeface="Times New Roman"/>
                      </a:endParaRPr>
                    </a:p>
                  </a:txBody>
                  <a:tcPr marT="63500" marB="63500" marR="63500" marL="63500"/>
                </a:tc>
              </a:tr>
              <a:tr h="12700">
                <a:tc>
                  <a:txBody>
                    <a:bodyPr/>
                    <a:lstStyle/>
                    <a:p>
                      <a:pPr indent="0" lvl="0" marL="0" rtl="0" algn="l">
                        <a:spcBef>
                          <a:spcPts val="0"/>
                        </a:spcBef>
                        <a:spcAft>
                          <a:spcPts val="0"/>
                        </a:spcAft>
                        <a:buNone/>
                      </a:pPr>
                      <a:r>
                        <a:rPr lang="en-US" sz="1200">
                          <a:latin typeface="Times New Roman"/>
                          <a:ea typeface="Times New Roman"/>
                          <a:cs typeface="Times New Roman"/>
                          <a:sym typeface="Times New Roman"/>
                        </a:rPr>
                        <a:t>2</a:t>
                      </a:r>
                      <a:endParaRPr sz="1200">
                        <a:latin typeface="Times New Roman"/>
                        <a:ea typeface="Times New Roman"/>
                        <a:cs typeface="Times New Roman"/>
                        <a:sym typeface="Times New Roman"/>
                      </a:endParaRPr>
                    </a:p>
                  </a:txBody>
                  <a:tcPr marT="63500" marB="63500" marR="63500" marL="63500"/>
                </a:tc>
                <a:tc>
                  <a:txBody>
                    <a:bodyPr/>
                    <a:lstStyle/>
                    <a:p>
                      <a:pPr indent="0" lvl="0" marL="0" rtl="0" algn="l">
                        <a:spcBef>
                          <a:spcPts val="0"/>
                        </a:spcBef>
                        <a:spcAft>
                          <a:spcPts val="0"/>
                        </a:spcAft>
                        <a:buNone/>
                      </a:pPr>
                      <a:r>
                        <a:rPr lang="en-US" sz="1200">
                          <a:latin typeface="Times New Roman"/>
                          <a:ea typeface="Times New Roman"/>
                          <a:cs typeface="Times New Roman"/>
                          <a:sym typeface="Times New Roman"/>
                        </a:rPr>
                        <a:t>Administrative employee</a:t>
                      </a:r>
                      <a:endParaRPr sz="1200">
                        <a:latin typeface="Times New Roman"/>
                        <a:ea typeface="Times New Roman"/>
                        <a:cs typeface="Times New Roman"/>
                        <a:sym typeface="Times New Roman"/>
                      </a:endParaRPr>
                    </a:p>
                  </a:txBody>
                  <a:tcPr marT="63500" marB="63500" marR="63500" marL="63500">
                    <a:lnB cap="flat" cmpd="sng" w="127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US" sz="1200">
                          <a:latin typeface="Times New Roman"/>
                          <a:ea typeface="Times New Roman"/>
                          <a:cs typeface="Times New Roman"/>
                          <a:sym typeface="Times New Roman"/>
                        </a:rPr>
                        <a:t>1</a:t>
                      </a:r>
                      <a:endParaRPr sz="1200">
                        <a:latin typeface="Times New Roman"/>
                        <a:ea typeface="Times New Roman"/>
                        <a:cs typeface="Times New Roman"/>
                        <a:sym typeface="Times New Roman"/>
                      </a:endParaRPr>
                    </a:p>
                  </a:txBody>
                  <a:tcPr marT="63500" marB="63500" marR="63500" marL="63500">
                    <a:lnB cap="flat" cmpd="sng" w="127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US" sz="1200">
                          <a:latin typeface="Times New Roman"/>
                          <a:ea typeface="Times New Roman"/>
                          <a:cs typeface="Times New Roman"/>
                          <a:sym typeface="Times New Roman"/>
                        </a:rPr>
                        <a:t>2,500</a:t>
                      </a:r>
                      <a:endParaRPr sz="1200">
                        <a:latin typeface="Times New Roman"/>
                        <a:ea typeface="Times New Roman"/>
                        <a:cs typeface="Times New Roman"/>
                        <a:sym typeface="Times New Roman"/>
                      </a:endParaRPr>
                    </a:p>
                  </a:txBody>
                  <a:tcPr marT="63500" marB="63500" marR="63500" marL="63500">
                    <a:lnB cap="flat" cmpd="sng" w="127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US" sz="1200">
                          <a:latin typeface="Times New Roman"/>
                          <a:ea typeface="Times New Roman"/>
                          <a:cs typeface="Times New Roman"/>
                          <a:sym typeface="Times New Roman"/>
                        </a:rPr>
                        <a:t>2,500</a:t>
                      </a:r>
                      <a:endParaRPr sz="1200">
                        <a:latin typeface="Times New Roman"/>
                        <a:ea typeface="Times New Roman"/>
                        <a:cs typeface="Times New Roman"/>
                        <a:sym typeface="Times New Roman"/>
                      </a:endParaRPr>
                    </a:p>
                  </a:txBody>
                  <a:tcPr marT="63500" marB="63500" marR="63500" marL="63500">
                    <a:lnB cap="flat" cmpd="sng" w="127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US" sz="1200">
                          <a:latin typeface="Times New Roman"/>
                          <a:ea typeface="Times New Roman"/>
                          <a:cs typeface="Times New Roman"/>
                          <a:sym typeface="Times New Roman"/>
                        </a:rPr>
                        <a:t>30,000</a:t>
                      </a:r>
                      <a:endParaRPr sz="1200">
                        <a:latin typeface="Times New Roman"/>
                        <a:ea typeface="Times New Roman"/>
                        <a:cs typeface="Times New Roman"/>
                        <a:sym typeface="Times New Roman"/>
                      </a:endParaRPr>
                    </a:p>
                  </a:txBody>
                  <a:tcPr marT="63500" marB="63500" marR="63500" marL="63500">
                    <a:lnB cap="flat" cmpd="sng" w="12700">
                      <a:solidFill>
                        <a:srgbClr val="000000"/>
                      </a:solidFill>
                      <a:prstDash val="solid"/>
                      <a:round/>
                      <a:headEnd len="sm" w="sm" type="none"/>
                      <a:tailEnd len="sm" w="sm" type="none"/>
                    </a:lnB>
                  </a:tcPr>
                </a:tc>
              </a:tr>
              <a:tr h="12700">
                <a:tc>
                  <a:txBody>
                    <a:bodyPr/>
                    <a:lstStyle/>
                    <a:p>
                      <a:pPr indent="0" lvl="0" marL="0" rtl="0" algn="l">
                        <a:spcBef>
                          <a:spcPts val="0"/>
                        </a:spcBef>
                        <a:spcAft>
                          <a:spcPts val="0"/>
                        </a:spcAft>
                        <a:buNone/>
                      </a:pPr>
                      <a:r>
                        <a:rPr lang="en-US" sz="1200">
                          <a:latin typeface="Times New Roman"/>
                          <a:ea typeface="Times New Roman"/>
                          <a:cs typeface="Times New Roman"/>
                          <a:sym typeface="Times New Roman"/>
                        </a:rPr>
                        <a:t>3</a:t>
                      </a:r>
                      <a:endParaRPr sz="1200">
                        <a:latin typeface="Times New Roman"/>
                        <a:ea typeface="Times New Roman"/>
                        <a:cs typeface="Times New Roman"/>
                        <a:sym typeface="Times New Roman"/>
                      </a:endParaRPr>
                    </a:p>
                  </a:txBody>
                  <a:tcPr marT="63500" marB="63500" marR="63500" marL="63500">
                    <a:lnR cap="flat" cmpd="sng" w="12700">
                      <a:solidFill>
                        <a:srgbClr val="000000"/>
                      </a:solidFill>
                      <a:prstDash val="solid"/>
                      <a:round/>
                      <a:headEnd len="sm" w="sm" type="none"/>
                      <a:tailEnd len="sm" w="sm" type="none"/>
                    </a:lnR>
                  </a:tcPr>
                </a:tc>
                <a:tc>
                  <a:txBody>
                    <a:bodyPr/>
                    <a:lstStyle/>
                    <a:p>
                      <a:pPr indent="0" lvl="0" marL="0" rtl="0" algn="l">
                        <a:spcBef>
                          <a:spcPts val="0"/>
                        </a:spcBef>
                        <a:spcAft>
                          <a:spcPts val="0"/>
                        </a:spcAft>
                        <a:buNone/>
                      </a:pPr>
                      <a:r>
                        <a:rPr lang="en-US" sz="1200">
                          <a:latin typeface="Times New Roman"/>
                          <a:ea typeface="Times New Roman"/>
                          <a:cs typeface="Times New Roman"/>
                          <a:sym typeface="Times New Roman"/>
                        </a:rPr>
                        <a:t>Production Supervisor</a:t>
                      </a:r>
                      <a:endParaRPr sz="1200">
                        <a:latin typeface="Times New Roman"/>
                        <a:ea typeface="Times New Roman"/>
                        <a:cs typeface="Times New Roman"/>
                        <a:sym typeface="Times New Roman"/>
                      </a:endParaRPr>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US" sz="1200">
                          <a:latin typeface="Times New Roman"/>
                          <a:ea typeface="Times New Roman"/>
                          <a:cs typeface="Times New Roman"/>
                          <a:sym typeface="Times New Roman"/>
                        </a:rPr>
                        <a:t>1</a:t>
                      </a:r>
                      <a:endParaRPr sz="1200">
                        <a:latin typeface="Times New Roman"/>
                        <a:ea typeface="Times New Roman"/>
                        <a:cs typeface="Times New Roman"/>
                        <a:sym typeface="Times New Roman"/>
                      </a:endParaRPr>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US" sz="1200">
                          <a:latin typeface="Times New Roman"/>
                          <a:ea typeface="Times New Roman"/>
                          <a:cs typeface="Times New Roman"/>
                          <a:sym typeface="Times New Roman"/>
                        </a:rPr>
                        <a:t>3,000</a:t>
                      </a:r>
                      <a:endParaRPr sz="1200">
                        <a:latin typeface="Times New Roman"/>
                        <a:ea typeface="Times New Roman"/>
                        <a:cs typeface="Times New Roman"/>
                        <a:sym typeface="Times New Roman"/>
                      </a:endParaRPr>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US" sz="1200">
                          <a:latin typeface="Times New Roman"/>
                          <a:ea typeface="Times New Roman"/>
                          <a:cs typeface="Times New Roman"/>
                          <a:sym typeface="Times New Roman"/>
                        </a:rPr>
                        <a:t>3,000</a:t>
                      </a:r>
                      <a:endParaRPr sz="1200">
                        <a:latin typeface="Times New Roman"/>
                        <a:ea typeface="Times New Roman"/>
                        <a:cs typeface="Times New Roman"/>
                        <a:sym typeface="Times New Roman"/>
                      </a:endParaRPr>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US" sz="1200">
                          <a:latin typeface="Times New Roman"/>
                          <a:ea typeface="Times New Roman"/>
                          <a:cs typeface="Times New Roman"/>
                          <a:sym typeface="Times New Roman"/>
                        </a:rPr>
                        <a:t>3,000</a:t>
                      </a:r>
                      <a:endParaRPr sz="1200">
                        <a:latin typeface="Times New Roman"/>
                        <a:ea typeface="Times New Roman"/>
                        <a:cs typeface="Times New Roman"/>
                        <a:sym typeface="Times New Roman"/>
                      </a:endParaRPr>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12700">
                <a:tc>
                  <a:txBody>
                    <a:bodyPr/>
                    <a:lstStyle/>
                    <a:p>
                      <a:pPr indent="0" lvl="0" marL="0" rtl="0" algn="l">
                        <a:spcBef>
                          <a:spcPts val="0"/>
                        </a:spcBef>
                        <a:spcAft>
                          <a:spcPts val="0"/>
                        </a:spcAft>
                        <a:buNone/>
                      </a:pPr>
                      <a:r>
                        <a:rPr lang="en-US" sz="1200">
                          <a:latin typeface="Times New Roman"/>
                          <a:ea typeface="Times New Roman"/>
                          <a:cs typeface="Times New Roman"/>
                          <a:sym typeface="Times New Roman"/>
                        </a:rPr>
                        <a:t>4</a:t>
                      </a:r>
                      <a:endParaRPr sz="1200">
                        <a:latin typeface="Times New Roman"/>
                        <a:ea typeface="Times New Roman"/>
                        <a:cs typeface="Times New Roman"/>
                        <a:sym typeface="Times New Roman"/>
                      </a:endParaRPr>
                    </a:p>
                  </a:txBody>
                  <a:tcPr marT="63500" marB="63500" marR="63500" marL="63500">
                    <a:lnR cap="flat" cmpd="sng" w="12700">
                      <a:solidFill>
                        <a:srgbClr val="000000"/>
                      </a:solidFill>
                      <a:prstDash val="solid"/>
                      <a:round/>
                      <a:headEnd len="sm" w="sm" type="none"/>
                      <a:tailEnd len="sm" w="sm" type="none"/>
                    </a:lnR>
                  </a:tcPr>
                </a:tc>
                <a:tc>
                  <a:txBody>
                    <a:bodyPr/>
                    <a:lstStyle/>
                    <a:p>
                      <a:pPr indent="0" lvl="0" marL="0" rtl="0" algn="l">
                        <a:spcBef>
                          <a:spcPts val="0"/>
                        </a:spcBef>
                        <a:spcAft>
                          <a:spcPts val="0"/>
                        </a:spcAft>
                        <a:buNone/>
                      </a:pPr>
                      <a:r>
                        <a:rPr lang="en-US" sz="1200">
                          <a:latin typeface="Times New Roman"/>
                          <a:ea typeface="Times New Roman"/>
                          <a:cs typeface="Times New Roman"/>
                          <a:sym typeface="Times New Roman"/>
                        </a:rPr>
                        <a:t>Accountant </a:t>
                      </a:r>
                      <a:endParaRPr sz="1200">
                        <a:latin typeface="Times New Roman"/>
                        <a:ea typeface="Times New Roman"/>
                        <a:cs typeface="Times New Roman"/>
                        <a:sym typeface="Times New Roman"/>
                      </a:endParaRPr>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US" sz="1200">
                          <a:latin typeface="Times New Roman"/>
                          <a:ea typeface="Times New Roman"/>
                          <a:cs typeface="Times New Roman"/>
                          <a:sym typeface="Times New Roman"/>
                        </a:rPr>
                        <a:t>1</a:t>
                      </a:r>
                      <a:endParaRPr sz="1200">
                        <a:latin typeface="Times New Roman"/>
                        <a:ea typeface="Times New Roman"/>
                        <a:cs typeface="Times New Roman"/>
                        <a:sym typeface="Times New Roman"/>
                      </a:endParaRPr>
                    </a:p>
                  </a:txBody>
                  <a:tcPr marT="63500" marB="63500" marR="63500" marL="63500">
                    <a:lnL cap="flat" cmpd="sng" w="12700">
                      <a:solidFill>
                        <a:srgbClr val="000000"/>
                      </a:solidFill>
                      <a:prstDash val="solid"/>
                      <a:round/>
                      <a:headEnd len="sm" w="sm" type="none"/>
                      <a:tailEnd len="sm" w="sm" type="none"/>
                    </a:lnL>
                    <a:lnT cap="flat" cmpd="sng" w="12700">
                      <a:solidFill>
                        <a:srgbClr val="000000"/>
                      </a:solidFill>
                      <a:prstDash val="solid"/>
                      <a:round/>
                      <a:headEnd len="sm" w="sm" type="none"/>
                      <a:tailEnd len="sm" w="sm" type="none"/>
                    </a:lnT>
                  </a:tcPr>
                </a:tc>
                <a:tc>
                  <a:txBody>
                    <a:bodyPr/>
                    <a:lstStyle/>
                    <a:p>
                      <a:pPr indent="0" lvl="0" marL="0" rtl="0" algn="l">
                        <a:spcBef>
                          <a:spcPts val="0"/>
                        </a:spcBef>
                        <a:spcAft>
                          <a:spcPts val="0"/>
                        </a:spcAft>
                        <a:buNone/>
                      </a:pPr>
                      <a:r>
                        <a:rPr lang="en-US" sz="1100"/>
                        <a:t>3,000</a:t>
                      </a:r>
                      <a:endParaRPr sz="1100"/>
                    </a:p>
                  </a:txBody>
                  <a:tcPr marT="63500" marB="63500" marR="63500" marL="63500">
                    <a:lnT cap="flat" cmpd="sng" w="12700">
                      <a:solidFill>
                        <a:srgbClr val="000000"/>
                      </a:solidFill>
                      <a:prstDash val="solid"/>
                      <a:round/>
                      <a:headEnd len="sm" w="sm" type="none"/>
                      <a:tailEnd len="sm" w="sm" type="none"/>
                    </a:lnT>
                  </a:tcPr>
                </a:tc>
                <a:tc>
                  <a:txBody>
                    <a:bodyPr/>
                    <a:lstStyle/>
                    <a:p>
                      <a:pPr indent="0" lvl="0" marL="0" rtl="0" algn="l">
                        <a:spcBef>
                          <a:spcPts val="0"/>
                        </a:spcBef>
                        <a:spcAft>
                          <a:spcPts val="0"/>
                        </a:spcAft>
                        <a:buNone/>
                      </a:pPr>
                      <a:r>
                        <a:rPr lang="en-US" sz="1100"/>
                        <a:t>3,000</a:t>
                      </a:r>
                      <a:endParaRPr sz="1100"/>
                    </a:p>
                  </a:txBody>
                  <a:tcPr marT="63500" marB="63500" marR="63500" marL="63500">
                    <a:lnT cap="flat" cmpd="sng" w="12700">
                      <a:solidFill>
                        <a:srgbClr val="000000"/>
                      </a:solidFill>
                      <a:prstDash val="solid"/>
                      <a:round/>
                      <a:headEnd len="sm" w="sm" type="none"/>
                      <a:tailEnd len="sm" w="sm" type="none"/>
                    </a:lnT>
                  </a:tcPr>
                </a:tc>
                <a:tc>
                  <a:txBody>
                    <a:bodyPr/>
                    <a:lstStyle/>
                    <a:p>
                      <a:pPr indent="0" lvl="0" marL="0" rtl="0" algn="l">
                        <a:spcBef>
                          <a:spcPts val="0"/>
                        </a:spcBef>
                        <a:spcAft>
                          <a:spcPts val="0"/>
                        </a:spcAft>
                        <a:buNone/>
                      </a:pPr>
                      <a:r>
                        <a:rPr lang="en-US" sz="1100"/>
                        <a:t>3,000</a:t>
                      </a:r>
                      <a:endParaRPr sz="1100"/>
                    </a:p>
                  </a:txBody>
                  <a:tcPr marT="63500" marB="63500" marR="63500" marL="63500">
                    <a:lnT cap="flat" cmpd="sng" w="12700">
                      <a:solidFill>
                        <a:srgbClr val="000000"/>
                      </a:solidFill>
                      <a:prstDash val="solid"/>
                      <a:round/>
                      <a:headEnd len="sm" w="sm" type="none"/>
                      <a:tailEnd len="sm" w="sm" type="none"/>
                    </a:lnT>
                  </a:tcPr>
                </a:tc>
              </a:tr>
              <a:tr h="12700">
                <a:tc>
                  <a:txBody>
                    <a:bodyPr/>
                    <a:lstStyle/>
                    <a:p>
                      <a:pPr indent="0" lvl="0" marL="0" rtl="0" algn="l">
                        <a:spcBef>
                          <a:spcPts val="0"/>
                        </a:spcBef>
                        <a:spcAft>
                          <a:spcPts val="0"/>
                        </a:spcAft>
                        <a:buNone/>
                      </a:pPr>
                      <a:r>
                        <a:rPr lang="en-US" sz="1200">
                          <a:latin typeface="Times New Roman"/>
                          <a:ea typeface="Times New Roman"/>
                          <a:cs typeface="Times New Roman"/>
                          <a:sym typeface="Times New Roman"/>
                        </a:rPr>
                        <a:t>5</a:t>
                      </a:r>
                      <a:endParaRPr sz="1200">
                        <a:latin typeface="Times New Roman"/>
                        <a:ea typeface="Times New Roman"/>
                        <a:cs typeface="Times New Roman"/>
                        <a:sym typeface="Times New Roman"/>
                      </a:endParaRPr>
                    </a:p>
                  </a:txBody>
                  <a:tcPr marT="63500" marB="63500" marR="63500" marL="63500"/>
                </a:tc>
                <a:tc>
                  <a:txBody>
                    <a:bodyPr/>
                    <a:lstStyle/>
                    <a:p>
                      <a:pPr indent="0" lvl="0" marL="0" rtl="0" algn="l">
                        <a:spcBef>
                          <a:spcPts val="0"/>
                        </a:spcBef>
                        <a:spcAft>
                          <a:spcPts val="0"/>
                        </a:spcAft>
                        <a:buNone/>
                      </a:pPr>
                      <a:r>
                        <a:rPr lang="en-US" sz="1200">
                          <a:latin typeface="Times New Roman"/>
                          <a:ea typeface="Times New Roman"/>
                          <a:cs typeface="Times New Roman"/>
                          <a:sym typeface="Times New Roman"/>
                        </a:rPr>
                        <a:t>Inventory Supervisor</a:t>
                      </a:r>
                      <a:endParaRPr sz="1200">
                        <a:latin typeface="Times New Roman"/>
                        <a:ea typeface="Times New Roman"/>
                        <a:cs typeface="Times New Roman"/>
                        <a:sym typeface="Times New Roman"/>
                      </a:endParaRPr>
                    </a:p>
                  </a:txBody>
                  <a:tcPr marT="63500" marB="63500" marR="63500" marL="63500">
                    <a:lnT cap="flat" cmpd="sng" w="12700">
                      <a:solidFill>
                        <a:srgbClr val="000000"/>
                      </a:solidFill>
                      <a:prstDash val="solid"/>
                      <a:round/>
                      <a:headEnd len="sm" w="sm" type="none"/>
                      <a:tailEnd len="sm" w="sm" type="none"/>
                    </a:lnT>
                  </a:tcPr>
                </a:tc>
                <a:tc>
                  <a:txBody>
                    <a:bodyPr/>
                    <a:lstStyle/>
                    <a:p>
                      <a:pPr indent="0" lvl="0" marL="0" rtl="0" algn="l">
                        <a:spcBef>
                          <a:spcPts val="0"/>
                        </a:spcBef>
                        <a:spcAft>
                          <a:spcPts val="0"/>
                        </a:spcAft>
                        <a:buNone/>
                      </a:pPr>
                      <a:r>
                        <a:rPr lang="en-US" sz="1200">
                          <a:latin typeface="Times New Roman"/>
                          <a:ea typeface="Times New Roman"/>
                          <a:cs typeface="Times New Roman"/>
                          <a:sym typeface="Times New Roman"/>
                        </a:rPr>
                        <a:t>1</a:t>
                      </a:r>
                      <a:endParaRPr sz="1200">
                        <a:latin typeface="Times New Roman"/>
                        <a:ea typeface="Times New Roman"/>
                        <a:cs typeface="Times New Roman"/>
                        <a:sym typeface="Times New Roman"/>
                      </a:endParaRPr>
                    </a:p>
                  </a:txBody>
                  <a:tcPr marT="63500" marB="63500" marR="63500" marL="63500"/>
                </a:tc>
                <a:tc>
                  <a:txBody>
                    <a:bodyPr/>
                    <a:lstStyle/>
                    <a:p>
                      <a:pPr indent="0" lvl="0" marL="0" rtl="0" algn="l">
                        <a:spcBef>
                          <a:spcPts val="0"/>
                        </a:spcBef>
                        <a:spcAft>
                          <a:spcPts val="0"/>
                        </a:spcAft>
                        <a:buNone/>
                      </a:pPr>
                      <a:r>
                        <a:rPr lang="en-US" sz="1100"/>
                        <a:t>3,000</a:t>
                      </a:r>
                      <a:endParaRPr sz="1100"/>
                    </a:p>
                  </a:txBody>
                  <a:tcPr marT="63500" marB="63500" marR="63500" marL="63500"/>
                </a:tc>
                <a:tc>
                  <a:txBody>
                    <a:bodyPr/>
                    <a:lstStyle/>
                    <a:p>
                      <a:pPr indent="0" lvl="0" marL="0" rtl="0" algn="l">
                        <a:spcBef>
                          <a:spcPts val="0"/>
                        </a:spcBef>
                        <a:spcAft>
                          <a:spcPts val="0"/>
                        </a:spcAft>
                        <a:buNone/>
                      </a:pPr>
                      <a:r>
                        <a:rPr lang="en-US" sz="1100"/>
                        <a:t>3,000</a:t>
                      </a:r>
                      <a:endParaRPr sz="1100"/>
                    </a:p>
                  </a:txBody>
                  <a:tcPr marT="63500" marB="63500" marR="63500" marL="63500"/>
                </a:tc>
                <a:tc>
                  <a:txBody>
                    <a:bodyPr/>
                    <a:lstStyle/>
                    <a:p>
                      <a:pPr indent="0" lvl="0" marL="0" rtl="0" algn="l">
                        <a:spcBef>
                          <a:spcPts val="0"/>
                        </a:spcBef>
                        <a:spcAft>
                          <a:spcPts val="0"/>
                        </a:spcAft>
                        <a:buNone/>
                      </a:pPr>
                      <a:r>
                        <a:rPr lang="en-US" sz="1100"/>
                        <a:t>3,000</a:t>
                      </a:r>
                      <a:endParaRPr sz="1100"/>
                    </a:p>
                  </a:txBody>
                  <a:tcPr marT="63500" marB="63500" marR="63500" marL="63500"/>
                </a:tc>
              </a:tr>
              <a:tr h="437200">
                <a:tc>
                  <a:txBody>
                    <a:bodyPr/>
                    <a:lstStyle/>
                    <a:p>
                      <a:pPr indent="0" lvl="0" marL="0" rtl="0" algn="l">
                        <a:spcBef>
                          <a:spcPts val="0"/>
                        </a:spcBef>
                        <a:spcAft>
                          <a:spcPts val="0"/>
                        </a:spcAft>
                        <a:buNone/>
                      </a:pPr>
                      <a:r>
                        <a:rPr lang="en-US" sz="1200">
                          <a:latin typeface="Times New Roman"/>
                          <a:ea typeface="Times New Roman"/>
                          <a:cs typeface="Times New Roman"/>
                          <a:sym typeface="Times New Roman"/>
                        </a:rPr>
                        <a:t>6</a:t>
                      </a:r>
                      <a:endParaRPr sz="1200">
                        <a:latin typeface="Times New Roman"/>
                        <a:ea typeface="Times New Roman"/>
                        <a:cs typeface="Times New Roman"/>
                        <a:sym typeface="Times New Roman"/>
                      </a:endParaRPr>
                    </a:p>
                  </a:txBody>
                  <a:tcPr marT="63500" marB="63500" marR="63500" marL="63500"/>
                </a:tc>
                <a:tc>
                  <a:txBody>
                    <a:bodyPr/>
                    <a:lstStyle/>
                    <a:p>
                      <a:pPr indent="0" lvl="0" marL="0" rtl="0" algn="l">
                        <a:spcBef>
                          <a:spcPts val="0"/>
                        </a:spcBef>
                        <a:spcAft>
                          <a:spcPts val="0"/>
                        </a:spcAft>
                        <a:buNone/>
                      </a:pPr>
                      <a:r>
                        <a:rPr lang="en-US" sz="1200">
                          <a:latin typeface="Times New Roman"/>
                          <a:ea typeface="Times New Roman"/>
                          <a:cs typeface="Times New Roman"/>
                          <a:sym typeface="Times New Roman"/>
                        </a:rPr>
                        <a:t>Workers</a:t>
                      </a:r>
                      <a:endParaRPr sz="1200">
                        <a:latin typeface="Times New Roman"/>
                        <a:ea typeface="Times New Roman"/>
                        <a:cs typeface="Times New Roman"/>
                        <a:sym typeface="Times New Roman"/>
                      </a:endParaRPr>
                    </a:p>
                  </a:txBody>
                  <a:tcPr marT="63500" marB="63500" marR="63500" marL="63500"/>
                </a:tc>
                <a:tc>
                  <a:txBody>
                    <a:bodyPr/>
                    <a:lstStyle/>
                    <a:p>
                      <a:pPr indent="0" lvl="0" marL="0" rtl="0" algn="l">
                        <a:spcBef>
                          <a:spcPts val="0"/>
                        </a:spcBef>
                        <a:spcAft>
                          <a:spcPts val="0"/>
                        </a:spcAft>
                        <a:buNone/>
                      </a:pPr>
                      <a:r>
                        <a:rPr lang="en-US" sz="1200">
                          <a:latin typeface="Times New Roman"/>
                          <a:ea typeface="Times New Roman"/>
                          <a:cs typeface="Times New Roman"/>
                          <a:sym typeface="Times New Roman"/>
                        </a:rPr>
                        <a:t>25</a:t>
                      </a:r>
                      <a:endParaRPr sz="1200">
                        <a:latin typeface="Times New Roman"/>
                        <a:ea typeface="Times New Roman"/>
                        <a:cs typeface="Times New Roman"/>
                        <a:sym typeface="Times New Roman"/>
                      </a:endParaRPr>
                    </a:p>
                  </a:txBody>
                  <a:tcPr marT="63500" marB="63500" marR="63500" marL="63500"/>
                </a:tc>
                <a:tc>
                  <a:txBody>
                    <a:bodyPr/>
                    <a:lstStyle/>
                    <a:p>
                      <a:pPr indent="0" lvl="0" marL="0" rtl="0" algn="l">
                        <a:spcBef>
                          <a:spcPts val="0"/>
                        </a:spcBef>
                        <a:spcAft>
                          <a:spcPts val="0"/>
                        </a:spcAft>
                        <a:buNone/>
                      </a:pPr>
                      <a:r>
                        <a:rPr lang="en-US" sz="1200">
                          <a:latin typeface="Times New Roman"/>
                          <a:ea typeface="Times New Roman"/>
                          <a:cs typeface="Times New Roman"/>
                          <a:sym typeface="Times New Roman"/>
                        </a:rPr>
                        <a:t>1,800</a:t>
                      </a:r>
                      <a:endParaRPr sz="1200">
                        <a:latin typeface="Times New Roman"/>
                        <a:ea typeface="Times New Roman"/>
                        <a:cs typeface="Times New Roman"/>
                        <a:sym typeface="Times New Roman"/>
                      </a:endParaRPr>
                    </a:p>
                  </a:txBody>
                  <a:tcPr marT="63500" marB="63500" marR="63500" marL="63500">
                    <a:lnB cap="flat" cmpd="sng" w="127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US" sz="1200">
                          <a:latin typeface="Times New Roman"/>
                          <a:ea typeface="Times New Roman"/>
                          <a:cs typeface="Times New Roman"/>
                          <a:sym typeface="Times New Roman"/>
                        </a:rPr>
                        <a:t>45,000 </a:t>
                      </a:r>
                      <a:endParaRPr sz="1200">
                        <a:latin typeface="Times New Roman"/>
                        <a:ea typeface="Times New Roman"/>
                        <a:cs typeface="Times New Roman"/>
                        <a:sym typeface="Times New Roman"/>
                      </a:endParaRPr>
                    </a:p>
                  </a:txBody>
                  <a:tcPr marT="63500" marB="63500" marR="63500" marL="63500">
                    <a:lnB cap="flat" cmpd="sng" w="127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US" sz="1200">
                          <a:latin typeface="Times New Roman"/>
                          <a:ea typeface="Times New Roman"/>
                          <a:cs typeface="Times New Roman"/>
                          <a:sym typeface="Times New Roman"/>
                        </a:rPr>
                        <a:t>540,000</a:t>
                      </a:r>
                      <a:endParaRPr sz="1200">
                        <a:latin typeface="Times New Roman"/>
                        <a:ea typeface="Times New Roman"/>
                        <a:cs typeface="Times New Roman"/>
                        <a:sym typeface="Times New Roman"/>
                      </a:endParaRPr>
                    </a:p>
                    <a:p>
                      <a:pPr indent="0" lvl="0" marL="0" rtl="0" algn="l">
                        <a:spcBef>
                          <a:spcPts val="0"/>
                        </a:spcBef>
                        <a:spcAft>
                          <a:spcPts val="0"/>
                        </a:spcAft>
                        <a:buNone/>
                      </a:pPr>
                      <a:r>
                        <a:t/>
                      </a:r>
                      <a:endParaRPr sz="1200">
                        <a:latin typeface="Times New Roman"/>
                        <a:ea typeface="Times New Roman"/>
                        <a:cs typeface="Times New Roman"/>
                        <a:sym typeface="Times New Roman"/>
                      </a:endParaRPr>
                    </a:p>
                  </a:txBody>
                  <a:tcPr marT="63500" marB="63500" marR="63500" marL="63500">
                    <a:lnB cap="flat" cmpd="sng" w="12700">
                      <a:solidFill>
                        <a:srgbClr val="000000"/>
                      </a:solidFill>
                      <a:prstDash val="solid"/>
                      <a:round/>
                      <a:headEnd len="sm" w="sm" type="none"/>
                      <a:tailEnd len="sm" w="sm" type="none"/>
                    </a:lnB>
                  </a:tcPr>
                </a:tc>
              </a:tr>
              <a:tr h="12700">
                <a:tc>
                  <a:txBody>
                    <a:bodyPr/>
                    <a:lstStyle/>
                    <a:p>
                      <a:pPr indent="0" lvl="0" marL="0" rtl="0" algn="l">
                        <a:spcBef>
                          <a:spcPts val="0"/>
                        </a:spcBef>
                        <a:spcAft>
                          <a:spcPts val="0"/>
                        </a:spcAft>
                        <a:buNone/>
                      </a:pPr>
                      <a:r>
                        <a:rPr lang="en-US" sz="1200">
                          <a:latin typeface="Times New Roman"/>
                          <a:ea typeface="Times New Roman"/>
                          <a:cs typeface="Times New Roman"/>
                          <a:sym typeface="Times New Roman"/>
                        </a:rPr>
                        <a:t>7</a:t>
                      </a:r>
                      <a:endParaRPr sz="1200">
                        <a:latin typeface="Times New Roman"/>
                        <a:ea typeface="Times New Roman"/>
                        <a:cs typeface="Times New Roman"/>
                        <a:sym typeface="Times New Roman"/>
                      </a:endParaRPr>
                    </a:p>
                  </a:txBody>
                  <a:tcPr marT="63500" marB="63500" marR="63500" marL="63500"/>
                </a:tc>
                <a:tc>
                  <a:txBody>
                    <a:bodyPr/>
                    <a:lstStyle/>
                    <a:p>
                      <a:pPr indent="0" lvl="0" marL="0" rtl="0" algn="l">
                        <a:spcBef>
                          <a:spcPts val="0"/>
                        </a:spcBef>
                        <a:spcAft>
                          <a:spcPts val="0"/>
                        </a:spcAft>
                        <a:buNone/>
                      </a:pPr>
                      <a:r>
                        <a:rPr lang="en-US" sz="1200">
                          <a:latin typeface="Times New Roman"/>
                          <a:ea typeface="Times New Roman"/>
                          <a:cs typeface="Times New Roman"/>
                          <a:sym typeface="Times New Roman"/>
                        </a:rPr>
                        <a:t>Maintenance</a:t>
                      </a:r>
                      <a:endParaRPr sz="1200">
                        <a:latin typeface="Times New Roman"/>
                        <a:ea typeface="Times New Roman"/>
                        <a:cs typeface="Times New Roman"/>
                        <a:sym typeface="Times New Roman"/>
                      </a:endParaRPr>
                    </a:p>
                  </a:txBody>
                  <a:tcPr marT="63500" marB="63500" marR="63500" marL="63500"/>
                </a:tc>
                <a:tc>
                  <a:txBody>
                    <a:bodyPr/>
                    <a:lstStyle/>
                    <a:p>
                      <a:pPr indent="0" lvl="0" marL="0" rtl="0" algn="l">
                        <a:spcBef>
                          <a:spcPts val="0"/>
                        </a:spcBef>
                        <a:spcAft>
                          <a:spcPts val="0"/>
                        </a:spcAft>
                        <a:buNone/>
                      </a:pPr>
                      <a:r>
                        <a:rPr lang="en-US" sz="1200">
                          <a:latin typeface="Times New Roman"/>
                          <a:ea typeface="Times New Roman"/>
                          <a:cs typeface="Times New Roman"/>
                          <a:sym typeface="Times New Roman"/>
                        </a:rPr>
                        <a:t>2</a:t>
                      </a:r>
                      <a:endParaRPr sz="1200">
                        <a:latin typeface="Times New Roman"/>
                        <a:ea typeface="Times New Roman"/>
                        <a:cs typeface="Times New Roman"/>
                        <a:sym typeface="Times New Roman"/>
                      </a:endParaRPr>
                    </a:p>
                  </a:txBody>
                  <a:tcPr marT="63500" marB="63500" marR="63500" marL="63500">
                    <a:lnR cap="flat" cmpd="sng" w="12700">
                      <a:solidFill>
                        <a:srgbClr val="000000"/>
                      </a:solidFill>
                      <a:prstDash val="solid"/>
                      <a:round/>
                      <a:headEnd len="sm" w="sm" type="none"/>
                      <a:tailEnd len="sm" w="sm" type="none"/>
                    </a:lnR>
                  </a:tcPr>
                </a:tc>
                <a:tc>
                  <a:txBody>
                    <a:bodyPr/>
                    <a:lstStyle/>
                    <a:p>
                      <a:pPr indent="0" lvl="0" marL="0" rtl="0" algn="l">
                        <a:spcBef>
                          <a:spcPts val="0"/>
                        </a:spcBef>
                        <a:spcAft>
                          <a:spcPts val="0"/>
                        </a:spcAft>
                        <a:buNone/>
                      </a:pPr>
                      <a:r>
                        <a:rPr lang="en-US" sz="1200">
                          <a:latin typeface="Times New Roman"/>
                          <a:ea typeface="Times New Roman"/>
                          <a:cs typeface="Times New Roman"/>
                          <a:sym typeface="Times New Roman"/>
                        </a:rPr>
                        <a:t>1,800</a:t>
                      </a:r>
                      <a:endParaRPr sz="1200">
                        <a:latin typeface="Times New Roman"/>
                        <a:ea typeface="Times New Roman"/>
                        <a:cs typeface="Times New Roman"/>
                        <a:sym typeface="Times New Roman"/>
                      </a:endParaRPr>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US" sz="1200">
                          <a:latin typeface="Times New Roman"/>
                          <a:ea typeface="Times New Roman"/>
                          <a:cs typeface="Times New Roman"/>
                          <a:sym typeface="Times New Roman"/>
                        </a:rPr>
                        <a:t>3,600</a:t>
                      </a:r>
                      <a:endParaRPr sz="1200">
                        <a:latin typeface="Times New Roman"/>
                        <a:ea typeface="Times New Roman"/>
                        <a:cs typeface="Times New Roman"/>
                        <a:sym typeface="Times New Roman"/>
                      </a:endParaRPr>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US" sz="1200">
                          <a:latin typeface="Times New Roman"/>
                          <a:ea typeface="Times New Roman"/>
                          <a:cs typeface="Times New Roman"/>
                          <a:sym typeface="Times New Roman"/>
                        </a:rPr>
                        <a:t>43,200</a:t>
                      </a:r>
                      <a:endParaRPr sz="1200">
                        <a:latin typeface="Times New Roman"/>
                        <a:ea typeface="Times New Roman"/>
                        <a:cs typeface="Times New Roman"/>
                        <a:sym typeface="Times New Roman"/>
                      </a:endParaRPr>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12700">
                <a:tc gridSpan="5">
                  <a:txBody>
                    <a:bodyPr/>
                    <a:lstStyle/>
                    <a:p>
                      <a:pPr indent="0" lvl="0" marL="0" rtl="0" algn="l">
                        <a:spcBef>
                          <a:spcPts val="0"/>
                        </a:spcBef>
                        <a:spcAft>
                          <a:spcPts val="0"/>
                        </a:spcAft>
                        <a:buNone/>
                      </a:pPr>
                      <a:r>
                        <a:rPr lang="en-US" sz="1200">
                          <a:latin typeface="Times New Roman"/>
                          <a:ea typeface="Times New Roman"/>
                          <a:cs typeface="Times New Roman"/>
                          <a:sym typeface="Times New Roman"/>
                        </a:rPr>
                        <a:t>Total salaries in (Nis)</a:t>
                      </a:r>
                      <a:endParaRPr sz="1200">
                        <a:latin typeface="Times New Roman"/>
                        <a:ea typeface="Times New Roman"/>
                        <a:cs typeface="Times New Roman"/>
                        <a:sym typeface="Times New Roman"/>
                      </a:endParaRPr>
                    </a:p>
                  </a:txBody>
                  <a:tcPr marT="63500" marB="63500" marR="63500" marL="63500">
                    <a:lnR cap="flat" cmpd="sng" w="12700">
                      <a:solidFill>
                        <a:srgbClr val="000000"/>
                      </a:solidFill>
                      <a:prstDash val="solid"/>
                      <a:round/>
                      <a:headEnd len="sm" w="sm" type="none"/>
                      <a:tailEnd len="sm" w="sm" type="none"/>
                    </a:lnR>
                  </a:tcPr>
                </a:tc>
                <a:tc hMerge="1"/>
                <a:tc hMerge="1"/>
                <a:tc hMerge="1"/>
                <a:tc hMerge="1"/>
                <a:tc>
                  <a:txBody>
                    <a:bodyPr/>
                    <a:lstStyle/>
                    <a:p>
                      <a:pPr indent="0" lvl="0" marL="0" rtl="0" algn="l">
                        <a:spcBef>
                          <a:spcPts val="0"/>
                        </a:spcBef>
                        <a:spcAft>
                          <a:spcPts val="0"/>
                        </a:spcAft>
                        <a:buNone/>
                      </a:pPr>
                      <a:r>
                        <a:rPr lang="en-US" sz="1200">
                          <a:latin typeface="Times New Roman"/>
                          <a:ea typeface="Times New Roman"/>
                          <a:cs typeface="Times New Roman"/>
                          <a:sym typeface="Times New Roman"/>
                        </a:rPr>
                        <a:t>682,200(Nis) </a:t>
                      </a:r>
                      <a:endParaRPr sz="1200">
                        <a:latin typeface="Times New Roman"/>
                        <a:ea typeface="Times New Roman"/>
                        <a:cs typeface="Times New Roman"/>
                        <a:sym typeface="Times New Roman"/>
                      </a:endParaRPr>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12700">
                <a:tc gridSpan="5">
                  <a:txBody>
                    <a:bodyPr/>
                    <a:lstStyle/>
                    <a:p>
                      <a:pPr indent="0" lvl="0" marL="0" rtl="0" algn="l">
                        <a:spcBef>
                          <a:spcPts val="0"/>
                        </a:spcBef>
                        <a:spcAft>
                          <a:spcPts val="0"/>
                        </a:spcAft>
                        <a:buNone/>
                      </a:pPr>
                      <a:r>
                        <a:rPr lang="en-US" sz="1200">
                          <a:latin typeface="Times New Roman"/>
                          <a:ea typeface="Times New Roman"/>
                          <a:cs typeface="Times New Roman"/>
                          <a:sym typeface="Times New Roman"/>
                        </a:rPr>
                        <a:t>Total salaries in ($)</a:t>
                      </a:r>
                      <a:endParaRPr sz="1200">
                        <a:latin typeface="Times New Roman"/>
                        <a:ea typeface="Times New Roman"/>
                        <a:cs typeface="Times New Roman"/>
                        <a:sym typeface="Times New Roman"/>
                      </a:endParaRPr>
                    </a:p>
                  </a:txBody>
                  <a:tcPr marT="63500" marB="63500" marR="63500" marL="63500">
                    <a:lnR cap="flat" cmpd="sng" w="12700">
                      <a:solidFill>
                        <a:srgbClr val="000000"/>
                      </a:solidFill>
                      <a:prstDash val="solid"/>
                      <a:round/>
                      <a:headEnd len="sm" w="sm" type="none"/>
                      <a:tailEnd len="sm" w="sm" type="none"/>
                    </a:lnR>
                  </a:tcPr>
                </a:tc>
                <a:tc hMerge="1"/>
                <a:tc hMerge="1"/>
                <a:tc hMerge="1"/>
                <a:tc hMerge="1"/>
                <a:tc>
                  <a:txBody>
                    <a:bodyPr/>
                    <a:lstStyle/>
                    <a:p>
                      <a:pPr indent="0" lvl="0" marL="0" rtl="0" algn="l">
                        <a:spcBef>
                          <a:spcPts val="0"/>
                        </a:spcBef>
                        <a:spcAft>
                          <a:spcPts val="0"/>
                        </a:spcAft>
                        <a:buNone/>
                      </a:pPr>
                      <a:r>
                        <a:rPr lang="en-US" sz="1200">
                          <a:latin typeface="Times New Roman"/>
                          <a:ea typeface="Times New Roman"/>
                          <a:cs typeface="Times New Roman"/>
                          <a:sym typeface="Times New Roman"/>
                        </a:rPr>
                        <a:t>187,472 $</a:t>
                      </a:r>
                      <a:endParaRPr sz="1200">
                        <a:latin typeface="Times New Roman"/>
                        <a:ea typeface="Times New Roman"/>
                        <a:cs typeface="Times New Roman"/>
                        <a:sym typeface="Times New Roman"/>
                      </a:endParaRPr>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bl>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7" name="Shape 677"/>
        <p:cNvGrpSpPr/>
        <p:nvPr/>
      </p:nvGrpSpPr>
      <p:grpSpPr>
        <a:xfrm>
          <a:off x="0" y="0"/>
          <a:ext cx="0" cy="0"/>
          <a:chOff x="0" y="0"/>
          <a:chExt cx="0" cy="0"/>
        </a:xfrm>
      </p:grpSpPr>
      <p:sp>
        <p:nvSpPr>
          <p:cNvPr id="678" name="Google Shape;678;g24ed49e0679_1_19"/>
          <p:cNvSpPr txBox="1"/>
          <p:nvPr/>
        </p:nvSpPr>
        <p:spPr>
          <a:xfrm>
            <a:off x="2743200" y="535722"/>
            <a:ext cx="4572000" cy="616200"/>
          </a:xfrm>
          <a:prstGeom prst="rect">
            <a:avLst/>
          </a:prstGeom>
          <a:noFill/>
          <a:ln>
            <a:noFill/>
          </a:ln>
        </p:spPr>
        <p:txBody>
          <a:bodyPr anchorCtr="0" anchor="t" bIns="45700" lIns="91425" spcFirstLastPara="1" rIns="91425" wrap="square" tIns="45700">
            <a:spAutoFit/>
          </a:bodyPr>
          <a:lstStyle/>
          <a:p>
            <a:pPr indent="-311150" lvl="0" marL="914400" rtl="0" algn="l">
              <a:lnSpc>
                <a:spcPct val="107916"/>
              </a:lnSpc>
              <a:spcBef>
                <a:spcPts val="0"/>
              </a:spcBef>
              <a:spcAft>
                <a:spcPts val="0"/>
              </a:spcAft>
              <a:buSzPts val="1300"/>
              <a:buChar char="➔"/>
            </a:pPr>
            <a:r>
              <a:rPr b="1" lang="en-US" sz="1300"/>
              <a:t>Prices in the market</a:t>
            </a:r>
            <a:endParaRPr/>
          </a:p>
          <a:p>
            <a:pPr indent="0" lvl="0" marL="0" marR="0" rtl="0" algn="l">
              <a:lnSpc>
                <a:spcPct val="100000"/>
              </a:lnSpc>
              <a:spcBef>
                <a:spcPts val="0"/>
              </a:spcBef>
              <a:spcAft>
                <a:spcPts val="0"/>
              </a:spcAft>
              <a:buNone/>
            </a:pPr>
            <a:r>
              <a:rPr b="1" i="0" lang="en-US" sz="2000" u="none" cap="none" strike="noStrike">
                <a:solidFill>
                  <a:schemeClr val="dk2"/>
                </a:solidFill>
                <a:latin typeface="Times New Roman"/>
                <a:ea typeface="Times New Roman"/>
                <a:cs typeface="Times New Roman"/>
                <a:sym typeface="Times New Roman"/>
              </a:rPr>
              <a:t> </a:t>
            </a:r>
            <a:endParaRPr b="0" i="0" sz="2000" u="none" cap="none" strike="noStrike">
              <a:solidFill>
                <a:schemeClr val="dk2"/>
              </a:solidFill>
              <a:latin typeface="Arial"/>
              <a:ea typeface="Arial"/>
              <a:cs typeface="Arial"/>
              <a:sym typeface="Arial"/>
            </a:endParaRPr>
          </a:p>
        </p:txBody>
      </p:sp>
      <p:sp>
        <p:nvSpPr>
          <p:cNvPr id="679" name="Google Shape;679;g24ed49e0679_1_19"/>
          <p:cNvSpPr txBox="1"/>
          <p:nvPr/>
        </p:nvSpPr>
        <p:spPr>
          <a:xfrm>
            <a:off x="494675" y="1045275"/>
            <a:ext cx="7058100" cy="1017300"/>
          </a:xfrm>
          <a:prstGeom prst="rect">
            <a:avLst/>
          </a:prstGeom>
          <a:noFill/>
          <a:ln>
            <a:noFill/>
          </a:ln>
        </p:spPr>
        <p:txBody>
          <a:bodyPr anchorCtr="0" anchor="t" bIns="91425" lIns="91425" spcFirstLastPara="1" rIns="91425" wrap="square" tIns="91425">
            <a:spAutoFit/>
          </a:bodyPr>
          <a:lstStyle/>
          <a:p>
            <a:pPr indent="0" lvl="0" marL="457200" rtl="0" algn="l">
              <a:lnSpc>
                <a:spcPct val="107916"/>
              </a:lnSpc>
              <a:spcBef>
                <a:spcPts val="0"/>
              </a:spcBef>
              <a:spcAft>
                <a:spcPts val="0"/>
              </a:spcAft>
              <a:buNone/>
            </a:pPr>
            <a:r>
              <a:rPr lang="en-US" sz="1300">
                <a:latin typeface="Times New Roman"/>
                <a:ea typeface="Times New Roman"/>
                <a:cs typeface="Times New Roman"/>
                <a:sym typeface="Times New Roman"/>
              </a:rPr>
              <a:t>After communicating with the factories that will purchase the raw materials after the sorting process, We have decided that the sale be made at a price that suits the market and the financial capacity of potential customers, and that the price is competitive and less expensive.</a:t>
            </a:r>
            <a:endParaRPr sz="1300">
              <a:latin typeface="Times New Roman"/>
              <a:ea typeface="Times New Roman"/>
              <a:cs typeface="Times New Roman"/>
              <a:sym typeface="Times New Roman"/>
            </a:endParaRPr>
          </a:p>
          <a:p>
            <a:pPr indent="0" lvl="0" marL="0" rtl="0" algn="l">
              <a:lnSpc>
                <a:spcPct val="107916"/>
              </a:lnSpc>
              <a:spcBef>
                <a:spcPts val="0"/>
              </a:spcBef>
              <a:spcAft>
                <a:spcPts val="0"/>
              </a:spcAft>
              <a:buNone/>
            </a:pPr>
            <a:r>
              <a:t/>
            </a:r>
            <a:endParaRPr sz="1200">
              <a:latin typeface="Times New Roman"/>
              <a:ea typeface="Times New Roman"/>
              <a:cs typeface="Times New Roman"/>
              <a:sym typeface="Times New Roman"/>
            </a:endParaRPr>
          </a:p>
        </p:txBody>
      </p:sp>
      <p:graphicFrame>
        <p:nvGraphicFramePr>
          <p:cNvPr id="680" name="Google Shape;680;g24ed49e0679_1_19"/>
          <p:cNvGraphicFramePr/>
          <p:nvPr/>
        </p:nvGraphicFramePr>
        <p:xfrm>
          <a:off x="939275" y="2176975"/>
          <a:ext cx="3000000" cy="3000000"/>
        </p:xfrm>
        <a:graphic>
          <a:graphicData uri="http://schemas.openxmlformats.org/drawingml/2006/table">
            <a:tbl>
              <a:tblPr>
                <a:noFill/>
                <a:tableStyleId>{423F4729-D023-45A0-9A05-3B88B66ABA68}</a:tableStyleId>
              </a:tblPr>
              <a:tblGrid>
                <a:gridCol w="836425"/>
                <a:gridCol w="836425"/>
                <a:gridCol w="836425"/>
                <a:gridCol w="836425"/>
                <a:gridCol w="836425"/>
                <a:gridCol w="836425"/>
                <a:gridCol w="979500"/>
                <a:gridCol w="1001525"/>
              </a:tblGrid>
              <a:tr h="607950">
                <a:tc>
                  <a:txBody>
                    <a:bodyPr/>
                    <a:lstStyle/>
                    <a:p>
                      <a:pPr indent="0" lvl="0" marL="0" rtl="0" algn="l">
                        <a:lnSpc>
                          <a:spcPct val="115000"/>
                        </a:lnSpc>
                        <a:spcBef>
                          <a:spcPts val="0"/>
                        </a:spcBef>
                        <a:spcAft>
                          <a:spcPts val="0"/>
                        </a:spcAft>
                        <a:buNone/>
                      </a:pPr>
                      <a:r>
                        <a:rPr b="1" lang="en-US" sz="1200">
                          <a:solidFill>
                            <a:srgbClr val="1C1E21"/>
                          </a:solidFill>
                        </a:rPr>
                        <a:t>Types</a:t>
                      </a:r>
                      <a:endParaRPr b="1" sz="1100"/>
                    </a:p>
                  </a:txBody>
                  <a:tcPr marT="0" marB="0" marR="25400" marL="25400" anchor="b">
                    <a:lnL cap="flat" cmpd="sng" w="9525">
                      <a:solidFill>
                        <a:srgbClr val="000000"/>
                      </a:solidFill>
                      <a:prstDash val="solid"/>
                      <a:round/>
                      <a:headEnd len="sm" w="sm" type="none"/>
                      <a:tailEnd len="sm" w="sm" type="none"/>
                    </a:lnL>
                    <a:lnR cap="flat" cmpd="sng" w="7625">
                      <a:solidFill>
                        <a:srgbClr val="CCCCCC"/>
                      </a:solidFill>
                      <a:prstDash val="solid"/>
                      <a:round/>
                      <a:headEnd len="sm" w="sm" type="none"/>
                      <a:tailEnd len="sm" w="sm" type="none"/>
                    </a:lnR>
                    <a:lnT cap="flat" cmpd="sng" w="9525">
                      <a:solidFill>
                        <a:srgbClr val="000000"/>
                      </a:solidFill>
                      <a:prstDash val="solid"/>
                      <a:round/>
                      <a:headEnd len="sm" w="sm" type="none"/>
                      <a:tailEnd len="sm" w="sm" type="none"/>
                    </a:lnT>
                    <a:lnB cap="flat" cmpd="sng" w="7625">
                      <a:solidFill>
                        <a:srgbClr val="CCCCCC"/>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b="1" lang="en-US" sz="1200">
                          <a:solidFill>
                            <a:srgbClr val="1C1E21"/>
                          </a:solidFill>
                        </a:rPr>
                        <a:t>Tons(Day)</a:t>
                      </a:r>
                      <a:endParaRPr b="1" sz="1100"/>
                    </a:p>
                  </a:txBody>
                  <a:tcPr marT="0" marB="0" marR="25400" marL="25400" anchor="b">
                    <a:lnL cap="flat" cmpd="sng" w="7625">
                      <a:solidFill>
                        <a:srgbClr val="CCCCCC"/>
                      </a:solidFill>
                      <a:prstDash val="solid"/>
                      <a:round/>
                      <a:headEnd len="sm" w="sm" type="none"/>
                      <a:tailEnd len="sm" w="sm" type="none"/>
                    </a:lnL>
                    <a:lnR cap="flat" cmpd="sng" w="7625">
                      <a:solidFill>
                        <a:srgbClr val="CCCCCC"/>
                      </a:solidFill>
                      <a:prstDash val="solid"/>
                      <a:round/>
                      <a:headEnd len="sm" w="sm" type="none"/>
                      <a:tailEnd len="sm" w="sm" type="none"/>
                    </a:lnR>
                    <a:lnT cap="flat" cmpd="sng" w="9525">
                      <a:solidFill>
                        <a:srgbClr val="000000"/>
                      </a:solidFill>
                      <a:prstDash val="solid"/>
                      <a:round/>
                      <a:headEnd len="sm" w="sm" type="none"/>
                      <a:tailEnd len="sm" w="sm" type="none"/>
                    </a:lnT>
                    <a:lnB cap="flat" cmpd="sng" w="7625">
                      <a:solidFill>
                        <a:srgbClr val="CCCCCC"/>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b="1" lang="en-US" sz="1200">
                          <a:solidFill>
                            <a:srgbClr val="1C1E21"/>
                          </a:solidFill>
                        </a:rPr>
                        <a:t>Recycling Efficiency</a:t>
                      </a:r>
                      <a:endParaRPr b="1" sz="1100"/>
                    </a:p>
                  </a:txBody>
                  <a:tcPr marT="0" marB="0" marR="25400" marL="25400" anchor="b">
                    <a:lnL cap="flat" cmpd="sng" w="7625">
                      <a:solidFill>
                        <a:srgbClr val="CCCCCC"/>
                      </a:solidFill>
                      <a:prstDash val="solid"/>
                      <a:round/>
                      <a:headEnd len="sm" w="sm" type="none"/>
                      <a:tailEnd len="sm" w="sm" type="none"/>
                    </a:lnL>
                    <a:lnR cap="flat" cmpd="sng" w="7625">
                      <a:solidFill>
                        <a:srgbClr val="CCCCCC"/>
                      </a:solidFill>
                      <a:prstDash val="solid"/>
                      <a:round/>
                      <a:headEnd len="sm" w="sm" type="none"/>
                      <a:tailEnd len="sm" w="sm" type="none"/>
                    </a:lnR>
                    <a:lnT cap="flat" cmpd="sng" w="9525">
                      <a:solidFill>
                        <a:srgbClr val="000000"/>
                      </a:solidFill>
                      <a:prstDash val="solid"/>
                      <a:round/>
                      <a:headEnd len="sm" w="sm" type="none"/>
                      <a:tailEnd len="sm" w="sm" type="none"/>
                    </a:lnT>
                    <a:lnB cap="flat" cmpd="sng" w="7625">
                      <a:solidFill>
                        <a:srgbClr val="CCCCCC"/>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b="1" lang="en-US" sz="1200">
                          <a:solidFill>
                            <a:srgbClr val="1C1E21"/>
                          </a:solidFill>
                        </a:rPr>
                        <a:t>Cost per ton</a:t>
                      </a:r>
                      <a:endParaRPr b="1" sz="1100"/>
                    </a:p>
                  </a:txBody>
                  <a:tcPr marT="0" marB="0" marR="25400" marL="25400" anchor="b">
                    <a:lnL cap="flat" cmpd="sng" w="7625">
                      <a:solidFill>
                        <a:srgbClr val="CCCCCC"/>
                      </a:solidFill>
                      <a:prstDash val="solid"/>
                      <a:round/>
                      <a:headEnd len="sm" w="sm" type="none"/>
                      <a:tailEnd len="sm" w="sm" type="none"/>
                    </a:lnL>
                    <a:lnR cap="flat" cmpd="sng" w="7625">
                      <a:solidFill>
                        <a:srgbClr val="CCCCCC"/>
                      </a:solidFill>
                      <a:prstDash val="solid"/>
                      <a:round/>
                      <a:headEnd len="sm" w="sm" type="none"/>
                      <a:tailEnd len="sm" w="sm" type="none"/>
                    </a:lnR>
                    <a:lnT cap="flat" cmpd="sng" w="9525">
                      <a:solidFill>
                        <a:srgbClr val="000000"/>
                      </a:solidFill>
                      <a:prstDash val="solid"/>
                      <a:round/>
                      <a:headEnd len="sm" w="sm" type="none"/>
                      <a:tailEnd len="sm" w="sm" type="none"/>
                    </a:lnT>
                    <a:lnB cap="flat" cmpd="sng" w="7625">
                      <a:solidFill>
                        <a:srgbClr val="CCCCCC"/>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b="1" lang="en-US" sz="1200">
                          <a:solidFill>
                            <a:srgbClr val="1C1E21"/>
                          </a:solidFill>
                        </a:rPr>
                        <a:t>Price per ton($)</a:t>
                      </a:r>
                      <a:endParaRPr b="1" sz="1100"/>
                    </a:p>
                  </a:txBody>
                  <a:tcPr marT="0" marB="0" marR="25400" marL="25400" anchor="b">
                    <a:lnL cap="flat" cmpd="sng" w="7625">
                      <a:solidFill>
                        <a:srgbClr val="CCCCCC"/>
                      </a:solidFill>
                      <a:prstDash val="solid"/>
                      <a:round/>
                      <a:headEnd len="sm" w="sm" type="none"/>
                      <a:tailEnd len="sm" w="sm" type="none"/>
                    </a:lnL>
                    <a:lnR cap="flat" cmpd="sng" w="7625">
                      <a:solidFill>
                        <a:srgbClr val="CCCCCC"/>
                      </a:solidFill>
                      <a:prstDash val="solid"/>
                      <a:round/>
                      <a:headEnd len="sm" w="sm" type="none"/>
                      <a:tailEnd len="sm" w="sm" type="none"/>
                    </a:lnR>
                    <a:lnT cap="flat" cmpd="sng" w="9525">
                      <a:solidFill>
                        <a:srgbClr val="000000"/>
                      </a:solidFill>
                      <a:prstDash val="solid"/>
                      <a:round/>
                      <a:headEnd len="sm" w="sm" type="none"/>
                      <a:tailEnd len="sm" w="sm" type="none"/>
                    </a:lnT>
                    <a:lnB cap="flat" cmpd="sng" w="7625">
                      <a:solidFill>
                        <a:srgbClr val="CCCCCC"/>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b="1" lang="en-US" sz="1200">
                          <a:solidFill>
                            <a:srgbClr val="1C1E21"/>
                          </a:solidFill>
                        </a:rPr>
                        <a:t>Total (Daily)</a:t>
                      </a:r>
                      <a:endParaRPr b="1" sz="1100"/>
                    </a:p>
                  </a:txBody>
                  <a:tcPr marT="0" marB="0" marR="25400" marL="25400" anchor="b">
                    <a:lnL cap="flat" cmpd="sng" w="7625">
                      <a:solidFill>
                        <a:srgbClr val="CCCCCC"/>
                      </a:solidFill>
                      <a:prstDash val="solid"/>
                      <a:round/>
                      <a:headEnd len="sm" w="sm" type="none"/>
                      <a:tailEnd len="sm" w="sm" type="none"/>
                    </a:lnL>
                    <a:lnR cap="flat" cmpd="sng" w="7625">
                      <a:solidFill>
                        <a:srgbClr val="CCCCCC"/>
                      </a:solidFill>
                      <a:prstDash val="solid"/>
                      <a:round/>
                      <a:headEnd len="sm" w="sm" type="none"/>
                      <a:tailEnd len="sm" w="sm" type="none"/>
                    </a:lnR>
                    <a:lnT cap="flat" cmpd="sng" w="9525">
                      <a:solidFill>
                        <a:srgbClr val="000000"/>
                      </a:solidFill>
                      <a:prstDash val="solid"/>
                      <a:round/>
                      <a:headEnd len="sm" w="sm" type="none"/>
                      <a:tailEnd len="sm" w="sm" type="none"/>
                    </a:lnT>
                    <a:lnB cap="flat" cmpd="sng" w="7625">
                      <a:solidFill>
                        <a:srgbClr val="CCCCCC"/>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b="1" lang="en-US" sz="1200">
                          <a:solidFill>
                            <a:srgbClr val="1C1E21"/>
                          </a:solidFill>
                        </a:rPr>
                        <a:t>Total (monthly)</a:t>
                      </a:r>
                      <a:endParaRPr b="1" sz="1100"/>
                    </a:p>
                  </a:txBody>
                  <a:tcPr marT="0" marB="0" marR="25400" marL="25400" anchor="b">
                    <a:lnL cap="flat" cmpd="sng" w="7625">
                      <a:solidFill>
                        <a:srgbClr val="CCCCCC"/>
                      </a:solidFill>
                      <a:prstDash val="solid"/>
                      <a:round/>
                      <a:headEnd len="sm" w="sm" type="none"/>
                      <a:tailEnd len="sm" w="sm" type="none"/>
                    </a:lnL>
                    <a:lnR cap="flat" cmpd="sng" w="7625">
                      <a:solidFill>
                        <a:srgbClr val="CCCCCC"/>
                      </a:solidFill>
                      <a:prstDash val="solid"/>
                      <a:round/>
                      <a:headEnd len="sm" w="sm" type="none"/>
                      <a:tailEnd len="sm" w="sm" type="none"/>
                    </a:lnR>
                    <a:lnT cap="flat" cmpd="sng" w="9525">
                      <a:solidFill>
                        <a:srgbClr val="000000"/>
                      </a:solidFill>
                      <a:prstDash val="solid"/>
                      <a:round/>
                      <a:headEnd len="sm" w="sm" type="none"/>
                      <a:tailEnd len="sm" w="sm" type="none"/>
                    </a:lnT>
                    <a:lnB cap="flat" cmpd="sng" w="7625">
                      <a:solidFill>
                        <a:srgbClr val="CCCCCC"/>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b="1" lang="en-US" sz="1200">
                          <a:solidFill>
                            <a:srgbClr val="1C1E21"/>
                          </a:solidFill>
                        </a:rPr>
                        <a:t>Total (yearly)</a:t>
                      </a:r>
                      <a:endParaRPr b="1" sz="1100"/>
                    </a:p>
                  </a:txBody>
                  <a:tcPr marT="0" marB="0" marR="25400" marL="25400" anchor="b">
                    <a:lnL cap="flat" cmpd="sng" w="7625">
                      <a:solidFill>
                        <a:srgbClr val="CCCCCC"/>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7625">
                      <a:solidFill>
                        <a:srgbClr val="CCCCCC"/>
                      </a:solidFill>
                      <a:prstDash val="solid"/>
                      <a:round/>
                      <a:headEnd len="sm" w="sm" type="none"/>
                      <a:tailEnd len="sm" w="sm" type="none"/>
                    </a:lnB>
                  </a:tcPr>
                </a:tc>
              </a:tr>
              <a:tr h="607950">
                <a:tc>
                  <a:txBody>
                    <a:bodyPr/>
                    <a:lstStyle/>
                    <a:p>
                      <a:pPr indent="0" lvl="0" marL="0" rtl="0" algn="l">
                        <a:lnSpc>
                          <a:spcPct val="115000"/>
                        </a:lnSpc>
                        <a:spcBef>
                          <a:spcPts val="0"/>
                        </a:spcBef>
                        <a:spcAft>
                          <a:spcPts val="0"/>
                        </a:spcAft>
                        <a:buNone/>
                      </a:pPr>
                      <a:r>
                        <a:rPr lang="en-US" sz="1200"/>
                        <a:t>Organic waste</a:t>
                      </a:r>
                      <a:endParaRPr sz="1100"/>
                    </a:p>
                  </a:txBody>
                  <a:tcPr marT="0" marB="0" marR="25400" marL="25400" anchor="b">
                    <a:lnL cap="flat" cmpd="sng" w="9525">
                      <a:solidFill>
                        <a:srgbClr val="000000"/>
                      </a:solidFill>
                      <a:prstDash val="solid"/>
                      <a:round/>
                      <a:headEnd len="sm" w="sm" type="none"/>
                      <a:tailEnd len="sm" w="sm" type="none"/>
                    </a:lnL>
                    <a:lnR cap="flat" cmpd="sng" w="7625">
                      <a:solidFill>
                        <a:srgbClr val="CCCCCC"/>
                      </a:solidFill>
                      <a:prstDash val="solid"/>
                      <a:round/>
                      <a:headEnd len="sm" w="sm" type="none"/>
                      <a:tailEnd len="sm" w="sm" type="none"/>
                    </a:lnR>
                    <a:lnT cap="flat" cmpd="sng" w="7625">
                      <a:solidFill>
                        <a:srgbClr val="CCCCCC"/>
                      </a:solidFill>
                      <a:prstDash val="solid"/>
                      <a:round/>
                      <a:headEnd len="sm" w="sm" type="none"/>
                      <a:tailEnd len="sm" w="sm" type="none"/>
                    </a:lnT>
                    <a:lnB cap="flat" cmpd="sng" w="7625">
                      <a:solidFill>
                        <a:srgbClr val="CCCCCC"/>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US" sz="1200">
                          <a:solidFill>
                            <a:srgbClr val="1C1E21"/>
                          </a:solidFill>
                        </a:rPr>
                        <a:t>256</a:t>
                      </a:r>
                      <a:endParaRPr sz="1100"/>
                    </a:p>
                  </a:txBody>
                  <a:tcPr marT="0" marB="0" marR="25400" marL="25400" anchor="b">
                    <a:lnL cap="flat" cmpd="sng" w="7625">
                      <a:solidFill>
                        <a:srgbClr val="CCCCCC"/>
                      </a:solidFill>
                      <a:prstDash val="solid"/>
                      <a:round/>
                      <a:headEnd len="sm" w="sm" type="none"/>
                      <a:tailEnd len="sm" w="sm" type="none"/>
                    </a:lnL>
                    <a:lnR cap="flat" cmpd="sng" w="7625">
                      <a:solidFill>
                        <a:srgbClr val="CCCCCC"/>
                      </a:solidFill>
                      <a:prstDash val="solid"/>
                      <a:round/>
                      <a:headEnd len="sm" w="sm" type="none"/>
                      <a:tailEnd len="sm" w="sm" type="none"/>
                    </a:lnR>
                    <a:lnT cap="flat" cmpd="sng" w="7625">
                      <a:solidFill>
                        <a:srgbClr val="CCCCCC"/>
                      </a:solidFill>
                      <a:prstDash val="solid"/>
                      <a:round/>
                      <a:headEnd len="sm" w="sm" type="none"/>
                      <a:tailEnd len="sm" w="sm" type="none"/>
                    </a:lnT>
                    <a:lnB cap="flat" cmpd="sng" w="7625">
                      <a:solidFill>
                        <a:srgbClr val="CCCCCC"/>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US" sz="1200">
                          <a:solidFill>
                            <a:srgbClr val="1C1E21"/>
                          </a:solidFill>
                        </a:rPr>
                        <a:t>91%</a:t>
                      </a:r>
                      <a:endParaRPr sz="1100"/>
                    </a:p>
                  </a:txBody>
                  <a:tcPr marT="0" marB="0" marR="25400" marL="25400" anchor="b">
                    <a:lnL cap="flat" cmpd="sng" w="7625">
                      <a:solidFill>
                        <a:srgbClr val="CCCCCC"/>
                      </a:solidFill>
                      <a:prstDash val="solid"/>
                      <a:round/>
                      <a:headEnd len="sm" w="sm" type="none"/>
                      <a:tailEnd len="sm" w="sm" type="none"/>
                    </a:lnL>
                    <a:lnR cap="flat" cmpd="sng" w="7625">
                      <a:solidFill>
                        <a:srgbClr val="CCCCCC"/>
                      </a:solidFill>
                      <a:prstDash val="solid"/>
                      <a:round/>
                      <a:headEnd len="sm" w="sm" type="none"/>
                      <a:tailEnd len="sm" w="sm" type="none"/>
                    </a:lnR>
                    <a:lnT cap="flat" cmpd="sng" w="7625">
                      <a:solidFill>
                        <a:srgbClr val="CCCCCC"/>
                      </a:solidFill>
                      <a:prstDash val="solid"/>
                      <a:round/>
                      <a:headEnd len="sm" w="sm" type="none"/>
                      <a:tailEnd len="sm" w="sm" type="none"/>
                    </a:lnT>
                    <a:lnB cap="flat" cmpd="sng" w="7625">
                      <a:solidFill>
                        <a:srgbClr val="CCCCCC"/>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US" sz="1200">
                          <a:solidFill>
                            <a:srgbClr val="1C1E21"/>
                          </a:solidFill>
                        </a:rPr>
                        <a:t>150-250</a:t>
                      </a:r>
                      <a:endParaRPr sz="1100"/>
                    </a:p>
                  </a:txBody>
                  <a:tcPr marT="0" marB="0" marR="25400" marL="25400" anchor="b">
                    <a:lnL cap="flat" cmpd="sng" w="7625">
                      <a:solidFill>
                        <a:srgbClr val="CCCCCC"/>
                      </a:solidFill>
                      <a:prstDash val="solid"/>
                      <a:round/>
                      <a:headEnd len="sm" w="sm" type="none"/>
                      <a:tailEnd len="sm" w="sm" type="none"/>
                    </a:lnL>
                    <a:lnR cap="flat" cmpd="sng" w="7625">
                      <a:solidFill>
                        <a:srgbClr val="CCCCCC"/>
                      </a:solidFill>
                      <a:prstDash val="solid"/>
                      <a:round/>
                      <a:headEnd len="sm" w="sm" type="none"/>
                      <a:tailEnd len="sm" w="sm" type="none"/>
                    </a:lnR>
                    <a:lnT cap="flat" cmpd="sng" w="7625">
                      <a:solidFill>
                        <a:srgbClr val="CCCCCC"/>
                      </a:solidFill>
                      <a:prstDash val="solid"/>
                      <a:round/>
                      <a:headEnd len="sm" w="sm" type="none"/>
                      <a:tailEnd len="sm" w="sm" type="none"/>
                    </a:lnT>
                    <a:lnB cap="flat" cmpd="sng" w="7625">
                      <a:solidFill>
                        <a:srgbClr val="CCCCCC"/>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US" sz="1200">
                          <a:solidFill>
                            <a:srgbClr val="1C1E21"/>
                          </a:solidFill>
                        </a:rPr>
                        <a:t>175</a:t>
                      </a:r>
                      <a:endParaRPr sz="1100"/>
                    </a:p>
                  </a:txBody>
                  <a:tcPr marT="0" marB="0" marR="25400" marL="25400" anchor="b">
                    <a:lnL cap="flat" cmpd="sng" w="7625">
                      <a:solidFill>
                        <a:srgbClr val="CCCCCC"/>
                      </a:solidFill>
                      <a:prstDash val="solid"/>
                      <a:round/>
                      <a:headEnd len="sm" w="sm" type="none"/>
                      <a:tailEnd len="sm" w="sm" type="none"/>
                    </a:lnL>
                    <a:lnR cap="flat" cmpd="sng" w="7625">
                      <a:solidFill>
                        <a:srgbClr val="CCCCCC"/>
                      </a:solidFill>
                      <a:prstDash val="solid"/>
                      <a:round/>
                      <a:headEnd len="sm" w="sm" type="none"/>
                      <a:tailEnd len="sm" w="sm" type="none"/>
                    </a:lnR>
                    <a:lnT cap="flat" cmpd="sng" w="7625">
                      <a:solidFill>
                        <a:srgbClr val="CCCCCC"/>
                      </a:solidFill>
                      <a:prstDash val="solid"/>
                      <a:round/>
                      <a:headEnd len="sm" w="sm" type="none"/>
                      <a:tailEnd len="sm" w="sm" type="none"/>
                    </a:lnT>
                    <a:lnB cap="flat" cmpd="sng" w="7625">
                      <a:solidFill>
                        <a:srgbClr val="CCCCCC"/>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US" sz="1200">
                          <a:solidFill>
                            <a:srgbClr val="1C1E21"/>
                          </a:solidFill>
                        </a:rPr>
                        <a:t>$26,880</a:t>
                      </a:r>
                      <a:endParaRPr sz="1100"/>
                    </a:p>
                  </a:txBody>
                  <a:tcPr marT="0" marB="0" marR="25400" marL="25400" anchor="b">
                    <a:lnL cap="flat" cmpd="sng" w="7625">
                      <a:solidFill>
                        <a:srgbClr val="CCCCCC"/>
                      </a:solidFill>
                      <a:prstDash val="solid"/>
                      <a:round/>
                      <a:headEnd len="sm" w="sm" type="none"/>
                      <a:tailEnd len="sm" w="sm" type="none"/>
                    </a:lnL>
                    <a:lnR cap="flat" cmpd="sng" w="7625">
                      <a:solidFill>
                        <a:srgbClr val="CCCCCC"/>
                      </a:solidFill>
                      <a:prstDash val="solid"/>
                      <a:round/>
                      <a:headEnd len="sm" w="sm" type="none"/>
                      <a:tailEnd len="sm" w="sm" type="none"/>
                    </a:lnR>
                    <a:lnT cap="flat" cmpd="sng" w="7625">
                      <a:solidFill>
                        <a:srgbClr val="CCCCCC"/>
                      </a:solidFill>
                      <a:prstDash val="solid"/>
                      <a:round/>
                      <a:headEnd len="sm" w="sm" type="none"/>
                      <a:tailEnd len="sm" w="sm" type="none"/>
                    </a:lnT>
                    <a:lnB cap="flat" cmpd="sng" w="7625">
                      <a:solidFill>
                        <a:srgbClr val="CCCCCC"/>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US" sz="1200">
                          <a:solidFill>
                            <a:srgbClr val="1C1E21"/>
                          </a:solidFill>
                        </a:rPr>
                        <a:t>$806,400</a:t>
                      </a:r>
                      <a:endParaRPr sz="1100"/>
                    </a:p>
                  </a:txBody>
                  <a:tcPr marT="0" marB="0" marR="25400" marL="25400" anchor="b">
                    <a:lnL cap="flat" cmpd="sng" w="7625">
                      <a:solidFill>
                        <a:srgbClr val="CCCCCC"/>
                      </a:solidFill>
                      <a:prstDash val="solid"/>
                      <a:round/>
                      <a:headEnd len="sm" w="sm" type="none"/>
                      <a:tailEnd len="sm" w="sm" type="none"/>
                    </a:lnL>
                    <a:lnR cap="flat" cmpd="sng" w="7625">
                      <a:solidFill>
                        <a:srgbClr val="CCCCCC"/>
                      </a:solidFill>
                      <a:prstDash val="solid"/>
                      <a:round/>
                      <a:headEnd len="sm" w="sm" type="none"/>
                      <a:tailEnd len="sm" w="sm" type="none"/>
                    </a:lnR>
                    <a:lnT cap="flat" cmpd="sng" w="7625">
                      <a:solidFill>
                        <a:srgbClr val="CCCCCC"/>
                      </a:solidFill>
                      <a:prstDash val="solid"/>
                      <a:round/>
                      <a:headEnd len="sm" w="sm" type="none"/>
                      <a:tailEnd len="sm" w="sm" type="none"/>
                    </a:lnT>
                    <a:lnB cap="flat" cmpd="sng" w="7625">
                      <a:solidFill>
                        <a:srgbClr val="CCCCCC"/>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US" sz="1200">
                          <a:solidFill>
                            <a:srgbClr val="1C1E21"/>
                          </a:solidFill>
                        </a:rPr>
                        <a:t>$9,676,800</a:t>
                      </a:r>
                      <a:endParaRPr sz="1100"/>
                    </a:p>
                  </a:txBody>
                  <a:tcPr marT="0" marB="0" marR="25400" marL="25400" anchor="b">
                    <a:lnL cap="flat" cmpd="sng" w="7625">
                      <a:solidFill>
                        <a:srgbClr val="CCCCCC"/>
                      </a:solidFill>
                      <a:prstDash val="solid"/>
                      <a:round/>
                      <a:headEnd len="sm" w="sm" type="none"/>
                      <a:tailEnd len="sm" w="sm" type="none"/>
                    </a:lnL>
                    <a:lnR cap="flat" cmpd="sng" w="9525">
                      <a:solidFill>
                        <a:srgbClr val="000000"/>
                      </a:solidFill>
                      <a:prstDash val="solid"/>
                      <a:round/>
                      <a:headEnd len="sm" w="sm" type="none"/>
                      <a:tailEnd len="sm" w="sm" type="none"/>
                    </a:lnR>
                    <a:lnT cap="flat" cmpd="sng" w="7625">
                      <a:solidFill>
                        <a:srgbClr val="CCCCCC"/>
                      </a:solidFill>
                      <a:prstDash val="solid"/>
                      <a:round/>
                      <a:headEnd len="sm" w="sm" type="none"/>
                      <a:tailEnd len="sm" w="sm" type="none"/>
                    </a:lnT>
                    <a:lnB cap="flat" cmpd="sng" w="7625">
                      <a:solidFill>
                        <a:srgbClr val="CCCCCC"/>
                      </a:solidFill>
                      <a:prstDash val="solid"/>
                      <a:round/>
                      <a:headEnd len="sm" w="sm" type="none"/>
                      <a:tailEnd len="sm" w="sm" type="none"/>
                    </a:lnB>
                  </a:tcPr>
                </a:tc>
              </a:tr>
              <a:tr h="607950">
                <a:tc>
                  <a:txBody>
                    <a:bodyPr/>
                    <a:lstStyle/>
                    <a:p>
                      <a:pPr indent="0" lvl="0" marL="0" rtl="0" algn="l">
                        <a:lnSpc>
                          <a:spcPct val="115000"/>
                        </a:lnSpc>
                        <a:spcBef>
                          <a:spcPts val="0"/>
                        </a:spcBef>
                        <a:spcAft>
                          <a:spcPts val="0"/>
                        </a:spcAft>
                        <a:buNone/>
                      </a:pPr>
                      <a:r>
                        <a:rPr lang="en-US" sz="1200"/>
                        <a:t>Paper &amp; carton</a:t>
                      </a:r>
                      <a:endParaRPr sz="1100"/>
                    </a:p>
                  </a:txBody>
                  <a:tcPr marT="0" marB="0" marR="25400" marL="25400" anchor="b">
                    <a:lnL cap="flat" cmpd="sng" w="9525">
                      <a:solidFill>
                        <a:srgbClr val="000000"/>
                      </a:solidFill>
                      <a:prstDash val="solid"/>
                      <a:round/>
                      <a:headEnd len="sm" w="sm" type="none"/>
                      <a:tailEnd len="sm" w="sm" type="none"/>
                    </a:lnL>
                    <a:lnR cap="flat" cmpd="sng" w="7625">
                      <a:solidFill>
                        <a:srgbClr val="CCCCCC"/>
                      </a:solidFill>
                      <a:prstDash val="solid"/>
                      <a:round/>
                      <a:headEnd len="sm" w="sm" type="none"/>
                      <a:tailEnd len="sm" w="sm" type="none"/>
                    </a:lnR>
                    <a:lnT cap="flat" cmpd="sng" w="7625">
                      <a:solidFill>
                        <a:srgbClr val="CCCCCC"/>
                      </a:solidFill>
                      <a:prstDash val="solid"/>
                      <a:round/>
                      <a:headEnd len="sm" w="sm" type="none"/>
                      <a:tailEnd len="sm" w="sm" type="none"/>
                    </a:lnT>
                    <a:lnB cap="flat" cmpd="sng" w="7625">
                      <a:solidFill>
                        <a:srgbClr val="CCCCCC"/>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US" sz="1200">
                          <a:solidFill>
                            <a:srgbClr val="1C1E21"/>
                          </a:solidFill>
                        </a:rPr>
                        <a:t>56</a:t>
                      </a:r>
                      <a:endParaRPr sz="1100"/>
                    </a:p>
                  </a:txBody>
                  <a:tcPr marT="0" marB="0" marR="25400" marL="25400" anchor="b">
                    <a:lnL cap="flat" cmpd="sng" w="7625">
                      <a:solidFill>
                        <a:srgbClr val="CCCCCC"/>
                      </a:solidFill>
                      <a:prstDash val="solid"/>
                      <a:round/>
                      <a:headEnd len="sm" w="sm" type="none"/>
                      <a:tailEnd len="sm" w="sm" type="none"/>
                    </a:lnL>
                    <a:lnR cap="flat" cmpd="sng" w="7625">
                      <a:solidFill>
                        <a:srgbClr val="CCCCCC"/>
                      </a:solidFill>
                      <a:prstDash val="solid"/>
                      <a:round/>
                      <a:headEnd len="sm" w="sm" type="none"/>
                      <a:tailEnd len="sm" w="sm" type="none"/>
                    </a:lnR>
                    <a:lnT cap="flat" cmpd="sng" w="7625">
                      <a:solidFill>
                        <a:srgbClr val="CCCCCC"/>
                      </a:solidFill>
                      <a:prstDash val="solid"/>
                      <a:round/>
                      <a:headEnd len="sm" w="sm" type="none"/>
                      <a:tailEnd len="sm" w="sm" type="none"/>
                    </a:lnT>
                    <a:lnB cap="flat" cmpd="sng" w="7625">
                      <a:solidFill>
                        <a:srgbClr val="CCCCCC"/>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US" sz="1200">
                          <a:solidFill>
                            <a:srgbClr val="1C1E21"/>
                          </a:solidFill>
                        </a:rPr>
                        <a:t>91%</a:t>
                      </a:r>
                      <a:endParaRPr sz="1100"/>
                    </a:p>
                  </a:txBody>
                  <a:tcPr marT="0" marB="0" marR="25400" marL="25400" anchor="b">
                    <a:lnL cap="flat" cmpd="sng" w="7625">
                      <a:solidFill>
                        <a:srgbClr val="CCCCCC"/>
                      </a:solidFill>
                      <a:prstDash val="solid"/>
                      <a:round/>
                      <a:headEnd len="sm" w="sm" type="none"/>
                      <a:tailEnd len="sm" w="sm" type="none"/>
                    </a:lnL>
                    <a:lnR cap="flat" cmpd="sng" w="7625">
                      <a:solidFill>
                        <a:srgbClr val="CCCCCC"/>
                      </a:solidFill>
                      <a:prstDash val="solid"/>
                      <a:round/>
                      <a:headEnd len="sm" w="sm" type="none"/>
                      <a:tailEnd len="sm" w="sm" type="none"/>
                    </a:lnR>
                    <a:lnT cap="flat" cmpd="sng" w="7625">
                      <a:solidFill>
                        <a:srgbClr val="CCCCCC"/>
                      </a:solidFill>
                      <a:prstDash val="solid"/>
                      <a:round/>
                      <a:headEnd len="sm" w="sm" type="none"/>
                      <a:tailEnd len="sm" w="sm" type="none"/>
                    </a:lnT>
                    <a:lnB cap="flat" cmpd="sng" w="7625">
                      <a:solidFill>
                        <a:srgbClr val="CCCCCC"/>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US" sz="1200">
                          <a:solidFill>
                            <a:srgbClr val="1C1E21"/>
                          </a:solidFill>
                        </a:rPr>
                        <a:t>25-35</a:t>
                      </a:r>
                      <a:endParaRPr sz="1100"/>
                    </a:p>
                  </a:txBody>
                  <a:tcPr marT="0" marB="0" marR="25400" marL="25400" anchor="b">
                    <a:lnL cap="flat" cmpd="sng" w="7625">
                      <a:solidFill>
                        <a:srgbClr val="CCCCCC"/>
                      </a:solidFill>
                      <a:prstDash val="solid"/>
                      <a:round/>
                      <a:headEnd len="sm" w="sm" type="none"/>
                      <a:tailEnd len="sm" w="sm" type="none"/>
                    </a:lnL>
                    <a:lnR cap="flat" cmpd="sng" w="7625">
                      <a:solidFill>
                        <a:srgbClr val="CCCCCC"/>
                      </a:solidFill>
                      <a:prstDash val="solid"/>
                      <a:round/>
                      <a:headEnd len="sm" w="sm" type="none"/>
                      <a:tailEnd len="sm" w="sm" type="none"/>
                    </a:lnR>
                    <a:lnT cap="flat" cmpd="sng" w="7625">
                      <a:solidFill>
                        <a:srgbClr val="CCCCCC"/>
                      </a:solidFill>
                      <a:prstDash val="solid"/>
                      <a:round/>
                      <a:headEnd len="sm" w="sm" type="none"/>
                      <a:tailEnd len="sm" w="sm" type="none"/>
                    </a:lnT>
                    <a:lnB cap="flat" cmpd="sng" w="7625">
                      <a:solidFill>
                        <a:srgbClr val="CCCCCC"/>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US" sz="1200">
                          <a:solidFill>
                            <a:srgbClr val="1C1E21"/>
                          </a:solidFill>
                        </a:rPr>
                        <a:t>25</a:t>
                      </a:r>
                      <a:endParaRPr sz="1100"/>
                    </a:p>
                  </a:txBody>
                  <a:tcPr marT="0" marB="0" marR="25400" marL="25400" anchor="b">
                    <a:lnL cap="flat" cmpd="sng" w="7625">
                      <a:solidFill>
                        <a:srgbClr val="CCCCCC"/>
                      </a:solidFill>
                      <a:prstDash val="solid"/>
                      <a:round/>
                      <a:headEnd len="sm" w="sm" type="none"/>
                      <a:tailEnd len="sm" w="sm" type="none"/>
                    </a:lnL>
                    <a:lnR cap="flat" cmpd="sng" w="7625">
                      <a:solidFill>
                        <a:srgbClr val="CCCCCC"/>
                      </a:solidFill>
                      <a:prstDash val="solid"/>
                      <a:round/>
                      <a:headEnd len="sm" w="sm" type="none"/>
                      <a:tailEnd len="sm" w="sm" type="none"/>
                    </a:lnR>
                    <a:lnT cap="flat" cmpd="sng" w="7625">
                      <a:solidFill>
                        <a:srgbClr val="CCCCCC"/>
                      </a:solidFill>
                      <a:prstDash val="solid"/>
                      <a:round/>
                      <a:headEnd len="sm" w="sm" type="none"/>
                      <a:tailEnd len="sm" w="sm" type="none"/>
                    </a:lnT>
                    <a:lnB cap="flat" cmpd="sng" w="7625">
                      <a:solidFill>
                        <a:srgbClr val="CCCCCC"/>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US" sz="1200">
                          <a:solidFill>
                            <a:srgbClr val="1C1E21"/>
                          </a:solidFill>
                        </a:rPr>
                        <a:t>$840</a:t>
                      </a:r>
                      <a:endParaRPr sz="1100"/>
                    </a:p>
                  </a:txBody>
                  <a:tcPr marT="0" marB="0" marR="25400" marL="25400" anchor="b">
                    <a:lnL cap="flat" cmpd="sng" w="7625">
                      <a:solidFill>
                        <a:srgbClr val="CCCCCC"/>
                      </a:solidFill>
                      <a:prstDash val="solid"/>
                      <a:round/>
                      <a:headEnd len="sm" w="sm" type="none"/>
                      <a:tailEnd len="sm" w="sm" type="none"/>
                    </a:lnL>
                    <a:lnR cap="flat" cmpd="sng" w="7625">
                      <a:solidFill>
                        <a:srgbClr val="CCCCCC"/>
                      </a:solidFill>
                      <a:prstDash val="solid"/>
                      <a:round/>
                      <a:headEnd len="sm" w="sm" type="none"/>
                      <a:tailEnd len="sm" w="sm" type="none"/>
                    </a:lnR>
                    <a:lnT cap="flat" cmpd="sng" w="7625">
                      <a:solidFill>
                        <a:srgbClr val="CCCCCC"/>
                      </a:solidFill>
                      <a:prstDash val="solid"/>
                      <a:round/>
                      <a:headEnd len="sm" w="sm" type="none"/>
                      <a:tailEnd len="sm" w="sm" type="none"/>
                    </a:lnT>
                    <a:lnB cap="flat" cmpd="sng" w="7625">
                      <a:solidFill>
                        <a:srgbClr val="CCCCCC"/>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US" sz="1200">
                          <a:solidFill>
                            <a:srgbClr val="1C1E21"/>
                          </a:solidFill>
                        </a:rPr>
                        <a:t>$25,200</a:t>
                      </a:r>
                      <a:endParaRPr sz="1100"/>
                    </a:p>
                  </a:txBody>
                  <a:tcPr marT="0" marB="0" marR="25400" marL="25400" anchor="b">
                    <a:lnL cap="flat" cmpd="sng" w="7625">
                      <a:solidFill>
                        <a:srgbClr val="CCCCCC"/>
                      </a:solidFill>
                      <a:prstDash val="solid"/>
                      <a:round/>
                      <a:headEnd len="sm" w="sm" type="none"/>
                      <a:tailEnd len="sm" w="sm" type="none"/>
                    </a:lnL>
                    <a:lnR cap="flat" cmpd="sng" w="7625">
                      <a:solidFill>
                        <a:srgbClr val="CCCCCC"/>
                      </a:solidFill>
                      <a:prstDash val="solid"/>
                      <a:round/>
                      <a:headEnd len="sm" w="sm" type="none"/>
                      <a:tailEnd len="sm" w="sm" type="none"/>
                    </a:lnR>
                    <a:lnT cap="flat" cmpd="sng" w="7625">
                      <a:solidFill>
                        <a:srgbClr val="CCCCCC"/>
                      </a:solidFill>
                      <a:prstDash val="solid"/>
                      <a:round/>
                      <a:headEnd len="sm" w="sm" type="none"/>
                      <a:tailEnd len="sm" w="sm" type="none"/>
                    </a:lnT>
                    <a:lnB cap="flat" cmpd="sng" w="7625">
                      <a:solidFill>
                        <a:srgbClr val="CCCCCC"/>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US" sz="1200">
                          <a:solidFill>
                            <a:srgbClr val="1C1E21"/>
                          </a:solidFill>
                        </a:rPr>
                        <a:t>$302,400</a:t>
                      </a:r>
                      <a:endParaRPr sz="1100"/>
                    </a:p>
                  </a:txBody>
                  <a:tcPr marT="0" marB="0" marR="25400" marL="25400" anchor="b">
                    <a:lnL cap="flat" cmpd="sng" w="7625">
                      <a:solidFill>
                        <a:srgbClr val="CCCCCC"/>
                      </a:solidFill>
                      <a:prstDash val="solid"/>
                      <a:round/>
                      <a:headEnd len="sm" w="sm" type="none"/>
                      <a:tailEnd len="sm" w="sm" type="none"/>
                    </a:lnL>
                    <a:lnR cap="flat" cmpd="sng" w="9525">
                      <a:solidFill>
                        <a:srgbClr val="000000"/>
                      </a:solidFill>
                      <a:prstDash val="solid"/>
                      <a:round/>
                      <a:headEnd len="sm" w="sm" type="none"/>
                      <a:tailEnd len="sm" w="sm" type="none"/>
                    </a:lnR>
                    <a:lnT cap="flat" cmpd="sng" w="7625">
                      <a:solidFill>
                        <a:srgbClr val="CCCCCC"/>
                      </a:solidFill>
                      <a:prstDash val="solid"/>
                      <a:round/>
                      <a:headEnd len="sm" w="sm" type="none"/>
                      <a:tailEnd len="sm" w="sm" type="none"/>
                    </a:lnT>
                    <a:lnB cap="flat" cmpd="sng" w="7625">
                      <a:solidFill>
                        <a:srgbClr val="CCCCCC"/>
                      </a:solidFill>
                      <a:prstDash val="solid"/>
                      <a:round/>
                      <a:headEnd len="sm" w="sm" type="none"/>
                      <a:tailEnd len="sm" w="sm" type="none"/>
                    </a:lnB>
                  </a:tcPr>
                </a:tc>
              </a:tr>
              <a:tr h="304000">
                <a:tc>
                  <a:txBody>
                    <a:bodyPr/>
                    <a:lstStyle/>
                    <a:p>
                      <a:pPr indent="0" lvl="0" marL="0" rtl="0" algn="l">
                        <a:lnSpc>
                          <a:spcPct val="115000"/>
                        </a:lnSpc>
                        <a:spcBef>
                          <a:spcPts val="0"/>
                        </a:spcBef>
                        <a:spcAft>
                          <a:spcPts val="0"/>
                        </a:spcAft>
                        <a:buNone/>
                      </a:pPr>
                      <a:r>
                        <a:rPr lang="en-US" sz="1200"/>
                        <a:t>Plastic</a:t>
                      </a:r>
                      <a:endParaRPr sz="1100"/>
                    </a:p>
                  </a:txBody>
                  <a:tcPr marT="0" marB="0" marR="25400" marL="25400" anchor="b">
                    <a:lnL cap="flat" cmpd="sng" w="9525">
                      <a:solidFill>
                        <a:srgbClr val="000000"/>
                      </a:solidFill>
                      <a:prstDash val="solid"/>
                      <a:round/>
                      <a:headEnd len="sm" w="sm" type="none"/>
                      <a:tailEnd len="sm" w="sm" type="none"/>
                    </a:lnL>
                    <a:lnR cap="flat" cmpd="sng" w="7625">
                      <a:solidFill>
                        <a:srgbClr val="CCCCCC"/>
                      </a:solidFill>
                      <a:prstDash val="solid"/>
                      <a:round/>
                      <a:headEnd len="sm" w="sm" type="none"/>
                      <a:tailEnd len="sm" w="sm" type="none"/>
                    </a:lnR>
                    <a:lnT cap="flat" cmpd="sng" w="7625">
                      <a:solidFill>
                        <a:srgbClr val="CCCCCC"/>
                      </a:solidFill>
                      <a:prstDash val="solid"/>
                      <a:round/>
                      <a:headEnd len="sm" w="sm" type="none"/>
                      <a:tailEnd len="sm" w="sm" type="none"/>
                    </a:lnT>
                    <a:lnB cap="flat" cmpd="sng" w="7625">
                      <a:solidFill>
                        <a:srgbClr val="CCCCCC"/>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US" sz="1200">
                          <a:solidFill>
                            <a:srgbClr val="1C1E21"/>
                          </a:solidFill>
                        </a:rPr>
                        <a:t>32</a:t>
                      </a:r>
                      <a:endParaRPr sz="1100"/>
                    </a:p>
                  </a:txBody>
                  <a:tcPr marT="0" marB="0" marR="25400" marL="25400" anchor="b">
                    <a:lnL cap="flat" cmpd="sng" w="7625">
                      <a:solidFill>
                        <a:srgbClr val="CCCCCC"/>
                      </a:solidFill>
                      <a:prstDash val="solid"/>
                      <a:round/>
                      <a:headEnd len="sm" w="sm" type="none"/>
                      <a:tailEnd len="sm" w="sm" type="none"/>
                    </a:lnL>
                    <a:lnR cap="flat" cmpd="sng" w="7625">
                      <a:solidFill>
                        <a:srgbClr val="CCCCCC"/>
                      </a:solidFill>
                      <a:prstDash val="solid"/>
                      <a:round/>
                      <a:headEnd len="sm" w="sm" type="none"/>
                      <a:tailEnd len="sm" w="sm" type="none"/>
                    </a:lnR>
                    <a:lnT cap="flat" cmpd="sng" w="7625">
                      <a:solidFill>
                        <a:srgbClr val="CCCCCC"/>
                      </a:solidFill>
                      <a:prstDash val="solid"/>
                      <a:round/>
                      <a:headEnd len="sm" w="sm" type="none"/>
                      <a:tailEnd len="sm" w="sm" type="none"/>
                    </a:lnT>
                    <a:lnB cap="flat" cmpd="sng" w="7625">
                      <a:solidFill>
                        <a:srgbClr val="CCCCCC"/>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US" sz="1200">
                          <a:solidFill>
                            <a:srgbClr val="1C1E21"/>
                          </a:solidFill>
                        </a:rPr>
                        <a:t>91%</a:t>
                      </a:r>
                      <a:endParaRPr sz="1100"/>
                    </a:p>
                  </a:txBody>
                  <a:tcPr marT="0" marB="0" marR="25400" marL="25400" anchor="b">
                    <a:lnL cap="flat" cmpd="sng" w="7625">
                      <a:solidFill>
                        <a:srgbClr val="CCCCCC"/>
                      </a:solidFill>
                      <a:prstDash val="solid"/>
                      <a:round/>
                      <a:headEnd len="sm" w="sm" type="none"/>
                      <a:tailEnd len="sm" w="sm" type="none"/>
                    </a:lnL>
                    <a:lnR cap="flat" cmpd="sng" w="7625">
                      <a:solidFill>
                        <a:srgbClr val="CCCCCC"/>
                      </a:solidFill>
                      <a:prstDash val="solid"/>
                      <a:round/>
                      <a:headEnd len="sm" w="sm" type="none"/>
                      <a:tailEnd len="sm" w="sm" type="none"/>
                    </a:lnR>
                    <a:lnT cap="flat" cmpd="sng" w="7625">
                      <a:solidFill>
                        <a:srgbClr val="CCCCCC"/>
                      </a:solidFill>
                      <a:prstDash val="solid"/>
                      <a:round/>
                      <a:headEnd len="sm" w="sm" type="none"/>
                      <a:tailEnd len="sm" w="sm" type="none"/>
                    </a:lnT>
                    <a:lnB cap="flat" cmpd="sng" w="7625">
                      <a:solidFill>
                        <a:srgbClr val="CCCCCC"/>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US" sz="1200">
                          <a:solidFill>
                            <a:srgbClr val="1C1E21"/>
                          </a:solidFill>
                        </a:rPr>
                        <a:t>120-160</a:t>
                      </a:r>
                      <a:endParaRPr sz="1100"/>
                    </a:p>
                  </a:txBody>
                  <a:tcPr marT="0" marB="0" marR="25400" marL="25400" anchor="b">
                    <a:lnL cap="flat" cmpd="sng" w="7625">
                      <a:solidFill>
                        <a:srgbClr val="CCCCCC"/>
                      </a:solidFill>
                      <a:prstDash val="solid"/>
                      <a:round/>
                      <a:headEnd len="sm" w="sm" type="none"/>
                      <a:tailEnd len="sm" w="sm" type="none"/>
                    </a:lnL>
                    <a:lnR cap="flat" cmpd="sng" w="7625">
                      <a:solidFill>
                        <a:srgbClr val="CCCCCC"/>
                      </a:solidFill>
                      <a:prstDash val="solid"/>
                      <a:round/>
                      <a:headEnd len="sm" w="sm" type="none"/>
                      <a:tailEnd len="sm" w="sm" type="none"/>
                    </a:lnR>
                    <a:lnT cap="flat" cmpd="sng" w="7625">
                      <a:solidFill>
                        <a:srgbClr val="CCCCCC"/>
                      </a:solidFill>
                      <a:prstDash val="solid"/>
                      <a:round/>
                      <a:headEnd len="sm" w="sm" type="none"/>
                      <a:tailEnd len="sm" w="sm" type="none"/>
                    </a:lnT>
                    <a:lnB cap="flat" cmpd="sng" w="7625">
                      <a:solidFill>
                        <a:srgbClr val="CCCCCC"/>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US" sz="1200">
                          <a:solidFill>
                            <a:srgbClr val="1C1E21"/>
                          </a:solidFill>
                        </a:rPr>
                        <a:t>140</a:t>
                      </a:r>
                      <a:endParaRPr sz="1100"/>
                    </a:p>
                  </a:txBody>
                  <a:tcPr marT="0" marB="0" marR="25400" marL="25400" anchor="b">
                    <a:lnL cap="flat" cmpd="sng" w="7625">
                      <a:solidFill>
                        <a:srgbClr val="CCCCCC"/>
                      </a:solidFill>
                      <a:prstDash val="solid"/>
                      <a:round/>
                      <a:headEnd len="sm" w="sm" type="none"/>
                      <a:tailEnd len="sm" w="sm" type="none"/>
                    </a:lnL>
                    <a:lnR cap="flat" cmpd="sng" w="7625">
                      <a:solidFill>
                        <a:srgbClr val="CCCCCC"/>
                      </a:solidFill>
                      <a:prstDash val="solid"/>
                      <a:round/>
                      <a:headEnd len="sm" w="sm" type="none"/>
                      <a:tailEnd len="sm" w="sm" type="none"/>
                    </a:lnR>
                    <a:lnT cap="flat" cmpd="sng" w="7625">
                      <a:solidFill>
                        <a:srgbClr val="CCCCCC"/>
                      </a:solidFill>
                      <a:prstDash val="solid"/>
                      <a:round/>
                      <a:headEnd len="sm" w="sm" type="none"/>
                      <a:tailEnd len="sm" w="sm" type="none"/>
                    </a:lnT>
                    <a:lnB cap="flat" cmpd="sng" w="7625">
                      <a:solidFill>
                        <a:srgbClr val="CCCCCC"/>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US" sz="1200">
                          <a:solidFill>
                            <a:srgbClr val="1C1E21"/>
                          </a:solidFill>
                        </a:rPr>
                        <a:t>$2,688</a:t>
                      </a:r>
                      <a:endParaRPr sz="1100"/>
                    </a:p>
                  </a:txBody>
                  <a:tcPr marT="0" marB="0" marR="25400" marL="25400" anchor="b">
                    <a:lnL cap="flat" cmpd="sng" w="7625">
                      <a:solidFill>
                        <a:srgbClr val="CCCCCC"/>
                      </a:solidFill>
                      <a:prstDash val="solid"/>
                      <a:round/>
                      <a:headEnd len="sm" w="sm" type="none"/>
                      <a:tailEnd len="sm" w="sm" type="none"/>
                    </a:lnL>
                    <a:lnR cap="flat" cmpd="sng" w="7625">
                      <a:solidFill>
                        <a:srgbClr val="CCCCCC"/>
                      </a:solidFill>
                      <a:prstDash val="solid"/>
                      <a:round/>
                      <a:headEnd len="sm" w="sm" type="none"/>
                      <a:tailEnd len="sm" w="sm" type="none"/>
                    </a:lnR>
                    <a:lnT cap="flat" cmpd="sng" w="7625">
                      <a:solidFill>
                        <a:srgbClr val="CCCCCC"/>
                      </a:solidFill>
                      <a:prstDash val="solid"/>
                      <a:round/>
                      <a:headEnd len="sm" w="sm" type="none"/>
                      <a:tailEnd len="sm" w="sm" type="none"/>
                    </a:lnT>
                    <a:lnB cap="flat" cmpd="sng" w="7625">
                      <a:solidFill>
                        <a:srgbClr val="CCCCCC"/>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US" sz="1200">
                          <a:solidFill>
                            <a:srgbClr val="1C1E21"/>
                          </a:solidFill>
                        </a:rPr>
                        <a:t>$80,640</a:t>
                      </a:r>
                      <a:endParaRPr sz="1100"/>
                    </a:p>
                  </a:txBody>
                  <a:tcPr marT="0" marB="0" marR="25400" marL="25400" anchor="b">
                    <a:lnL cap="flat" cmpd="sng" w="7625">
                      <a:solidFill>
                        <a:srgbClr val="CCCCCC"/>
                      </a:solidFill>
                      <a:prstDash val="solid"/>
                      <a:round/>
                      <a:headEnd len="sm" w="sm" type="none"/>
                      <a:tailEnd len="sm" w="sm" type="none"/>
                    </a:lnL>
                    <a:lnR cap="flat" cmpd="sng" w="7625">
                      <a:solidFill>
                        <a:srgbClr val="CCCCCC"/>
                      </a:solidFill>
                      <a:prstDash val="solid"/>
                      <a:round/>
                      <a:headEnd len="sm" w="sm" type="none"/>
                      <a:tailEnd len="sm" w="sm" type="none"/>
                    </a:lnR>
                    <a:lnT cap="flat" cmpd="sng" w="7625">
                      <a:solidFill>
                        <a:srgbClr val="CCCCCC"/>
                      </a:solidFill>
                      <a:prstDash val="solid"/>
                      <a:round/>
                      <a:headEnd len="sm" w="sm" type="none"/>
                      <a:tailEnd len="sm" w="sm" type="none"/>
                    </a:lnT>
                    <a:lnB cap="flat" cmpd="sng" w="7625">
                      <a:solidFill>
                        <a:srgbClr val="CCCCCC"/>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US" sz="1200">
                          <a:solidFill>
                            <a:srgbClr val="1C1E21"/>
                          </a:solidFill>
                        </a:rPr>
                        <a:t>$967,680</a:t>
                      </a:r>
                      <a:endParaRPr sz="1100"/>
                    </a:p>
                  </a:txBody>
                  <a:tcPr marT="0" marB="0" marR="25400" marL="25400" anchor="b">
                    <a:lnL cap="flat" cmpd="sng" w="7625">
                      <a:solidFill>
                        <a:srgbClr val="CCCCCC"/>
                      </a:solidFill>
                      <a:prstDash val="solid"/>
                      <a:round/>
                      <a:headEnd len="sm" w="sm" type="none"/>
                      <a:tailEnd len="sm" w="sm" type="none"/>
                    </a:lnL>
                    <a:lnR cap="flat" cmpd="sng" w="9525">
                      <a:solidFill>
                        <a:srgbClr val="000000"/>
                      </a:solidFill>
                      <a:prstDash val="solid"/>
                      <a:round/>
                      <a:headEnd len="sm" w="sm" type="none"/>
                      <a:tailEnd len="sm" w="sm" type="none"/>
                    </a:lnR>
                    <a:lnT cap="flat" cmpd="sng" w="7625">
                      <a:solidFill>
                        <a:srgbClr val="CCCCCC"/>
                      </a:solidFill>
                      <a:prstDash val="solid"/>
                      <a:round/>
                      <a:headEnd len="sm" w="sm" type="none"/>
                      <a:tailEnd len="sm" w="sm" type="none"/>
                    </a:lnT>
                    <a:lnB cap="flat" cmpd="sng" w="7625">
                      <a:solidFill>
                        <a:srgbClr val="CCCCCC"/>
                      </a:solidFill>
                      <a:prstDash val="solid"/>
                      <a:round/>
                      <a:headEnd len="sm" w="sm" type="none"/>
                      <a:tailEnd len="sm" w="sm" type="none"/>
                    </a:lnB>
                  </a:tcPr>
                </a:tc>
              </a:tr>
              <a:tr h="304000">
                <a:tc>
                  <a:txBody>
                    <a:bodyPr/>
                    <a:lstStyle/>
                    <a:p>
                      <a:pPr indent="0" lvl="0" marL="0" rtl="0" algn="l">
                        <a:lnSpc>
                          <a:spcPct val="115000"/>
                        </a:lnSpc>
                        <a:spcBef>
                          <a:spcPts val="0"/>
                        </a:spcBef>
                        <a:spcAft>
                          <a:spcPts val="0"/>
                        </a:spcAft>
                        <a:buNone/>
                      </a:pPr>
                      <a:r>
                        <a:rPr lang="en-US" sz="1200"/>
                        <a:t>Total ($)</a:t>
                      </a:r>
                      <a:endParaRPr sz="1100"/>
                    </a:p>
                  </a:txBody>
                  <a:tcPr marT="0" marB="0" marR="25400" marL="25400" anchor="b">
                    <a:lnL cap="flat" cmpd="sng" w="9525">
                      <a:solidFill>
                        <a:srgbClr val="000000"/>
                      </a:solidFill>
                      <a:prstDash val="solid"/>
                      <a:round/>
                      <a:headEnd len="sm" w="sm" type="none"/>
                      <a:tailEnd len="sm" w="sm" type="none"/>
                    </a:lnL>
                    <a:lnR cap="flat" cmpd="sng" w="7625">
                      <a:solidFill>
                        <a:srgbClr val="CCCCCC"/>
                      </a:solidFill>
                      <a:prstDash val="solid"/>
                      <a:round/>
                      <a:headEnd len="sm" w="sm" type="none"/>
                      <a:tailEnd len="sm" w="sm" type="none"/>
                    </a:lnR>
                    <a:lnT cap="flat" cmpd="sng" w="7625">
                      <a:solidFill>
                        <a:srgbClr val="CCCCCC"/>
                      </a:solidFill>
                      <a:prstDash val="solid"/>
                      <a:round/>
                      <a:headEnd len="sm" w="sm" type="none"/>
                      <a:tailEnd len="sm" w="sm" type="none"/>
                    </a:lnT>
                    <a:lnB cap="flat" cmpd="sng" w="9525">
                      <a:solidFill>
                        <a:srgbClr val="000000"/>
                      </a:solidFill>
                      <a:prstDash val="solid"/>
                      <a:round/>
                      <a:headEnd len="sm" w="sm" type="none"/>
                      <a:tailEnd len="sm" w="sm" type="none"/>
                    </a:lnB>
                  </a:tcPr>
                </a:tc>
                <a:tc gridSpan="4">
                  <a:txBody>
                    <a:bodyPr/>
                    <a:lstStyle/>
                    <a:p>
                      <a:pPr indent="0" lvl="0" marL="0" rtl="0" algn="l">
                        <a:lnSpc>
                          <a:spcPct val="115000"/>
                        </a:lnSpc>
                        <a:spcBef>
                          <a:spcPts val="0"/>
                        </a:spcBef>
                        <a:spcAft>
                          <a:spcPts val="0"/>
                        </a:spcAft>
                        <a:buNone/>
                      </a:pPr>
                      <a:r>
                        <a:t/>
                      </a:r>
                      <a:endParaRPr sz="1100"/>
                    </a:p>
                  </a:txBody>
                  <a:tcPr marT="0" marB="0" marR="25400" marL="25400" anchor="b">
                    <a:lnL cap="flat" cmpd="sng" w="7625">
                      <a:solidFill>
                        <a:srgbClr val="CCCCCC"/>
                      </a:solidFill>
                      <a:prstDash val="solid"/>
                      <a:round/>
                      <a:headEnd len="sm" w="sm" type="none"/>
                      <a:tailEnd len="sm" w="sm" type="none"/>
                    </a:lnL>
                    <a:lnR cap="flat" cmpd="sng" w="7625">
                      <a:solidFill>
                        <a:srgbClr val="CCCCCC"/>
                      </a:solidFill>
                      <a:prstDash val="solid"/>
                      <a:round/>
                      <a:headEnd len="sm" w="sm" type="none"/>
                      <a:tailEnd len="sm" w="sm" type="none"/>
                    </a:lnR>
                    <a:lnT cap="flat" cmpd="sng" w="7625">
                      <a:solidFill>
                        <a:srgbClr val="CCCCCC"/>
                      </a:solidFill>
                      <a:prstDash val="solid"/>
                      <a:round/>
                      <a:headEnd len="sm" w="sm" type="none"/>
                      <a:tailEnd len="sm" w="sm" type="none"/>
                    </a:lnT>
                    <a:lnB cap="flat" cmpd="sng" w="9525">
                      <a:solidFill>
                        <a:srgbClr val="000000"/>
                      </a:solidFill>
                      <a:prstDash val="solid"/>
                      <a:round/>
                      <a:headEnd len="sm" w="sm" type="none"/>
                      <a:tailEnd len="sm" w="sm" type="none"/>
                    </a:lnB>
                  </a:tcPr>
                </a:tc>
                <a:tc hMerge="1"/>
                <a:tc hMerge="1"/>
                <a:tc hMerge="1"/>
                <a:tc>
                  <a:txBody>
                    <a:bodyPr/>
                    <a:lstStyle/>
                    <a:p>
                      <a:pPr indent="0" lvl="0" marL="0" rtl="0" algn="l">
                        <a:lnSpc>
                          <a:spcPct val="115000"/>
                        </a:lnSpc>
                        <a:spcBef>
                          <a:spcPts val="0"/>
                        </a:spcBef>
                        <a:spcAft>
                          <a:spcPts val="0"/>
                        </a:spcAft>
                        <a:buNone/>
                      </a:pPr>
                      <a:r>
                        <a:rPr lang="en-US" sz="1200">
                          <a:solidFill>
                            <a:srgbClr val="1C1E21"/>
                          </a:solidFill>
                        </a:rPr>
                        <a:t>$30,408</a:t>
                      </a:r>
                      <a:endParaRPr sz="1100"/>
                    </a:p>
                  </a:txBody>
                  <a:tcPr marT="0" marB="0" marR="25400" marL="25400" anchor="b">
                    <a:lnL cap="flat" cmpd="sng" w="7625">
                      <a:solidFill>
                        <a:srgbClr val="CCCCCC"/>
                      </a:solidFill>
                      <a:prstDash val="solid"/>
                      <a:round/>
                      <a:headEnd len="sm" w="sm" type="none"/>
                      <a:tailEnd len="sm" w="sm" type="none"/>
                    </a:lnL>
                    <a:lnR cap="flat" cmpd="sng" w="7625">
                      <a:solidFill>
                        <a:srgbClr val="CCCCCC"/>
                      </a:solidFill>
                      <a:prstDash val="solid"/>
                      <a:round/>
                      <a:headEnd len="sm" w="sm" type="none"/>
                      <a:tailEnd len="sm" w="sm" type="none"/>
                    </a:lnR>
                    <a:lnT cap="flat" cmpd="sng" w="7625">
                      <a:solidFill>
                        <a:srgbClr val="CCCCCC"/>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US" sz="1200">
                          <a:solidFill>
                            <a:srgbClr val="1C1E21"/>
                          </a:solidFill>
                        </a:rPr>
                        <a:t>$912,240</a:t>
                      </a:r>
                      <a:endParaRPr sz="1100"/>
                    </a:p>
                  </a:txBody>
                  <a:tcPr marT="0" marB="0" marR="25400" marL="25400" anchor="b">
                    <a:lnL cap="flat" cmpd="sng" w="7625">
                      <a:solidFill>
                        <a:srgbClr val="CCCCCC"/>
                      </a:solidFill>
                      <a:prstDash val="solid"/>
                      <a:round/>
                      <a:headEnd len="sm" w="sm" type="none"/>
                      <a:tailEnd len="sm" w="sm" type="none"/>
                    </a:lnL>
                    <a:lnR cap="flat" cmpd="sng" w="7625">
                      <a:solidFill>
                        <a:srgbClr val="CCCCCC"/>
                      </a:solidFill>
                      <a:prstDash val="solid"/>
                      <a:round/>
                      <a:headEnd len="sm" w="sm" type="none"/>
                      <a:tailEnd len="sm" w="sm" type="none"/>
                    </a:lnR>
                    <a:lnT cap="flat" cmpd="sng" w="7625">
                      <a:solidFill>
                        <a:srgbClr val="CCCCCC"/>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US" sz="1200">
                          <a:solidFill>
                            <a:srgbClr val="1C1E21"/>
                          </a:solidFill>
                        </a:rPr>
                        <a:t>$10,946,880</a:t>
                      </a:r>
                      <a:endParaRPr sz="1100"/>
                    </a:p>
                  </a:txBody>
                  <a:tcPr marT="0" marB="0" marR="25400" marL="25400" anchor="b">
                    <a:lnL cap="flat" cmpd="sng" w="7625">
                      <a:solidFill>
                        <a:srgbClr val="CCCCCC"/>
                      </a:solidFill>
                      <a:prstDash val="solid"/>
                      <a:round/>
                      <a:headEnd len="sm" w="sm" type="none"/>
                      <a:tailEnd len="sm" w="sm" type="none"/>
                    </a:lnL>
                    <a:lnR cap="flat" cmpd="sng" w="9525">
                      <a:solidFill>
                        <a:srgbClr val="000000"/>
                      </a:solidFill>
                      <a:prstDash val="solid"/>
                      <a:round/>
                      <a:headEnd len="sm" w="sm" type="none"/>
                      <a:tailEnd len="sm" w="sm" type="none"/>
                    </a:lnR>
                    <a:lnT cap="flat" cmpd="sng" w="7625">
                      <a:solidFill>
                        <a:srgbClr val="CCCCCC"/>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6" name="Shape 506"/>
        <p:cNvGrpSpPr/>
        <p:nvPr/>
      </p:nvGrpSpPr>
      <p:grpSpPr>
        <a:xfrm>
          <a:off x="0" y="0"/>
          <a:ext cx="0" cy="0"/>
          <a:chOff x="0" y="0"/>
          <a:chExt cx="0" cy="0"/>
        </a:xfrm>
      </p:grpSpPr>
      <p:sp>
        <p:nvSpPr>
          <p:cNvPr id="507" name="Google Shape;507;p2"/>
          <p:cNvSpPr txBox="1"/>
          <p:nvPr>
            <p:ph type="title"/>
          </p:nvPr>
        </p:nvSpPr>
        <p:spPr>
          <a:xfrm>
            <a:off x="865699" y="2012279"/>
            <a:ext cx="2336400" cy="527700"/>
          </a:xfrm>
          <a:prstGeom prst="rect">
            <a:avLst/>
          </a:prstGeom>
          <a:noFill/>
          <a:ln>
            <a:noFill/>
          </a:ln>
        </p:spPr>
        <p:txBody>
          <a:bodyPr anchorCtr="0" anchor="ctr" bIns="91425" lIns="91425" spcFirstLastPara="1" rIns="91425" wrap="square" tIns="91425">
            <a:noAutofit/>
          </a:bodyPr>
          <a:lstStyle/>
          <a:p>
            <a:pPr indent="-152400" lvl="0" marL="0" rtl="0" algn="ctr">
              <a:lnSpc>
                <a:spcPct val="100000"/>
              </a:lnSpc>
              <a:spcBef>
                <a:spcPts val="0"/>
              </a:spcBef>
              <a:spcAft>
                <a:spcPts val="0"/>
              </a:spcAft>
              <a:buSzPts val="2400"/>
              <a:buFont typeface="Noto Sans Symbols"/>
              <a:buChar char="❑"/>
            </a:pPr>
            <a:r>
              <a:rPr b="1" lang="en-US" sz="2400">
                <a:latin typeface="Times New Roman"/>
                <a:ea typeface="Times New Roman"/>
                <a:cs typeface="Times New Roman"/>
                <a:sym typeface="Times New Roman"/>
              </a:rPr>
              <a:t>Introduction</a:t>
            </a:r>
            <a:endParaRPr/>
          </a:p>
        </p:txBody>
      </p:sp>
      <p:sp>
        <p:nvSpPr>
          <p:cNvPr id="508" name="Google Shape;508;p2"/>
          <p:cNvSpPr txBox="1"/>
          <p:nvPr>
            <p:ph idx="2" type="title"/>
          </p:nvPr>
        </p:nvSpPr>
        <p:spPr>
          <a:xfrm>
            <a:off x="1371000" y="1235621"/>
            <a:ext cx="1275300" cy="5934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3000"/>
              <a:buNone/>
            </a:pPr>
            <a:r>
              <a:rPr lang="en-US"/>
              <a:t>01</a:t>
            </a:r>
            <a:endParaRPr/>
          </a:p>
        </p:txBody>
      </p:sp>
      <p:sp>
        <p:nvSpPr>
          <p:cNvPr id="509" name="Google Shape;509;p2"/>
          <p:cNvSpPr txBox="1"/>
          <p:nvPr>
            <p:ph idx="3" type="title"/>
          </p:nvPr>
        </p:nvSpPr>
        <p:spPr>
          <a:xfrm>
            <a:off x="3419484" y="2012279"/>
            <a:ext cx="2336400" cy="527700"/>
          </a:xfrm>
          <a:prstGeom prst="rect">
            <a:avLst/>
          </a:prstGeom>
          <a:noFill/>
          <a:ln>
            <a:noFill/>
          </a:ln>
        </p:spPr>
        <p:txBody>
          <a:bodyPr anchorCtr="0" anchor="ctr" bIns="91425" lIns="91425" spcFirstLastPara="1" rIns="91425" wrap="square" tIns="91425">
            <a:noAutofit/>
          </a:bodyPr>
          <a:lstStyle/>
          <a:p>
            <a:pPr indent="-152400" lvl="0" marL="0" rtl="0" algn="ctr">
              <a:lnSpc>
                <a:spcPct val="100000"/>
              </a:lnSpc>
              <a:spcBef>
                <a:spcPts val="0"/>
              </a:spcBef>
              <a:spcAft>
                <a:spcPts val="0"/>
              </a:spcAft>
              <a:buSzPts val="2400"/>
              <a:buFont typeface="Noto Sans Symbols"/>
              <a:buChar char="❑"/>
            </a:pPr>
            <a:r>
              <a:rPr b="1" lang="en-US" sz="2400">
                <a:latin typeface="Times New Roman"/>
                <a:ea typeface="Times New Roman"/>
                <a:cs typeface="Times New Roman"/>
                <a:sym typeface="Times New Roman"/>
              </a:rPr>
              <a:t> Methodology</a:t>
            </a:r>
            <a:endParaRPr/>
          </a:p>
        </p:txBody>
      </p:sp>
      <p:sp>
        <p:nvSpPr>
          <p:cNvPr id="510" name="Google Shape;510;p2"/>
          <p:cNvSpPr txBox="1"/>
          <p:nvPr>
            <p:ph idx="4" type="title"/>
          </p:nvPr>
        </p:nvSpPr>
        <p:spPr>
          <a:xfrm>
            <a:off x="3941325" y="1235621"/>
            <a:ext cx="1275300" cy="5934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3000"/>
              <a:buNone/>
            </a:pPr>
            <a:r>
              <a:rPr lang="en-US"/>
              <a:t>02</a:t>
            </a:r>
            <a:endParaRPr/>
          </a:p>
        </p:txBody>
      </p:sp>
      <p:sp>
        <p:nvSpPr>
          <p:cNvPr id="511" name="Google Shape;511;p2"/>
          <p:cNvSpPr txBox="1"/>
          <p:nvPr>
            <p:ph idx="6" type="title"/>
          </p:nvPr>
        </p:nvSpPr>
        <p:spPr>
          <a:xfrm>
            <a:off x="5973269" y="2116840"/>
            <a:ext cx="2563499" cy="395069"/>
          </a:xfrm>
          <a:prstGeom prst="rect">
            <a:avLst/>
          </a:prstGeom>
          <a:noFill/>
          <a:ln>
            <a:noFill/>
          </a:ln>
        </p:spPr>
        <p:txBody>
          <a:bodyPr anchorCtr="0" anchor="ctr" bIns="91425" lIns="91425" spcFirstLastPara="1" rIns="91425" wrap="square" tIns="91425">
            <a:noAutofit/>
          </a:bodyPr>
          <a:lstStyle/>
          <a:p>
            <a:pPr indent="-152400" lvl="0" marL="0" rtl="0" algn="ctr">
              <a:spcBef>
                <a:spcPts val="0"/>
              </a:spcBef>
              <a:spcAft>
                <a:spcPts val="0"/>
              </a:spcAft>
              <a:buSzPts val="2400"/>
              <a:buFont typeface="Noto Sans Symbols"/>
              <a:buChar char="❑"/>
            </a:pPr>
            <a:r>
              <a:rPr b="1" lang="en-US">
                <a:latin typeface="Times New Roman"/>
                <a:ea typeface="Times New Roman"/>
                <a:cs typeface="Times New Roman"/>
                <a:sym typeface="Times New Roman"/>
              </a:rPr>
              <a:t> Feasibility study</a:t>
            </a:r>
            <a:endParaRPr b="1">
              <a:latin typeface="Times New Roman"/>
              <a:ea typeface="Times New Roman"/>
              <a:cs typeface="Times New Roman"/>
              <a:sym typeface="Times New Roman"/>
            </a:endParaRPr>
          </a:p>
        </p:txBody>
      </p:sp>
      <p:sp>
        <p:nvSpPr>
          <p:cNvPr id="512" name="Google Shape;512;p2"/>
          <p:cNvSpPr txBox="1"/>
          <p:nvPr>
            <p:ph idx="7" type="title"/>
          </p:nvPr>
        </p:nvSpPr>
        <p:spPr>
          <a:xfrm>
            <a:off x="6504750" y="1235621"/>
            <a:ext cx="1275300" cy="5934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3000"/>
              <a:buNone/>
            </a:pPr>
            <a:r>
              <a:rPr lang="en-US"/>
              <a:t>03</a:t>
            </a:r>
            <a:endParaRPr/>
          </a:p>
        </p:txBody>
      </p:sp>
      <p:sp>
        <p:nvSpPr>
          <p:cNvPr id="513" name="Google Shape;513;p2"/>
          <p:cNvSpPr txBox="1"/>
          <p:nvPr>
            <p:ph idx="9" type="title"/>
          </p:nvPr>
        </p:nvSpPr>
        <p:spPr>
          <a:xfrm>
            <a:off x="773550" y="3815832"/>
            <a:ext cx="2336400" cy="527700"/>
          </a:xfrm>
          <a:prstGeom prst="rect">
            <a:avLst/>
          </a:prstGeom>
          <a:noFill/>
          <a:ln>
            <a:noFill/>
          </a:ln>
        </p:spPr>
        <p:txBody>
          <a:bodyPr anchorCtr="0" anchor="ctr" bIns="91425" lIns="91425" spcFirstLastPara="1" rIns="91425" wrap="square" tIns="91425">
            <a:noAutofit/>
          </a:bodyPr>
          <a:lstStyle/>
          <a:p>
            <a:pPr indent="-342900" lvl="0" marL="342900" rtl="0" algn="ctr">
              <a:lnSpc>
                <a:spcPct val="100000"/>
              </a:lnSpc>
              <a:spcBef>
                <a:spcPts val="0"/>
              </a:spcBef>
              <a:spcAft>
                <a:spcPts val="0"/>
              </a:spcAft>
              <a:buSzPts val="2400"/>
              <a:buFont typeface="Noto Sans Symbols"/>
              <a:buChar char="❑"/>
            </a:pPr>
            <a:r>
              <a:rPr lang="en-US"/>
              <a:t> Layout</a:t>
            </a:r>
            <a:endParaRPr/>
          </a:p>
        </p:txBody>
      </p:sp>
      <p:sp>
        <p:nvSpPr>
          <p:cNvPr id="514" name="Google Shape;514;p2"/>
          <p:cNvSpPr txBox="1"/>
          <p:nvPr>
            <p:ph idx="13" type="title"/>
          </p:nvPr>
        </p:nvSpPr>
        <p:spPr>
          <a:xfrm>
            <a:off x="1371000" y="3131221"/>
            <a:ext cx="1275300" cy="5934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3000"/>
              <a:buNone/>
            </a:pPr>
            <a:r>
              <a:rPr lang="en-US"/>
              <a:t>04</a:t>
            </a:r>
            <a:endParaRPr/>
          </a:p>
        </p:txBody>
      </p:sp>
      <p:sp>
        <p:nvSpPr>
          <p:cNvPr id="515" name="Google Shape;515;p2"/>
          <p:cNvSpPr txBox="1"/>
          <p:nvPr>
            <p:ph idx="18" type="title"/>
          </p:nvPr>
        </p:nvSpPr>
        <p:spPr>
          <a:xfrm>
            <a:off x="4207193" y="3566371"/>
            <a:ext cx="2735700" cy="1026600"/>
          </a:xfrm>
          <a:prstGeom prst="rect">
            <a:avLst/>
          </a:prstGeom>
          <a:noFill/>
          <a:ln>
            <a:noFill/>
          </a:ln>
        </p:spPr>
        <p:txBody>
          <a:bodyPr anchorCtr="0" anchor="ctr" bIns="91425" lIns="91425" spcFirstLastPara="1" rIns="91425" wrap="square" tIns="91425">
            <a:noAutofit/>
          </a:bodyPr>
          <a:lstStyle/>
          <a:p>
            <a:pPr indent="-342900" lvl="0" marL="342900" rtl="0" algn="ctr">
              <a:lnSpc>
                <a:spcPct val="100000"/>
              </a:lnSpc>
              <a:spcBef>
                <a:spcPts val="0"/>
              </a:spcBef>
              <a:spcAft>
                <a:spcPts val="0"/>
              </a:spcAft>
              <a:buSzPts val="2400"/>
              <a:buFont typeface="Noto Sans Symbols"/>
              <a:buChar char="❑"/>
            </a:pPr>
            <a:r>
              <a:rPr lang="en-US" sz="2000"/>
              <a:t> Conclusion and Recommendation</a:t>
            </a:r>
            <a:endParaRPr/>
          </a:p>
        </p:txBody>
      </p:sp>
      <p:sp>
        <p:nvSpPr>
          <p:cNvPr id="516" name="Google Shape;516;p2"/>
          <p:cNvSpPr txBox="1"/>
          <p:nvPr>
            <p:ph idx="19" type="title"/>
          </p:nvPr>
        </p:nvSpPr>
        <p:spPr>
          <a:xfrm>
            <a:off x="4845925" y="3084896"/>
            <a:ext cx="1275300" cy="5934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3000"/>
              <a:buNone/>
            </a:pPr>
            <a:r>
              <a:rPr lang="en-US"/>
              <a:t>05</a:t>
            </a:r>
            <a:endParaRPr/>
          </a:p>
        </p:txBody>
      </p:sp>
      <p:sp>
        <p:nvSpPr>
          <p:cNvPr id="517" name="Google Shape;517;p2"/>
          <p:cNvSpPr txBox="1"/>
          <p:nvPr>
            <p:ph idx="21" type="title"/>
          </p:nvPr>
        </p:nvSpPr>
        <p:spPr>
          <a:xfrm>
            <a:off x="1005750" y="555192"/>
            <a:ext cx="7704000" cy="5727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3500"/>
              <a:buNone/>
            </a:pPr>
            <a:r>
              <a:rPr b="1" lang="en-US" sz="3600">
                <a:solidFill>
                  <a:srgbClr val="A7814D"/>
                </a:solidFill>
                <a:latin typeface="Times New Roman"/>
                <a:ea typeface="Times New Roman"/>
                <a:cs typeface="Times New Roman"/>
                <a:sym typeface="Times New Roman"/>
              </a:rPr>
              <a:t>Outline</a:t>
            </a:r>
            <a:endParaRPr/>
          </a:p>
        </p:txBody>
      </p:sp>
      <p:cxnSp>
        <p:nvCxnSpPr>
          <p:cNvPr id="518" name="Google Shape;518;p2"/>
          <p:cNvCxnSpPr/>
          <p:nvPr/>
        </p:nvCxnSpPr>
        <p:spPr>
          <a:xfrm>
            <a:off x="816675" y="408325"/>
            <a:ext cx="609000" cy="0"/>
          </a:xfrm>
          <a:prstGeom prst="straightConnector1">
            <a:avLst/>
          </a:prstGeom>
          <a:noFill/>
          <a:ln cap="flat" cmpd="sng" w="19050">
            <a:solidFill>
              <a:schemeClr val="dk2"/>
            </a:solidFill>
            <a:prstDash val="solid"/>
            <a:round/>
            <a:headEnd len="sm" w="sm" type="none"/>
            <a:tailEnd len="sm" w="sm" type="none"/>
          </a:ln>
        </p:spPr>
      </p:cxn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4" name="Shape 684"/>
        <p:cNvGrpSpPr/>
        <p:nvPr/>
      </p:nvGrpSpPr>
      <p:grpSpPr>
        <a:xfrm>
          <a:off x="0" y="0"/>
          <a:ext cx="0" cy="0"/>
          <a:chOff x="0" y="0"/>
          <a:chExt cx="0" cy="0"/>
        </a:xfrm>
      </p:grpSpPr>
      <p:sp>
        <p:nvSpPr>
          <p:cNvPr id="685" name="Google Shape;685;g24ed49e0679_1_67"/>
          <p:cNvSpPr txBox="1"/>
          <p:nvPr/>
        </p:nvSpPr>
        <p:spPr>
          <a:xfrm>
            <a:off x="911425" y="432222"/>
            <a:ext cx="4572000" cy="307800"/>
          </a:xfrm>
          <a:prstGeom prst="rect">
            <a:avLst/>
          </a:prstGeom>
          <a:noFill/>
          <a:ln>
            <a:noFill/>
          </a:ln>
        </p:spPr>
        <p:txBody>
          <a:bodyPr anchorCtr="0" anchor="t" bIns="45700" lIns="91425" spcFirstLastPara="1" rIns="91425" wrap="square" tIns="45700">
            <a:spAutoFit/>
          </a:bodyPr>
          <a:lstStyle/>
          <a:p>
            <a:pPr indent="0" lvl="0" marL="0" rtl="0" algn="l">
              <a:spcBef>
                <a:spcPts val="0"/>
              </a:spcBef>
              <a:spcAft>
                <a:spcPts val="0"/>
              </a:spcAft>
              <a:buNone/>
            </a:pPr>
            <a:r>
              <a:t/>
            </a:r>
            <a:endParaRPr b="1"/>
          </a:p>
        </p:txBody>
      </p:sp>
      <p:sp>
        <p:nvSpPr>
          <p:cNvPr id="686" name="Google Shape;686;g24ed49e0679_1_67"/>
          <p:cNvSpPr txBox="1"/>
          <p:nvPr/>
        </p:nvSpPr>
        <p:spPr>
          <a:xfrm>
            <a:off x="667250" y="1510600"/>
            <a:ext cx="7183500" cy="415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500"/>
          </a:p>
        </p:txBody>
      </p:sp>
      <p:sp>
        <p:nvSpPr>
          <p:cNvPr id="687" name="Google Shape;687;g24ed49e0679_1_67"/>
          <p:cNvSpPr txBox="1"/>
          <p:nvPr/>
        </p:nvSpPr>
        <p:spPr>
          <a:xfrm>
            <a:off x="318750" y="432225"/>
            <a:ext cx="8662200" cy="4422600"/>
          </a:xfrm>
          <a:prstGeom prst="rect">
            <a:avLst/>
          </a:prstGeom>
          <a:noFill/>
          <a:ln>
            <a:noFill/>
          </a:ln>
        </p:spPr>
        <p:txBody>
          <a:bodyPr anchorCtr="0" anchor="t" bIns="91425" lIns="91425" spcFirstLastPara="1" rIns="91425" wrap="square" tIns="91425">
            <a:spAutoFit/>
          </a:bodyPr>
          <a:lstStyle/>
          <a:p>
            <a:pPr indent="-330200" lvl="0" marL="457200" rtl="0" algn="l">
              <a:lnSpc>
                <a:spcPct val="107916"/>
              </a:lnSpc>
              <a:spcBef>
                <a:spcPts val="0"/>
              </a:spcBef>
              <a:spcAft>
                <a:spcPts val="0"/>
              </a:spcAft>
              <a:buSzPts val="1600"/>
              <a:buFont typeface="Times New Roman"/>
              <a:buChar char="➔"/>
            </a:pPr>
            <a:r>
              <a:rPr b="1" lang="en-US" sz="1500">
                <a:latin typeface="Times New Roman"/>
                <a:ea typeface="Times New Roman"/>
                <a:cs typeface="Times New Roman"/>
                <a:sym typeface="Times New Roman"/>
              </a:rPr>
              <a:t>Waste</a:t>
            </a:r>
            <a:endParaRPr b="1" sz="1500">
              <a:latin typeface="Times New Roman"/>
              <a:ea typeface="Times New Roman"/>
              <a:cs typeface="Times New Roman"/>
              <a:sym typeface="Times New Roman"/>
            </a:endParaRPr>
          </a:p>
          <a:p>
            <a:pPr indent="0" lvl="0" marL="0" rtl="0" algn="l">
              <a:lnSpc>
                <a:spcPct val="107916"/>
              </a:lnSpc>
              <a:spcBef>
                <a:spcPts val="0"/>
              </a:spcBef>
              <a:spcAft>
                <a:spcPts val="0"/>
              </a:spcAft>
              <a:buNone/>
            </a:pPr>
            <a:r>
              <a:rPr lang="en-US" sz="1200">
                <a:latin typeface="Times New Roman"/>
                <a:ea typeface="Times New Roman"/>
                <a:cs typeface="Times New Roman"/>
                <a:sym typeface="Times New Roman"/>
              </a:rPr>
              <a:t> </a:t>
            </a:r>
            <a:r>
              <a:rPr lang="en-US" sz="1200"/>
              <a:t>The wasting of the remainder of the sorting process =36 ton per day moved to the dumb (Zahrat -Al finjan </a:t>
            </a:r>
            <a:endParaRPr sz="1200"/>
          </a:p>
          <a:p>
            <a:pPr indent="0" lvl="0" marL="0" rtl="0" algn="l">
              <a:lnSpc>
                <a:spcPct val="107916"/>
              </a:lnSpc>
              <a:spcBef>
                <a:spcPts val="0"/>
              </a:spcBef>
              <a:spcAft>
                <a:spcPts val="0"/>
              </a:spcAft>
              <a:buNone/>
            </a:pPr>
            <a:r>
              <a:rPr lang="en-US" sz="1200"/>
              <a:t>                 = 400 ton daily - 364 of sorted waste </a:t>
            </a:r>
            <a:endParaRPr sz="1200"/>
          </a:p>
          <a:p>
            <a:pPr indent="0" lvl="0" marL="0" rtl="0" algn="l">
              <a:lnSpc>
                <a:spcPct val="107916"/>
              </a:lnSpc>
              <a:spcBef>
                <a:spcPts val="0"/>
              </a:spcBef>
              <a:spcAft>
                <a:spcPts val="0"/>
              </a:spcAft>
              <a:buNone/>
            </a:pPr>
            <a:r>
              <a:t/>
            </a:r>
            <a:endParaRPr sz="1200"/>
          </a:p>
          <a:p>
            <a:pPr indent="0" lvl="0" marL="0" rtl="0" algn="l">
              <a:lnSpc>
                <a:spcPct val="107916"/>
              </a:lnSpc>
              <a:spcBef>
                <a:spcPts val="0"/>
              </a:spcBef>
              <a:spcAft>
                <a:spcPts val="0"/>
              </a:spcAft>
              <a:buNone/>
            </a:pPr>
            <a:r>
              <a:rPr lang="en-US" sz="1200"/>
              <a:t>The estimated cost of transportation from the Al-Serafi transfer station to the Zahrat Al-Finjan landfill is 35(Nis) per ton, and the cost of burying waste in Zahrat Al-Finjan is estimated at 26.5(Nis)</a:t>
            </a:r>
            <a:endParaRPr sz="1200"/>
          </a:p>
          <a:p>
            <a:pPr indent="0" lvl="0" marL="0" rtl="0" algn="l">
              <a:lnSpc>
                <a:spcPct val="107916"/>
              </a:lnSpc>
              <a:spcBef>
                <a:spcPts val="0"/>
              </a:spcBef>
              <a:spcAft>
                <a:spcPts val="0"/>
              </a:spcAft>
              <a:buNone/>
            </a:pPr>
            <a:r>
              <a:t/>
            </a:r>
            <a:endParaRPr sz="1200"/>
          </a:p>
          <a:p>
            <a:pPr indent="0" lvl="0" marL="0" rtl="0" algn="l">
              <a:lnSpc>
                <a:spcPct val="107916"/>
              </a:lnSpc>
              <a:spcBef>
                <a:spcPts val="0"/>
              </a:spcBef>
              <a:spcAft>
                <a:spcPts val="0"/>
              </a:spcAft>
              <a:buNone/>
            </a:pPr>
            <a:r>
              <a:rPr lang="en-US" sz="1200"/>
              <a:t>* The cost of the waste to burial costs current = 26.5*400 = 10600(Nis) = 2858($) per day = 1028880($) per year </a:t>
            </a:r>
            <a:endParaRPr sz="1200"/>
          </a:p>
          <a:p>
            <a:pPr indent="0" lvl="0" marL="0" rtl="0" algn="l">
              <a:lnSpc>
                <a:spcPct val="107916"/>
              </a:lnSpc>
              <a:spcBef>
                <a:spcPts val="0"/>
              </a:spcBef>
              <a:spcAft>
                <a:spcPts val="0"/>
              </a:spcAft>
              <a:buNone/>
            </a:pPr>
            <a:r>
              <a:t/>
            </a:r>
            <a:endParaRPr sz="1200"/>
          </a:p>
          <a:p>
            <a:pPr indent="-304800" lvl="0" marL="457200" rtl="0" algn="l">
              <a:lnSpc>
                <a:spcPct val="107916"/>
              </a:lnSpc>
              <a:spcBef>
                <a:spcPts val="0"/>
              </a:spcBef>
              <a:spcAft>
                <a:spcPts val="0"/>
              </a:spcAft>
              <a:buSzPts val="1200"/>
              <a:buChar char="➔"/>
            </a:pPr>
            <a:r>
              <a:rPr lang="en-US" sz="1200"/>
              <a:t>The cost of the waste to burial  =26.5*36= 954 (Nis) = 256($) per day </a:t>
            </a:r>
            <a:endParaRPr sz="1200"/>
          </a:p>
          <a:p>
            <a:pPr indent="0" lvl="0" marL="0" rtl="0" algn="l">
              <a:lnSpc>
                <a:spcPct val="107916"/>
              </a:lnSpc>
              <a:spcBef>
                <a:spcPts val="0"/>
              </a:spcBef>
              <a:spcAft>
                <a:spcPts val="0"/>
              </a:spcAft>
              <a:buNone/>
            </a:pPr>
            <a:r>
              <a:rPr lang="en-US" sz="1200"/>
              <a:t>=920160($) per year </a:t>
            </a:r>
            <a:endParaRPr sz="1200"/>
          </a:p>
          <a:p>
            <a:pPr indent="0" lvl="0" marL="0" rtl="0" algn="l">
              <a:lnSpc>
                <a:spcPct val="107916"/>
              </a:lnSpc>
              <a:spcBef>
                <a:spcPts val="0"/>
              </a:spcBef>
              <a:spcAft>
                <a:spcPts val="0"/>
              </a:spcAft>
              <a:buNone/>
            </a:pPr>
            <a:r>
              <a:t/>
            </a:r>
            <a:endParaRPr sz="1200"/>
          </a:p>
          <a:p>
            <a:pPr indent="0" lvl="0" marL="0" rtl="0" algn="l">
              <a:lnSpc>
                <a:spcPct val="107916"/>
              </a:lnSpc>
              <a:spcBef>
                <a:spcPts val="0"/>
              </a:spcBef>
              <a:spcAft>
                <a:spcPts val="0"/>
              </a:spcAft>
              <a:buNone/>
            </a:pPr>
            <a:r>
              <a:rPr b="1" lang="en-US" sz="1200"/>
              <a:t>Cost of burial saved = 1028880 - 920160 = 108,720 ($) per year </a:t>
            </a:r>
            <a:endParaRPr b="1" sz="1200"/>
          </a:p>
          <a:p>
            <a:pPr indent="0" lvl="0" marL="0" rtl="0" algn="l">
              <a:lnSpc>
                <a:spcPct val="107916"/>
              </a:lnSpc>
              <a:spcBef>
                <a:spcPts val="0"/>
              </a:spcBef>
              <a:spcAft>
                <a:spcPts val="0"/>
              </a:spcAft>
              <a:buNone/>
            </a:pPr>
            <a:r>
              <a:t/>
            </a:r>
            <a:endParaRPr sz="1200"/>
          </a:p>
          <a:p>
            <a:pPr indent="0" lvl="0" marL="0" rtl="0" algn="l">
              <a:lnSpc>
                <a:spcPct val="107916"/>
              </a:lnSpc>
              <a:spcBef>
                <a:spcPts val="0"/>
              </a:spcBef>
              <a:spcAft>
                <a:spcPts val="0"/>
              </a:spcAft>
              <a:buNone/>
            </a:pPr>
            <a:r>
              <a:rPr lang="en-US" sz="1200"/>
              <a:t>* Current transportation costs (all waste prior to sorting) to Zahrat Al-Finjan = 35*400=14,000 (Nis) per day = 3757($) = 1352520 ($) per year</a:t>
            </a:r>
            <a:endParaRPr sz="1200"/>
          </a:p>
          <a:p>
            <a:pPr indent="0" lvl="0" marL="0" rtl="0" algn="l">
              <a:lnSpc>
                <a:spcPct val="107916"/>
              </a:lnSpc>
              <a:spcBef>
                <a:spcPts val="0"/>
              </a:spcBef>
              <a:spcAft>
                <a:spcPts val="0"/>
              </a:spcAft>
              <a:buNone/>
            </a:pPr>
            <a:r>
              <a:t/>
            </a:r>
            <a:endParaRPr sz="1200"/>
          </a:p>
          <a:p>
            <a:pPr indent="0" lvl="0" marL="0" rtl="0" algn="l">
              <a:lnSpc>
                <a:spcPct val="107916"/>
              </a:lnSpc>
              <a:spcBef>
                <a:spcPts val="0"/>
              </a:spcBef>
              <a:spcAft>
                <a:spcPts val="0"/>
              </a:spcAft>
              <a:buNone/>
            </a:pPr>
            <a:r>
              <a:t/>
            </a:r>
            <a:endParaRPr sz="1200"/>
          </a:p>
          <a:p>
            <a:pPr indent="-304800" lvl="0" marL="457200" rtl="0" algn="l">
              <a:lnSpc>
                <a:spcPct val="107916"/>
              </a:lnSpc>
              <a:spcBef>
                <a:spcPts val="0"/>
              </a:spcBef>
              <a:spcAft>
                <a:spcPts val="0"/>
              </a:spcAft>
              <a:buSzPts val="1200"/>
              <a:buChar char="➔"/>
            </a:pPr>
            <a:r>
              <a:rPr lang="en-US" sz="1200"/>
              <a:t>* The cost of the waste to be transferred = 36 * 35 = 1260(Nis) = 338($) per day</a:t>
            </a:r>
            <a:endParaRPr sz="1200"/>
          </a:p>
          <a:p>
            <a:pPr indent="0" lvl="0" marL="0" rtl="0" algn="l">
              <a:lnSpc>
                <a:spcPct val="107916"/>
              </a:lnSpc>
              <a:spcBef>
                <a:spcPts val="0"/>
              </a:spcBef>
              <a:spcAft>
                <a:spcPts val="0"/>
              </a:spcAft>
              <a:buNone/>
            </a:pPr>
            <a:r>
              <a:rPr lang="en-US" sz="1200"/>
              <a:t>= 121680($) per year </a:t>
            </a:r>
            <a:endParaRPr sz="1200"/>
          </a:p>
          <a:p>
            <a:pPr indent="0" lvl="0" marL="0" rtl="0" algn="l">
              <a:lnSpc>
                <a:spcPct val="107916"/>
              </a:lnSpc>
              <a:spcBef>
                <a:spcPts val="0"/>
              </a:spcBef>
              <a:spcAft>
                <a:spcPts val="0"/>
              </a:spcAft>
              <a:buNone/>
            </a:pPr>
            <a:r>
              <a:rPr b="1" lang="en-US" sz="1200"/>
              <a:t>Cost of transportation saved = 1352520 ($) - 121680($) = 1230840($) per year </a:t>
            </a:r>
            <a:endParaRPr b="1" sz="1200"/>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1" name="Shape 691"/>
        <p:cNvGrpSpPr/>
        <p:nvPr/>
      </p:nvGrpSpPr>
      <p:grpSpPr>
        <a:xfrm>
          <a:off x="0" y="0"/>
          <a:ext cx="0" cy="0"/>
          <a:chOff x="0" y="0"/>
          <a:chExt cx="0" cy="0"/>
        </a:xfrm>
      </p:grpSpPr>
      <p:sp>
        <p:nvSpPr>
          <p:cNvPr id="692" name="Google Shape;692;g24ed49e0679_1_78"/>
          <p:cNvSpPr txBox="1"/>
          <p:nvPr/>
        </p:nvSpPr>
        <p:spPr>
          <a:xfrm>
            <a:off x="2743200" y="535722"/>
            <a:ext cx="4572000" cy="6156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t/>
            </a:r>
            <a:endParaRPr/>
          </a:p>
          <a:p>
            <a:pPr indent="0" lvl="0" marL="0" marR="0" rtl="0" algn="l">
              <a:lnSpc>
                <a:spcPct val="100000"/>
              </a:lnSpc>
              <a:spcBef>
                <a:spcPts val="0"/>
              </a:spcBef>
              <a:spcAft>
                <a:spcPts val="0"/>
              </a:spcAft>
              <a:buNone/>
            </a:pPr>
            <a:r>
              <a:rPr b="1" i="0" lang="en-US" sz="2000" u="none" cap="none" strike="noStrike">
                <a:solidFill>
                  <a:schemeClr val="dk2"/>
                </a:solidFill>
                <a:latin typeface="Times New Roman"/>
                <a:ea typeface="Times New Roman"/>
                <a:cs typeface="Times New Roman"/>
                <a:sym typeface="Times New Roman"/>
              </a:rPr>
              <a:t> </a:t>
            </a:r>
            <a:endParaRPr b="0" i="0" sz="2000" u="none" cap="none" strike="noStrike">
              <a:solidFill>
                <a:schemeClr val="dk2"/>
              </a:solidFill>
              <a:latin typeface="Arial"/>
              <a:ea typeface="Arial"/>
              <a:cs typeface="Arial"/>
              <a:sym typeface="Arial"/>
            </a:endParaRPr>
          </a:p>
        </p:txBody>
      </p:sp>
      <p:sp>
        <p:nvSpPr>
          <p:cNvPr id="693" name="Google Shape;693;g24ed49e0679_1_78"/>
          <p:cNvSpPr txBox="1"/>
          <p:nvPr/>
        </p:nvSpPr>
        <p:spPr>
          <a:xfrm>
            <a:off x="750050" y="599900"/>
            <a:ext cx="7183500" cy="3206100"/>
          </a:xfrm>
          <a:prstGeom prst="rect">
            <a:avLst/>
          </a:prstGeom>
          <a:noFill/>
          <a:ln>
            <a:noFill/>
          </a:ln>
        </p:spPr>
        <p:txBody>
          <a:bodyPr anchorCtr="0" anchor="t" bIns="91425" lIns="91425" spcFirstLastPara="1" rIns="91425" wrap="square" tIns="91425">
            <a:spAutoFit/>
          </a:bodyPr>
          <a:lstStyle/>
          <a:p>
            <a:pPr indent="-304800" lvl="0" marL="457200" rtl="0" algn="l">
              <a:lnSpc>
                <a:spcPct val="107916"/>
              </a:lnSpc>
              <a:spcBef>
                <a:spcPts val="0"/>
              </a:spcBef>
              <a:spcAft>
                <a:spcPts val="0"/>
              </a:spcAft>
              <a:buSzPts val="1200"/>
              <a:buFont typeface="Times New Roman"/>
              <a:buChar char="➔"/>
            </a:pPr>
            <a:r>
              <a:rPr b="1" lang="en-US" sz="1200">
                <a:latin typeface="Times New Roman"/>
                <a:ea typeface="Times New Roman"/>
                <a:cs typeface="Times New Roman"/>
                <a:sym typeface="Times New Roman"/>
              </a:rPr>
              <a:t>Electricity consumption </a:t>
            </a:r>
            <a:endParaRPr b="1" sz="1200">
              <a:latin typeface="Times New Roman"/>
              <a:ea typeface="Times New Roman"/>
              <a:cs typeface="Times New Roman"/>
              <a:sym typeface="Times New Roman"/>
            </a:endParaRPr>
          </a:p>
          <a:p>
            <a:pPr indent="0" lvl="0" marL="0" rtl="0" algn="l">
              <a:lnSpc>
                <a:spcPct val="107916"/>
              </a:lnSpc>
              <a:spcBef>
                <a:spcPts val="0"/>
              </a:spcBef>
              <a:spcAft>
                <a:spcPts val="0"/>
              </a:spcAft>
              <a:buNone/>
            </a:pPr>
            <a:r>
              <a:t/>
            </a:r>
            <a:endParaRPr b="1" sz="1200">
              <a:latin typeface="Times New Roman"/>
              <a:ea typeface="Times New Roman"/>
              <a:cs typeface="Times New Roman"/>
              <a:sym typeface="Times New Roman"/>
            </a:endParaRPr>
          </a:p>
          <a:p>
            <a:pPr indent="0" lvl="0" marL="0" rtl="0" algn="l">
              <a:lnSpc>
                <a:spcPct val="107916"/>
              </a:lnSpc>
              <a:spcBef>
                <a:spcPts val="0"/>
              </a:spcBef>
              <a:spcAft>
                <a:spcPts val="0"/>
              </a:spcAft>
              <a:buNone/>
            </a:pPr>
            <a:r>
              <a:rPr lang="en-US" sz="1200">
                <a:latin typeface="Times New Roman"/>
                <a:ea typeface="Times New Roman"/>
                <a:cs typeface="Times New Roman"/>
                <a:sym typeface="Times New Roman"/>
              </a:rPr>
              <a:t>Electricity costs for services within the facility were estimated at 1200(Nis) per month, equivalent to 14400 shekels annually, which is equivalent to 3,957 ($) .</a:t>
            </a:r>
            <a:endParaRPr sz="1200">
              <a:latin typeface="Times New Roman"/>
              <a:ea typeface="Times New Roman"/>
              <a:cs typeface="Times New Roman"/>
              <a:sym typeface="Times New Roman"/>
            </a:endParaRPr>
          </a:p>
          <a:p>
            <a:pPr indent="0" lvl="0" marL="0" rtl="0" algn="l">
              <a:lnSpc>
                <a:spcPct val="107916"/>
              </a:lnSpc>
              <a:spcBef>
                <a:spcPts val="0"/>
              </a:spcBef>
              <a:spcAft>
                <a:spcPts val="0"/>
              </a:spcAft>
              <a:buNone/>
            </a:pPr>
            <a:r>
              <a:t/>
            </a:r>
            <a:endParaRPr sz="1200">
              <a:latin typeface="Times New Roman"/>
              <a:ea typeface="Times New Roman"/>
              <a:cs typeface="Times New Roman"/>
              <a:sym typeface="Times New Roman"/>
            </a:endParaRPr>
          </a:p>
          <a:p>
            <a:pPr indent="0" lvl="0" marL="0" rtl="0" algn="l">
              <a:lnSpc>
                <a:spcPct val="107916"/>
              </a:lnSpc>
              <a:spcBef>
                <a:spcPts val="0"/>
              </a:spcBef>
              <a:spcAft>
                <a:spcPts val="0"/>
              </a:spcAft>
              <a:buNone/>
            </a:pPr>
            <a:r>
              <a:t/>
            </a:r>
            <a:endParaRPr sz="1200">
              <a:latin typeface="Times New Roman"/>
              <a:ea typeface="Times New Roman"/>
              <a:cs typeface="Times New Roman"/>
              <a:sym typeface="Times New Roman"/>
            </a:endParaRPr>
          </a:p>
          <a:p>
            <a:pPr indent="-304800" lvl="0" marL="457200" rtl="0" algn="l">
              <a:lnSpc>
                <a:spcPct val="107916"/>
              </a:lnSpc>
              <a:spcBef>
                <a:spcPts val="0"/>
              </a:spcBef>
              <a:spcAft>
                <a:spcPts val="0"/>
              </a:spcAft>
              <a:buSzPts val="1200"/>
              <a:buFont typeface="Times New Roman"/>
              <a:buChar char="➔"/>
            </a:pPr>
            <a:r>
              <a:rPr b="1" lang="en-US" sz="1200">
                <a:latin typeface="Times New Roman"/>
                <a:ea typeface="Times New Roman"/>
                <a:cs typeface="Times New Roman"/>
                <a:sym typeface="Times New Roman"/>
              </a:rPr>
              <a:t>Water Consumption </a:t>
            </a:r>
            <a:endParaRPr b="1" sz="1200">
              <a:latin typeface="Times New Roman"/>
              <a:ea typeface="Times New Roman"/>
              <a:cs typeface="Times New Roman"/>
              <a:sym typeface="Times New Roman"/>
            </a:endParaRPr>
          </a:p>
          <a:p>
            <a:pPr indent="0" lvl="0" marL="0" rtl="0" algn="l">
              <a:lnSpc>
                <a:spcPct val="107916"/>
              </a:lnSpc>
              <a:spcBef>
                <a:spcPts val="0"/>
              </a:spcBef>
              <a:spcAft>
                <a:spcPts val="0"/>
              </a:spcAft>
              <a:buNone/>
            </a:pPr>
            <a:r>
              <a:t/>
            </a:r>
            <a:endParaRPr sz="1200">
              <a:latin typeface="Times New Roman"/>
              <a:ea typeface="Times New Roman"/>
              <a:cs typeface="Times New Roman"/>
              <a:sym typeface="Times New Roman"/>
            </a:endParaRPr>
          </a:p>
          <a:p>
            <a:pPr indent="0" lvl="0" marL="0" rtl="0" algn="l">
              <a:lnSpc>
                <a:spcPct val="107916"/>
              </a:lnSpc>
              <a:spcBef>
                <a:spcPts val="0"/>
              </a:spcBef>
              <a:spcAft>
                <a:spcPts val="0"/>
              </a:spcAft>
              <a:buNone/>
            </a:pPr>
            <a:r>
              <a:rPr lang="en-US" sz="1200">
                <a:latin typeface="Times New Roman"/>
                <a:ea typeface="Times New Roman"/>
                <a:cs typeface="Times New Roman"/>
                <a:sym typeface="Times New Roman"/>
              </a:rPr>
              <a:t>Because the production system does not need water, the costs of water for services inside the factory</a:t>
            </a:r>
            <a:endParaRPr sz="1200">
              <a:latin typeface="Times New Roman"/>
              <a:ea typeface="Times New Roman"/>
              <a:cs typeface="Times New Roman"/>
              <a:sym typeface="Times New Roman"/>
            </a:endParaRPr>
          </a:p>
          <a:p>
            <a:pPr indent="0" lvl="0" marL="0" rtl="0" algn="l">
              <a:lnSpc>
                <a:spcPct val="107916"/>
              </a:lnSpc>
              <a:spcBef>
                <a:spcPts val="0"/>
              </a:spcBef>
              <a:spcAft>
                <a:spcPts val="0"/>
              </a:spcAft>
              <a:buNone/>
            </a:pPr>
            <a:r>
              <a:rPr lang="en-US" sz="1200">
                <a:latin typeface="Times New Roman"/>
                <a:ea typeface="Times New Roman"/>
                <a:cs typeface="Times New Roman"/>
                <a:sym typeface="Times New Roman"/>
              </a:rPr>
              <a:t>were estimated at 80 (Nis)per month, which is equivalent to 960 (Nis) = 263($)per year.</a:t>
            </a:r>
            <a:endParaRPr sz="1200">
              <a:latin typeface="Times New Roman"/>
              <a:ea typeface="Times New Roman"/>
              <a:cs typeface="Times New Roman"/>
              <a:sym typeface="Times New Roman"/>
            </a:endParaRPr>
          </a:p>
          <a:p>
            <a:pPr indent="-304800" lvl="0" marL="457200" rtl="0" algn="l">
              <a:lnSpc>
                <a:spcPct val="107916"/>
              </a:lnSpc>
              <a:spcBef>
                <a:spcPts val="0"/>
              </a:spcBef>
              <a:spcAft>
                <a:spcPts val="0"/>
              </a:spcAft>
              <a:buSzPts val="1200"/>
              <a:buFont typeface="Times New Roman"/>
              <a:buChar char="➔"/>
            </a:pPr>
            <a:r>
              <a:rPr b="1" lang="en-US" sz="1200">
                <a:latin typeface="Times New Roman"/>
                <a:ea typeface="Times New Roman"/>
                <a:cs typeface="Times New Roman"/>
                <a:sym typeface="Times New Roman"/>
              </a:rPr>
              <a:t>Internet and phone </a:t>
            </a:r>
            <a:endParaRPr b="1" sz="1200">
              <a:latin typeface="Times New Roman"/>
              <a:ea typeface="Times New Roman"/>
              <a:cs typeface="Times New Roman"/>
              <a:sym typeface="Times New Roman"/>
            </a:endParaRPr>
          </a:p>
          <a:p>
            <a:pPr indent="0" lvl="0" marL="0" rtl="0" algn="l">
              <a:lnSpc>
                <a:spcPct val="107916"/>
              </a:lnSpc>
              <a:spcBef>
                <a:spcPts val="0"/>
              </a:spcBef>
              <a:spcAft>
                <a:spcPts val="0"/>
              </a:spcAft>
              <a:buNone/>
            </a:pPr>
            <a:r>
              <a:t/>
            </a:r>
            <a:endParaRPr b="1" sz="1200">
              <a:latin typeface="Times New Roman"/>
              <a:ea typeface="Times New Roman"/>
              <a:cs typeface="Times New Roman"/>
              <a:sym typeface="Times New Roman"/>
            </a:endParaRPr>
          </a:p>
          <a:p>
            <a:pPr indent="0" lvl="0" marL="0" rtl="0" algn="l">
              <a:lnSpc>
                <a:spcPct val="107916"/>
              </a:lnSpc>
              <a:spcBef>
                <a:spcPts val="0"/>
              </a:spcBef>
              <a:spcAft>
                <a:spcPts val="0"/>
              </a:spcAft>
              <a:buNone/>
            </a:pPr>
            <a:r>
              <a:rPr lang="en-US" sz="1200">
                <a:latin typeface="Times New Roman"/>
                <a:ea typeface="Times New Roman"/>
                <a:cs typeface="Times New Roman"/>
                <a:sym typeface="Times New Roman"/>
              </a:rPr>
              <a:t>Phone and internet costs are estimated at 300 (Nis) per month which is equal to 3600(Nis) = 987($) per year.</a:t>
            </a:r>
            <a:endParaRPr sz="1200">
              <a:latin typeface="Times New Roman"/>
              <a:ea typeface="Times New Roman"/>
              <a:cs typeface="Times New Roman"/>
              <a:sym typeface="Times New Roman"/>
            </a:endParaRPr>
          </a:p>
          <a:p>
            <a:pPr indent="0" lvl="0" marL="0" rtl="0" algn="l">
              <a:lnSpc>
                <a:spcPct val="107916"/>
              </a:lnSpc>
              <a:spcBef>
                <a:spcPts val="0"/>
              </a:spcBef>
              <a:spcAft>
                <a:spcPts val="0"/>
              </a:spcAft>
              <a:buNone/>
            </a:pPr>
            <a:r>
              <a:t/>
            </a:r>
            <a:endParaRPr sz="1200">
              <a:latin typeface="Times New Roman"/>
              <a:ea typeface="Times New Roman"/>
              <a:cs typeface="Times New Roman"/>
              <a:sym typeface="Times New Roman"/>
            </a:endParaRPr>
          </a:p>
          <a:p>
            <a:pPr indent="0" lvl="0" marL="457200" rtl="0" algn="l">
              <a:spcBef>
                <a:spcPts val="0"/>
              </a:spcBef>
              <a:spcAft>
                <a:spcPts val="0"/>
              </a:spcAft>
              <a:buNone/>
            </a:pPr>
            <a:r>
              <a:t/>
            </a:r>
            <a:endParaRPr sz="1500"/>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7" name="Shape 697"/>
        <p:cNvGrpSpPr/>
        <p:nvPr/>
      </p:nvGrpSpPr>
      <p:grpSpPr>
        <a:xfrm>
          <a:off x="0" y="0"/>
          <a:ext cx="0" cy="0"/>
          <a:chOff x="0" y="0"/>
          <a:chExt cx="0" cy="0"/>
        </a:xfrm>
      </p:grpSpPr>
      <p:sp>
        <p:nvSpPr>
          <p:cNvPr id="698" name="Google Shape;698;g24ed49e0679_1_83"/>
          <p:cNvSpPr txBox="1"/>
          <p:nvPr/>
        </p:nvSpPr>
        <p:spPr>
          <a:xfrm>
            <a:off x="2743200" y="535722"/>
            <a:ext cx="4572000" cy="6156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t/>
            </a:r>
            <a:endParaRPr/>
          </a:p>
          <a:p>
            <a:pPr indent="0" lvl="0" marL="0" marR="0" rtl="0" algn="l">
              <a:lnSpc>
                <a:spcPct val="100000"/>
              </a:lnSpc>
              <a:spcBef>
                <a:spcPts val="0"/>
              </a:spcBef>
              <a:spcAft>
                <a:spcPts val="0"/>
              </a:spcAft>
              <a:buNone/>
            </a:pPr>
            <a:r>
              <a:rPr b="1" i="0" lang="en-US" sz="2000" u="none" cap="none" strike="noStrike">
                <a:solidFill>
                  <a:schemeClr val="dk2"/>
                </a:solidFill>
                <a:latin typeface="Times New Roman"/>
                <a:ea typeface="Times New Roman"/>
                <a:cs typeface="Times New Roman"/>
                <a:sym typeface="Times New Roman"/>
              </a:rPr>
              <a:t> </a:t>
            </a:r>
            <a:endParaRPr b="0" i="0" sz="2000" u="none" cap="none" strike="noStrike">
              <a:solidFill>
                <a:schemeClr val="dk2"/>
              </a:solidFill>
              <a:latin typeface="Arial"/>
              <a:ea typeface="Arial"/>
              <a:cs typeface="Arial"/>
              <a:sym typeface="Arial"/>
            </a:endParaRPr>
          </a:p>
        </p:txBody>
      </p:sp>
      <p:sp>
        <p:nvSpPr>
          <p:cNvPr id="699" name="Google Shape;699;g24ed49e0679_1_83"/>
          <p:cNvSpPr txBox="1"/>
          <p:nvPr/>
        </p:nvSpPr>
        <p:spPr>
          <a:xfrm>
            <a:off x="915625" y="475700"/>
            <a:ext cx="7183500" cy="3957300"/>
          </a:xfrm>
          <a:prstGeom prst="rect">
            <a:avLst/>
          </a:prstGeom>
          <a:noFill/>
          <a:ln>
            <a:noFill/>
          </a:ln>
        </p:spPr>
        <p:txBody>
          <a:bodyPr anchorCtr="0" anchor="t" bIns="91425" lIns="91425" spcFirstLastPara="1" rIns="91425" wrap="square" tIns="91425">
            <a:spAutoFit/>
          </a:bodyPr>
          <a:lstStyle/>
          <a:p>
            <a:pPr indent="-304800" lvl="0" marL="457200" rtl="0" algn="l">
              <a:lnSpc>
                <a:spcPct val="107916"/>
              </a:lnSpc>
              <a:spcBef>
                <a:spcPts val="0"/>
              </a:spcBef>
              <a:spcAft>
                <a:spcPts val="0"/>
              </a:spcAft>
              <a:buSzPts val="1200"/>
              <a:buFont typeface="Times New Roman"/>
              <a:buChar char="➔"/>
            </a:pPr>
            <a:r>
              <a:rPr b="1" lang="en-US" sz="1200">
                <a:latin typeface="Times New Roman"/>
                <a:ea typeface="Times New Roman"/>
                <a:cs typeface="Times New Roman"/>
                <a:sym typeface="Times New Roman"/>
              </a:rPr>
              <a:t>Maintenance  </a:t>
            </a:r>
            <a:endParaRPr b="1" sz="1200">
              <a:latin typeface="Times New Roman"/>
              <a:ea typeface="Times New Roman"/>
              <a:cs typeface="Times New Roman"/>
              <a:sym typeface="Times New Roman"/>
            </a:endParaRPr>
          </a:p>
          <a:p>
            <a:pPr indent="0" lvl="0" marL="0" rtl="0" algn="l">
              <a:lnSpc>
                <a:spcPct val="107916"/>
              </a:lnSpc>
              <a:spcBef>
                <a:spcPts val="0"/>
              </a:spcBef>
              <a:spcAft>
                <a:spcPts val="0"/>
              </a:spcAft>
              <a:buNone/>
            </a:pPr>
            <a:r>
              <a:rPr lang="en-US" sz="1200">
                <a:latin typeface="Times New Roman"/>
                <a:ea typeface="Times New Roman"/>
                <a:cs typeface="Times New Roman"/>
                <a:sym typeface="Times New Roman"/>
              </a:rPr>
              <a:t>The factory needs periodic maintenance, and based on communication with the line suppliers, they informed us that the life of the line ranges from 8 to 10 years, and maintenance of the line needs about 100,000 dollars for 10 years, or 10,000 dollars for one year</a:t>
            </a:r>
            <a:endParaRPr sz="1200">
              <a:latin typeface="Times New Roman"/>
              <a:ea typeface="Times New Roman"/>
              <a:cs typeface="Times New Roman"/>
              <a:sym typeface="Times New Roman"/>
            </a:endParaRPr>
          </a:p>
          <a:p>
            <a:pPr indent="0" lvl="0" marL="0" rtl="0" algn="l">
              <a:lnSpc>
                <a:spcPct val="107916"/>
              </a:lnSpc>
              <a:spcBef>
                <a:spcPts val="0"/>
              </a:spcBef>
              <a:spcAft>
                <a:spcPts val="0"/>
              </a:spcAft>
              <a:buNone/>
            </a:pPr>
            <a:r>
              <a:t/>
            </a:r>
            <a:endParaRPr sz="1200">
              <a:solidFill>
                <a:srgbClr val="FF0000"/>
              </a:solidFill>
              <a:latin typeface="Times New Roman"/>
              <a:ea typeface="Times New Roman"/>
              <a:cs typeface="Times New Roman"/>
              <a:sym typeface="Times New Roman"/>
            </a:endParaRPr>
          </a:p>
          <a:p>
            <a:pPr indent="0" lvl="0" marL="0" rtl="0" algn="l">
              <a:lnSpc>
                <a:spcPct val="107916"/>
              </a:lnSpc>
              <a:spcBef>
                <a:spcPts val="0"/>
              </a:spcBef>
              <a:spcAft>
                <a:spcPts val="0"/>
              </a:spcAft>
              <a:buNone/>
            </a:pPr>
            <a:r>
              <a:t/>
            </a:r>
            <a:endParaRPr sz="1200">
              <a:latin typeface="Times New Roman"/>
              <a:ea typeface="Times New Roman"/>
              <a:cs typeface="Times New Roman"/>
              <a:sym typeface="Times New Roman"/>
            </a:endParaRPr>
          </a:p>
          <a:p>
            <a:pPr indent="-304800" lvl="0" marL="457200" rtl="0" algn="l">
              <a:lnSpc>
                <a:spcPct val="107916"/>
              </a:lnSpc>
              <a:spcBef>
                <a:spcPts val="0"/>
              </a:spcBef>
              <a:spcAft>
                <a:spcPts val="0"/>
              </a:spcAft>
              <a:buSzPts val="1200"/>
              <a:buFont typeface="Times New Roman"/>
              <a:buChar char="➔"/>
            </a:pPr>
            <a:r>
              <a:rPr b="1" lang="en-US" sz="1200">
                <a:latin typeface="Times New Roman"/>
                <a:ea typeface="Times New Roman"/>
                <a:cs typeface="Times New Roman"/>
                <a:sym typeface="Times New Roman"/>
              </a:rPr>
              <a:t>Insurance</a:t>
            </a:r>
            <a:endParaRPr b="1" sz="1200">
              <a:latin typeface="Times New Roman"/>
              <a:ea typeface="Times New Roman"/>
              <a:cs typeface="Times New Roman"/>
              <a:sym typeface="Times New Roman"/>
            </a:endParaRPr>
          </a:p>
          <a:p>
            <a:pPr indent="0" lvl="0" marL="0" rtl="0" algn="l">
              <a:lnSpc>
                <a:spcPct val="107916"/>
              </a:lnSpc>
              <a:spcBef>
                <a:spcPts val="0"/>
              </a:spcBef>
              <a:spcAft>
                <a:spcPts val="0"/>
              </a:spcAft>
              <a:buNone/>
            </a:pPr>
            <a:r>
              <a:rPr lang="en-US" sz="1200">
                <a:latin typeface="Times New Roman"/>
                <a:ea typeface="Times New Roman"/>
                <a:cs typeface="Times New Roman"/>
                <a:sym typeface="Times New Roman"/>
              </a:rPr>
              <a:t> Based on the communication with the competent authorities of the Palestinian insurance companies, the insurance costs are for the workers(28-30) It is estimated at 8,000 dollars annually, and the facility insurance is 2,000 dollars annually</a:t>
            </a:r>
            <a:endParaRPr sz="1200">
              <a:latin typeface="Times New Roman"/>
              <a:ea typeface="Times New Roman"/>
              <a:cs typeface="Times New Roman"/>
              <a:sym typeface="Times New Roman"/>
            </a:endParaRPr>
          </a:p>
          <a:p>
            <a:pPr indent="0" lvl="0" marL="0" rtl="0" algn="l">
              <a:lnSpc>
                <a:spcPct val="107916"/>
              </a:lnSpc>
              <a:spcBef>
                <a:spcPts val="0"/>
              </a:spcBef>
              <a:spcAft>
                <a:spcPts val="0"/>
              </a:spcAft>
              <a:buNone/>
            </a:pPr>
            <a:r>
              <a:t/>
            </a:r>
            <a:endParaRPr sz="1200">
              <a:latin typeface="Times New Roman"/>
              <a:ea typeface="Times New Roman"/>
              <a:cs typeface="Times New Roman"/>
              <a:sym typeface="Times New Roman"/>
            </a:endParaRPr>
          </a:p>
          <a:p>
            <a:pPr indent="0" lvl="0" marL="0" rtl="0" algn="l">
              <a:lnSpc>
                <a:spcPct val="107916"/>
              </a:lnSpc>
              <a:spcBef>
                <a:spcPts val="0"/>
              </a:spcBef>
              <a:spcAft>
                <a:spcPts val="0"/>
              </a:spcAft>
              <a:buNone/>
            </a:pPr>
            <a:r>
              <a:t/>
            </a:r>
            <a:endParaRPr b="1" sz="1200">
              <a:latin typeface="Times New Roman"/>
              <a:ea typeface="Times New Roman"/>
              <a:cs typeface="Times New Roman"/>
              <a:sym typeface="Times New Roman"/>
            </a:endParaRPr>
          </a:p>
          <a:p>
            <a:pPr indent="-304800" lvl="0" marL="457200" rtl="0" algn="l">
              <a:lnSpc>
                <a:spcPct val="107916"/>
              </a:lnSpc>
              <a:spcBef>
                <a:spcPts val="0"/>
              </a:spcBef>
              <a:spcAft>
                <a:spcPts val="0"/>
              </a:spcAft>
              <a:buSzPts val="1200"/>
              <a:buFont typeface="Times New Roman"/>
              <a:buChar char="➔"/>
            </a:pPr>
            <a:r>
              <a:rPr b="1" lang="en-US" sz="1200">
                <a:latin typeface="Times New Roman"/>
                <a:ea typeface="Times New Roman"/>
                <a:cs typeface="Times New Roman"/>
                <a:sym typeface="Times New Roman"/>
              </a:rPr>
              <a:t>Construction</a:t>
            </a:r>
            <a:endParaRPr b="1" sz="1200">
              <a:latin typeface="Times New Roman"/>
              <a:ea typeface="Times New Roman"/>
              <a:cs typeface="Times New Roman"/>
              <a:sym typeface="Times New Roman"/>
            </a:endParaRPr>
          </a:p>
          <a:p>
            <a:pPr indent="0" lvl="0" marL="0" rtl="0" algn="l">
              <a:lnSpc>
                <a:spcPct val="107916"/>
              </a:lnSpc>
              <a:spcBef>
                <a:spcPts val="0"/>
              </a:spcBef>
              <a:spcAft>
                <a:spcPts val="0"/>
              </a:spcAft>
              <a:buNone/>
            </a:pPr>
            <a:r>
              <a:rPr lang="en-US" sz="1200">
                <a:latin typeface="Times New Roman"/>
                <a:ea typeface="Times New Roman"/>
                <a:cs typeface="Times New Roman"/>
                <a:sym typeface="Times New Roman"/>
              </a:rPr>
              <a:t>Based on communication with building engineers, it was agreed that the construction cost per square meter is 1,000 shekels, and the factory area is 3,796 square meters, so the construction cost is 3,796,000 shekels = $1,021,714.</a:t>
            </a:r>
            <a:endParaRPr sz="1200">
              <a:latin typeface="Times New Roman"/>
              <a:ea typeface="Times New Roman"/>
              <a:cs typeface="Times New Roman"/>
              <a:sym typeface="Times New Roman"/>
            </a:endParaRPr>
          </a:p>
          <a:p>
            <a:pPr indent="0" lvl="0" marL="0" rtl="0" algn="l">
              <a:lnSpc>
                <a:spcPct val="107916"/>
              </a:lnSpc>
              <a:spcBef>
                <a:spcPts val="0"/>
              </a:spcBef>
              <a:spcAft>
                <a:spcPts val="0"/>
              </a:spcAft>
              <a:buNone/>
            </a:pPr>
            <a:r>
              <a:rPr lang="en-US" sz="1200">
                <a:latin typeface="Times New Roman"/>
                <a:ea typeface="Times New Roman"/>
                <a:cs typeface="Times New Roman"/>
                <a:sym typeface="Times New Roman"/>
              </a:rPr>
              <a:t>The cost of asphalting is 60 shekels per square meter, and the street area is 1203. The cost of asphalting the street is 72,180 shekels = $19,428.</a:t>
            </a:r>
            <a:endParaRPr sz="1200">
              <a:latin typeface="Times New Roman"/>
              <a:ea typeface="Times New Roman"/>
              <a:cs typeface="Times New Roman"/>
              <a:sym typeface="Times New Roman"/>
            </a:endParaRPr>
          </a:p>
          <a:p>
            <a:pPr indent="0" lvl="0" marL="0" rtl="0" algn="l">
              <a:lnSpc>
                <a:spcPct val="107916"/>
              </a:lnSpc>
              <a:spcBef>
                <a:spcPts val="0"/>
              </a:spcBef>
              <a:spcAft>
                <a:spcPts val="0"/>
              </a:spcAft>
              <a:buNone/>
            </a:pPr>
            <a:r>
              <a:rPr lang="en-US" sz="1200">
                <a:latin typeface="Times New Roman"/>
                <a:ea typeface="Times New Roman"/>
                <a:cs typeface="Times New Roman"/>
                <a:sym typeface="Times New Roman"/>
              </a:rPr>
              <a:t>Construction costs = 19,428 + 1,021,714 = 1,041,142 $.</a:t>
            </a:r>
            <a:endParaRPr sz="1200">
              <a:latin typeface="Times New Roman"/>
              <a:ea typeface="Times New Roman"/>
              <a:cs typeface="Times New Roman"/>
              <a:sym typeface="Times New Roman"/>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3" name="Shape 703"/>
        <p:cNvGrpSpPr/>
        <p:nvPr/>
      </p:nvGrpSpPr>
      <p:grpSpPr>
        <a:xfrm>
          <a:off x="0" y="0"/>
          <a:ext cx="0" cy="0"/>
          <a:chOff x="0" y="0"/>
          <a:chExt cx="0" cy="0"/>
        </a:xfrm>
      </p:grpSpPr>
      <p:sp>
        <p:nvSpPr>
          <p:cNvPr id="704" name="Google Shape;704;p34"/>
          <p:cNvSpPr txBox="1"/>
          <p:nvPr/>
        </p:nvSpPr>
        <p:spPr>
          <a:xfrm>
            <a:off x="2434025" y="278882"/>
            <a:ext cx="4572000" cy="4002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1" i="0" lang="en-US" sz="2000" u="none" cap="none" strike="noStrike">
                <a:solidFill>
                  <a:srgbClr val="000000"/>
                </a:solidFill>
                <a:latin typeface="Times New Roman"/>
                <a:ea typeface="Times New Roman"/>
                <a:cs typeface="Times New Roman"/>
                <a:sym typeface="Times New Roman"/>
              </a:rPr>
              <a:t>Running cost </a:t>
            </a:r>
            <a:endParaRPr b="0" i="0" sz="2000" u="none" cap="none" strike="noStrike">
              <a:solidFill>
                <a:srgbClr val="000000"/>
              </a:solidFill>
              <a:latin typeface="Arial"/>
              <a:ea typeface="Arial"/>
              <a:cs typeface="Arial"/>
              <a:sym typeface="Arial"/>
            </a:endParaRPr>
          </a:p>
        </p:txBody>
      </p:sp>
      <p:graphicFrame>
        <p:nvGraphicFramePr>
          <p:cNvPr id="705" name="Google Shape;705;p34"/>
          <p:cNvGraphicFramePr/>
          <p:nvPr/>
        </p:nvGraphicFramePr>
        <p:xfrm>
          <a:off x="411480" y="679041"/>
          <a:ext cx="3000000" cy="3000000"/>
        </p:xfrm>
        <a:graphic>
          <a:graphicData uri="http://schemas.openxmlformats.org/drawingml/2006/table">
            <a:tbl>
              <a:tblPr bandRow="1" firstCol="1" firstRow="1">
                <a:noFill/>
                <a:tableStyleId>{92D6AFF7-E90A-44E4-BE26-977026F9D739}</a:tableStyleId>
              </a:tblPr>
              <a:tblGrid>
                <a:gridCol w="1249750"/>
                <a:gridCol w="2839700"/>
                <a:gridCol w="3939425"/>
              </a:tblGrid>
              <a:tr h="348700">
                <a:tc>
                  <a:txBody>
                    <a:bodyPr/>
                    <a:lstStyle/>
                    <a:p>
                      <a:pPr indent="0" lvl="0" marL="0" marR="0" rtl="0" algn="l">
                        <a:lnSpc>
                          <a:spcPct val="106000"/>
                        </a:lnSpc>
                        <a:spcBef>
                          <a:spcPts val="0"/>
                        </a:spcBef>
                        <a:spcAft>
                          <a:spcPts val="0"/>
                        </a:spcAft>
                        <a:buNone/>
                      </a:pPr>
                      <a:r>
                        <a:rPr b="1" lang="en-US" sz="1100" u="none" cap="none" strike="noStrike"/>
                        <a:t>ID </a:t>
                      </a:r>
                      <a:endParaRPr b="1" sz="1100" u="none" cap="none" strike="noStrike"/>
                    </a:p>
                  </a:txBody>
                  <a:tcPr marT="5025" marB="0" marR="20700" marL="47000"/>
                </a:tc>
                <a:tc>
                  <a:txBody>
                    <a:bodyPr/>
                    <a:lstStyle/>
                    <a:p>
                      <a:pPr indent="0" lvl="0" marL="0" marR="0" rtl="0" algn="l">
                        <a:lnSpc>
                          <a:spcPct val="106000"/>
                        </a:lnSpc>
                        <a:spcBef>
                          <a:spcPts val="0"/>
                        </a:spcBef>
                        <a:spcAft>
                          <a:spcPts val="0"/>
                        </a:spcAft>
                        <a:buNone/>
                      </a:pPr>
                      <a:r>
                        <a:rPr b="1" lang="en-US" sz="1100" u="none" cap="none" strike="noStrike"/>
                        <a:t>Type </a:t>
                      </a:r>
                      <a:endParaRPr b="1" sz="1100" u="none" cap="none" strike="noStrike"/>
                    </a:p>
                  </a:txBody>
                  <a:tcPr marT="5025" marB="0" marR="20700" marL="47000"/>
                </a:tc>
                <a:tc>
                  <a:txBody>
                    <a:bodyPr/>
                    <a:lstStyle/>
                    <a:p>
                      <a:pPr indent="0" lvl="0" marL="0" marR="0" rtl="0" algn="l">
                        <a:lnSpc>
                          <a:spcPct val="106000"/>
                        </a:lnSpc>
                        <a:spcBef>
                          <a:spcPts val="0"/>
                        </a:spcBef>
                        <a:spcAft>
                          <a:spcPts val="0"/>
                        </a:spcAft>
                        <a:buNone/>
                      </a:pPr>
                      <a:r>
                        <a:rPr b="1" lang="en-US" sz="1100" u="none" cap="none" strike="noStrike"/>
                        <a:t>Annual cost (Nis) </a:t>
                      </a:r>
                      <a:endParaRPr b="1" sz="1100" u="none" cap="none" strike="noStrike"/>
                    </a:p>
                  </a:txBody>
                  <a:tcPr marT="5025" marB="0" marR="20700" marL="47000">
                    <a:lnB cap="flat" cmpd="sng" w="12700">
                      <a:solidFill>
                        <a:srgbClr val="000000"/>
                      </a:solidFill>
                      <a:prstDash val="solid"/>
                      <a:round/>
                      <a:headEnd len="sm" w="sm" type="none"/>
                      <a:tailEnd len="sm" w="sm" type="none"/>
                    </a:lnB>
                  </a:tcPr>
                </a:tc>
              </a:tr>
              <a:tr h="596775">
                <a:tc>
                  <a:txBody>
                    <a:bodyPr/>
                    <a:lstStyle/>
                    <a:p>
                      <a:pPr indent="0" lvl="0" marL="0" marR="0" rtl="0" algn="l">
                        <a:lnSpc>
                          <a:spcPct val="106000"/>
                        </a:lnSpc>
                        <a:spcBef>
                          <a:spcPts val="0"/>
                        </a:spcBef>
                        <a:spcAft>
                          <a:spcPts val="0"/>
                        </a:spcAft>
                        <a:buNone/>
                      </a:pPr>
                      <a:r>
                        <a:rPr b="1" lang="en-US" sz="1000" u="none" cap="none" strike="noStrike"/>
                        <a:t>1 </a:t>
                      </a:r>
                      <a:endParaRPr b="1" sz="1000" u="none" cap="none" strike="noStrike">
                        <a:latin typeface="Calibri"/>
                        <a:ea typeface="Calibri"/>
                        <a:cs typeface="Calibri"/>
                        <a:sym typeface="Calibri"/>
                      </a:endParaRPr>
                    </a:p>
                  </a:txBody>
                  <a:tcPr marT="5025" marB="0" marR="20700" marL="47000"/>
                </a:tc>
                <a:tc>
                  <a:txBody>
                    <a:bodyPr/>
                    <a:lstStyle/>
                    <a:p>
                      <a:pPr indent="0" lvl="0" marL="0" marR="0" rtl="0" algn="l">
                        <a:lnSpc>
                          <a:spcPct val="106000"/>
                        </a:lnSpc>
                        <a:spcBef>
                          <a:spcPts val="0"/>
                        </a:spcBef>
                        <a:spcAft>
                          <a:spcPts val="0"/>
                        </a:spcAft>
                        <a:buNone/>
                      </a:pPr>
                      <a:r>
                        <a:rPr lang="en-US" sz="1200" u="none" cap="none" strike="noStrike"/>
                        <a:t> </a:t>
                      </a:r>
                      <a:endParaRPr sz="1200"/>
                    </a:p>
                    <a:p>
                      <a:pPr indent="0" lvl="0" marL="0" marR="0" rtl="0" algn="l">
                        <a:lnSpc>
                          <a:spcPct val="106000"/>
                        </a:lnSpc>
                        <a:spcBef>
                          <a:spcPts val="0"/>
                        </a:spcBef>
                        <a:spcAft>
                          <a:spcPts val="0"/>
                        </a:spcAft>
                        <a:buNone/>
                      </a:pPr>
                      <a:r>
                        <a:rPr lang="en-US" sz="1200" u="none" cap="none" strike="noStrike"/>
                        <a:t>Salaries </a:t>
                      </a:r>
                      <a:endParaRPr sz="1200"/>
                    </a:p>
                    <a:p>
                      <a:pPr indent="0" lvl="0" marL="0" marR="0" rtl="0" algn="l">
                        <a:lnSpc>
                          <a:spcPct val="106000"/>
                        </a:lnSpc>
                        <a:spcBef>
                          <a:spcPts val="0"/>
                        </a:spcBef>
                        <a:spcAft>
                          <a:spcPts val="0"/>
                        </a:spcAft>
                        <a:buNone/>
                      </a:pPr>
                      <a:r>
                        <a:rPr lang="en-US" sz="1200" u="none" cap="none" strike="noStrike"/>
                        <a:t> </a:t>
                      </a:r>
                      <a:endParaRPr sz="1200" u="none" cap="none" strike="noStrike"/>
                    </a:p>
                  </a:txBody>
                  <a:tcPr marT="5025" marB="0" marR="20700" marL="47000">
                    <a:lnR cap="flat" cmpd="sng" w="12700">
                      <a:solidFill>
                        <a:srgbClr val="000000"/>
                      </a:solidFill>
                      <a:prstDash val="solid"/>
                      <a:round/>
                      <a:headEnd len="sm" w="sm" type="none"/>
                      <a:tailEnd len="sm" w="sm" type="none"/>
                    </a:lnR>
                  </a:tcPr>
                </a:tc>
                <a:tc>
                  <a:txBody>
                    <a:bodyPr/>
                    <a:lstStyle/>
                    <a:p>
                      <a:pPr indent="0" lvl="0" marL="0" rtl="0" algn="l">
                        <a:spcBef>
                          <a:spcPts val="0"/>
                        </a:spcBef>
                        <a:spcAft>
                          <a:spcPts val="0"/>
                        </a:spcAft>
                        <a:buNone/>
                      </a:pPr>
                      <a:r>
                        <a:rPr lang="en-US" sz="1200"/>
                        <a:t> 187,472 </a:t>
                      </a:r>
                      <a:endParaRPr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510875">
                <a:tc>
                  <a:txBody>
                    <a:bodyPr/>
                    <a:lstStyle/>
                    <a:p>
                      <a:pPr indent="0" lvl="0" marL="0" marR="0" rtl="0" algn="l">
                        <a:lnSpc>
                          <a:spcPct val="106000"/>
                        </a:lnSpc>
                        <a:spcBef>
                          <a:spcPts val="0"/>
                        </a:spcBef>
                        <a:spcAft>
                          <a:spcPts val="0"/>
                        </a:spcAft>
                        <a:buNone/>
                      </a:pPr>
                      <a:r>
                        <a:rPr b="1" lang="en-US" sz="1000" u="none" cap="none" strike="noStrike"/>
                        <a:t>2 </a:t>
                      </a:r>
                      <a:endParaRPr b="1" sz="1000" u="none" cap="none" strike="noStrike">
                        <a:latin typeface="Calibri"/>
                        <a:ea typeface="Calibri"/>
                        <a:cs typeface="Calibri"/>
                        <a:sym typeface="Calibri"/>
                      </a:endParaRPr>
                    </a:p>
                  </a:txBody>
                  <a:tcPr marT="5025" marB="0" marR="20700" marL="47000"/>
                </a:tc>
                <a:tc>
                  <a:txBody>
                    <a:bodyPr/>
                    <a:lstStyle/>
                    <a:p>
                      <a:pPr indent="0" lvl="0" marL="0" marR="12700" rtl="0" algn="l">
                        <a:lnSpc>
                          <a:spcPct val="106000"/>
                        </a:lnSpc>
                        <a:spcBef>
                          <a:spcPts val="0"/>
                        </a:spcBef>
                        <a:spcAft>
                          <a:spcPts val="0"/>
                        </a:spcAft>
                        <a:buNone/>
                      </a:pPr>
                      <a:r>
                        <a:rPr lang="en-US" sz="1200" u="none" cap="none" strike="noStrike"/>
                        <a:t>Electricity consumption </a:t>
                      </a:r>
                      <a:endParaRPr sz="1200" u="none" cap="none" strike="noStrike"/>
                    </a:p>
                  </a:txBody>
                  <a:tcPr marT="5025" marB="0" marR="20700" marL="47000">
                    <a:lnR cap="flat" cmpd="sng" w="12700">
                      <a:solidFill>
                        <a:srgbClr val="000000"/>
                      </a:solidFill>
                      <a:prstDash val="solid"/>
                      <a:round/>
                      <a:headEnd len="sm" w="sm" type="none"/>
                      <a:tailEnd len="sm" w="sm" type="none"/>
                    </a:lnR>
                  </a:tcPr>
                </a:tc>
                <a:tc>
                  <a:txBody>
                    <a:bodyPr/>
                    <a:lstStyle/>
                    <a:p>
                      <a:pPr indent="0" lvl="0" marL="0" rtl="0" algn="l">
                        <a:spcBef>
                          <a:spcPts val="0"/>
                        </a:spcBef>
                        <a:spcAft>
                          <a:spcPts val="0"/>
                        </a:spcAft>
                        <a:buNone/>
                      </a:pPr>
                      <a:r>
                        <a:rPr lang="en-US" sz="1200"/>
                        <a:t>3,957</a:t>
                      </a:r>
                      <a:endParaRPr sz="1200"/>
                    </a:p>
                    <a:p>
                      <a:pPr indent="0" lvl="0" marL="0" rtl="0" algn="l">
                        <a:spcBef>
                          <a:spcPts val="0"/>
                        </a:spcBef>
                        <a:spcAft>
                          <a:spcPts val="0"/>
                        </a:spcAft>
                        <a:buNone/>
                      </a:pPr>
                      <a:r>
                        <a:t/>
                      </a:r>
                      <a:endParaRPr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321275">
                <a:tc>
                  <a:txBody>
                    <a:bodyPr/>
                    <a:lstStyle/>
                    <a:p>
                      <a:pPr indent="0" lvl="0" marL="0" marR="0" rtl="0" algn="l">
                        <a:lnSpc>
                          <a:spcPct val="106000"/>
                        </a:lnSpc>
                        <a:spcBef>
                          <a:spcPts val="0"/>
                        </a:spcBef>
                        <a:spcAft>
                          <a:spcPts val="0"/>
                        </a:spcAft>
                        <a:buNone/>
                      </a:pPr>
                      <a:r>
                        <a:rPr b="1" lang="en-US" sz="1000" u="none" cap="none" strike="noStrike"/>
                        <a:t>3 </a:t>
                      </a:r>
                      <a:endParaRPr b="1" sz="1000" u="none" cap="none" strike="noStrike">
                        <a:latin typeface="Calibri"/>
                        <a:ea typeface="Calibri"/>
                        <a:cs typeface="Calibri"/>
                        <a:sym typeface="Calibri"/>
                      </a:endParaRPr>
                    </a:p>
                  </a:txBody>
                  <a:tcPr marT="5025" marB="0" marR="20700" marL="47000"/>
                </a:tc>
                <a:tc>
                  <a:txBody>
                    <a:bodyPr/>
                    <a:lstStyle/>
                    <a:p>
                      <a:pPr indent="0" lvl="0" marL="0" marR="0" rtl="0" algn="l">
                        <a:lnSpc>
                          <a:spcPct val="106000"/>
                        </a:lnSpc>
                        <a:spcBef>
                          <a:spcPts val="0"/>
                        </a:spcBef>
                        <a:spcAft>
                          <a:spcPts val="0"/>
                        </a:spcAft>
                        <a:buNone/>
                      </a:pPr>
                      <a:r>
                        <a:rPr lang="en-US" sz="1200" u="none" cap="none" strike="noStrike"/>
                        <a:t>Water consumption </a:t>
                      </a:r>
                      <a:endParaRPr sz="1200" u="none" cap="none" strike="noStrike"/>
                    </a:p>
                  </a:txBody>
                  <a:tcPr marT="5025" marB="0" marR="20700" marL="47000">
                    <a:lnR cap="flat" cmpd="sng" w="12700">
                      <a:solidFill>
                        <a:srgbClr val="000000"/>
                      </a:solidFill>
                      <a:prstDash val="solid"/>
                      <a:round/>
                      <a:headEnd len="sm" w="sm" type="none"/>
                      <a:tailEnd len="sm" w="sm" type="none"/>
                    </a:lnR>
                  </a:tcPr>
                </a:tc>
                <a:tc>
                  <a:txBody>
                    <a:bodyPr/>
                    <a:lstStyle/>
                    <a:p>
                      <a:pPr indent="0" lvl="0" marL="0" rtl="0" algn="l">
                        <a:spcBef>
                          <a:spcPts val="0"/>
                        </a:spcBef>
                        <a:spcAft>
                          <a:spcPts val="0"/>
                        </a:spcAft>
                        <a:buNone/>
                      </a:pPr>
                      <a:r>
                        <a:rPr lang="en-US" sz="1200"/>
                        <a:t>263</a:t>
                      </a:r>
                      <a:endParaRPr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395800">
                <a:tc>
                  <a:txBody>
                    <a:bodyPr/>
                    <a:lstStyle/>
                    <a:p>
                      <a:pPr indent="0" lvl="0" marL="0" marR="0" rtl="0" algn="l">
                        <a:lnSpc>
                          <a:spcPct val="106000"/>
                        </a:lnSpc>
                        <a:spcBef>
                          <a:spcPts val="0"/>
                        </a:spcBef>
                        <a:spcAft>
                          <a:spcPts val="0"/>
                        </a:spcAft>
                        <a:buNone/>
                      </a:pPr>
                      <a:r>
                        <a:rPr b="1" lang="en-US" sz="1000" u="none" cap="none" strike="noStrike"/>
                        <a:t>4 </a:t>
                      </a:r>
                      <a:endParaRPr b="1" sz="1000" u="none" cap="none" strike="noStrike">
                        <a:latin typeface="Calibri"/>
                        <a:ea typeface="Calibri"/>
                        <a:cs typeface="Calibri"/>
                        <a:sym typeface="Calibri"/>
                      </a:endParaRPr>
                    </a:p>
                  </a:txBody>
                  <a:tcPr marT="5025" marB="0" marR="20700" marL="47000"/>
                </a:tc>
                <a:tc>
                  <a:txBody>
                    <a:bodyPr/>
                    <a:lstStyle/>
                    <a:p>
                      <a:pPr indent="0" lvl="0" marL="0" marR="0" rtl="0" algn="l">
                        <a:lnSpc>
                          <a:spcPct val="106000"/>
                        </a:lnSpc>
                        <a:spcBef>
                          <a:spcPts val="0"/>
                        </a:spcBef>
                        <a:spcAft>
                          <a:spcPts val="0"/>
                        </a:spcAft>
                        <a:buNone/>
                      </a:pPr>
                      <a:r>
                        <a:rPr lang="en-US" sz="1200" u="none" cap="none" strike="noStrike"/>
                        <a:t>Internet and phone </a:t>
                      </a:r>
                      <a:endParaRPr sz="1200"/>
                    </a:p>
                    <a:p>
                      <a:pPr indent="0" lvl="0" marL="0" marR="0" rtl="0" algn="l">
                        <a:lnSpc>
                          <a:spcPct val="106000"/>
                        </a:lnSpc>
                        <a:spcBef>
                          <a:spcPts val="0"/>
                        </a:spcBef>
                        <a:spcAft>
                          <a:spcPts val="0"/>
                        </a:spcAft>
                        <a:buNone/>
                      </a:pPr>
                      <a:r>
                        <a:rPr lang="en-US" sz="1200" u="none" cap="none" strike="noStrike"/>
                        <a:t> </a:t>
                      </a:r>
                      <a:endParaRPr sz="1200" u="none" cap="none" strike="noStrike"/>
                    </a:p>
                  </a:txBody>
                  <a:tcPr marT="5025" marB="0" marR="20700" marL="47000">
                    <a:lnR cap="flat" cmpd="sng" w="12700">
                      <a:solidFill>
                        <a:srgbClr val="000000"/>
                      </a:solidFill>
                      <a:prstDash val="solid"/>
                      <a:round/>
                      <a:headEnd len="sm" w="sm" type="none"/>
                      <a:tailEnd len="sm" w="sm" type="none"/>
                    </a:lnR>
                  </a:tcPr>
                </a:tc>
                <a:tc>
                  <a:txBody>
                    <a:bodyPr/>
                    <a:lstStyle/>
                    <a:p>
                      <a:pPr indent="0" lvl="0" marL="0" rtl="0" algn="l">
                        <a:spcBef>
                          <a:spcPts val="0"/>
                        </a:spcBef>
                        <a:spcAft>
                          <a:spcPts val="0"/>
                        </a:spcAft>
                        <a:buNone/>
                      </a:pPr>
                      <a:r>
                        <a:rPr lang="en-US" sz="1200"/>
                        <a:t>987</a:t>
                      </a:r>
                      <a:endParaRPr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395800">
                <a:tc>
                  <a:txBody>
                    <a:bodyPr/>
                    <a:lstStyle/>
                    <a:p>
                      <a:pPr indent="0" lvl="0" marL="0" marR="0" rtl="0" algn="l">
                        <a:lnSpc>
                          <a:spcPct val="106000"/>
                        </a:lnSpc>
                        <a:spcBef>
                          <a:spcPts val="0"/>
                        </a:spcBef>
                        <a:spcAft>
                          <a:spcPts val="0"/>
                        </a:spcAft>
                        <a:buNone/>
                      </a:pPr>
                      <a:r>
                        <a:rPr b="1" lang="en-US" sz="1000"/>
                        <a:t>5</a:t>
                      </a:r>
                      <a:endParaRPr b="1" sz="1000" u="none" cap="none" strike="noStrike">
                        <a:latin typeface="Calibri"/>
                        <a:ea typeface="Calibri"/>
                        <a:cs typeface="Calibri"/>
                        <a:sym typeface="Calibri"/>
                      </a:endParaRPr>
                    </a:p>
                  </a:txBody>
                  <a:tcPr marT="5025" marB="0" marR="20700" marL="47000"/>
                </a:tc>
                <a:tc>
                  <a:txBody>
                    <a:bodyPr/>
                    <a:lstStyle/>
                    <a:p>
                      <a:pPr indent="0" lvl="0" marL="0" marR="0" rtl="0" algn="l">
                        <a:lnSpc>
                          <a:spcPct val="106000"/>
                        </a:lnSpc>
                        <a:spcBef>
                          <a:spcPts val="0"/>
                        </a:spcBef>
                        <a:spcAft>
                          <a:spcPts val="0"/>
                        </a:spcAft>
                        <a:buNone/>
                      </a:pPr>
                      <a:r>
                        <a:rPr lang="en-US" sz="1200" u="none" cap="none" strike="noStrike"/>
                        <a:t>Maintenance </a:t>
                      </a:r>
                      <a:endParaRPr sz="1200"/>
                    </a:p>
                    <a:p>
                      <a:pPr indent="0" lvl="0" marL="0" marR="0" rtl="0" algn="l">
                        <a:lnSpc>
                          <a:spcPct val="106000"/>
                        </a:lnSpc>
                        <a:spcBef>
                          <a:spcPts val="0"/>
                        </a:spcBef>
                        <a:spcAft>
                          <a:spcPts val="0"/>
                        </a:spcAft>
                        <a:buNone/>
                      </a:pPr>
                      <a:r>
                        <a:rPr lang="en-US" sz="1200" u="none" cap="none" strike="noStrike"/>
                        <a:t> </a:t>
                      </a:r>
                      <a:endParaRPr sz="1200" u="none" cap="none" strike="noStrike"/>
                    </a:p>
                  </a:txBody>
                  <a:tcPr marT="5025" marB="0" marR="20700" marL="47000">
                    <a:lnR cap="flat" cmpd="sng" w="12700">
                      <a:solidFill>
                        <a:srgbClr val="000000"/>
                      </a:solidFill>
                      <a:prstDash val="solid"/>
                      <a:round/>
                      <a:headEnd len="sm" w="sm" type="none"/>
                      <a:tailEnd len="sm" w="sm" type="none"/>
                    </a:lnR>
                  </a:tcPr>
                </a:tc>
                <a:tc>
                  <a:txBody>
                    <a:bodyPr/>
                    <a:lstStyle/>
                    <a:p>
                      <a:pPr indent="0" lvl="0" marL="0" rtl="0" algn="l">
                        <a:spcBef>
                          <a:spcPts val="0"/>
                        </a:spcBef>
                        <a:spcAft>
                          <a:spcPts val="0"/>
                        </a:spcAft>
                        <a:buNone/>
                      </a:pPr>
                      <a:r>
                        <a:rPr lang="en-US" sz="1200"/>
                        <a:t>10,000</a:t>
                      </a:r>
                      <a:endParaRPr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395800">
                <a:tc>
                  <a:txBody>
                    <a:bodyPr/>
                    <a:lstStyle/>
                    <a:p>
                      <a:pPr indent="0" lvl="0" marL="0" marR="0" rtl="0" algn="l">
                        <a:lnSpc>
                          <a:spcPct val="106000"/>
                        </a:lnSpc>
                        <a:spcBef>
                          <a:spcPts val="0"/>
                        </a:spcBef>
                        <a:spcAft>
                          <a:spcPts val="0"/>
                        </a:spcAft>
                        <a:buNone/>
                      </a:pPr>
                      <a:r>
                        <a:rPr b="1" lang="en-US" sz="1000"/>
                        <a:t>6</a:t>
                      </a:r>
                      <a:r>
                        <a:rPr b="1" lang="en-US" sz="1000" u="none" cap="none" strike="noStrike"/>
                        <a:t> </a:t>
                      </a:r>
                      <a:endParaRPr b="1" sz="1000" u="none" cap="none" strike="noStrike">
                        <a:latin typeface="Calibri"/>
                        <a:ea typeface="Calibri"/>
                        <a:cs typeface="Calibri"/>
                        <a:sym typeface="Calibri"/>
                      </a:endParaRPr>
                    </a:p>
                  </a:txBody>
                  <a:tcPr marT="5025" marB="0" marR="20700" marL="47000"/>
                </a:tc>
                <a:tc>
                  <a:txBody>
                    <a:bodyPr/>
                    <a:lstStyle/>
                    <a:p>
                      <a:pPr indent="0" lvl="0" marL="0" marR="0" rtl="0" algn="l">
                        <a:lnSpc>
                          <a:spcPct val="106000"/>
                        </a:lnSpc>
                        <a:spcBef>
                          <a:spcPts val="0"/>
                        </a:spcBef>
                        <a:spcAft>
                          <a:spcPts val="0"/>
                        </a:spcAft>
                        <a:buNone/>
                      </a:pPr>
                      <a:r>
                        <a:rPr lang="en-US" sz="1200" u="none" cap="none" strike="noStrike"/>
                        <a:t>Insurance </a:t>
                      </a:r>
                      <a:endParaRPr sz="1200"/>
                    </a:p>
                    <a:p>
                      <a:pPr indent="0" lvl="0" marL="0" marR="0" rtl="0" algn="l">
                        <a:lnSpc>
                          <a:spcPct val="106000"/>
                        </a:lnSpc>
                        <a:spcBef>
                          <a:spcPts val="0"/>
                        </a:spcBef>
                        <a:spcAft>
                          <a:spcPts val="0"/>
                        </a:spcAft>
                        <a:buNone/>
                      </a:pPr>
                      <a:r>
                        <a:rPr lang="en-US" sz="1200" u="none" cap="none" strike="noStrike"/>
                        <a:t> </a:t>
                      </a:r>
                      <a:endParaRPr sz="1200" u="none" cap="none" strike="noStrike"/>
                    </a:p>
                  </a:txBody>
                  <a:tcPr marT="5025" marB="0" marR="20700" marL="47000">
                    <a:lnR cap="flat" cmpd="sng" w="12700">
                      <a:solidFill>
                        <a:srgbClr val="000000"/>
                      </a:solidFill>
                      <a:prstDash val="solid"/>
                      <a:round/>
                      <a:headEnd len="sm" w="sm" type="none"/>
                      <a:tailEnd len="sm" w="sm" type="none"/>
                    </a:lnR>
                  </a:tcPr>
                </a:tc>
                <a:tc>
                  <a:txBody>
                    <a:bodyPr/>
                    <a:lstStyle/>
                    <a:p>
                      <a:pPr indent="0" lvl="0" marL="0" rtl="0" algn="l">
                        <a:spcBef>
                          <a:spcPts val="0"/>
                        </a:spcBef>
                        <a:spcAft>
                          <a:spcPts val="0"/>
                        </a:spcAft>
                        <a:buNone/>
                      </a:pPr>
                      <a:r>
                        <a:rPr lang="en-US" sz="1200"/>
                        <a:t>10,000</a:t>
                      </a:r>
                      <a:endParaRPr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384400">
                <a:tc>
                  <a:txBody>
                    <a:bodyPr/>
                    <a:lstStyle/>
                    <a:p>
                      <a:pPr indent="0" lvl="0" marL="0" marR="0" rtl="0" algn="l">
                        <a:lnSpc>
                          <a:spcPct val="106000"/>
                        </a:lnSpc>
                        <a:spcBef>
                          <a:spcPts val="0"/>
                        </a:spcBef>
                        <a:spcAft>
                          <a:spcPts val="0"/>
                        </a:spcAft>
                        <a:buNone/>
                      </a:pPr>
                      <a:r>
                        <a:rPr b="1" lang="en-US" sz="1000"/>
                        <a:t>7</a:t>
                      </a:r>
                      <a:r>
                        <a:rPr b="1" lang="en-US" sz="1000" u="none" cap="none" strike="noStrike"/>
                        <a:t> </a:t>
                      </a:r>
                      <a:endParaRPr b="1" sz="1000" u="none" cap="none" strike="noStrike">
                        <a:latin typeface="Calibri"/>
                        <a:ea typeface="Calibri"/>
                        <a:cs typeface="Calibri"/>
                        <a:sym typeface="Calibri"/>
                      </a:endParaRPr>
                    </a:p>
                  </a:txBody>
                  <a:tcPr marT="5025" marB="0" marR="20700" marL="47000"/>
                </a:tc>
                <a:tc>
                  <a:txBody>
                    <a:bodyPr/>
                    <a:lstStyle/>
                    <a:p>
                      <a:pPr indent="0" lvl="0" marL="0" rtl="0" algn="l">
                        <a:spcBef>
                          <a:spcPts val="0"/>
                        </a:spcBef>
                        <a:spcAft>
                          <a:spcPts val="0"/>
                        </a:spcAft>
                        <a:buNone/>
                      </a:pPr>
                      <a:r>
                        <a:rPr lang="en-US" sz="1200"/>
                        <a:t>Construction </a:t>
                      </a:r>
                      <a:endParaRPr sz="1200"/>
                    </a:p>
                    <a:p>
                      <a:pPr indent="0" lvl="0" marL="0" marR="0" rtl="0" algn="l">
                        <a:lnSpc>
                          <a:spcPct val="106000"/>
                        </a:lnSpc>
                        <a:spcBef>
                          <a:spcPts val="0"/>
                        </a:spcBef>
                        <a:spcAft>
                          <a:spcPts val="0"/>
                        </a:spcAft>
                        <a:buNone/>
                      </a:pPr>
                      <a:r>
                        <a:rPr lang="en-US" sz="1200" u="none" cap="none" strike="noStrike"/>
                        <a:t> </a:t>
                      </a:r>
                      <a:endParaRPr sz="1200" u="none" cap="none" strike="noStrike"/>
                    </a:p>
                  </a:txBody>
                  <a:tcPr marT="5025" marB="0" marR="20700" marL="47000">
                    <a:lnR cap="flat" cmpd="sng" w="12700">
                      <a:solidFill>
                        <a:srgbClr val="000000"/>
                      </a:solidFill>
                      <a:prstDash val="solid"/>
                      <a:round/>
                      <a:headEnd len="sm" w="sm" type="none"/>
                      <a:tailEnd len="sm" w="sm" type="none"/>
                    </a:lnR>
                  </a:tcPr>
                </a:tc>
                <a:tc>
                  <a:txBody>
                    <a:bodyPr/>
                    <a:lstStyle/>
                    <a:p>
                      <a:pPr indent="0" lvl="0" marL="0" rtl="0" algn="l">
                        <a:lnSpc>
                          <a:spcPct val="107916"/>
                        </a:lnSpc>
                        <a:spcBef>
                          <a:spcPts val="0"/>
                        </a:spcBef>
                        <a:spcAft>
                          <a:spcPts val="0"/>
                        </a:spcAft>
                        <a:buNone/>
                      </a:pPr>
                      <a:r>
                        <a:rPr lang="en-US" sz="1200"/>
                        <a:t>1,041,142</a:t>
                      </a:r>
                      <a:endParaRPr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321275">
                <a:tc>
                  <a:txBody>
                    <a:bodyPr/>
                    <a:lstStyle/>
                    <a:p>
                      <a:pPr indent="0" lvl="0" marL="0" marR="0" rtl="0" algn="l">
                        <a:lnSpc>
                          <a:spcPct val="106000"/>
                        </a:lnSpc>
                        <a:spcBef>
                          <a:spcPts val="0"/>
                        </a:spcBef>
                        <a:spcAft>
                          <a:spcPts val="0"/>
                        </a:spcAft>
                        <a:buNone/>
                      </a:pPr>
                      <a:r>
                        <a:rPr b="1" lang="en-US" sz="1000"/>
                        <a:t>8</a:t>
                      </a:r>
                      <a:endParaRPr b="1" sz="1000" u="none" cap="none" strike="noStrike">
                        <a:latin typeface="Calibri"/>
                        <a:ea typeface="Calibri"/>
                        <a:cs typeface="Calibri"/>
                        <a:sym typeface="Calibri"/>
                      </a:endParaRPr>
                    </a:p>
                  </a:txBody>
                  <a:tcPr marT="5025" marB="0" marR="20700" marL="47000"/>
                </a:tc>
                <a:tc>
                  <a:txBody>
                    <a:bodyPr/>
                    <a:lstStyle/>
                    <a:p>
                      <a:pPr indent="0" lvl="0" marL="0" marR="0" rtl="0" algn="l">
                        <a:lnSpc>
                          <a:spcPct val="106000"/>
                        </a:lnSpc>
                        <a:spcBef>
                          <a:spcPts val="0"/>
                        </a:spcBef>
                        <a:spcAft>
                          <a:spcPts val="0"/>
                        </a:spcAft>
                        <a:buNone/>
                      </a:pPr>
                      <a:r>
                        <a:rPr lang="en-US" sz="1200" u="none" cap="none" strike="noStrike"/>
                        <a:t>Waste </a:t>
                      </a:r>
                      <a:endParaRPr sz="1200" u="none" cap="none" strike="noStrike"/>
                    </a:p>
                  </a:txBody>
                  <a:tcPr marT="5025" marB="0" marR="20700" marL="47000">
                    <a:lnR cap="flat" cmpd="sng" w="12700">
                      <a:solidFill>
                        <a:srgbClr val="000000"/>
                      </a:solidFill>
                      <a:prstDash val="solid"/>
                      <a:round/>
                      <a:headEnd len="sm" w="sm" type="none"/>
                      <a:tailEnd len="sm" w="sm" type="none"/>
                    </a:lnR>
                  </a:tcPr>
                </a:tc>
                <a:tc>
                  <a:txBody>
                    <a:bodyPr/>
                    <a:lstStyle/>
                    <a:p>
                      <a:pPr indent="0" lvl="0" marL="0" rtl="0" algn="l">
                        <a:lnSpc>
                          <a:spcPct val="107916"/>
                        </a:lnSpc>
                        <a:spcBef>
                          <a:spcPts val="0"/>
                        </a:spcBef>
                        <a:spcAft>
                          <a:spcPts val="0"/>
                        </a:spcAft>
                        <a:buNone/>
                      </a:pPr>
                      <a:r>
                        <a:rPr lang="en-US" sz="1200"/>
                        <a:t>218,520</a:t>
                      </a:r>
                      <a:endParaRPr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330675">
                <a:tc>
                  <a:txBody>
                    <a:bodyPr/>
                    <a:lstStyle/>
                    <a:p>
                      <a:pPr indent="0" lvl="0" marL="0" marR="0" rtl="0" algn="l">
                        <a:lnSpc>
                          <a:spcPct val="106000"/>
                        </a:lnSpc>
                        <a:spcBef>
                          <a:spcPts val="0"/>
                        </a:spcBef>
                        <a:spcAft>
                          <a:spcPts val="0"/>
                        </a:spcAft>
                        <a:buNone/>
                      </a:pPr>
                      <a:r>
                        <a:rPr b="1" lang="en-US" sz="1000" u="none" cap="none" strike="noStrike"/>
                        <a:t>Total annual cost</a:t>
                      </a:r>
                      <a:r>
                        <a:rPr lang="en-US" sz="1000" u="none" cap="none" strike="noStrike"/>
                        <a:t>  </a:t>
                      </a:r>
                      <a:endParaRPr sz="1000" u="none" cap="none" strike="noStrike"/>
                    </a:p>
                  </a:txBody>
                  <a:tcPr marT="5025" marB="0" marR="20700" marL="47000"/>
                </a:tc>
                <a:tc>
                  <a:txBody>
                    <a:bodyPr/>
                    <a:lstStyle/>
                    <a:p>
                      <a:pPr indent="0" lvl="0" marL="0" marR="0" rtl="0" algn="l">
                        <a:lnSpc>
                          <a:spcPct val="106000"/>
                        </a:lnSpc>
                        <a:spcBef>
                          <a:spcPts val="0"/>
                        </a:spcBef>
                        <a:spcAft>
                          <a:spcPts val="0"/>
                        </a:spcAft>
                        <a:buNone/>
                      </a:pPr>
                      <a:r>
                        <a:rPr lang="en-US" sz="1000" u="none" cap="none" strike="noStrike"/>
                        <a:t> </a:t>
                      </a:r>
                      <a:endParaRPr sz="1000" u="none" cap="none" strike="noStrike"/>
                    </a:p>
                  </a:txBody>
                  <a:tcPr marT="5025" marB="0" marR="20700" marL="47000">
                    <a:lnR cap="flat" cmpd="sng" w="12700">
                      <a:solidFill>
                        <a:srgbClr val="000000"/>
                      </a:solidFill>
                      <a:prstDash val="solid"/>
                      <a:round/>
                      <a:headEnd len="sm" w="sm" type="none"/>
                      <a:tailEnd len="sm" w="sm" type="none"/>
                    </a:lnR>
                  </a:tcPr>
                </a:tc>
                <a:tc>
                  <a:txBody>
                    <a:bodyPr/>
                    <a:lstStyle/>
                    <a:p>
                      <a:pPr indent="0" lvl="0" marL="0" rtl="0" algn="l">
                        <a:spcBef>
                          <a:spcPts val="0"/>
                        </a:spcBef>
                        <a:spcAft>
                          <a:spcPts val="0"/>
                        </a:spcAft>
                        <a:buNone/>
                      </a:pPr>
                      <a:r>
                        <a:rPr lang="en-US" sz="1200"/>
                        <a:t>1,464,341</a:t>
                      </a:r>
                      <a:endParaRPr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bl>
          </a:graphicData>
        </a:graphic>
      </p:graphicFrame>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9" name="Shape 709"/>
        <p:cNvGrpSpPr/>
        <p:nvPr/>
      </p:nvGrpSpPr>
      <p:grpSpPr>
        <a:xfrm>
          <a:off x="0" y="0"/>
          <a:ext cx="0" cy="0"/>
          <a:chOff x="0" y="0"/>
          <a:chExt cx="0" cy="0"/>
        </a:xfrm>
      </p:grpSpPr>
      <p:sp>
        <p:nvSpPr>
          <p:cNvPr id="710" name="Google Shape;710;p35"/>
          <p:cNvSpPr txBox="1"/>
          <p:nvPr>
            <p:ph type="title"/>
          </p:nvPr>
        </p:nvSpPr>
        <p:spPr>
          <a:xfrm>
            <a:off x="2512025" y="1510500"/>
            <a:ext cx="5929200" cy="1486200"/>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9600"/>
              <a:buNone/>
            </a:pPr>
            <a:r>
              <a:rPr b="1" lang="en-US" sz="5300"/>
              <a:t>Cash </a:t>
            </a:r>
            <a:r>
              <a:rPr b="1" lang="en-US" sz="5300"/>
              <a:t>flow</a:t>
            </a:r>
            <a:endParaRPr b="1" sz="5300"/>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4" name="Shape 714"/>
        <p:cNvGrpSpPr/>
        <p:nvPr/>
      </p:nvGrpSpPr>
      <p:grpSpPr>
        <a:xfrm>
          <a:off x="0" y="0"/>
          <a:ext cx="0" cy="0"/>
          <a:chOff x="0" y="0"/>
          <a:chExt cx="0" cy="0"/>
        </a:xfrm>
      </p:grpSpPr>
      <p:graphicFrame>
        <p:nvGraphicFramePr>
          <p:cNvPr id="715" name="Google Shape;715;g24f44fe2464_0_0"/>
          <p:cNvGraphicFramePr/>
          <p:nvPr/>
        </p:nvGraphicFramePr>
        <p:xfrm>
          <a:off x="-2436275" y="-207180"/>
          <a:ext cx="3000000" cy="3000000"/>
        </p:xfrm>
        <a:graphic>
          <a:graphicData uri="http://schemas.openxmlformats.org/drawingml/2006/table">
            <a:tbl>
              <a:tblPr>
                <a:noFill/>
                <a:tableStyleId>{E74D1B0B-EE06-48DC-BB55-F17A4812075F}</a:tableStyleId>
              </a:tblPr>
              <a:tblGrid>
                <a:gridCol w="3265675"/>
                <a:gridCol w="2072425"/>
                <a:gridCol w="1569975"/>
                <a:gridCol w="1569975"/>
                <a:gridCol w="1569975"/>
                <a:gridCol w="1594025"/>
                <a:gridCol w="1546025"/>
              </a:tblGrid>
              <a:tr h="409475">
                <a:tc>
                  <a:txBody>
                    <a:bodyPr/>
                    <a:lstStyle/>
                    <a:p>
                      <a:pPr indent="0" lvl="0" marL="0" rtl="0" algn="l">
                        <a:lnSpc>
                          <a:spcPct val="115000"/>
                        </a:lnSpc>
                        <a:spcBef>
                          <a:spcPts val="0"/>
                        </a:spcBef>
                        <a:spcAft>
                          <a:spcPts val="0"/>
                        </a:spcAft>
                        <a:buNone/>
                      </a:pPr>
                      <a:r>
                        <a:rPr b="1" lang="en-US" sz="1100">
                          <a:latin typeface="Calibri"/>
                          <a:ea typeface="Calibri"/>
                          <a:cs typeface="Calibri"/>
                          <a:sym typeface="Calibri"/>
                        </a:rPr>
                        <a:t>Income Statement</a:t>
                      </a:r>
                      <a:endParaRPr b="1"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0:0"/>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0:1"/>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0:2"/>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0:3"/>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0:4"/>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0:5"/>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0:6"/>
                      </a:ext>
                    </a:extLst>
                  </a:tcPr>
                </a:tc>
              </a:tr>
              <a:tr h="385850">
                <a:tc>
                  <a:txBody>
                    <a:bodyPr/>
                    <a:lstStyle/>
                    <a:p>
                      <a:pPr indent="0" lvl="0" marL="0" rtl="0" algn="l">
                        <a:lnSpc>
                          <a:spcPct val="115000"/>
                        </a:lnSpc>
                        <a:spcBef>
                          <a:spcPts val="0"/>
                        </a:spcBef>
                        <a:spcAft>
                          <a:spcPts val="0"/>
                        </a:spcAft>
                        <a:buNone/>
                      </a:pPr>
                      <a:r>
                        <a:rPr b="1" lang="en-US" sz="1100">
                          <a:latin typeface="Calibri"/>
                          <a:ea typeface="Calibri"/>
                          <a:cs typeface="Calibri"/>
                          <a:sym typeface="Calibri"/>
                        </a:rPr>
                        <a:t>End of Year</a:t>
                      </a:r>
                      <a:endParaRPr b="1"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1:0"/>
                      </a:ext>
                    </a:extLst>
                  </a:tcPr>
                </a:tc>
                <a:tc>
                  <a:txBody>
                    <a:bodyPr/>
                    <a:lstStyle/>
                    <a:p>
                      <a:pPr indent="0" lvl="0" marL="0" rtl="0" algn="ctr">
                        <a:lnSpc>
                          <a:spcPct val="115000"/>
                        </a:lnSpc>
                        <a:spcBef>
                          <a:spcPts val="0"/>
                        </a:spcBef>
                        <a:spcAft>
                          <a:spcPts val="0"/>
                        </a:spcAft>
                        <a:buNone/>
                      </a:pPr>
                      <a:r>
                        <a:rPr b="1" lang="en-US" sz="1100">
                          <a:latin typeface="Calibri"/>
                          <a:ea typeface="Calibri"/>
                          <a:cs typeface="Calibri"/>
                          <a:sym typeface="Calibri"/>
                        </a:rPr>
                        <a:t>0</a:t>
                      </a:r>
                      <a:endParaRPr b="1"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1:1"/>
                      </a:ext>
                    </a:extLst>
                  </a:tcPr>
                </a:tc>
                <a:tc>
                  <a:txBody>
                    <a:bodyPr/>
                    <a:lstStyle/>
                    <a:p>
                      <a:pPr indent="0" lvl="0" marL="0" rtl="0" algn="ctr">
                        <a:lnSpc>
                          <a:spcPct val="115000"/>
                        </a:lnSpc>
                        <a:spcBef>
                          <a:spcPts val="0"/>
                        </a:spcBef>
                        <a:spcAft>
                          <a:spcPts val="0"/>
                        </a:spcAft>
                        <a:buNone/>
                      </a:pPr>
                      <a:r>
                        <a:rPr b="1" lang="en-US" sz="1100">
                          <a:latin typeface="Calibri"/>
                          <a:ea typeface="Calibri"/>
                          <a:cs typeface="Calibri"/>
                          <a:sym typeface="Calibri"/>
                        </a:rPr>
                        <a:t>1</a:t>
                      </a:r>
                      <a:endParaRPr b="1"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1:2"/>
                      </a:ext>
                    </a:extLst>
                  </a:tcPr>
                </a:tc>
                <a:tc>
                  <a:txBody>
                    <a:bodyPr/>
                    <a:lstStyle/>
                    <a:p>
                      <a:pPr indent="0" lvl="0" marL="0" rtl="0" algn="ctr">
                        <a:lnSpc>
                          <a:spcPct val="115000"/>
                        </a:lnSpc>
                        <a:spcBef>
                          <a:spcPts val="0"/>
                        </a:spcBef>
                        <a:spcAft>
                          <a:spcPts val="0"/>
                        </a:spcAft>
                        <a:buNone/>
                      </a:pPr>
                      <a:r>
                        <a:rPr b="1" lang="en-US" sz="1100">
                          <a:latin typeface="Calibri"/>
                          <a:ea typeface="Calibri"/>
                          <a:cs typeface="Calibri"/>
                          <a:sym typeface="Calibri"/>
                        </a:rPr>
                        <a:t>2</a:t>
                      </a:r>
                      <a:endParaRPr b="1"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1:3"/>
                      </a:ext>
                    </a:extLst>
                  </a:tcPr>
                </a:tc>
                <a:tc>
                  <a:txBody>
                    <a:bodyPr/>
                    <a:lstStyle/>
                    <a:p>
                      <a:pPr indent="0" lvl="0" marL="0" rtl="0" algn="ctr">
                        <a:lnSpc>
                          <a:spcPct val="115000"/>
                        </a:lnSpc>
                        <a:spcBef>
                          <a:spcPts val="0"/>
                        </a:spcBef>
                        <a:spcAft>
                          <a:spcPts val="0"/>
                        </a:spcAft>
                        <a:buNone/>
                      </a:pPr>
                      <a:r>
                        <a:rPr b="1" lang="en-US" sz="1100">
                          <a:latin typeface="Calibri"/>
                          <a:ea typeface="Calibri"/>
                          <a:cs typeface="Calibri"/>
                          <a:sym typeface="Calibri"/>
                        </a:rPr>
                        <a:t>3</a:t>
                      </a:r>
                      <a:endParaRPr b="1"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1:4"/>
                      </a:ext>
                    </a:extLst>
                  </a:tcPr>
                </a:tc>
                <a:tc>
                  <a:txBody>
                    <a:bodyPr/>
                    <a:lstStyle/>
                    <a:p>
                      <a:pPr indent="0" lvl="0" marL="0" rtl="0" algn="ctr">
                        <a:lnSpc>
                          <a:spcPct val="115000"/>
                        </a:lnSpc>
                        <a:spcBef>
                          <a:spcPts val="0"/>
                        </a:spcBef>
                        <a:spcAft>
                          <a:spcPts val="0"/>
                        </a:spcAft>
                        <a:buNone/>
                      </a:pPr>
                      <a:r>
                        <a:rPr b="1" lang="en-US" sz="1100">
                          <a:latin typeface="Calibri"/>
                          <a:ea typeface="Calibri"/>
                          <a:cs typeface="Calibri"/>
                          <a:sym typeface="Calibri"/>
                        </a:rPr>
                        <a:t>4</a:t>
                      </a:r>
                      <a:endParaRPr b="1"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1:5"/>
                      </a:ext>
                    </a:extLst>
                  </a:tcPr>
                </a:tc>
                <a:tc>
                  <a:txBody>
                    <a:bodyPr/>
                    <a:lstStyle/>
                    <a:p>
                      <a:pPr indent="0" lvl="0" marL="0" rtl="0" algn="ctr">
                        <a:lnSpc>
                          <a:spcPct val="115000"/>
                        </a:lnSpc>
                        <a:spcBef>
                          <a:spcPts val="0"/>
                        </a:spcBef>
                        <a:spcAft>
                          <a:spcPts val="0"/>
                        </a:spcAft>
                        <a:buNone/>
                      </a:pPr>
                      <a:r>
                        <a:rPr b="1" lang="en-US" sz="1100">
                          <a:latin typeface="Calibri"/>
                          <a:ea typeface="Calibri"/>
                          <a:cs typeface="Calibri"/>
                          <a:sym typeface="Calibri"/>
                        </a:rPr>
                        <a:t>5</a:t>
                      </a:r>
                      <a:endParaRPr b="1"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1:6"/>
                      </a:ext>
                    </a:extLst>
                  </a:tcPr>
                </a:tc>
              </a:tr>
              <a:tr h="506400">
                <a:tc>
                  <a:txBody>
                    <a:bodyPr/>
                    <a:lstStyle/>
                    <a:p>
                      <a:pPr indent="0" lvl="0" marL="0" rtl="0" algn="l">
                        <a:lnSpc>
                          <a:spcPct val="115000"/>
                        </a:lnSpc>
                        <a:spcBef>
                          <a:spcPts val="0"/>
                        </a:spcBef>
                        <a:spcAft>
                          <a:spcPts val="0"/>
                        </a:spcAft>
                        <a:buNone/>
                      </a:pPr>
                      <a:r>
                        <a:rPr b="1" lang="en-US" sz="1100">
                          <a:latin typeface="Calibri"/>
                          <a:ea typeface="Calibri"/>
                          <a:cs typeface="Calibri"/>
                          <a:sym typeface="Calibri"/>
                        </a:rPr>
                        <a:t>Revenue</a:t>
                      </a:r>
                      <a:endParaRPr b="1"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2:0"/>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2:1"/>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$18,000,000.00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2:2"/>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$18,400,000.00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2:3"/>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$187,000,000.00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2:4"/>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$19,000,000.00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2:5"/>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$19,500,000.00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2:6"/>
                      </a:ext>
                    </a:extLst>
                  </a:tcPr>
                </a:tc>
              </a:tr>
              <a:tr h="409475">
                <a:tc>
                  <a:txBody>
                    <a:bodyPr/>
                    <a:lstStyle/>
                    <a:p>
                      <a:pPr indent="0" lvl="0" marL="0" rtl="0" algn="l">
                        <a:lnSpc>
                          <a:spcPct val="115000"/>
                        </a:lnSpc>
                        <a:spcBef>
                          <a:spcPts val="0"/>
                        </a:spcBef>
                        <a:spcAft>
                          <a:spcPts val="0"/>
                        </a:spcAft>
                        <a:buNone/>
                      </a:pPr>
                      <a:r>
                        <a:rPr b="1" lang="en-US" sz="1100">
                          <a:latin typeface="Calibri"/>
                          <a:ea typeface="Calibri"/>
                          <a:cs typeface="Calibri"/>
                          <a:sym typeface="Calibri"/>
                        </a:rPr>
                        <a:t>Savings in Transportation</a:t>
                      </a:r>
                      <a:endParaRPr b="1"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3:0"/>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3:1"/>
                      </a:ext>
                    </a:extLst>
                  </a:tcPr>
                </a:tc>
                <a:tc>
                  <a:txBody>
                    <a:bodyPr/>
                    <a:lstStyle/>
                    <a:p>
                      <a:pPr indent="0" lvl="0" marL="0" rtl="0" algn="r">
                        <a:lnSpc>
                          <a:spcPct val="115000"/>
                        </a:lnSpc>
                        <a:spcBef>
                          <a:spcPts val="0"/>
                        </a:spcBef>
                        <a:spcAft>
                          <a:spcPts val="0"/>
                        </a:spcAft>
                        <a:buNone/>
                      </a:pPr>
                      <a:r>
                        <a:rPr lang="en-US" sz="1200">
                          <a:latin typeface="Times New Roman"/>
                          <a:ea typeface="Times New Roman"/>
                          <a:cs typeface="Times New Roman"/>
                          <a:sym typeface="Times New Roman"/>
                        </a:rPr>
                        <a:t>$1,300,000.00</a:t>
                      </a:r>
                      <a:endParaRPr sz="1200">
                        <a:latin typeface="Times New Roman"/>
                        <a:ea typeface="Times New Roman"/>
                        <a:cs typeface="Times New Roman"/>
                        <a:sym typeface="Times New Roman"/>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3:2"/>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$1,326,000.00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3:3"/>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$1,400,000.00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3:4"/>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$1,400,000.00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3:5"/>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$1,500,000.00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3:6"/>
                      </a:ext>
                    </a:extLst>
                  </a:tcPr>
                </a:tc>
              </a:tr>
              <a:tr h="409475">
                <a:tc>
                  <a:txBody>
                    <a:bodyPr/>
                    <a:lstStyle/>
                    <a:p>
                      <a:pPr indent="0" lvl="0" marL="0" rtl="0" algn="l">
                        <a:lnSpc>
                          <a:spcPct val="115000"/>
                        </a:lnSpc>
                        <a:spcBef>
                          <a:spcPts val="0"/>
                        </a:spcBef>
                        <a:spcAft>
                          <a:spcPts val="0"/>
                        </a:spcAft>
                        <a:buNone/>
                      </a:pPr>
                      <a:r>
                        <a:rPr b="1" lang="en-US" sz="1100">
                          <a:latin typeface="Calibri"/>
                          <a:ea typeface="Calibri"/>
                          <a:cs typeface="Calibri"/>
                          <a:sym typeface="Calibri"/>
                        </a:rPr>
                        <a:t>Savings of burial cost</a:t>
                      </a:r>
                      <a:endParaRPr b="1"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4:0"/>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4:1"/>
                      </a:ext>
                    </a:extLst>
                  </a:tcPr>
                </a:tc>
                <a:tc>
                  <a:txBody>
                    <a:bodyPr/>
                    <a:lstStyle/>
                    <a:p>
                      <a:pPr indent="0" lvl="0" marL="0" rtl="0" algn="r">
                        <a:lnSpc>
                          <a:spcPct val="115000"/>
                        </a:lnSpc>
                        <a:spcBef>
                          <a:spcPts val="0"/>
                        </a:spcBef>
                        <a:spcAft>
                          <a:spcPts val="0"/>
                        </a:spcAft>
                        <a:buNone/>
                      </a:pPr>
                      <a:r>
                        <a:rPr lang="en-US" sz="1200">
                          <a:latin typeface="Times New Roman"/>
                          <a:ea typeface="Times New Roman"/>
                          <a:cs typeface="Times New Roman"/>
                          <a:sym typeface="Times New Roman"/>
                        </a:rPr>
                        <a:t>$108,720.00</a:t>
                      </a:r>
                      <a:endParaRPr sz="1200">
                        <a:latin typeface="Times New Roman"/>
                        <a:ea typeface="Times New Roman"/>
                        <a:cs typeface="Times New Roman"/>
                        <a:sym typeface="Times New Roman"/>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4:2"/>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$110,900.00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4:3"/>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$113,120.00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4:4"/>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$115,400.00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4:5"/>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$117,700.00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4:6"/>
                      </a:ext>
                    </a:extLst>
                  </a:tcPr>
                </a:tc>
              </a:tr>
              <a:tr h="506400">
                <a:tc>
                  <a:txBody>
                    <a:bodyPr/>
                    <a:lstStyle/>
                    <a:p>
                      <a:pPr indent="0" lvl="0" marL="0" rtl="0" algn="l">
                        <a:lnSpc>
                          <a:spcPct val="115000"/>
                        </a:lnSpc>
                        <a:spcBef>
                          <a:spcPts val="0"/>
                        </a:spcBef>
                        <a:spcAft>
                          <a:spcPts val="0"/>
                        </a:spcAft>
                        <a:buNone/>
                      </a:pPr>
                      <a:r>
                        <a:rPr b="1" lang="en-US" sz="1100">
                          <a:latin typeface="Calibri"/>
                          <a:ea typeface="Calibri"/>
                          <a:cs typeface="Calibri"/>
                          <a:sym typeface="Calibri"/>
                        </a:rPr>
                        <a:t>Sales of Recycles Material</a:t>
                      </a:r>
                      <a:endParaRPr b="1"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5:0"/>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5:1"/>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$16,700,000.00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5:2"/>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$17,034,000.00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5:3"/>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$17,400,000.00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5:4"/>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$17,800,000.00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5:5"/>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$18,160,000.00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5:6"/>
                      </a:ext>
                    </a:extLst>
                  </a:tcPr>
                </a:tc>
              </a:tr>
              <a:tr h="409475">
                <a:tc>
                  <a:txBody>
                    <a:bodyPr/>
                    <a:lstStyle/>
                    <a:p>
                      <a:pPr indent="0" lvl="0" marL="0" rtl="0" algn="l">
                        <a:lnSpc>
                          <a:spcPct val="115000"/>
                        </a:lnSpc>
                        <a:spcBef>
                          <a:spcPts val="0"/>
                        </a:spcBef>
                        <a:spcAft>
                          <a:spcPts val="0"/>
                        </a:spcAft>
                        <a:buNone/>
                      </a:pPr>
                      <a:r>
                        <a:rPr b="1" lang="en-US" sz="1100">
                          <a:latin typeface="Calibri"/>
                          <a:ea typeface="Calibri"/>
                          <a:cs typeface="Calibri"/>
                          <a:sym typeface="Calibri"/>
                        </a:rPr>
                        <a:t>Expenses</a:t>
                      </a:r>
                      <a:endParaRPr b="1"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6:0"/>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6:1"/>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$550,000.00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6:2"/>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$560,000.00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6:3"/>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$570,000.00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6:4"/>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$590,000.00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6:5"/>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$600,000.00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6:6"/>
                      </a:ext>
                    </a:extLst>
                  </a:tcPr>
                </a:tc>
              </a:tr>
              <a:tr h="409475">
                <a:tc>
                  <a:txBody>
                    <a:bodyPr/>
                    <a:lstStyle/>
                    <a:p>
                      <a:pPr indent="0" lvl="0" marL="0" rtl="0" algn="l">
                        <a:lnSpc>
                          <a:spcPct val="115000"/>
                        </a:lnSpc>
                        <a:spcBef>
                          <a:spcPts val="0"/>
                        </a:spcBef>
                        <a:spcAft>
                          <a:spcPts val="0"/>
                        </a:spcAft>
                        <a:buNone/>
                      </a:pPr>
                      <a:r>
                        <a:rPr b="1" lang="en-US" sz="1100">
                          <a:latin typeface="Calibri"/>
                          <a:ea typeface="Calibri"/>
                          <a:cs typeface="Calibri"/>
                          <a:sym typeface="Calibri"/>
                        </a:rPr>
                        <a:t>Labor</a:t>
                      </a:r>
                      <a:endParaRPr b="1"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7:0"/>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7:1"/>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$187,472.00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7:2"/>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$196,845.60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7:3"/>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$206,687.88</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7:4"/>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$217,022.27</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7:5"/>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$227,873.39</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7:6"/>
                      </a:ext>
                    </a:extLst>
                  </a:tcPr>
                </a:tc>
              </a:tr>
              <a:tr h="409475">
                <a:tc>
                  <a:txBody>
                    <a:bodyPr/>
                    <a:lstStyle/>
                    <a:p>
                      <a:pPr indent="0" lvl="0" marL="0" rtl="0" algn="l">
                        <a:lnSpc>
                          <a:spcPct val="115000"/>
                        </a:lnSpc>
                        <a:spcBef>
                          <a:spcPts val="0"/>
                        </a:spcBef>
                        <a:spcAft>
                          <a:spcPts val="0"/>
                        </a:spcAft>
                        <a:buNone/>
                      </a:pPr>
                      <a:r>
                        <a:rPr b="1" lang="en-US" sz="1100">
                          <a:latin typeface="Calibri"/>
                          <a:ea typeface="Calibri"/>
                          <a:cs typeface="Calibri"/>
                          <a:sym typeface="Calibri"/>
                        </a:rPr>
                        <a:t>Materials</a:t>
                      </a:r>
                      <a:endParaRPr b="1"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8:0"/>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8:1"/>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$4,000.00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8:2"/>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$4,200.00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8:3"/>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$4,410.00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8:4"/>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$4,630.50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8:5"/>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$4,900.00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8:6"/>
                      </a:ext>
                    </a:extLst>
                  </a:tcPr>
                </a:tc>
              </a:tr>
              <a:tr h="409475">
                <a:tc>
                  <a:txBody>
                    <a:bodyPr/>
                    <a:lstStyle/>
                    <a:p>
                      <a:pPr indent="0" lvl="0" marL="0" rtl="0" algn="l">
                        <a:lnSpc>
                          <a:spcPct val="115000"/>
                        </a:lnSpc>
                        <a:spcBef>
                          <a:spcPts val="0"/>
                        </a:spcBef>
                        <a:spcAft>
                          <a:spcPts val="0"/>
                        </a:spcAft>
                        <a:buNone/>
                      </a:pPr>
                      <a:r>
                        <a:rPr b="1" lang="en-US" sz="1100">
                          <a:latin typeface="Calibri"/>
                          <a:ea typeface="Calibri"/>
                          <a:cs typeface="Calibri"/>
                          <a:sym typeface="Calibri"/>
                        </a:rPr>
                        <a:t>Overhead</a:t>
                      </a:r>
                      <a:endParaRPr b="1"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9:0"/>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9:1"/>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$111,250.00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9:2"/>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$113,500.00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9:3"/>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$115,800.00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9:4"/>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$118,120.00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9:5"/>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$120,500.00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9:6"/>
                      </a:ext>
                    </a:extLst>
                  </a:tcPr>
                </a:tc>
              </a:tr>
              <a:tr h="409475">
                <a:tc>
                  <a:txBody>
                    <a:bodyPr/>
                    <a:lstStyle/>
                    <a:p>
                      <a:pPr indent="0" lvl="0" marL="0" rtl="0" algn="l">
                        <a:lnSpc>
                          <a:spcPct val="115000"/>
                        </a:lnSpc>
                        <a:spcBef>
                          <a:spcPts val="0"/>
                        </a:spcBef>
                        <a:spcAft>
                          <a:spcPts val="0"/>
                        </a:spcAft>
                        <a:buNone/>
                      </a:pPr>
                      <a:r>
                        <a:rPr b="1" lang="en-US" sz="1100">
                          <a:latin typeface="Calibri"/>
                          <a:ea typeface="Calibri"/>
                          <a:cs typeface="Calibri"/>
                          <a:sym typeface="Calibri"/>
                        </a:rPr>
                        <a:t>Depreciation</a:t>
                      </a:r>
                      <a:endParaRPr b="1"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10:0"/>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10:1"/>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$242,501.00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10:2"/>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$242,501.00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10:3"/>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$242,501.00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10:4"/>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$242,501.00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10:5"/>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$242,501.00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10:6"/>
                      </a:ext>
                    </a:extLst>
                  </a:tcPr>
                </a:tc>
              </a:tr>
              <a:tr h="409475">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11:0"/>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11:1"/>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11:2"/>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11:3"/>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11:4"/>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11:5"/>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11:6"/>
                      </a:ext>
                    </a:extLst>
                  </a:tcPr>
                </a:tc>
              </a:tr>
              <a:tr h="506400">
                <a:tc>
                  <a:txBody>
                    <a:bodyPr/>
                    <a:lstStyle/>
                    <a:p>
                      <a:pPr indent="0" lvl="0" marL="0" rtl="0" algn="l">
                        <a:lnSpc>
                          <a:spcPct val="115000"/>
                        </a:lnSpc>
                        <a:spcBef>
                          <a:spcPts val="0"/>
                        </a:spcBef>
                        <a:spcAft>
                          <a:spcPts val="0"/>
                        </a:spcAft>
                        <a:buNone/>
                      </a:pPr>
                      <a:r>
                        <a:rPr b="1" lang="en-US" sz="1100">
                          <a:latin typeface="Calibri"/>
                          <a:ea typeface="Calibri"/>
                          <a:cs typeface="Calibri"/>
                          <a:sym typeface="Calibri"/>
                        </a:rPr>
                        <a:t>Taxable income</a:t>
                      </a:r>
                      <a:endParaRPr b="1"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12:0"/>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12:1"/>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$16,160,000.00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12:2"/>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$16,500,000.00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12:3"/>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$16,800,000.00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12:4"/>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$17,220,000.00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12:5"/>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$15,600,000.00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12:6"/>
                      </a:ext>
                    </a:extLst>
                  </a:tcPr>
                </a:tc>
              </a:tr>
              <a:tr h="409475">
                <a:tc>
                  <a:txBody>
                    <a:bodyPr/>
                    <a:lstStyle/>
                    <a:p>
                      <a:pPr indent="0" lvl="0" marL="0" rtl="0" algn="l">
                        <a:lnSpc>
                          <a:spcPct val="115000"/>
                        </a:lnSpc>
                        <a:spcBef>
                          <a:spcPts val="0"/>
                        </a:spcBef>
                        <a:spcAft>
                          <a:spcPts val="0"/>
                        </a:spcAft>
                        <a:buNone/>
                      </a:pPr>
                      <a:r>
                        <a:rPr b="1" lang="en-US" sz="1100">
                          <a:latin typeface="Calibri"/>
                          <a:ea typeface="Calibri"/>
                          <a:cs typeface="Calibri"/>
                          <a:sym typeface="Calibri"/>
                        </a:rPr>
                        <a:t>Income Taxes(15%)</a:t>
                      </a:r>
                      <a:endParaRPr b="1"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13:0"/>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13:1"/>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$2,430,000.00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13:2"/>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$2,480,000.00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13:3"/>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$2,520,000.00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13:4"/>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$2,600,000.00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13:5"/>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$2,340,000.00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13:6"/>
                      </a:ext>
                    </a:extLst>
                  </a:tcPr>
                </a:tc>
              </a:tr>
              <a:tr h="409475">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14:0"/>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14:1"/>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14:2"/>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14:3"/>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14:4"/>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14:5"/>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14:6"/>
                      </a:ext>
                    </a:extLst>
                  </a:tcPr>
                </a:tc>
              </a:tr>
              <a:tr h="506400">
                <a:tc>
                  <a:txBody>
                    <a:bodyPr/>
                    <a:lstStyle/>
                    <a:p>
                      <a:pPr indent="0" lvl="0" marL="0" rtl="0" algn="l">
                        <a:lnSpc>
                          <a:spcPct val="115000"/>
                        </a:lnSpc>
                        <a:spcBef>
                          <a:spcPts val="0"/>
                        </a:spcBef>
                        <a:spcAft>
                          <a:spcPts val="0"/>
                        </a:spcAft>
                        <a:buNone/>
                      </a:pPr>
                      <a:r>
                        <a:rPr b="1" lang="en-US" sz="1100">
                          <a:latin typeface="Calibri"/>
                          <a:ea typeface="Calibri"/>
                          <a:cs typeface="Calibri"/>
                          <a:sym typeface="Calibri"/>
                        </a:rPr>
                        <a:t>Net income</a:t>
                      </a:r>
                      <a:endParaRPr b="1"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15:0"/>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15:1"/>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$13,740,000.00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15:2"/>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$14,025,000.00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15:3"/>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$14,280,000.00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15:4"/>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$14,640,000.00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15:5"/>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$13,260,000.00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15:6"/>
                      </a:ext>
                    </a:extLst>
                  </a:tcPr>
                </a:tc>
              </a:tr>
              <a:tr h="409475">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16:0"/>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16:1"/>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16:2"/>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16:3"/>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16:4"/>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16:5"/>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16:6"/>
                      </a:ext>
                    </a:extLst>
                  </a:tcPr>
                </a:tc>
              </a:tr>
              <a:tr h="409475">
                <a:tc>
                  <a:txBody>
                    <a:bodyPr/>
                    <a:lstStyle/>
                    <a:p>
                      <a:pPr indent="0" lvl="0" marL="0" rtl="0" algn="l">
                        <a:lnSpc>
                          <a:spcPct val="115000"/>
                        </a:lnSpc>
                        <a:spcBef>
                          <a:spcPts val="0"/>
                        </a:spcBef>
                        <a:spcAft>
                          <a:spcPts val="0"/>
                        </a:spcAft>
                        <a:buNone/>
                      </a:pPr>
                      <a:r>
                        <a:rPr b="1" lang="en-US" sz="1100">
                          <a:latin typeface="Calibri"/>
                          <a:ea typeface="Calibri"/>
                          <a:cs typeface="Calibri"/>
                          <a:sym typeface="Calibri"/>
                        </a:rPr>
                        <a:t>Cash Flow Statement</a:t>
                      </a:r>
                      <a:endParaRPr b="1"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17:0"/>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17:1"/>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17:2"/>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17:3"/>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17:4"/>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17:5"/>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17:6"/>
                      </a:ext>
                    </a:extLst>
                  </a:tcPr>
                </a:tc>
              </a:tr>
              <a:tr h="409475">
                <a:tc>
                  <a:txBody>
                    <a:bodyPr/>
                    <a:lstStyle/>
                    <a:p>
                      <a:pPr indent="0" lvl="0" marL="0" rtl="0" algn="l">
                        <a:lnSpc>
                          <a:spcPct val="115000"/>
                        </a:lnSpc>
                        <a:spcBef>
                          <a:spcPts val="0"/>
                        </a:spcBef>
                        <a:spcAft>
                          <a:spcPts val="0"/>
                        </a:spcAft>
                        <a:buNone/>
                      </a:pPr>
                      <a:r>
                        <a:rPr b="1" lang="en-US" sz="1100">
                          <a:latin typeface="Calibri"/>
                          <a:ea typeface="Calibri"/>
                          <a:cs typeface="Calibri"/>
                          <a:sym typeface="Calibri"/>
                        </a:rPr>
                        <a:t>Operating Activities:</a:t>
                      </a:r>
                      <a:endParaRPr b="1"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18:0"/>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18:1"/>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18:2"/>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18:3"/>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18:4"/>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18:5"/>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18:6"/>
                      </a:ext>
                    </a:extLst>
                  </a:tcPr>
                </a:tc>
              </a:tr>
              <a:tr h="506400">
                <a:tc>
                  <a:txBody>
                    <a:bodyPr/>
                    <a:lstStyle/>
                    <a:p>
                      <a:pPr indent="0" lvl="0" marL="0" rtl="0" algn="l">
                        <a:lnSpc>
                          <a:spcPct val="115000"/>
                        </a:lnSpc>
                        <a:spcBef>
                          <a:spcPts val="0"/>
                        </a:spcBef>
                        <a:spcAft>
                          <a:spcPts val="0"/>
                        </a:spcAft>
                        <a:buNone/>
                      </a:pPr>
                      <a:r>
                        <a:rPr b="1" lang="en-US" sz="1100">
                          <a:latin typeface="Calibri"/>
                          <a:ea typeface="Calibri"/>
                          <a:cs typeface="Calibri"/>
                          <a:sym typeface="Calibri"/>
                        </a:rPr>
                        <a:t>Net income</a:t>
                      </a:r>
                      <a:endParaRPr b="1"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19:0"/>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19:1"/>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$13,740,000.00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19:2"/>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$14,025,000.00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19:3"/>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$14,280,000.00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19:4"/>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$14,640,000.00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19:5"/>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$13,260,000.00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19:6"/>
                      </a:ext>
                    </a:extLst>
                  </a:tcPr>
                </a:tc>
              </a:tr>
              <a:tr h="409475">
                <a:tc>
                  <a:txBody>
                    <a:bodyPr/>
                    <a:lstStyle/>
                    <a:p>
                      <a:pPr indent="0" lvl="0" marL="0" rtl="0" algn="l">
                        <a:lnSpc>
                          <a:spcPct val="115000"/>
                        </a:lnSpc>
                        <a:spcBef>
                          <a:spcPts val="0"/>
                        </a:spcBef>
                        <a:spcAft>
                          <a:spcPts val="0"/>
                        </a:spcAft>
                        <a:buNone/>
                      </a:pPr>
                      <a:r>
                        <a:rPr b="1" lang="en-US" sz="1100">
                          <a:latin typeface="Calibri"/>
                          <a:ea typeface="Calibri"/>
                          <a:cs typeface="Calibri"/>
                          <a:sym typeface="Calibri"/>
                        </a:rPr>
                        <a:t>Depreciation</a:t>
                      </a:r>
                      <a:endParaRPr b="1"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20:0"/>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20:1"/>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$242,501.00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20:2"/>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$242,501.00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20:3"/>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$242,501.00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20:4"/>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$242,501.00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20:5"/>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$242,501.00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20:6"/>
                      </a:ext>
                    </a:extLst>
                  </a:tcPr>
                </a:tc>
              </a:tr>
              <a:tr h="409475">
                <a:tc>
                  <a:txBody>
                    <a:bodyPr/>
                    <a:lstStyle/>
                    <a:p>
                      <a:pPr indent="0" lvl="0" marL="0" rtl="0" algn="l">
                        <a:lnSpc>
                          <a:spcPct val="115000"/>
                        </a:lnSpc>
                        <a:spcBef>
                          <a:spcPts val="0"/>
                        </a:spcBef>
                        <a:spcAft>
                          <a:spcPts val="0"/>
                        </a:spcAft>
                        <a:buNone/>
                      </a:pPr>
                      <a:r>
                        <a:rPr b="1" lang="en-US" sz="1100">
                          <a:latin typeface="Calibri"/>
                          <a:ea typeface="Calibri"/>
                          <a:cs typeface="Calibri"/>
                          <a:sym typeface="Calibri"/>
                        </a:rPr>
                        <a:t>Investment Activities:</a:t>
                      </a:r>
                      <a:endParaRPr b="1"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21:0"/>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21:1"/>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21:2"/>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21:3"/>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21:4"/>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21:5"/>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21:6"/>
                      </a:ext>
                    </a:extLst>
                  </a:tcPr>
                </a:tc>
              </a:tr>
              <a:tr h="409475">
                <a:tc>
                  <a:txBody>
                    <a:bodyPr/>
                    <a:lstStyle/>
                    <a:p>
                      <a:pPr indent="0" lvl="0" marL="0" rtl="0" algn="l">
                        <a:lnSpc>
                          <a:spcPct val="115000"/>
                        </a:lnSpc>
                        <a:spcBef>
                          <a:spcPts val="0"/>
                        </a:spcBef>
                        <a:spcAft>
                          <a:spcPts val="0"/>
                        </a:spcAft>
                        <a:buNone/>
                      </a:pPr>
                      <a:r>
                        <a:rPr b="1" lang="en-US" sz="1100">
                          <a:latin typeface="Calibri"/>
                          <a:ea typeface="Calibri"/>
                          <a:cs typeface="Calibri"/>
                          <a:sym typeface="Calibri"/>
                        </a:rPr>
                        <a:t>Recycling System Cost</a:t>
                      </a:r>
                      <a:endParaRPr b="1"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22:0"/>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-$2,000,000.00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22:1"/>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22:2"/>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22:3"/>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22:4"/>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22:5"/>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22:6"/>
                      </a:ext>
                    </a:extLst>
                  </a:tcPr>
                </a:tc>
              </a:tr>
              <a:tr h="409475">
                <a:tc>
                  <a:txBody>
                    <a:bodyPr/>
                    <a:lstStyle/>
                    <a:p>
                      <a:pPr indent="0" lvl="0" marL="0" rtl="0" algn="l">
                        <a:lnSpc>
                          <a:spcPct val="115000"/>
                        </a:lnSpc>
                        <a:spcBef>
                          <a:spcPts val="0"/>
                        </a:spcBef>
                        <a:spcAft>
                          <a:spcPts val="0"/>
                        </a:spcAft>
                        <a:buNone/>
                      </a:pPr>
                      <a:r>
                        <a:rPr b="1" lang="en-US" sz="1100">
                          <a:latin typeface="Calibri"/>
                          <a:ea typeface="Calibri"/>
                          <a:cs typeface="Calibri"/>
                          <a:sym typeface="Calibri"/>
                        </a:rPr>
                        <a:t>Shipping and Insallation</a:t>
                      </a:r>
                      <a:endParaRPr b="1"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23:0"/>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-$425,010.00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23:1"/>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23:2"/>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23:3"/>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23:4"/>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23:5"/>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23:6"/>
                      </a:ext>
                    </a:extLst>
                  </a:tcPr>
                </a:tc>
              </a:tr>
              <a:tr h="409475">
                <a:tc>
                  <a:txBody>
                    <a:bodyPr/>
                    <a:lstStyle/>
                    <a:p>
                      <a:pPr indent="0" lvl="0" marL="0" rtl="0" algn="l">
                        <a:lnSpc>
                          <a:spcPct val="115000"/>
                        </a:lnSpc>
                        <a:spcBef>
                          <a:spcPts val="0"/>
                        </a:spcBef>
                        <a:spcAft>
                          <a:spcPts val="0"/>
                        </a:spcAft>
                        <a:buNone/>
                      </a:pPr>
                      <a:r>
                        <a:rPr b="1" lang="en-US" sz="1100">
                          <a:latin typeface="Calibri"/>
                          <a:ea typeface="Calibri"/>
                          <a:cs typeface="Calibri"/>
                          <a:sym typeface="Calibri"/>
                        </a:rPr>
                        <a:t>Construction Cost</a:t>
                      </a:r>
                      <a:endParaRPr b="1"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24:0"/>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-$1,040,000.00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24:1"/>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24:2"/>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24:3"/>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24:4"/>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24:5"/>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24:6"/>
                      </a:ext>
                    </a:extLst>
                  </a:tcPr>
                </a:tc>
              </a:tr>
              <a:tr h="409475">
                <a:tc>
                  <a:txBody>
                    <a:bodyPr/>
                    <a:lstStyle/>
                    <a:p>
                      <a:pPr indent="0" lvl="0" marL="0" rtl="0" algn="l">
                        <a:lnSpc>
                          <a:spcPct val="115000"/>
                        </a:lnSpc>
                        <a:spcBef>
                          <a:spcPts val="0"/>
                        </a:spcBef>
                        <a:spcAft>
                          <a:spcPts val="0"/>
                        </a:spcAft>
                        <a:buNone/>
                      </a:pPr>
                      <a:r>
                        <a:rPr b="1" lang="en-US" sz="1100">
                          <a:latin typeface="Calibri"/>
                          <a:ea typeface="Calibri"/>
                          <a:cs typeface="Calibri"/>
                          <a:sym typeface="Calibri"/>
                        </a:rPr>
                        <a:t>Working Capital</a:t>
                      </a:r>
                      <a:endParaRPr b="1"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25:0"/>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-$302,722.00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25:1"/>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25:2"/>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25:3"/>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25:4"/>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25:5"/>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25:6"/>
                      </a:ext>
                    </a:extLst>
                  </a:tcPr>
                </a:tc>
              </a:tr>
              <a:tr h="409475">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26:0"/>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26:1"/>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26:2"/>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26:3"/>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26:4"/>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26:5"/>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26:6"/>
                      </a:ext>
                    </a:extLst>
                  </a:tcPr>
                </a:tc>
              </a:tr>
              <a:tr h="506400">
                <a:tc>
                  <a:txBody>
                    <a:bodyPr/>
                    <a:lstStyle/>
                    <a:p>
                      <a:pPr indent="0" lvl="0" marL="0" rtl="0" algn="l">
                        <a:lnSpc>
                          <a:spcPct val="115000"/>
                        </a:lnSpc>
                        <a:spcBef>
                          <a:spcPts val="0"/>
                        </a:spcBef>
                        <a:spcAft>
                          <a:spcPts val="0"/>
                        </a:spcAft>
                        <a:buNone/>
                      </a:pPr>
                      <a:r>
                        <a:rPr b="1" lang="en-US" sz="1100">
                          <a:latin typeface="Calibri"/>
                          <a:ea typeface="Calibri"/>
                          <a:cs typeface="Calibri"/>
                          <a:sym typeface="Calibri"/>
                        </a:rPr>
                        <a:t>Net Cash Flow</a:t>
                      </a:r>
                      <a:endParaRPr b="1"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27:0"/>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-$3,767,732.00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27:1"/>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$14,000.00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27:2"/>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$14,300,000.00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27:3"/>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$14,525,000.00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27:4"/>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$14,900,000.00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27:5"/>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$13,505,000.00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27:6"/>
                      </a:ext>
                    </a:extLst>
                  </a:tcPr>
                </a:tc>
              </a:tr>
              <a:tr h="409475">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28:0"/>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28:1"/>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28:2"/>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28:3"/>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28:4"/>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28:5"/>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28:6"/>
                      </a:ext>
                    </a:extLst>
                  </a:tcPr>
                </a:tc>
              </a:tr>
              <a:tr h="409475">
                <a:tc>
                  <a:txBody>
                    <a:bodyPr/>
                    <a:lstStyle/>
                    <a:p>
                      <a:pPr indent="0" lvl="0" marL="0" rtl="0" algn="l">
                        <a:lnSpc>
                          <a:spcPct val="115000"/>
                        </a:lnSpc>
                        <a:spcBef>
                          <a:spcPts val="0"/>
                        </a:spcBef>
                        <a:spcAft>
                          <a:spcPts val="0"/>
                        </a:spcAft>
                        <a:buNone/>
                      </a:pPr>
                      <a:r>
                        <a:rPr b="1" lang="en-US" sz="1100">
                          <a:latin typeface="Calibri"/>
                          <a:ea typeface="Calibri"/>
                          <a:cs typeface="Calibri"/>
                          <a:sym typeface="Calibri"/>
                        </a:rPr>
                        <a:t>Return on Investment</a:t>
                      </a:r>
                      <a:endParaRPr b="1"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29:0"/>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152.01%</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29:1"/>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29:2"/>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29:3"/>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29:4"/>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29:5"/>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29:6"/>
                      </a:ext>
                    </a:extLst>
                  </a:tcPr>
                </a:tc>
              </a:tr>
              <a:tr h="409475">
                <a:tc>
                  <a:txBody>
                    <a:bodyPr/>
                    <a:lstStyle/>
                    <a:p>
                      <a:pPr indent="0" lvl="0" marL="0" rtl="0" algn="l">
                        <a:lnSpc>
                          <a:spcPct val="115000"/>
                        </a:lnSpc>
                        <a:spcBef>
                          <a:spcPts val="0"/>
                        </a:spcBef>
                        <a:spcAft>
                          <a:spcPts val="0"/>
                        </a:spcAft>
                        <a:buNone/>
                      </a:pPr>
                      <a:r>
                        <a:rPr b="1" lang="en-US" sz="1100">
                          <a:latin typeface="Calibri"/>
                          <a:ea typeface="Calibri"/>
                          <a:cs typeface="Calibri"/>
                          <a:sym typeface="Calibri"/>
                        </a:rPr>
                        <a:t>Net Present Value</a:t>
                      </a:r>
                      <a:endParaRPr b="1"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30:0"/>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$37,537,961.12</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30:1"/>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30:2"/>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30:3"/>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30:4"/>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30:5"/>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30:6"/>
                      </a:ext>
                    </a:extLst>
                  </a:tcPr>
                </a:tc>
              </a:tr>
              <a:tr h="409475">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31:0"/>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31:1"/>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31:2"/>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31:3"/>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31:4"/>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31:5"/>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31:6"/>
                      </a:ext>
                    </a:extLst>
                  </a:tcPr>
                </a:tc>
              </a:tr>
              <a:tr h="409475">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32:0"/>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32:1"/>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32:2"/>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32:3"/>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32:4"/>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32:5"/>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32:6"/>
                      </a:ext>
                    </a:extLst>
                  </a:tcPr>
                </a:tc>
              </a:tr>
              <a:tr h="409475">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33:0"/>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33:1"/>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1</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33:2"/>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2</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33:3"/>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3</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33:4"/>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4</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33:5"/>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5</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33:6"/>
                      </a:ext>
                    </a:extLst>
                  </a:tcPr>
                </a:tc>
              </a:tr>
              <a:tr h="409475">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34:0"/>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-$3,767,732.00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34:1"/>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$1,166.67</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34:2"/>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$1,166.67</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34:3"/>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$1,166.67</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34:4"/>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$1,166.67</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34:5"/>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$1,166.67</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34:6"/>
                      </a:ext>
                    </a:extLst>
                  </a:tcPr>
                </a:tc>
              </a:tr>
              <a:tr h="409475">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35:0"/>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35:1"/>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-$3,766,565.33</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35:2"/>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-$3,765,398.67</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35:3"/>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-$3,764,232.00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35:4"/>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-$3,763,065.33</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35:5"/>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-$3,761,898.67</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35:6"/>
                      </a:ext>
                    </a:extLst>
                  </a:tcPr>
                </a:tc>
              </a:tr>
              <a:tr h="409475">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36:0"/>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36:1"/>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36:2"/>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36:3"/>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36:4"/>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36:5"/>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36:6"/>
                      </a:ext>
                    </a:extLst>
                  </a:tcPr>
                </a:tc>
              </a:tr>
              <a:tr h="409475">
                <a:tc>
                  <a:txBody>
                    <a:bodyPr/>
                    <a:lstStyle/>
                    <a:p>
                      <a:pPr indent="0" lvl="0" marL="0" rtl="0" algn="l">
                        <a:lnSpc>
                          <a:spcPct val="115000"/>
                        </a:lnSpc>
                        <a:spcBef>
                          <a:spcPts val="0"/>
                        </a:spcBef>
                        <a:spcAft>
                          <a:spcPts val="0"/>
                        </a:spcAft>
                        <a:buNone/>
                      </a:pPr>
                      <a:r>
                        <a:rPr b="1" lang="en-US" sz="1100">
                          <a:latin typeface="Calibri"/>
                          <a:ea typeface="Calibri"/>
                          <a:cs typeface="Calibri"/>
                          <a:sym typeface="Calibri"/>
                        </a:rPr>
                        <a:t>PBP</a:t>
                      </a:r>
                      <a:endParaRPr b="1"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37:0"/>
                      </a:ext>
                    </a:extLst>
                  </a:tcPr>
                </a:tc>
                <a:tc>
                  <a:txBody>
                    <a:bodyPr/>
                    <a:lstStyle/>
                    <a:p>
                      <a:pPr indent="0" lvl="0" marL="0" rtl="0" algn="l">
                        <a:lnSpc>
                          <a:spcPct val="115000"/>
                        </a:lnSpc>
                        <a:spcBef>
                          <a:spcPts val="0"/>
                        </a:spcBef>
                        <a:spcAft>
                          <a:spcPts val="0"/>
                        </a:spcAft>
                        <a:buNone/>
                      </a:pPr>
                      <a:r>
                        <a:rPr lang="en-US" sz="1100">
                          <a:latin typeface="Calibri"/>
                          <a:ea typeface="Calibri"/>
                          <a:cs typeface="Calibri"/>
                          <a:sym typeface="Calibri"/>
                        </a:rPr>
                        <a:t>4 months</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37:1"/>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37:2"/>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37:3"/>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37:4"/>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37:5"/>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15:37:6"/>
                      </a:ext>
                    </a:extLst>
                  </a:tcPr>
                </a:tc>
              </a:tr>
            </a:tbl>
          </a:graphicData>
        </a:graphic>
      </p:graphicFrame>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9" name="Shape 719"/>
        <p:cNvGrpSpPr/>
        <p:nvPr/>
      </p:nvGrpSpPr>
      <p:grpSpPr>
        <a:xfrm>
          <a:off x="0" y="0"/>
          <a:ext cx="0" cy="0"/>
          <a:chOff x="0" y="0"/>
          <a:chExt cx="0" cy="0"/>
        </a:xfrm>
      </p:grpSpPr>
      <p:graphicFrame>
        <p:nvGraphicFramePr>
          <p:cNvPr id="720" name="Google Shape;720;p36"/>
          <p:cNvGraphicFramePr/>
          <p:nvPr/>
        </p:nvGraphicFramePr>
        <p:xfrm>
          <a:off x="-2093975" y="152400"/>
          <a:ext cx="3000000" cy="3000000"/>
        </p:xfrm>
        <a:graphic>
          <a:graphicData uri="http://schemas.openxmlformats.org/drawingml/2006/table">
            <a:tbl>
              <a:tblPr>
                <a:noFill/>
                <a:tableStyleId>{E74D1B0B-EE06-48DC-BB55-F17A4812075F}</a:tableStyleId>
              </a:tblPr>
              <a:tblGrid>
                <a:gridCol w="2519850"/>
                <a:gridCol w="2519850"/>
                <a:gridCol w="2519850"/>
                <a:gridCol w="2519850"/>
                <a:gridCol w="2519850"/>
              </a:tblGrid>
              <a:tr h="396200">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0:0"/>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0:1"/>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0:2"/>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0:3"/>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0:4"/>
                      </a:ext>
                    </a:extLst>
                  </a:tcPr>
                </a:tc>
              </a:tr>
              <a:tr h="190500">
                <a:tc>
                  <a:txBody>
                    <a:bodyPr/>
                    <a:lstStyle/>
                    <a:p>
                      <a:pPr indent="0" lvl="0" marL="0" rtl="0" algn="ctr">
                        <a:lnSpc>
                          <a:spcPct val="115000"/>
                        </a:lnSpc>
                        <a:spcBef>
                          <a:spcPts val="0"/>
                        </a:spcBef>
                        <a:spcAft>
                          <a:spcPts val="0"/>
                        </a:spcAft>
                        <a:buNone/>
                      </a:pPr>
                      <a:r>
                        <a:rPr b="1" lang="en-US" sz="1100">
                          <a:latin typeface="Calibri"/>
                          <a:ea typeface="Calibri"/>
                          <a:cs typeface="Calibri"/>
                          <a:sym typeface="Calibri"/>
                        </a:rPr>
                        <a:t>6</a:t>
                      </a:r>
                      <a:endParaRPr b="1"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1:0"/>
                      </a:ext>
                    </a:extLst>
                  </a:tcPr>
                </a:tc>
                <a:tc>
                  <a:txBody>
                    <a:bodyPr/>
                    <a:lstStyle/>
                    <a:p>
                      <a:pPr indent="0" lvl="0" marL="0" rtl="0" algn="ctr">
                        <a:lnSpc>
                          <a:spcPct val="115000"/>
                        </a:lnSpc>
                        <a:spcBef>
                          <a:spcPts val="0"/>
                        </a:spcBef>
                        <a:spcAft>
                          <a:spcPts val="0"/>
                        </a:spcAft>
                        <a:buNone/>
                      </a:pPr>
                      <a:r>
                        <a:rPr b="1" lang="en-US" sz="1100">
                          <a:latin typeface="Calibri"/>
                          <a:ea typeface="Calibri"/>
                          <a:cs typeface="Calibri"/>
                          <a:sym typeface="Calibri"/>
                        </a:rPr>
                        <a:t>7</a:t>
                      </a:r>
                      <a:endParaRPr b="1"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1:1"/>
                      </a:ext>
                    </a:extLst>
                  </a:tcPr>
                </a:tc>
                <a:tc>
                  <a:txBody>
                    <a:bodyPr/>
                    <a:lstStyle/>
                    <a:p>
                      <a:pPr indent="0" lvl="0" marL="0" rtl="0" algn="ctr">
                        <a:lnSpc>
                          <a:spcPct val="115000"/>
                        </a:lnSpc>
                        <a:spcBef>
                          <a:spcPts val="0"/>
                        </a:spcBef>
                        <a:spcAft>
                          <a:spcPts val="0"/>
                        </a:spcAft>
                        <a:buNone/>
                      </a:pPr>
                      <a:r>
                        <a:rPr b="1" lang="en-US" sz="1100">
                          <a:latin typeface="Calibri"/>
                          <a:ea typeface="Calibri"/>
                          <a:cs typeface="Calibri"/>
                          <a:sym typeface="Calibri"/>
                        </a:rPr>
                        <a:t>8</a:t>
                      </a:r>
                      <a:endParaRPr b="1"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1:2"/>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9</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1:3"/>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10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1:4"/>
                      </a:ext>
                    </a:extLst>
                  </a:tcPr>
                </a:tc>
              </a:tr>
              <a:tr h="190500">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$19,800,000.00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2:0"/>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$20,000,000.00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2:1"/>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$20,700,000.00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2:2"/>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$21,000,000.00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2:3"/>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$21,500,000.00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2:4"/>
                      </a:ext>
                    </a:extLst>
                  </a:tcPr>
                </a:tc>
              </a:tr>
              <a:tr h="190500">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$1,600,000.00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3:0"/>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$1,640,000.00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3:1"/>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$1,670,000.00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3:2"/>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$1,700,000.00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3:3"/>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$1,740,000.00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3:4"/>
                      </a:ext>
                    </a:extLst>
                  </a:tcPr>
                </a:tc>
              </a:tr>
              <a:tr h="190500">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$120,060.00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4:0"/>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$122,500.00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4:1"/>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$125,000.00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4:2"/>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$127,500.00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4:3"/>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$130,050.00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4:4"/>
                      </a:ext>
                    </a:extLst>
                  </a:tcPr>
                </a:tc>
              </a:tr>
              <a:tr h="190500">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$18,523,200.00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5:0"/>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$19,000,000.00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5:1"/>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$19,400,000.00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5:2"/>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$19,800,000.00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5:3"/>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$20,200,000.00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5:4"/>
                      </a:ext>
                    </a:extLst>
                  </a:tcPr>
                </a:tc>
              </a:tr>
              <a:tr h="190500">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$610,000.00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6:0"/>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$630,000.00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6:1"/>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$640,000.00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6:2"/>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$660,000.00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6:3"/>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$680,000.00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6:4"/>
                      </a:ext>
                    </a:extLst>
                  </a:tcPr>
                </a:tc>
              </a:tr>
              <a:tr h="190500">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$239,267.06</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7:0"/>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$251,230.41</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7:1"/>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$263,791.93</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7:2"/>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$276,981.53</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7:3"/>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$290,830.60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7:4"/>
                      </a:ext>
                    </a:extLst>
                  </a:tcPr>
                </a:tc>
              </a:tr>
              <a:tr h="190500">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$5,150.00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8:0"/>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$5,410.00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8:1"/>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$5,700.00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8:2"/>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$6,000.00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8:3"/>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$6,300.00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8:4"/>
                      </a:ext>
                    </a:extLst>
                  </a:tcPr>
                </a:tc>
              </a:tr>
              <a:tr h="190500">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$123,000.00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9:0"/>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$125,500.00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9:1"/>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$128,010.00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9:2"/>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$130,600.00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9:3"/>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$133,212.00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9:4"/>
                      </a:ext>
                    </a:extLst>
                  </a:tcPr>
                </a:tc>
              </a:tr>
              <a:tr h="190500">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$242,501.00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10:0"/>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$242,501.00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10:1"/>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$242,501.00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10:2"/>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$242,501.00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10:3"/>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$242,501.00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10:4"/>
                      </a:ext>
                    </a:extLst>
                  </a:tcPr>
                </a:tc>
              </a:tr>
              <a:tr h="396200">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11:0"/>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11:1"/>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11:2"/>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11:3"/>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11:4"/>
                      </a:ext>
                    </a:extLst>
                  </a:tcPr>
                </a:tc>
              </a:tr>
              <a:tr h="190500">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$17,920,000.00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12:0"/>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$18,400,000.00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12:1"/>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$18,800,000.00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12:2"/>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$19,150,000.00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12:3"/>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$19,530,000.00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12:4"/>
                      </a:ext>
                    </a:extLst>
                  </a:tcPr>
                </a:tc>
              </a:tr>
              <a:tr h="190500">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$2,700,000.00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13:0"/>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$2,760,000.00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13:1"/>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$2,820,000.00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13:2"/>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$2,880,000.00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13:3"/>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$2,930,000.00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13:4"/>
                      </a:ext>
                    </a:extLst>
                  </a:tcPr>
                </a:tc>
              </a:tr>
              <a:tr h="396200">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14:0"/>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14:1"/>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14:2"/>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14:3"/>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14:4"/>
                      </a:ext>
                    </a:extLst>
                  </a:tcPr>
                </a:tc>
              </a:tr>
              <a:tr h="190500">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$15,232,000.00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15:0"/>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$15,640,000.00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15:1"/>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$15,980,000.00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15:2"/>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$16,300,000.00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15:3"/>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$16,600,500.00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15:4"/>
                      </a:ext>
                    </a:extLst>
                  </a:tcPr>
                </a:tc>
              </a:tr>
              <a:tr h="396200">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16:0"/>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16:1"/>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16:2"/>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16:3"/>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16:4"/>
                      </a:ext>
                    </a:extLst>
                  </a:tcPr>
                </a:tc>
              </a:tr>
              <a:tr h="396200">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17:0"/>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17:1"/>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17:2"/>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17:3"/>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17:4"/>
                      </a:ext>
                    </a:extLst>
                  </a:tcPr>
                </a:tc>
              </a:tr>
              <a:tr h="396200">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18:0"/>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18:1"/>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18:2"/>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18:3"/>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18:4"/>
                      </a:ext>
                    </a:extLst>
                  </a:tcPr>
                </a:tc>
              </a:tr>
              <a:tr h="190500">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$15,232,000.00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19:0"/>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$15,640,000.00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19:1"/>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$15,980,000.00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19:2"/>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$16,300,000.00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19:3"/>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$16,600,500.00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19:4"/>
                      </a:ext>
                    </a:extLst>
                  </a:tcPr>
                </a:tc>
              </a:tr>
              <a:tr h="190500">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$242,501.00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20:0"/>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$242,501.00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20:1"/>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$242,501.00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20:2"/>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$242,501.00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20:3"/>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$242,501.00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20:4"/>
                      </a:ext>
                    </a:extLst>
                  </a:tcPr>
                </a:tc>
              </a:tr>
              <a:tr h="396200">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21:0"/>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21:1"/>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21:2"/>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21:3"/>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21:4"/>
                      </a:ext>
                    </a:extLst>
                  </a:tcPr>
                </a:tc>
              </a:tr>
              <a:tr h="396200">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22:0"/>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22:1"/>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22:2"/>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22:3"/>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22:4"/>
                      </a:ext>
                    </a:extLst>
                  </a:tcPr>
                </a:tc>
              </a:tr>
              <a:tr h="396200">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23:0"/>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23:1"/>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23:2"/>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23:3"/>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23:4"/>
                      </a:ext>
                    </a:extLst>
                  </a:tcPr>
                </a:tc>
              </a:tr>
              <a:tr h="396200">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24:0"/>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24:1"/>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24:2"/>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24:3"/>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24:4"/>
                      </a:ext>
                    </a:extLst>
                  </a:tcPr>
                </a:tc>
              </a:tr>
              <a:tr h="396200">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25:0"/>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25:1"/>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25:2"/>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25:3"/>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$302,722.00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25:4"/>
                      </a:ext>
                    </a:extLst>
                  </a:tcPr>
                </a:tc>
              </a:tr>
              <a:tr h="396200">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26:0"/>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26:1"/>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26:2"/>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26:3"/>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26:4"/>
                      </a:ext>
                    </a:extLst>
                  </a:tcPr>
                </a:tc>
              </a:tr>
              <a:tr h="190500">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$15,480,000.00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27:0"/>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$15,900,000.00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27:1"/>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$16,225,000.00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27:2"/>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$16,550,000.00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27:3"/>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$17,150,000.00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27:4"/>
                      </a:ext>
                    </a:extLst>
                  </a:tcPr>
                </a:tc>
              </a:tr>
              <a:tr h="396200">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28:0"/>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28:1"/>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28:2"/>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28:3"/>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28:4"/>
                      </a:ext>
                    </a:extLst>
                  </a:tcPr>
                </a:tc>
              </a:tr>
              <a:tr h="396200">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29:0"/>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29:1"/>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29:2"/>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29:3"/>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29:4"/>
                      </a:ext>
                    </a:extLst>
                  </a:tcPr>
                </a:tc>
              </a:tr>
              <a:tr h="396200">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30:0"/>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30:1"/>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30:2"/>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30:3"/>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30:4"/>
                      </a:ext>
                    </a:extLst>
                  </a:tcPr>
                </a:tc>
              </a:tr>
              <a:tr h="396200">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31:0"/>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31:1"/>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31:2"/>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31:3"/>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31:4"/>
                      </a:ext>
                    </a:extLst>
                  </a:tcPr>
                </a:tc>
              </a:tr>
              <a:tr h="396200">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32:0"/>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32:1"/>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32:2"/>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32:3"/>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32:4"/>
                      </a:ext>
                    </a:extLst>
                  </a:tcPr>
                </a:tc>
              </a:tr>
              <a:tr h="190500">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6</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33:0"/>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7</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33:1"/>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8</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33:2"/>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9</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33:3"/>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10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33:4"/>
                      </a:ext>
                    </a:extLst>
                  </a:tcPr>
                </a:tc>
              </a:tr>
              <a:tr h="190500">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$1,166.67</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34:0"/>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$1,166.67</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34:1"/>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$1,166.67</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34:2"/>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$1,166.67</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34:3"/>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$1,166.67</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34:4"/>
                      </a:ext>
                    </a:extLst>
                  </a:tcPr>
                </a:tc>
              </a:tr>
              <a:tr h="190500">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-$3,760,732.00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35:0"/>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-$3,759,565.33</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35:1"/>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-$3,758,398.67</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35:2"/>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-$3,757,232.00</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35:3"/>
                      </a:ext>
                    </a:extLst>
                  </a:tcPr>
                </a:tc>
                <a:tc>
                  <a:txBody>
                    <a:bodyPr/>
                    <a:lstStyle/>
                    <a:p>
                      <a:pPr indent="0" lvl="0" marL="0" rtl="0" algn="r">
                        <a:lnSpc>
                          <a:spcPct val="115000"/>
                        </a:lnSpc>
                        <a:spcBef>
                          <a:spcPts val="0"/>
                        </a:spcBef>
                        <a:spcAft>
                          <a:spcPts val="0"/>
                        </a:spcAft>
                        <a:buNone/>
                      </a:pPr>
                      <a:r>
                        <a:rPr lang="en-US" sz="1100">
                          <a:latin typeface="Calibri"/>
                          <a:ea typeface="Calibri"/>
                          <a:cs typeface="Calibri"/>
                          <a:sym typeface="Calibri"/>
                        </a:rPr>
                        <a:t>-$3,756,065.33</a:t>
                      </a:r>
                      <a:endParaRPr sz="1100">
                        <a:latin typeface="Calibri"/>
                        <a:ea typeface="Calibri"/>
                        <a:cs typeface="Calibri"/>
                        <a:sym typeface="Calibri"/>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35:4"/>
                      </a:ext>
                    </a:extLst>
                  </a:tcPr>
                </a:tc>
              </a:tr>
              <a:tr h="396200">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36:0"/>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36:1"/>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36:2"/>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36:3"/>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36:4"/>
                      </a:ext>
                    </a:extLst>
                  </a:tcPr>
                </a:tc>
              </a:tr>
              <a:tr h="396200">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37:0"/>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37:1"/>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37:2"/>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37:3"/>
                      </a:ext>
                    </a:extLst>
                  </a:tcPr>
                </a:tc>
                <a:tc>
                  <a:txBody>
                    <a:bodyPr/>
                    <a:lstStyle/>
                    <a:p>
                      <a:pPr indent="0" lvl="0" marL="0" rtl="0" algn="l">
                        <a:spcBef>
                          <a:spcPts val="0"/>
                        </a:spcBef>
                        <a:spcAft>
                          <a:spcPts val="0"/>
                        </a:spcAft>
                        <a:buNone/>
                      </a:pPr>
                      <a:r>
                        <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extLst>
                      <a:ext uri="http://customooxmlschemas.google.com/">
                        <go:slidesCustomData xmlns:go="http://customooxmlschemas.google.com/" cellId="720:37:4"/>
                      </a:ext>
                    </a:extLst>
                  </a:tcPr>
                </a:tc>
              </a:tr>
            </a:tbl>
          </a:graphicData>
        </a:graphic>
      </p:graphicFrame>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24" name="Shape 724"/>
        <p:cNvGrpSpPr/>
        <p:nvPr/>
      </p:nvGrpSpPr>
      <p:grpSpPr>
        <a:xfrm>
          <a:off x="0" y="0"/>
          <a:ext cx="0" cy="0"/>
          <a:chOff x="0" y="0"/>
          <a:chExt cx="0" cy="0"/>
        </a:xfrm>
      </p:grpSpPr>
      <p:sp>
        <p:nvSpPr>
          <p:cNvPr id="725" name="Google Shape;725;p22"/>
          <p:cNvSpPr txBox="1"/>
          <p:nvPr>
            <p:ph type="title"/>
          </p:nvPr>
        </p:nvSpPr>
        <p:spPr>
          <a:xfrm>
            <a:off x="1289040" y="1581420"/>
            <a:ext cx="6367800" cy="25293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6000"/>
              <a:buNone/>
            </a:pPr>
            <a:r>
              <a:rPr lang="en-US">
                <a:solidFill>
                  <a:srgbClr val="D2BB9E"/>
                </a:solidFill>
              </a:rPr>
              <a:t>Lay out </a:t>
            </a:r>
            <a:endParaRPr>
              <a:solidFill>
                <a:srgbClr val="D2BB9E"/>
              </a:solidFill>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29" name="Shape 729"/>
        <p:cNvGrpSpPr/>
        <p:nvPr/>
      </p:nvGrpSpPr>
      <p:grpSpPr>
        <a:xfrm>
          <a:off x="0" y="0"/>
          <a:ext cx="0" cy="0"/>
          <a:chOff x="0" y="0"/>
          <a:chExt cx="0" cy="0"/>
        </a:xfrm>
      </p:grpSpPr>
      <p:grpSp>
        <p:nvGrpSpPr>
          <p:cNvPr id="730" name="Google Shape;730;p23"/>
          <p:cNvGrpSpPr/>
          <p:nvPr/>
        </p:nvGrpSpPr>
        <p:grpSpPr>
          <a:xfrm>
            <a:off x="5885344" y="1308286"/>
            <a:ext cx="2891233" cy="3346284"/>
            <a:chOff x="-3194600" y="-1375400"/>
            <a:chExt cx="2145150" cy="2482775"/>
          </a:xfrm>
        </p:grpSpPr>
        <p:sp>
          <p:nvSpPr>
            <p:cNvPr id="731" name="Google Shape;731;p23"/>
            <p:cNvSpPr/>
            <p:nvPr/>
          </p:nvSpPr>
          <p:spPr>
            <a:xfrm>
              <a:off x="-3181425" y="-1119000"/>
              <a:ext cx="328725" cy="2115525"/>
            </a:xfrm>
            <a:custGeom>
              <a:rect b="b" l="l" r="r" t="t"/>
              <a:pathLst>
                <a:path extrusionOk="0" h="84621" w="13149">
                  <a:moveTo>
                    <a:pt x="12159" y="0"/>
                  </a:moveTo>
                  <a:cubicBezTo>
                    <a:pt x="11702" y="0"/>
                    <a:pt x="11303" y="335"/>
                    <a:pt x="11234" y="800"/>
                  </a:cubicBezTo>
                  <a:lnTo>
                    <a:pt x="75" y="83563"/>
                  </a:lnTo>
                  <a:cubicBezTo>
                    <a:pt x="0" y="84124"/>
                    <a:pt x="436" y="84621"/>
                    <a:pt x="1002" y="84621"/>
                  </a:cubicBezTo>
                  <a:cubicBezTo>
                    <a:pt x="1468" y="84619"/>
                    <a:pt x="1863" y="84275"/>
                    <a:pt x="1926" y="83813"/>
                  </a:cubicBezTo>
                  <a:lnTo>
                    <a:pt x="13086" y="1049"/>
                  </a:lnTo>
                  <a:cubicBezTo>
                    <a:pt x="13148" y="541"/>
                    <a:pt x="12791" y="77"/>
                    <a:pt x="12283" y="9"/>
                  </a:cubicBezTo>
                  <a:cubicBezTo>
                    <a:pt x="12242" y="3"/>
                    <a:pt x="12200" y="0"/>
                    <a:pt x="12159"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2" name="Google Shape;732;p23"/>
            <p:cNvSpPr/>
            <p:nvPr/>
          </p:nvSpPr>
          <p:spPr>
            <a:xfrm>
              <a:off x="-2744000" y="-1119225"/>
              <a:ext cx="342000" cy="2214125"/>
            </a:xfrm>
            <a:custGeom>
              <a:rect b="b" l="l" r="r" t="t"/>
              <a:pathLst>
                <a:path extrusionOk="0" h="88565" w="13680">
                  <a:moveTo>
                    <a:pt x="12684" y="0"/>
                  </a:moveTo>
                  <a:cubicBezTo>
                    <a:pt x="12223" y="0"/>
                    <a:pt x="11823" y="340"/>
                    <a:pt x="11759" y="809"/>
                  </a:cubicBezTo>
                  <a:lnTo>
                    <a:pt x="69" y="87505"/>
                  </a:lnTo>
                  <a:cubicBezTo>
                    <a:pt x="0" y="88016"/>
                    <a:pt x="359" y="88486"/>
                    <a:pt x="870" y="88555"/>
                  </a:cubicBezTo>
                  <a:cubicBezTo>
                    <a:pt x="911" y="88561"/>
                    <a:pt x="953" y="88564"/>
                    <a:pt x="997" y="88564"/>
                  </a:cubicBezTo>
                  <a:cubicBezTo>
                    <a:pt x="1462" y="88563"/>
                    <a:pt x="1857" y="88217"/>
                    <a:pt x="1920" y="87754"/>
                  </a:cubicBezTo>
                  <a:lnTo>
                    <a:pt x="13611" y="1058"/>
                  </a:lnTo>
                  <a:cubicBezTo>
                    <a:pt x="13679" y="547"/>
                    <a:pt x="13320" y="77"/>
                    <a:pt x="12810" y="9"/>
                  </a:cubicBezTo>
                  <a:cubicBezTo>
                    <a:pt x="12767" y="3"/>
                    <a:pt x="12725" y="0"/>
                    <a:pt x="1268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3" name="Google Shape;733;p23"/>
            <p:cNvSpPr/>
            <p:nvPr/>
          </p:nvSpPr>
          <p:spPr>
            <a:xfrm>
              <a:off x="-2072800" y="-1119225"/>
              <a:ext cx="341925" cy="2214125"/>
            </a:xfrm>
            <a:custGeom>
              <a:rect b="b" l="l" r="r" t="t"/>
              <a:pathLst>
                <a:path extrusionOk="0" h="88565" w="13677">
                  <a:moveTo>
                    <a:pt x="996" y="0"/>
                  </a:moveTo>
                  <a:cubicBezTo>
                    <a:pt x="954" y="0"/>
                    <a:pt x="912" y="3"/>
                    <a:pt x="870" y="9"/>
                  </a:cubicBezTo>
                  <a:cubicBezTo>
                    <a:pt x="358" y="77"/>
                    <a:pt x="0" y="547"/>
                    <a:pt x="69" y="1058"/>
                  </a:cubicBezTo>
                  <a:lnTo>
                    <a:pt x="11760" y="87754"/>
                  </a:lnTo>
                  <a:cubicBezTo>
                    <a:pt x="11821" y="88217"/>
                    <a:pt x="12216" y="88563"/>
                    <a:pt x="12683" y="88564"/>
                  </a:cubicBezTo>
                  <a:cubicBezTo>
                    <a:pt x="12725" y="88564"/>
                    <a:pt x="12767" y="88561"/>
                    <a:pt x="12809" y="88555"/>
                  </a:cubicBezTo>
                  <a:cubicBezTo>
                    <a:pt x="13319" y="88486"/>
                    <a:pt x="13677" y="88016"/>
                    <a:pt x="13609" y="87505"/>
                  </a:cubicBezTo>
                  <a:lnTo>
                    <a:pt x="1920" y="809"/>
                  </a:lnTo>
                  <a:cubicBezTo>
                    <a:pt x="1856" y="340"/>
                    <a:pt x="1455" y="0"/>
                    <a:pt x="996"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4" name="Google Shape;734;p23"/>
            <p:cNvSpPr/>
            <p:nvPr/>
          </p:nvSpPr>
          <p:spPr>
            <a:xfrm>
              <a:off x="-3017500" y="-1375400"/>
              <a:ext cx="1298150" cy="1392225"/>
            </a:xfrm>
            <a:custGeom>
              <a:rect b="b" l="l" r="r" t="t"/>
              <a:pathLst>
                <a:path extrusionOk="0" h="55689" w="51926">
                  <a:moveTo>
                    <a:pt x="1" y="0"/>
                  </a:moveTo>
                  <a:lnTo>
                    <a:pt x="5605" y="55689"/>
                  </a:lnTo>
                  <a:lnTo>
                    <a:pt x="51925" y="55689"/>
                  </a:lnTo>
                  <a:lnTo>
                    <a:pt x="46323" y="0"/>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5" name="Google Shape;735;p23"/>
            <p:cNvSpPr/>
            <p:nvPr/>
          </p:nvSpPr>
          <p:spPr>
            <a:xfrm>
              <a:off x="-2938100" y="16800"/>
              <a:ext cx="1260750" cy="115925"/>
            </a:xfrm>
            <a:custGeom>
              <a:rect b="b" l="l" r="r" t="t"/>
              <a:pathLst>
                <a:path extrusionOk="0" h="4637" w="50430">
                  <a:moveTo>
                    <a:pt x="0" y="1"/>
                  </a:moveTo>
                  <a:lnTo>
                    <a:pt x="0" y="4637"/>
                  </a:lnTo>
                  <a:lnTo>
                    <a:pt x="50430" y="4637"/>
                  </a:lnTo>
                  <a:lnTo>
                    <a:pt x="50430" y="1"/>
                  </a:ln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6" name="Google Shape;736;p23"/>
            <p:cNvSpPr/>
            <p:nvPr/>
          </p:nvSpPr>
          <p:spPr>
            <a:xfrm>
              <a:off x="-3194600" y="424775"/>
              <a:ext cx="1500875" cy="120675"/>
            </a:xfrm>
            <a:custGeom>
              <a:rect b="b" l="l" r="r" t="t"/>
              <a:pathLst>
                <a:path extrusionOk="0" h="4827" w="60035">
                  <a:moveTo>
                    <a:pt x="996" y="0"/>
                  </a:moveTo>
                  <a:cubicBezTo>
                    <a:pt x="537" y="0"/>
                    <a:pt x="138" y="337"/>
                    <a:pt x="72" y="803"/>
                  </a:cubicBezTo>
                  <a:cubicBezTo>
                    <a:pt x="1" y="1315"/>
                    <a:pt x="355" y="1786"/>
                    <a:pt x="867" y="1858"/>
                  </a:cubicBezTo>
                  <a:lnTo>
                    <a:pt x="21851" y="4818"/>
                  </a:lnTo>
                  <a:cubicBezTo>
                    <a:pt x="21894" y="4824"/>
                    <a:pt x="21939" y="4827"/>
                    <a:pt x="21982" y="4827"/>
                  </a:cubicBezTo>
                  <a:lnTo>
                    <a:pt x="59102" y="4827"/>
                  </a:lnTo>
                  <a:cubicBezTo>
                    <a:pt x="59617" y="4827"/>
                    <a:pt x="60035" y="4408"/>
                    <a:pt x="60035" y="3893"/>
                  </a:cubicBezTo>
                  <a:cubicBezTo>
                    <a:pt x="60035" y="3378"/>
                    <a:pt x="59617" y="2959"/>
                    <a:pt x="59102" y="2959"/>
                  </a:cubicBezTo>
                  <a:lnTo>
                    <a:pt x="22047" y="2959"/>
                  </a:lnTo>
                  <a:lnTo>
                    <a:pt x="1127" y="10"/>
                  </a:lnTo>
                  <a:cubicBezTo>
                    <a:pt x="1083" y="3"/>
                    <a:pt x="1039" y="0"/>
                    <a:pt x="996"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7" name="Google Shape;737;p23"/>
            <p:cNvSpPr/>
            <p:nvPr/>
          </p:nvSpPr>
          <p:spPr>
            <a:xfrm>
              <a:off x="-2709850" y="-1033750"/>
              <a:ext cx="170325" cy="480050"/>
            </a:xfrm>
            <a:custGeom>
              <a:rect b="b" l="l" r="r" t="t"/>
              <a:pathLst>
                <a:path extrusionOk="0" h="19202" w="6813">
                  <a:moveTo>
                    <a:pt x="0" y="0"/>
                  </a:moveTo>
                  <a:lnTo>
                    <a:pt x="2003" y="19201"/>
                  </a:lnTo>
                  <a:lnTo>
                    <a:pt x="6812" y="19201"/>
                  </a:lnTo>
                  <a:lnTo>
                    <a:pt x="4810" y="0"/>
                  </a:ln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8" name="Google Shape;738;p23"/>
            <p:cNvSpPr/>
            <p:nvPr/>
          </p:nvSpPr>
          <p:spPr>
            <a:xfrm>
              <a:off x="-2495975" y="-892075"/>
              <a:ext cx="153350" cy="338375"/>
            </a:xfrm>
            <a:custGeom>
              <a:rect b="b" l="l" r="r" t="t"/>
              <a:pathLst>
                <a:path extrusionOk="0" h="13535" w="6134">
                  <a:moveTo>
                    <a:pt x="1" y="0"/>
                  </a:moveTo>
                  <a:lnTo>
                    <a:pt x="1324" y="13534"/>
                  </a:lnTo>
                  <a:lnTo>
                    <a:pt x="6133" y="13534"/>
                  </a:lnTo>
                  <a:lnTo>
                    <a:pt x="4810" y="0"/>
                  </a:ln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9" name="Google Shape;739;p23"/>
            <p:cNvSpPr/>
            <p:nvPr/>
          </p:nvSpPr>
          <p:spPr>
            <a:xfrm>
              <a:off x="-2303450" y="-927050"/>
              <a:ext cx="157725" cy="373350"/>
            </a:xfrm>
            <a:custGeom>
              <a:rect b="b" l="l" r="r" t="t"/>
              <a:pathLst>
                <a:path extrusionOk="0" h="14934" w="6309">
                  <a:moveTo>
                    <a:pt x="1" y="0"/>
                  </a:moveTo>
                  <a:lnTo>
                    <a:pt x="1499" y="14933"/>
                  </a:lnTo>
                  <a:lnTo>
                    <a:pt x="6308" y="14933"/>
                  </a:lnTo>
                  <a:lnTo>
                    <a:pt x="4812" y="0"/>
                  </a:ln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0" name="Google Shape;740;p23"/>
            <p:cNvSpPr/>
            <p:nvPr/>
          </p:nvSpPr>
          <p:spPr>
            <a:xfrm>
              <a:off x="-2089750" y="-799675"/>
              <a:ext cx="140925" cy="245975"/>
            </a:xfrm>
            <a:custGeom>
              <a:rect b="b" l="l" r="r" t="t"/>
              <a:pathLst>
                <a:path extrusionOk="0" h="9839" w="5637">
                  <a:moveTo>
                    <a:pt x="0" y="1"/>
                  </a:moveTo>
                  <a:lnTo>
                    <a:pt x="826" y="9838"/>
                  </a:lnTo>
                  <a:lnTo>
                    <a:pt x="5636" y="9838"/>
                  </a:lnTo>
                  <a:lnTo>
                    <a:pt x="4810" y="1"/>
                  </a:ln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1" name="Google Shape;741;p23"/>
            <p:cNvSpPr/>
            <p:nvPr/>
          </p:nvSpPr>
          <p:spPr>
            <a:xfrm>
              <a:off x="-2816150" y="-1150400"/>
              <a:ext cx="928400" cy="603775"/>
            </a:xfrm>
            <a:custGeom>
              <a:rect b="b" l="l" r="r" t="t"/>
              <a:pathLst>
                <a:path extrusionOk="0" h="24151" w="37136">
                  <a:moveTo>
                    <a:pt x="465" y="0"/>
                  </a:moveTo>
                  <a:lnTo>
                    <a:pt x="1" y="51"/>
                  </a:lnTo>
                  <a:lnTo>
                    <a:pt x="2590" y="24150"/>
                  </a:lnTo>
                  <a:lnTo>
                    <a:pt x="37136" y="24150"/>
                  </a:lnTo>
                  <a:lnTo>
                    <a:pt x="37136" y="23683"/>
                  </a:lnTo>
                  <a:lnTo>
                    <a:pt x="3010" y="23683"/>
                  </a:lnTo>
                  <a:lnTo>
                    <a:pt x="465" y="0"/>
                  </a:ln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2" name="Google Shape;742;p23"/>
            <p:cNvSpPr/>
            <p:nvPr/>
          </p:nvSpPr>
          <p:spPr>
            <a:xfrm>
              <a:off x="-2645125" y="-486650"/>
              <a:ext cx="411800" cy="11700"/>
            </a:xfrm>
            <a:custGeom>
              <a:rect b="b" l="l" r="r" t="t"/>
              <a:pathLst>
                <a:path extrusionOk="0" h="468" w="16472">
                  <a:moveTo>
                    <a:pt x="0" y="1"/>
                  </a:moveTo>
                  <a:lnTo>
                    <a:pt x="0" y="467"/>
                  </a:lnTo>
                  <a:lnTo>
                    <a:pt x="16472" y="467"/>
                  </a:lnTo>
                  <a:lnTo>
                    <a:pt x="16472" y="1"/>
                  </a:ln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3" name="Google Shape;743;p23"/>
            <p:cNvSpPr/>
            <p:nvPr/>
          </p:nvSpPr>
          <p:spPr>
            <a:xfrm>
              <a:off x="-2636275" y="-451975"/>
              <a:ext cx="176625" cy="11700"/>
            </a:xfrm>
            <a:custGeom>
              <a:rect b="b" l="l" r="r" t="t"/>
              <a:pathLst>
                <a:path extrusionOk="0" h="468" w="7065">
                  <a:moveTo>
                    <a:pt x="1" y="1"/>
                  </a:moveTo>
                  <a:lnTo>
                    <a:pt x="1" y="468"/>
                  </a:lnTo>
                  <a:lnTo>
                    <a:pt x="7064" y="468"/>
                  </a:lnTo>
                  <a:lnTo>
                    <a:pt x="7064" y="1"/>
                  </a:ln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4" name="Google Shape;744;p23"/>
            <p:cNvSpPr/>
            <p:nvPr/>
          </p:nvSpPr>
          <p:spPr>
            <a:xfrm>
              <a:off x="-2420725" y="-451975"/>
              <a:ext cx="196275" cy="11700"/>
            </a:xfrm>
            <a:custGeom>
              <a:rect b="b" l="l" r="r" t="t"/>
              <a:pathLst>
                <a:path extrusionOk="0" h="468" w="7851">
                  <a:moveTo>
                    <a:pt x="0" y="1"/>
                  </a:moveTo>
                  <a:lnTo>
                    <a:pt x="0" y="468"/>
                  </a:lnTo>
                  <a:lnTo>
                    <a:pt x="7851" y="468"/>
                  </a:lnTo>
                  <a:lnTo>
                    <a:pt x="7851" y="1"/>
                  </a:ln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5" name="Google Shape;745;p23"/>
            <p:cNvSpPr/>
            <p:nvPr/>
          </p:nvSpPr>
          <p:spPr>
            <a:xfrm>
              <a:off x="-2620475" y="-343575"/>
              <a:ext cx="321650" cy="11675"/>
            </a:xfrm>
            <a:custGeom>
              <a:rect b="b" l="l" r="r" t="t"/>
              <a:pathLst>
                <a:path extrusionOk="0" h="467" w="12866">
                  <a:moveTo>
                    <a:pt x="0" y="0"/>
                  </a:moveTo>
                  <a:lnTo>
                    <a:pt x="0" y="467"/>
                  </a:lnTo>
                  <a:lnTo>
                    <a:pt x="12866" y="467"/>
                  </a:lnTo>
                  <a:lnTo>
                    <a:pt x="12866" y="0"/>
                  </a:ln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6" name="Google Shape;746;p23"/>
            <p:cNvSpPr/>
            <p:nvPr/>
          </p:nvSpPr>
          <p:spPr>
            <a:xfrm>
              <a:off x="-2632225" y="-377600"/>
              <a:ext cx="360450" cy="11675"/>
            </a:xfrm>
            <a:custGeom>
              <a:rect b="b" l="l" r="r" t="t"/>
              <a:pathLst>
                <a:path extrusionOk="0" h="467" w="14418">
                  <a:moveTo>
                    <a:pt x="1" y="1"/>
                  </a:moveTo>
                  <a:lnTo>
                    <a:pt x="1" y="466"/>
                  </a:lnTo>
                  <a:lnTo>
                    <a:pt x="14418" y="466"/>
                  </a:lnTo>
                  <a:lnTo>
                    <a:pt x="14418" y="1"/>
                  </a:ln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7" name="Google Shape;747;p23"/>
            <p:cNvSpPr/>
            <p:nvPr/>
          </p:nvSpPr>
          <p:spPr>
            <a:xfrm>
              <a:off x="-2610050" y="-279825"/>
              <a:ext cx="205175" cy="11675"/>
            </a:xfrm>
            <a:custGeom>
              <a:rect b="b" l="l" r="r" t="t"/>
              <a:pathLst>
                <a:path extrusionOk="0" h="467" w="8207">
                  <a:moveTo>
                    <a:pt x="1" y="0"/>
                  </a:moveTo>
                  <a:lnTo>
                    <a:pt x="1" y="467"/>
                  </a:lnTo>
                  <a:lnTo>
                    <a:pt x="8206" y="467"/>
                  </a:lnTo>
                  <a:lnTo>
                    <a:pt x="8206" y="0"/>
                  </a:ln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8" name="Google Shape;748;p23"/>
            <p:cNvSpPr/>
            <p:nvPr/>
          </p:nvSpPr>
          <p:spPr>
            <a:xfrm>
              <a:off x="-2368775" y="-279825"/>
              <a:ext cx="119175" cy="11675"/>
            </a:xfrm>
            <a:custGeom>
              <a:rect b="b" l="l" r="r" t="t"/>
              <a:pathLst>
                <a:path extrusionOk="0" h="467" w="4767">
                  <a:moveTo>
                    <a:pt x="1" y="0"/>
                  </a:moveTo>
                  <a:lnTo>
                    <a:pt x="1" y="467"/>
                  </a:lnTo>
                  <a:lnTo>
                    <a:pt x="4767" y="467"/>
                  </a:lnTo>
                  <a:lnTo>
                    <a:pt x="4767" y="0"/>
                  </a:ln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9" name="Google Shape;749;p23"/>
            <p:cNvSpPr/>
            <p:nvPr/>
          </p:nvSpPr>
          <p:spPr>
            <a:xfrm>
              <a:off x="-2610050" y="-245125"/>
              <a:ext cx="268175" cy="11675"/>
            </a:xfrm>
            <a:custGeom>
              <a:rect b="b" l="l" r="r" t="t"/>
              <a:pathLst>
                <a:path extrusionOk="0" h="467" w="10727">
                  <a:moveTo>
                    <a:pt x="1" y="1"/>
                  </a:moveTo>
                  <a:lnTo>
                    <a:pt x="1" y="466"/>
                  </a:lnTo>
                  <a:lnTo>
                    <a:pt x="10726" y="466"/>
                  </a:lnTo>
                  <a:lnTo>
                    <a:pt x="10726" y="1"/>
                  </a:ln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0" name="Google Shape;750;p23"/>
            <p:cNvSpPr/>
            <p:nvPr/>
          </p:nvSpPr>
          <p:spPr>
            <a:xfrm>
              <a:off x="-2602550" y="-175875"/>
              <a:ext cx="411850" cy="11700"/>
            </a:xfrm>
            <a:custGeom>
              <a:rect b="b" l="l" r="r" t="t"/>
              <a:pathLst>
                <a:path extrusionOk="0" h="468" w="16474">
                  <a:moveTo>
                    <a:pt x="0" y="1"/>
                  </a:moveTo>
                  <a:lnTo>
                    <a:pt x="0" y="468"/>
                  </a:lnTo>
                  <a:lnTo>
                    <a:pt x="16473" y="468"/>
                  </a:lnTo>
                  <a:lnTo>
                    <a:pt x="16473" y="1"/>
                  </a:ln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1" name="Google Shape;751;p23"/>
            <p:cNvSpPr/>
            <p:nvPr/>
          </p:nvSpPr>
          <p:spPr>
            <a:xfrm>
              <a:off x="-2594500" y="-141150"/>
              <a:ext cx="241425" cy="11700"/>
            </a:xfrm>
            <a:custGeom>
              <a:rect b="b" l="l" r="r" t="t"/>
              <a:pathLst>
                <a:path extrusionOk="0" h="468" w="9657">
                  <a:moveTo>
                    <a:pt x="0" y="0"/>
                  </a:moveTo>
                  <a:lnTo>
                    <a:pt x="0" y="467"/>
                  </a:lnTo>
                  <a:lnTo>
                    <a:pt x="9657" y="467"/>
                  </a:lnTo>
                  <a:lnTo>
                    <a:pt x="9657" y="0"/>
                  </a:ln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2" name="Google Shape;752;p23"/>
            <p:cNvSpPr/>
            <p:nvPr/>
          </p:nvSpPr>
          <p:spPr>
            <a:xfrm>
              <a:off x="-2318850" y="-141150"/>
              <a:ext cx="136150" cy="11700"/>
            </a:xfrm>
            <a:custGeom>
              <a:rect b="b" l="l" r="r" t="t"/>
              <a:pathLst>
                <a:path extrusionOk="0" h="468" w="5446">
                  <a:moveTo>
                    <a:pt x="0" y="0"/>
                  </a:moveTo>
                  <a:lnTo>
                    <a:pt x="0" y="467"/>
                  </a:lnTo>
                  <a:lnTo>
                    <a:pt x="5446" y="467"/>
                  </a:lnTo>
                  <a:lnTo>
                    <a:pt x="5446" y="0"/>
                  </a:ln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3" name="Google Shape;753;p23"/>
            <p:cNvSpPr/>
            <p:nvPr/>
          </p:nvSpPr>
          <p:spPr>
            <a:xfrm>
              <a:off x="-2389075" y="-1151350"/>
              <a:ext cx="411800" cy="11700"/>
            </a:xfrm>
            <a:custGeom>
              <a:rect b="b" l="l" r="r" t="t"/>
              <a:pathLst>
                <a:path extrusionOk="0" h="468" w="16472">
                  <a:moveTo>
                    <a:pt x="0" y="1"/>
                  </a:moveTo>
                  <a:lnTo>
                    <a:pt x="0" y="468"/>
                  </a:lnTo>
                  <a:lnTo>
                    <a:pt x="16472" y="468"/>
                  </a:lnTo>
                  <a:lnTo>
                    <a:pt x="16472" y="1"/>
                  </a:ln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4" name="Google Shape;754;p23"/>
            <p:cNvSpPr/>
            <p:nvPr/>
          </p:nvSpPr>
          <p:spPr>
            <a:xfrm>
              <a:off x="-2368425" y="-1083525"/>
              <a:ext cx="188750" cy="11700"/>
            </a:xfrm>
            <a:custGeom>
              <a:rect b="b" l="l" r="r" t="t"/>
              <a:pathLst>
                <a:path extrusionOk="0" h="468" w="7550">
                  <a:moveTo>
                    <a:pt x="0" y="1"/>
                  </a:moveTo>
                  <a:lnTo>
                    <a:pt x="0" y="468"/>
                  </a:lnTo>
                  <a:lnTo>
                    <a:pt x="7550" y="468"/>
                  </a:lnTo>
                  <a:lnTo>
                    <a:pt x="7550" y="1"/>
                  </a:ln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5" name="Google Shape;755;p23"/>
            <p:cNvSpPr/>
            <p:nvPr/>
          </p:nvSpPr>
          <p:spPr>
            <a:xfrm>
              <a:off x="-2381075" y="-1116625"/>
              <a:ext cx="241450" cy="11700"/>
            </a:xfrm>
            <a:custGeom>
              <a:rect b="b" l="l" r="r" t="t"/>
              <a:pathLst>
                <a:path extrusionOk="0" h="468" w="9658">
                  <a:moveTo>
                    <a:pt x="0" y="0"/>
                  </a:moveTo>
                  <a:lnTo>
                    <a:pt x="0" y="467"/>
                  </a:lnTo>
                  <a:lnTo>
                    <a:pt x="9657" y="467"/>
                  </a:lnTo>
                  <a:lnTo>
                    <a:pt x="9657" y="0"/>
                  </a:ln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6" name="Google Shape;756;p23"/>
            <p:cNvSpPr/>
            <p:nvPr/>
          </p:nvSpPr>
          <p:spPr>
            <a:xfrm>
              <a:off x="-2105425" y="-1116625"/>
              <a:ext cx="136175" cy="11700"/>
            </a:xfrm>
            <a:custGeom>
              <a:rect b="b" l="l" r="r" t="t"/>
              <a:pathLst>
                <a:path extrusionOk="0" h="468" w="5447">
                  <a:moveTo>
                    <a:pt x="0" y="0"/>
                  </a:moveTo>
                  <a:lnTo>
                    <a:pt x="0" y="467"/>
                  </a:lnTo>
                  <a:lnTo>
                    <a:pt x="5446" y="467"/>
                  </a:lnTo>
                  <a:lnTo>
                    <a:pt x="5446" y="0"/>
                  </a:ln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7" name="Google Shape;757;p23"/>
            <p:cNvSpPr/>
            <p:nvPr/>
          </p:nvSpPr>
          <p:spPr>
            <a:xfrm>
              <a:off x="-2745125" y="-483050"/>
              <a:ext cx="62800" cy="55575"/>
            </a:xfrm>
            <a:custGeom>
              <a:rect b="b" l="l" r="r" t="t"/>
              <a:pathLst>
                <a:path extrusionOk="0" h="2223" w="2512">
                  <a:moveTo>
                    <a:pt x="0" y="0"/>
                  </a:moveTo>
                  <a:lnTo>
                    <a:pt x="288" y="2222"/>
                  </a:lnTo>
                  <a:lnTo>
                    <a:pt x="2511" y="2222"/>
                  </a:lnTo>
                  <a:lnTo>
                    <a:pt x="2222" y="0"/>
                  </a:ln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8" name="Google Shape;758;p23"/>
            <p:cNvSpPr/>
            <p:nvPr/>
          </p:nvSpPr>
          <p:spPr>
            <a:xfrm>
              <a:off x="-2734700" y="-380250"/>
              <a:ext cx="62800" cy="55625"/>
            </a:xfrm>
            <a:custGeom>
              <a:rect b="b" l="l" r="r" t="t"/>
              <a:pathLst>
                <a:path extrusionOk="0" h="2225" w="2512">
                  <a:moveTo>
                    <a:pt x="1" y="0"/>
                  </a:moveTo>
                  <a:lnTo>
                    <a:pt x="288" y="2224"/>
                  </a:lnTo>
                  <a:lnTo>
                    <a:pt x="2512" y="2224"/>
                  </a:lnTo>
                  <a:lnTo>
                    <a:pt x="2223" y="0"/>
                  </a:ln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9" name="Google Shape;759;p23"/>
            <p:cNvSpPr/>
            <p:nvPr/>
          </p:nvSpPr>
          <p:spPr>
            <a:xfrm>
              <a:off x="-2724250" y="-277400"/>
              <a:ext cx="62800" cy="55575"/>
            </a:xfrm>
            <a:custGeom>
              <a:rect b="b" l="l" r="r" t="t"/>
              <a:pathLst>
                <a:path extrusionOk="0" h="2223" w="2512">
                  <a:moveTo>
                    <a:pt x="0" y="0"/>
                  </a:moveTo>
                  <a:lnTo>
                    <a:pt x="289" y="2223"/>
                  </a:lnTo>
                  <a:lnTo>
                    <a:pt x="2511" y="2223"/>
                  </a:lnTo>
                  <a:lnTo>
                    <a:pt x="2224" y="0"/>
                  </a:ln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0" name="Google Shape;760;p23"/>
            <p:cNvSpPr/>
            <p:nvPr/>
          </p:nvSpPr>
          <p:spPr>
            <a:xfrm>
              <a:off x="-2713825" y="-174600"/>
              <a:ext cx="62800" cy="55575"/>
            </a:xfrm>
            <a:custGeom>
              <a:rect b="b" l="l" r="r" t="t"/>
              <a:pathLst>
                <a:path extrusionOk="0" h="2223" w="2512">
                  <a:moveTo>
                    <a:pt x="1" y="1"/>
                  </a:moveTo>
                  <a:lnTo>
                    <a:pt x="290" y="2223"/>
                  </a:lnTo>
                  <a:lnTo>
                    <a:pt x="2512" y="2223"/>
                  </a:lnTo>
                  <a:lnTo>
                    <a:pt x="2225" y="1"/>
                  </a:ln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1" name="Google Shape;761;p23"/>
            <p:cNvSpPr/>
            <p:nvPr/>
          </p:nvSpPr>
          <p:spPr>
            <a:xfrm>
              <a:off x="-2195375" y="-850500"/>
              <a:ext cx="337000" cy="335550"/>
            </a:xfrm>
            <a:custGeom>
              <a:rect b="b" l="l" r="r" t="t"/>
              <a:pathLst>
                <a:path extrusionOk="0" h="13422" w="13480">
                  <a:moveTo>
                    <a:pt x="5523" y="0"/>
                  </a:moveTo>
                  <a:cubicBezTo>
                    <a:pt x="5511" y="0"/>
                    <a:pt x="5498" y="4"/>
                    <a:pt x="5485" y="12"/>
                  </a:cubicBezTo>
                  <a:cubicBezTo>
                    <a:pt x="3079" y="1486"/>
                    <a:pt x="544" y="3998"/>
                    <a:pt x="321" y="6972"/>
                  </a:cubicBezTo>
                  <a:cubicBezTo>
                    <a:pt x="128" y="9525"/>
                    <a:pt x="1728" y="12070"/>
                    <a:pt x="4110" y="13001"/>
                  </a:cubicBezTo>
                  <a:cubicBezTo>
                    <a:pt x="4839" y="13286"/>
                    <a:pt x="5612" y="13422"/>
                    <a:pt x="6384" y="13422"/>
                  </a:cubicBezTo>
                  <a:cubicBezTo>
                    <a:pt x="8313" y="13422"/>
                    <a:pt x="10238" y="12570"/>
                    <a:pt x="11459" y="11045"/>
                  </a:cubicBezTo>
                  <a:cubicBezTo>
                    <a:pt x="13074" y="9031"/>
                    <a:pt x="13480" y="5969"/>
                    <a:pt x="12229" y="3669"/>
                  </a:cubicBezTo>
                  <a:cubicBezTo>
                    <a:pt x="11409" y="2162"/>
                    <a:pt x="10004" y="1492"/>
                    <a:pt x="8541" y="1492"/>
                  </a:cubicBezTo>
                  <a:cubicBezTo>
                    <a:pt x="7157" y="1492"/>
                    <a:pt x="5721" y="2092"/>
                    <a:pt x="4682" y="3147"/>
                  </a:cubicBezTo>
                  <a:cubicBezTo>
                    <a:pt x="4609" y="3220"/>
                    <a:pt x="4676" y="3318"/>
                    <a:pt x="4756" y="3318"/>
                  </a:cubicBezTo>
                  <a:cubicBezTo>
                    <a:pt x="4779" y="3318"/>
                    <a:pt x="4803" y="3310"/>
                    <a:pt x="4825" y="3291"/>
                  </a:cubicBezTo>
                  <a:cubicBezTo>
                    <a:pt x="5890" y="2374"/>
                    <a:pt x="7145" y="1695"/>
                    <a:pt x="8489" y="1695"/>
                  </a:cubicBezTo>
                  <a:cubicBezTo>
                    <a:pt x="8977" y="1695"/>
                    <a:pt x="9476" y="1785"/>
                    <a:pt x="9982" y="1984"/>
                  </a:cubicBezTo>
                  <a:cubicBezTo>
                    <a:pt x="11711" y="2667"/>
                    <a:pt x="12499" y="4494"/>
                    <a:pt x="12588" y="6257"/>
                  </a:cubicBezTo>
                  <a:cubicBezTo>
                    <a:pt x="12748" y="9413"/>
                    <a:pt x="10650" y="12334"/>
                    <a:pt x="7498" y="12917"/>
                  </a:cubicBezTo>
                  <a:cubicBezTo>
                    <a:pt x="7134" y="12985"/>
                    <a:pt x="6771" y="13018"/>
                    <a:pt x="6413" y="13018"/>
                  </a:cubicBezTo>
                  <a:cubicBezTo>
                    <a:pt x="3706" y="13018"/>
                    <a:pt x="1301" y="11146"/>
                    <a:pt x="724" y="8389"/>
                  </a:cubicBezTo>
                  <a:cubicBezTo>
                    <a:pt x="1" y="4932"/>
                    <a:pt x="2838" y="1824"/>
                    <a:pt x="5560" y="140"/>
                  </a:cubicBezTo>
                  <a:cubicBezTo>
                    <a:pt x="5630" y="99"/>
                    <a:pt x="5588" y="0"/>
                    <a:pt x="5523"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2" name="Google Shape;762;p23"/>
            <p:cNvSpPr/>
            <p:nvPr/>
          </p:nvSpPr>
          <p:spPr>
            <a:xfrm>
              <a:off x="-1482325" y="-396575"/>
              <a:ext cx="432875" cy="1472500"/>
            </a:xfrm>
            <a:custGeom>
              <a:rect b="b" l="l" r="r" t="t"/>
              <a:pathLst>
                <a:path extrusionOk="0" h="58900" w="17315">
                  <a:moveTo>
                    <a:pt x="6927" y="1"/>
                  </a:moveTo>
                  <a:cubicBezTo>
                    <a:pt x="4931" y="1"/>
                    <a:pt x="2810" y="1230"/>
                    <a:pt x="2022" y="4235"/>
                  </a:cubicBezTo>
                  <a:cubicBezTo>
                    <a:pt x="0" y="11932"/>
                    <a:pt x="3382" y="26739"/>
                    <a:pt x="3182" y="28590"/>
                  </a:cubicBezTo>
                  <a:cubicBezTo>
                    <a:pt x="2977" y="30439"/>
                    <a:pt x="7900" y="55296"/>
                    <a:pt x="7812" y="55742"/>
                  </a:cubicBezTo>
                  <a:cubicBezTo>
                    <a:pt x="7812" y="55742"/>
                    <a:pt x="6540" y="56402"/>
                    <a:pt x="5392" y="57107"/>
                  </a:cubicBezTo>
                  <a:cubicBezTo>
                    <a:pt x="4352" y="57747"/>
                    <a:pt x="3421" y="58432"/>
                    <a:pt x="3623" y="58700"/>
                  </a:cubicBezTo>
                  <a:cubicBezTo>
                    <a:pt x="3731" y="58841"/>
                    <a:pt x="4362" y="58899"/>
                    <a:pt x="5252" y="58899"/>
                  </a:cubicBezTo>
                  <a:cubicBezTo>
                    <a:pt x="7943" y="58899"/>
                    <a:pt x="13006" y="58365"/>
                    <a:pt x="13220" y="57936"/>
                  </a:cubicBezTo>
                  <a:cubicBezTo>
                    <a:pt x="13403" y="57563"/>
                    <a:pt x="13177" y="56821"/>
                    <a:pt x="13085" y="56035"/>
                  </a:cubicBezTo>
                  <a:cubicBezTo>
                    <a:pt x="13040" y="55622"/>
                    <a:pt x="13027" y="55197"/>
                    <a:pt x="13129" y="54811"/>
                  </a:cubicBezTo>
                  <a:cubicBezTo>
                    <a:pt x="17314" y="39246"/>
                    <a:pt x="11472" y="28537"/>
                    <a:pt x="11608" y="26945"/>
                  </a:cubicBezTo>
                  <a:cubicBezTo>
                    <a:pt x="11750" y="25351"/>
                    <a:pt x="15433" y="11868"/>
                    <a:pt x="10782" y="2196"/>
                  </a:cubicBezTo>
                  <a:cubicBezTo>
                    <a:pt x="10127" y="834"/>
                    <a:pt x="8570" y="1"/>
                    <a:pt x="6927" y="1"/>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3" name="Google Shape;763;p23"/>
            <p:cNvSpPr/>
            <p:nvPr/>
          </p:nvSpPr>
          <p:spPr>
            <a:xfrm>
              <a:off x="-1396800" y="1004300"/>
              <a:ext cx="249550" cy="71625"/>
            </a:xfrm>
            <a:custGeom>
              <a:rect b="b" l="l" r="r" t="t"/>
              <a:pathLst>
                <a:path extrusionOk="0" h="2865" w="9982">
                  <a:moveTo>
                    <a:pt x="9664" y="0"/>
                  </a:moveTo>
                  <a:cubicBezTo>
                    <a:pt x="8639" y="514"/>
                    <a:pt x="4446" y="1773"/>
                    <a:pt x="2687" y="1773"/>
                  </a:cubicBezTo>
                  <a:cubicBezTo>
                    <a:pt x="2233" y="1773"/>
                    <a:pt x="1941" y="1689"/>
                    <a:pt x="1908" y="1486"/>
                  </a:cubicBezTo>
                  <a:cubicBezTo>
                    <a:pt x="1889" y="1354"/>
                    <a:pt x="1914" y="1212"/>
                    <a:pt x="1972" y="1072"/>
                  </a:cubicBezTo>
                  <a:lnTo>
                    <a:pt x="1972" y="1072"/>
                  </a:lnTo>
                  <a:cubicBezTo>
                    <a:pt x="931" y="1712"/>
                    <a:pt x="0" y="2397"/>
                    <a:pt x="202" y="2665"/>
                  </a:cubicBezTo>
                  <a:cubicBezTo>
                    <a:pt x="310" y="2806"/>
                    <a:pt x="941" y="2864"/>
                    <a:pt x="1831" y="2864"/>
                  </a:cubicBezTo>
                  <a:cubicBezTo>
                    <a:pt x="4522" y="2864"/>
                    <a:pt x="9585" y="2330"/>
                    <a:pt x="9799" y="1901"/>
                  </a:cubicBezTo>
                  <a:cubicBezTo>
                    <a:pt x="9982" y="1528"/>
                    <a:pt x="9756" y="786"/>
                    <a:pt x="9664"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4" name="Google Shape;764;p23"/>
            <p:cNvSpPr/>
            <p:nvPr/>
          </p:nvSpPr>
          <p:spPr>
            <a:xfrm>
              <a:off x="-1493375" y="-417650"/>
              <a:ext cx="437450" cy="1325325"/>
            </a:xfrm>
            <a:custGeom>
              <a:rect b="b" l="l" r="r" t="t"/>
              <a:pathLst>
                <a:path extrusionOk="0" h="53013" w="17498">
                  <a:moveTo>
                    <a:pt x="6961" y="0"/>
                  </a:moveTo>
                  <a:cubicBezTo>
                    <a:pt x="4661" y="0"/>
                    <a:pt x="2428" y="1591"/>
                    <a:pt x="1538" y="4949"/>
                  </a:cubicBezTo>
                  <a:cubicBezTo>
                    <a:pt x="1" y="10752"/>
                    <a:pt x="1867" y="23522"/>
                    <a:pt x="2401" y="27544"/>
                  </a:cubicBezTo>
                  <a:cubicBezTo>
                    <a:pt x="2935" y="31568"/>
                    <a:pt x="3357" y="52597"/>
                    <a:pt x="3357" y="52597"/>
                  </a:cubicBezTo>
                  <a:cubicBezTo>
                    <a:pt x="5000" y="52900"/>
                    <a:pt x="6710" y="53013"/>
                    <a:pt x="8343" y="53013"/>
                  </a:cubicBezTo>
                  <a:cubicBezTo>
                    <a:pt x="13065" y="53013"/>
                    <a:pt x="17149" y="52070"/>
                    <a:pt x="17149" y="52070"/>
                  </a:cubicBezTo>
                  <a:cubicBezTo>
                    <a:pt x="17497" y="46627"/>
                    <a:pt x="13081" y="28161"/>
                    <a:pt x="13273" y="27252"/>
                  </a:cubicBezTo>
                  <a:cubicBezTo>
                    <a:pt x="15402" y="17099"/>
                    <a:pt x="14537" y="6257"/>
                    <a:pt x="11595" y="2459"/>
                  </a:cubicBezTo>
                  <a:cubicBezTo>
                    <a:pt x="10344" y="843"/>
                    <a:pt x="8635" y="0"/>
                    <a:pt x="6961"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5" name="Google Shape;765;p23"/>
            <p:cNvSpPr/>
            <p:nvPr/>
          </p:nvSpPr>
          <p:spPr>
            <a:xfrm>
              <a:off x="-1919275" y="-435875"/>
              <a:ext cx="682450" cy="1543250"/>
            </a:xfrm>
            <a:custGeom>
              <a:rect b="b" l="l" r="r" t="t"/>
              <a:pathLst>
                <a:path extrusionOk="0" h="61730" w="27298">
                  <a:moveTo>
                    <a:pt x="18304" y="0"/>
                  </a:moveTo>
                  <a:cubicBezTo>
                    <a:pt x="16207" y="0"/>
                    <a:pt x="13968" y="1356"/>
                    <a:pt x="13367" y="4591"/>
                  </a:cubicBezTo>
                  <a:cubicBezTo>
                    <a:pt x="11908" y="12416"/>
                    <a:pt x="8160" y="27989"/>
                    <a:pt x="7889" y="29831"/>
                  </a:cubicBezTo>
                  <a:cubicBezTo>
                    <a:pt x="7458" y="32752"/>
                    <a:pt x="5068" y="57577"/>
                    <a:pt x="5013" y="58029"/>
                  </a:cubicBezTo>
                  <a:cubicBezTo>
                    <a:pt x="5013" y="58029"/>
                    <a:pt x="2964" y="59117"/>
                    <a:pt x="1870" y="59901"/>
                  </a:cubicBezTo>
                  <a:cubicBezTo>
                    <a:pt x="879" y="60618"/>
                    <a:pt x="1" y="61368"/>
                    <a:pt x="221" y="61619"/>
                  </a:cubicBezTo>
                  <a:cubicBezTo>
                    <a:pt x="289" y="61696"/>
                    <a:pt x="548" y="61730"/>
                    <a:pt x="942" y="61730"/>
                  </a:cubicBezTo>
                  <a:cubicBezTo>
                    <a:pt x="3288" y="61730"/>
                    <a:pt x="10420" y="60532"/>
                    <a:pt x="10627" y="60027"/>
                  </a:cubicBezTo>
                  <a:cubicBezTo>
                    <a:pt x="10781" y="59641"/>
                    <a:pt x="10503" y="58916"/>
                    <a:pt x="10355" y="58141"/>
                  </a:cubicBezTo>
                  <a:cubicBezTo>
                    <a:pt x="10280" y="57733"/>
                    <a:pt x="10086" y="57248"/>
                    <a:pt x="10310" y="56917"/>
                  </a:cubicBezTo>
                  <a:cubicBezTo>
                    <a:pt x="19373" y="43578"/>
                    <a:pt x="16839" y="30841"/>
                    <a:pt x="16860" y="29241"/>
                  </a:cubicBezTo>
                  <a:cubicBezTo>
                    <a:pt x="16886" y="27643"/>
                    <a:pt x="27298" y="11231"/>
                    <a:pt x="21956" y="1923"/>
                  </a:cubicBezTo>
                  <a:cubicBezTo>
                    <a:pt x="21258" y="707"/>
                    <a:pt x="19818" y="0"/>
                    <a:pt x="18304"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6" name="Google Shape;766;p23"/>
            <p:cNvSpPr/>
            <p:nvPr/>
          </p:nvSpPr>
          <p:spPr>
            <a:xfrm>
              <a:off x="-1919275" y="1017650"/>
              <a:ext cx="269575" cy="89725"/>
            </a:xfrm>
            <a:custGeom>
              <a:rect b="b" l="l" r="r" t="t"/>
              <a:pathLst>
                <a:path extrusionOk="0" h="3589" w="10783">
                  <a:moveTo>
                    <a:pt x="10355" y="0"/>
                  </a:moveTo>
                  <a:cubicBezTo>
                    <a:pt x="9318" y="617"/>
                    <a:pt x="4217" y="2408"/>
                    <a:pt x="2441" y="2408"/>
                  </a:cubicBezTo>
                  <a:cubicBezTo>
                    <a:pt x="2094" y="2408"/>
                    <a:pt x="1874" y="2340"/>
                    <a:pt x="1837" y="2181"/>
                  </a:cubicBezTo>
                  <a:cubicBezTo>
                    <a:pt x="1809" y="2049"/>
                    <a:pt x="1824" y="1905"/>
                    <a:pt x="1870" y="1760"/>
                  </a:cubicBezTo>
                  <a:lnTo>
                    <a:pt x="1870" y="1760"/>
                  </a:lnTo>
                  <a:cubicBezTo>
                    <a:pt x="879" y="2477"/>
                    <a:pt x="1" y="3227"/>
                    <a:pt x="222" y="3478"/>
                  </a:cubicBezTo>
                  <a:cubicBezTo>
                    <a:pt x="290" y="3555"/>
                    <a:pt x="549" y="3589"/>
                    <a:pt x="943" y="3589"/>
                  </a:cubicBezTo>
                  <a:cubicBezTo>
                    <a:pt x="3288" y="3589"/>
                    <a:pt x="10421" y="2391"/>
                    <a:pt x="10627" y="1886"/>
                  </a:cubicBezTo>
                  <a:cubicBezTo>
                    <a:pt x="10783" y="1500"/>
                    <a:pt x="10503" y="775"/>
                    <a:pt x="10355"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7" name="Google Shape;767;p23"/>
            <p:cNvSpPr/>
            <p:nvPr/>
          </p:nvSpPr>
          <p:spPr>
            <a:xfrm>
              <a:off x="-1802950" y="-447025"/>
              <a:ext cx="550450" cy="1371400"/>
            </a:xfrm>
            <a:custGeom>
              <a:rect b="b" l="l" r="r" t="t"/>
              <a:pathLst>
                <a:path extrusionOk="0" h="54856" w="22018">
                  <a:moveTo>
                    <a:pt x="13903" y="0"/>
                  </a:moveTo>
                  <a:cubicBezTo>
                    <a:pt x="11917" y="0"/>
                    <a:pt x="9941" y="1418"/>
                    <a:pt x="8635" y="3867"/>
                  </a:cubicBezTo>
                  <a:cubicBezTo>
                    <a:pt x="7550" y="5899"/>
                    <a:pt x="2981" y="26733"/>
                    <a:pt x="2784" y="29550"/>
                  </a:cubicBezTo>
                  <a:cubicBezTo>
                    <a:pt x="2544" y="32975"/>
                    <a:pt x="0" y="54177"/>
                    <a:pt x="0" y="54177"/>
                  </a:cubicBezTo>
                  <a:cubicBezTo>
                    <a:pt x="1833" y="54675"/>
                    <a:pt x="3569" y="54856"/>
                    <a:pt x="5122" y="54856"/>
                  </a:cubicBezTo>
                  <a:cubicBezTo>
                    <a:pt x="9200" y="54856"/>
                    <a:pt x="12017" y="53612"/>
                    <a:pt x="12017" y="53612"/>
                  </a:cubicBezTo>
                  <a:cubicBezTo>
                    <a:pt x="15547" y="40255"/>
                    <a:pt x="12643" y="30795"/>
                    <a:pt x="12824" y="29399"/>
                  </a:cubicBezTo>
                  <a:cubicBezTo>
                    <a:pt x="13005" y="28001"/>
                    <a:pt x="22018" y="16093"/>
                    <a:pt x="20210" y="7807"/>
                  </a:cubicBezTo>
                  <a:cubicBezTo>
                    <a:pt x="19016" y="2332"/>
                    <a:pt x="16451" y="0"/>
                    <a:pt x="13903"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8" name="Google Shape;768;p23"/>
            <p:cNvSpPr/>
            <p:nvPr/>
          </p:nvSpPr>
          <p:spPr>
            <a:xfrm>
              <a:off x="-1442925" y="-256600"/>
              <a:ext cx="226350" cy="477450"/>
            </a:xfrm>
            <a:custGeom>
              <a:rect b="b" l="l" r="r" t="t"/>
              <a:pathLst>
                <a:path extrusionOk="0" h="19098" w="9054">
                  <a:moveTo>
                    <a:pt x="8949" y="1"/>
                  </a:moveTo>
                  <a:cubicBezTo>
                    <a:pt x="8928" y="1"/>
                    <a:pt x="8908" y="13"/>
                    <a:pt x="8904" y="39"/>
                  </a:cubicBezTo>
                  <a:cubicBezTo>
                    <a:pt x="8672" y="1697"/>
                    <a:pt x="8492" y="3381"/>
                    <a:pt x="7990" y="4987"/>
                  </a:cubicBezTo>
                  <a:cubicBezTo>
                    <a:pt x="7431" y="6773"/>
                    <a:pt x="6445" y="8078"/>
                    <a:pt x="5324" y="9540"/>
                  </a:cubicBezTo>
                  <a:cubicBezTo>
                    <a:pt x="4317" y="10854"/>
                    <a:pt x="3618" y="12361"/>
                    <a:pt x="2836" y="13813"/>
                  </a:cubicBezTo>
                  <a:cubicBezTo>
                    <a:pt x="1896" y="15561"/>
                    <a:pt x="914" y="17286"/>
                    <a:pt x="12" y="19055"/>
                  </a:cubicBezTo>
                  <a:cubicBezTo>
                    <a:pt x="0" y="19078"/>
                    <a:pt x="19" y="19098"/>
                    <a:pt x="39" y="19098"/>
                  </a:cubicBezTo>
                  <a:cubicBezTo>
                    <a:pt x="48" y="19098"/>
                    <a:pt x="56" y="19094"/>
                    <a:pt x="63" y="19085"/>
                  </a:cubicBezTo>
                  <a:cubicBezTo>
                    <a:pt x="2119" y="15655"/>
                    <a:pt x="3819" y="12008"/>
                    <a:pt x="6315" y="8870"/>
                  </a:cubicBezTo>
                  <a:cubicBezTo>
                    <a:pt x="8305" y="6368"/>
                    <a:pt x="9054" y="3209"/>
                    <a:pt x="9007" y="53"/>
                  </a:cubicBezTo>
                  <a:cubicBezTo>
                    <a:pt x="9007" y="21"/>
                    <a:pt x="8977" y="1"/>
                    <a:pt x="894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9" name="Google Shape;769;p23"/>
            <p:cNvSpPr/>
            <p:nvPr/>
          </p:nvSpPr>
          <p:spPr>
            <a:xfrm>
              <a:off x="-1401050" y="182900"/>
              <a:ext cx="48750" cy="688175"/>
            </a:xfrm>
            <a:custGeom>
              <a:rect b="b" l="l" r="r" t="t"/>
              <a:pathLst>
                <a:path extrusionOk="0" h="27527" w="1950">
                  <a:moveTo>
                    <a:pt x="48" y="1"/>
                  </a:moveTo>
                  <a:cubicBezTo>
                    <a:pt x="25" y="1"/>
                    <a:pt x="1" y="20"/>
                    <a:pt x="5" y="49"/>
                  </a:cubicBezTo>
                  <a:cubicBezTo>
                    <a:pt x="1544" y="9100"/>
                    <a:pt x="1581" y="18304"/>
                    <a:pt x="1804" y="27458"/>
                  </a:cubicBezTo>
                  <a:cubicBezTo>
                    <a:pt x="1806" y="27504"/>
                    <a:pt x="1842" y="27527"/>
                    <a:pt x="1878" y="27527"/>
                  </a:cubicBezTo>
                  <a:cubicBezTo>
                    <a:pt x="1913" y="27527"/>
                    <a:pt x="1948" y="27504"/>
                    <a:pt x="1946" y="27458"/>
                  </a:cubicBezTo>
                  <a:cubicBezTo>
                    <a:pt x="1741" y="18325"/>
                    <a:pt x="1949" y="9016"/>
                    <a:pt x="80" y="28"/>
                  </a:cubicBezTo>
                  <a:cubicBezTo>
                    <a:pt x="76" y="9"/>
                    <a:pt x="62" y="1"/>
                    <a:pt x="48"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0" name="Google Shape;770;p23"/>
            <p:cNvSpPr/>
            <p:nvPr/>
          </p:nvSpPr>
          <p:spPr>
            <a:xfrm>
              <a:off x="-1713175" y="-359100"/>
              <a:ext cx="227850" cy="1245375"/>
            </a:xfrm>
            <a:custGeom>
              <a:rect b="b" l="l" r="r" t="t"/>
              <a:pathLst>
                <a:path extrusionOk="0" h="49815" w="9114">
                  <a:moveTo>
                    <a:pt x="9078" y="0"/>
                  </a:moveTo>
                  <a:cubicBezTo>
                    <a:pt x="9066" y="0"/>
                    <a:pt x="9055" y="7"/>
                    <a:pt x="9052" y="22"/>
                  </a:cubicBezTo>
                  <a:cubicBezTo>
                    <a:pt x="7742" y="4126"/>
                    <a:pt x="6552" y="8268"/>
                    <a:pt x="5321" y="12395"/>
                  </a:cubicBezTo>
                  <a:cubicBezTo>
                    <a:pt x="4113" y="16443"/>
                    <a:pt x="2704" y="20505"/>
                    <a:pt x="2003" y="24680"/>
                  </a:cubicBezTo>
                  <a:cubicBezTo>
                    <a:pt x="1336" y="28665"/>
                    <a:pt x="1228" y="32770"/>
                    <a:pt x="933" y="36795"/>
                  </a:cubicBezTo>
                  <a:cubicBezTo>
                    <a:pt x="617" y="41107"/>
                    <a:pt x="282" y="45418"/>
                    <a:pt x="4" y="49731"/>
                  </a:cubicBezTo>
                  <a:cubicBezTo>
                    <a:pt x="0" y="49787"/>
                    <a:pt x="41" y="49815"/>
                    <a:pt x="85" y="49815"/>
                  </a:cubicBezTo>
                  <a:cubicBezTo>
                    <a:pt x="129" y="49815"/>
                    <a:pt x="174" y="49786"/>
                    <a:pt x="179" y="49731"/>
                  </a:cubicBezTo>
                  <a:cubicBezTo>
                    <a:pt x="534" y="45423"/>
                    <a:pt x="831" y="41107"/>
                    <a:pt x="1149" y="36795"/>
                  </a:cubicBezTo>
                  <a:cubicBezTo>
                    <a:pt x="1452" y="32652"/>
                    <a:pt x="1482" y="28373"/>
                    <a:pt x="2250" y="24283"/>
                  </a:cubicBezTo>
                  <a:cubicBezTo>
                    <a:pt x="3004" y="20268"/>
                    <a:pt x="4345" y="16358"/>
                    <a:pt x="5497" y="12443"/>
                  </a:cubicBezTo>
                  <a:cubicBezTo>
                    <a:pt x="6714" y="8313"/>
                    <a:pt x="7970" y="4192"/>
                    <a:pt x="9108" y="37"/>
                  </a:cubicBezTo>
                  <a:cubicBezTo>
                    <a:pt x="9114" y="15"/>
                    <a:pt x="9096" y="0"/>
                    <a:pt x="9078"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1" name="Google Shape;771;p23"/>
            <p:cNvSpPr/>
            <p:nvPr/>
          </p:nvSpPr>
          <p:spPr>
            <a:xfrm>
              <a:off x="-1815300" y="-929350"/>
              <a:ext cx="487550" cy="515575"/>
            </a:xfrm>
            <a:custGeom>
              <a:rect b="b" l="l" r="r" t="t"/>
              <a:pathLst>
                <a:path extrusionOk="0" h="20623" w="19502">
                  <a:moveTo>
                    <a:pt x="15348" y="0"/>
                  </a:moveTo>
                  <a:cubicBezTo>
                    <a:pt x="13781" y="0"/>
                    <a:pt x="12189" y="1255"/>
                    <a:pt x="12135" y="3143"/>
                  </a:cubicBezTo>
                  <a:cubicBezTo>
                    <a:pt x="12014" y="7513"/>
                    <a:pt x="11821" y="13599"/>
                    <a:pt x="11649" y="13936"/>
                  </a:cubicBezTo>
                  <a:cubicBezTo>
                    <a:pt x="11342" y="14530"/>
                    <a:pt x="1847" y="15431"/>
                    <a:pt x="924" y="16490"/>
                  </a:cubicBezTo>
                  <a:cubicBezTo>
                    <a:pt x="1" y="17551"/>
                    <a:pt x="382" y="19935"/>
                    <a:pt x="1994" y="20490"/>
                  </a:cubicBezTo>
                  <a:cubicBezTo>
                    <a:pt x="2253" y="20579"/>
                    <a:pt x="2834" y="20623"/>
                    <a:pt x="3630" y="20623"/>
                  </a:cubicBezTo>
                  <a:cubicBezTo>
                    <a:pt x="7788" y="20623"/>
                    <a:pt x="17807" y="19440"/>
                    <a:pt x="18406" y="17384"/>
                  </a:cubicBezTo>
                  <a:cubicBezTo>
                    <a:pt x="18928" y="15594"/>
                    <a:pt x="19501" y="9786"/>
                    <a:pt x="18304" y="2962"/>
                  </a:cubicBezTo>
                  <a:cubicBezTo>
                    <a:pt x="17937" y="868"/>
                    <a:pt x="16652" y="0"/>
                    <a:pt x="15348"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2" name="Google Shape;772;p23"/>
            <p:cNvSpPr/>
            <p:nvPr/>
          </p:nvSpPr>
          <p:spPr>
            <a:xfrm>
              <a:off x="-1951225" y="-541700"/>
              <a:ext cx="219800" cy="127900"/>
            </a:xfrm>
            <a:custGeom>
              <a:rect b="b" l="l" r="r" t="t"/>
              <a:pathLst>
                <a:path extrusionOk="0" h="5116" w="8792">
                  <a:moveTo>
                    <a:pt x="3926" y="0"/>
                  </a:moveTo>
                  <a:cubicBezTo>
                    <a:pt x="2130" y="0"/>
                    <a:pt x="215" y="1860"/>
                    <a:pt x="50" y="2126"/>
                  </a:cubicBezTo>
                  <a:cubicBezTo>
                    <a:pt x="1" y="2207"/>
                    <a:pt x="35" y="2345"/>
                    <a:pt x="119" y="2503"/>
                  </a:cubicBezTo>
                  <a:cubicBezTo>
                    <a:pt x="134" y="2539"/>
                    <a:pt x="153" y="2574"/>
                    <a:pt x="177" y="2607"/>
                  </a:cubicBezTo>
                  <a:cubicBezTo>
                    <a:pt x="270" y="2759"/>
                    <a:pt x="381" y="2901"/>
                    <a:pt x="504" y="3032"/>
                  </a:cubicBezTo>
                  <a:cubicBezTo>
                    <a:pt x="529" y="3060"/>
                    <a:pt x="555" y="3087"/>
                    <a:pt x="581" y="3114"/>
                  </a:cubicBezTo>
                  <a:cubicBezTo>
                    <a:pt x="712" y="3252"/>
                    <a:pt x="854" y="3379"/>
                    <a:pt x="1006" y="3492"/>
                  </a:cubicBezTo>
                  <a:cubicBezTo>
                    <a:pt x="1044" y="3518"/>
                    <a:pt x="1078" y="3542"/>
                    <a:pt x="1111" y="3567"/>
                  </a:cubicBezTo>
                  <a:cubicBezTo>
                    <a:pt x="1274" y="3668"/>
                    <a:pt x="1421" y="3731"/>
                    <a:pt x="1537" y="3731"/>
                  </a:cubicBezTo>
                  <a:cubicBezTo>
                    <a:pt x="1563" y="3731"/>
                    <a:pt x="1587" y="3728"/>
                    <a:pt x="1610" y="3721"/>
                  </a:cubicBezTo>
                  <a:cubicBezTo>
                    <a:pt x="2060" y="3592"/>
                    <a:pt x="2995" y="3089"/>
                    <a:pt x="3572" y="3089"/>
                  </a:cubicBezTo>
                  <a:cubicBezTo>
                    <a:pt x="3660" y="3089"/>
                    <a:pt x="3741" y="3100"/>
                    <a:pt x="3809" y="3127"/>
                  </a:cubicBezTo>
                  <a:cubicBezTo>
                    <a:pt x="4778" y="3509"/>
                    <a:pt x="5056" y="4197"/>
                    <a:pt x="5879" y="4654"/>
                  </a:cubicBezTo>
                  <a:cubicBezTo>
                    <a:pt x="6537" y="5020"/>
                    <a:pt x="7166" y="5116"/>
                    <a:pt x="7678" y="5116"/>
                  </a:cubicBezTo>
                  <a:cubicBezTo>
                    <a:pt x="8210" y="5116"/>
                    <a:pt x="8615" y="5012"/>
                    <a:pt x="8791" y="5002"/>
                  </a:cubicBezTo>
                  <a:cubicBezTo>
                    <a:pt x="8791" y="5002"/>
                    <a:pt x="7982" y="476"/>
                    <a:pt x="7815" y="404"/>
                  </a:cubicBezTo>
                  <a:cubicBezTo>
                    <a:pt x="7654" y="335"/>
                    <a:pt x="5235" y="158"/>
                    <a:pt x="4255" y="22"/>
                  </a:cubicBezTo>
                  <a:cubicBezTo>
                    <a:pt x="4146" y="7"/>
                    <a:pt x="4037" y="0"/>
                    <a:pt x="3926"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3" name="Google Shape;773;p23"/>
            <p:cNvSpPr/>
            <p:nvPr/>
          </p:nvSpPr>
          <p:spPr>
            <a:xfrm>
              <a:off x="-1948250" y="-515350"/>
              <a:ext cx="51975" cy="38825"/>
            </a:xfrm>
            <a:custGeom>
              <a:rect b="b" l="l" r="r" t="t"/>
              <a:pathLst>
                <a:path extrusionOk="0" h="1553" w="2079">
                  <a:moveTo>
                    <a:pt x="2013" y="1"/>
                  </a:moveTo>
                  <a:cubicBezTo>
                    <a:pt x="2008" y="1"/>
                    <a:pt x="2003" y="2"/>
                    <a:pt x="1998" y="4"/>
                  </a:cubicBezTo>
                  <a:cubicBezTo>
                    <a:pt x="1253" y="394"/>
                    <a:pt x="579" y="845"/>
                    <a:pt x="0" y="1449"/>
                  </a:cubicBezTo>
                  <a:cubicBezTo>
                    <a:pt x="17" y="1485"/>
                    <a:pt x="36" y="1520"/>
                    <a:pt x="60" y="1553"/>
                  </a:cubicBezTo>
                  <a:cubicBezTo>
                    <a:pt x="702" y="1045"/>
                    <a:pt x="1354" y="530"/>
                    <a:pt x="2043" y="82"/>
                  </a:cubicBezTo>
                  <a:cubicBezTo>
                    <a:pt x="2079" y="59"/>
                    <a:pt x="2052" y="1"/>
                    <a:pt x="2013"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4" name="Google Shape;774;p23"/>
            <p:cNvSpPr/>
            <p:nvPr/>
          </p:nvSpPr>
          <p:spPr>
            <a:xfrm>
              <a:off x="-1938650" y="-502300"/>
              <a:ext cx="52075" cy="38450"/>
            </a:xfrm>
            <a:custGeom>
              <a:rect b="b" l="l" r="r" t="t"/>
              <a:pathLst>
                <a:path extrusionOk="0" h="1538" w="2083">
                  <a:moveTo>
                    <a:pt x="2022" y="0"/>
                  </a:moveTo>
                  <a:cubicBezTo>
                    <a:pt x="2017" y="0"/>
                    <a:pt x="2011" y="1"/>
                    <a:pt x="2006" y="4"/>
                  </a:cubicBezTo>
                  <a:cubicBezTo>
                    <a:pt x="1252" y="390"/>
                    <a:pt x="581" y="847"/>
                    <a:pt x="1" y="1456"/>
                  </a:cubicBezTo>
                  <a:cubicBezTo>
                    <a:pt x="26" y="1484"/>
                    <a:pt x="52" y="1511"/>
                    <a:pt x="78" y="1538"/>
                  </a:cubicBezTo>
                  <a:cubicBezTo>
                    <a:pt x="720" y="1034"/>
                    <a:pt x="1365" y="528"/>
                    <a:pt x="2046" y="80"/>
                  </a:cubicBezTo>
                  <a:cubicBezTo>
                    <a:pt x="2083" y="57"/>
                    <a:pt x="2058" y="0"/>
                    <a:pt x="2022"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5" name="Google Shape;775;p23"/>
            <p:cNvSpPr/>
            <p:nvPr/>
          </p:nvSpPr>
          <p:spPr>
            <a:xfrm>
              <a:off x="-1926075" y="-489425"/>
              <a:ext cx="50725" cy="36925"/>
            </a:xfrm>
            <a:custGeom>
              <a:rect b="b" l="l" r="r" t="t"/>
              <a:pathLst>
                <a:path extrusionOk="0" h="1477" w="2029">
                  <a:moveTo>
                    <a:pt x="1971" y="0"/>
                  </a:moveTo>
                  <a:cubicBezTo>
                    <a:pt x="1966" y="0"/>
                    <a:pt x="1960" y="2"/>
                    <a:pt x="1953" y="5"/>
                  </a:cubicBezTo>
                  <a:cubicBezTo>
                    <a:pt x="1225" y="378"/>
                    <a:pt x="571" y="818"/>
                    <a:pt x="0" y="1401"/>
                  </a:cubicBezTo>
                  <a:cubicBezTo>
                    <a:pt x="39" y="1427"/>
                    <a:pt x="72" y="1451"/>
                    <a:pt x="107" y="1476"/>
                  </a:cubicBezTo>
                  <a:cubicBezTo>
                    <a:pt x="719" y="994"/>
                    <a:pt x="1340" y="507"/>
                    <a:pt x="1994" y="82"/>
                  </a:cubicBezTo>
                  <a:cubicBezTo>
                    <a:pt x="2028" y="58"/>
                    <a:pt x="2006" y="0"/>
                    <a:pt x="1971"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6" name="Google Shape;776;p23"/>
            <p:cNvSpPr/>
            <p:nvPr/>
          </p:nvSpPr>
          <p:spPr>
            <a:xfrm>
              <a:off x="-1867350" y="-453775"/>
              <a:ext cx="81250" cy="33150"/>
            </a:xfrm>
            <a:custGeom>
              <a:rect b="b" l="l" r="r" t="t"/>
              <a:pathLst>
                <a:path extrusionOk="0" h="1326" w="3250">
                  <a:moveTo>
                    <a:pt x="1258" y="1"/>
                  </a:moveTo>
                  <a:cubicBezTo>
                    <a:pt x="1258" y="1"/>
                    <a:pt x="432" y="100"/>
                    <a:pt x="195" y="492"/>
                  </a:cubicBezTo>
                  <a:cubicBezTo>
                    <a:pt x="1" y="812"/>
                    <a:pt x="112" y="976"/>
                    <a:pt x="493" y="976"/>
                  </a:cubicBezTo>
                  <a:cubicBezTo>
                    <a:pt x="578" y="976"/>
                    <a:pt x="677" y="968"/>
                    <a:pt x="788" y="951"/>
                  </a:cubicBezTo>
                  <a:cubicBezTo>
                    <a:pt x="866" y="940"/>
                    <a:pt x="960" y="934"/>
                    <a:pt x="1066" y="934"/>
                  </a:cubicBezTo>
                  <a:cubicBezTo>
                    <a:pt x="1782" y="934"/>
                    <a:pt x="3020" y="1175"/>
                    <a:pt x="3247" y="1324"/>
                  </a:cubicBezTo>
                  <a:lnTo>
                    <a:pt x="3247" y="1324"/>
                  </a:lnTo>
                  <a:lnTo>
                    <a:pt x="1258" y="1"/>
                  </a:lnTo>
                  <a:close/>
                  <a:moveTo>
                    <a:pt x="3247" y="1324"/>
                  </a:moveTo>
                  <a:lnTo>
                    <a:pt x="3250" y="1325"/>
                  </a:lnTo>
                  <a:cubicBezTo>
                    <a:pt x="3249" y="1325"/>
                    <a:pt x="3248" y="1324"/>
                    <a:pt x="3247" y="1324"/>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7" name="Google Shape;777;p23"/>
            <p:cNvSpPr/>
            <p:nvPr/>
          </p:nvSpPr>
          <p:spPr>
            <a:xfrm>
              <a:off x="-1605500" y="-957825"/>
              <a:ext cx="312075" cy="524425"/>
            </a:xfrm>
            <a:custGeom>
              <a:rect b="b" l="l" r="r" t="t"/>
              <a:pathLst>
                <a:path extrusionOk="0" h="20977" w="12483">
                  <a:moveTo>
                    <a:pt x="6657" y="0"/>
                  </a:moveTo>
                  <a:cubicBezTo>
                    <a:pt x="4918" y="0"/>
                    <a:pt x="3290" y="1414"/>
                    <a:pt x="3205" y="4546"/>
                  </a:cubicBezTo>
                  <a:cubicBezTo>
                    <a:pt x="3149" y="6590"/>
                    <a:pt x="3136" y="13936"/>
                    <a:pt x="3031" y="14108"/>
                  </a:cubicBezTo>
                  <a:cubicBezTo>
                    <a:pt x="2925" y="14280"/>
                    <a:pt x="1328" y="14904"/>
                    <a:pt x="664" y="15290"/>
                  </a:cubicBezTo>
                  <a:cubicBezTo>
                    <a:pt x="1" y="15675"/>
                    <a:pt x="2955" y="20028"/>
                    <a:pt x="5732" y="20956"/>
                  </a:cubicBezTo>
                  <a:cubicBezTo>
                    <a:pt x="5774" y="20970"/>
                    <a:pt x="5833" y="20977"/>
                    <a:pt x="5905" y="20977"/>
                  </a:cubicBezTo>
                  <a:cubicBezTo>
                    <a:pt x="6748" y="20977"/>
                    <a:pt x="9494" y="20065"/>
                    <a:pt x="10440" y="18946"/>
                  </a:cubicBezTo>
                  <a:cubicBezTo>
                    <a:pt x="12483" y="16532"/>
                    <a:pt x="11347" y="5113"/>
                    <a:pt x="10470" y="2921"/>
                  </a:cubicBezTo>
                  <a:cubicBezTo>
                    <a:pt x="9717" y="1037"/>
                    <a:pt x="8146" y="0"/>
                    <a:pt x="6657" y="0"/>
                  </a:cubicBezTo>
                  <a:close/>
                </a:path>
              </a:pathLst>
            </a:custGeom>
            <a:solidFill>
              <a:srgbClr val="FFE6C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8" name="Google Shape;778;p23"/>
            <p:cNvSpPr/>
            <p:nvPr/>
          </p:nvSpPr>
          <p:spPr>
            <a:xfrm>
              <a:off x="-1602450" y="-620850"/>
              <a:ext cx="190975" cy="211250"/>
            </a:xfrm>
            <a:custGeom>
              <a:rect b="b" l="l" r="r" t="t"/>
              <a:pathLst>
                <a:path extrusionOk="0" h="8450" w="7639">
                  <a:moveTo>
                    <a:pt x="2440" y="1"/>
                  </a:moveTo>
                  <a:cubicBezTo>
                    <a:pt x="2159" y="1"/>
                    <a:pt x="0" y="1773"/>
                    <a:pt x="16" y="1955"/>
                  </a:cubicBezTo>
                  <a:cubicBezTo>
                    <a:pt x="316" y="5268"/>
                    <a:pt x="3991" y="8439"/>
                    <a:pt x="4385" y="8450"/>
                  </a:cubicBezTo>
                  <a:cubicBezTo>
                    <a:pt x="4386" y="8450"/>
                    <a:pt x="4387" y="8450"/>
                    <a:pt x="4388" y="8450"/>
                  </a:cubicBezTo>
                  <a:cubicBezTo>
                    <a:pt x="4792" y="8450"/>
                    <a:pt x="7639" y="6537"/>
                    <a:pt x="7455" y="6410"/>
                  </a:cubicBezTo>
                  <a:cubicBezTo>
                    <a:pt x="4720" y="4541"/>
                    <a:pt x="2670" y="67"/>
                    <a:pt x="2453" y="2"/>
                  </a:cubicBezTo>
                  <a:cubicBezTo>
                    <a:pt x="2449" y="1"/>
                    <a:pt x="2445" y="1"/>
                    <a:pt x="2440" y="1"/>
                  </a:cubicBezTo>
                  <a:close/>
                </a:path>
              </a:pathLst>
            </a:custGeom>
            <a:solidFill>
              <a:srgbClr val="FFE6C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9" name="Google Shape;779;p23"/>
            <p:cNvSpPr/>
            <p:nvPr/>
          </p:nvSpPr>
          <p:spPr>
            <a:xfrm>
              <a:off x="-1531725" y="-608800"/>
              <a:ext cx="111625" cy="144000"/>
            </a:xfrm>
            <a:custGeom>
              <a:rect b="b" l="l" r="r" t="t"/>
              <a:pathLst>
                <a:path extrusionOk="0" h="5760" w="4465">
                  <a:moveTo>
                    <a:pt x="79" y="1"/>
                  </a:moveTo>
                  <a:cubicBezTo>
                    <a:pt x="41" y="1"/>
                    <a:pt x="1" y="33"/>
                    <a:pt x="19" y="75"/>
                  </a:cubicBezTo>
                  <a:cubicBezTo>
                    <a:pt x="951" y="2287"/>
                    <a:pt x="2118" y="4574"/>
                    <a:pt x="4321" y="5748"/>
                  </a:cubicBezTo>
                  <a:cubicBezTo>
                    <a:pt x="4335" y="5756"/>
                    <a:pt x="4348" y="5759"/>
                    <a:pt x="4361" y="5759"/>
                  </a:cubicBezTo>
                  <a:cubicBezTo>
                    <a:pt x="4427" y="5759"/>
                    <a:pt x="4464" y="5665"/>
                    <a:pt x="4399" y="5617"/>
                  </a:cubicBezTo>
                  <a:cubicBezTo>
                    <a:pt x="2416" y="4179"/>
                    <a:pt x="1280" y="2134"/>
                    <a:pt x="128" y="29"/>
                  </a:cubicBezTo>
                  <a:cubicBezTo>
                    <a:pt x="117" y="9"/>
                    <a:pt x="98" y="1"/>
                    <a:pt x="79" y="1"/>
                  </a:cubicBezTo>
                  <a:close/>
                </a:path>
              </a:pathLst>
            </a:custGeom>
            <a:solidFill>
              <a:srgbClr val="EFC18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0" name="Google Shape;780;p23"/>
            <p:cNvSpPr/>
            <p:nvPr/>
          </p:nvSpPr>
          <p:spPr>
            <a:xfrm>
              <a:off x="-1703300" y="-1295275"/>
              <a:ext cx="296050" cy="422850"/>
            </a:xfrm>
            <a:custGeom>
              <a:rect b="b" l="l" r="r" t="t"/>
              <a:pathLst>
                <a:path extrusionOk="0" h="16914" w="11842">
                  <a:moveTo>
                    <a:pt x="6163" y="0"/>
                  </a:moveTo>
                  <a:cubicBezTo>
                    <a:pt x="4516" y="0"/>
                    <a:pt x="2856" y="355"/>
                    <a:pt x="1928" y="1231"/>
                  </a:cubicBezTo>
                  <a:cubicBezTo>
                    <a:pt x="190" y="2878"/>
                    <a:pt x="1" y="8320"/>
                    <a:pt x="824" y="10501"/>
                  </a:cubicBezTo>
                  <a:cubicBezTo>
                    <a:pt x="1439" y="12144"/>
                    <a:pt x="2932" y="12514"/>
                    <a:pt x="4151" y="12514"/>
                  </a:cubicBezTo>
                  <a:cubicBezTo>
                    <a:pt x="5150" y="12514"/>
                    <a:pt x="5966" y="12266"/>
                    <a:pt x="5966" y="12266"/>
                  </a:cubicBezTo>
                  <a:cubicBezTo>
                    <a:pt x="5966" y="12266"/>
                    <a:pt x="5967" y="12275"/>
                    <a:pt x="5967" y="12288"/>
                  </a:cubicBezTo>
                  <a:cubicBezTo>
                    <a:pt x="5969" y="12399"/>
                    <a:pt x="5975" y="12887"/>
                    <a:pt x="6032" y="13447"/>
                  </a:cubicBezTo>
                  <a:cubicBezTo>
                    <a:pt x="6057" y="13678"/>
                    <a:pt x="6084" y="13927"/>
                    <a:pt x="6129" y="14165"/>
                  </a:cubicBezTo>
                  <a:cubicBezTo>
                    <a:pt x="6131" y="14187"/>
                    <a:pt x="6136" y="14204"/>
                    <a:pt x="6139" y="14226"/>
                  </a:cubicBezTo>
                  <a:cubicBezTo>
                    <a:pt x="6213" y="14608"/>
                    <a:pt x="4543" y="16913"/>
                    <a:pt x="6291" y="16913"/>
                  </a:cubicBezTo>
                  <a:cubicBezTo>
                    <a:pt x="6365" y="16913"/>
                    <a:pt x="6445" y="16909"/>
                    <a:pt x="6532" y="16900"/>
                  </a:cubicBezTo>
                  <a:cubicBezTo>
                    <a:pt x="7786" y="16776"/>
                    <a:pt x="10967" y="14608"/>
                    <a:pt x="11066" y="14100"/>
                  </a:cubicBezTo>
                  <a:cubicBezTo>
                    <a:pt x="11235" y="13221"/>
                    <a:pt x="11195" y="10159"/>
                    <a:pt x="11272" y="9041"/>
                  </a:cubicBezTo>
                  <a:cubicBezTo>
                    <a:pt x="11410" y="7095"/>
                    <a:pt x="11841" y="2316"/>
                    <a:pt x="10696" y="1183"/>
                  </a:cubicBezTo>
                  <a:cubicBezTo>
                    <a:pt x="9987" y="482"/>
                    <a:pt x="8084" y="0"/>
                    <a:pt x="6163"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1" name="Google Shape;781;p23"/>
            <p:cNvSpPr/>
            <p:nvPr/>
          </p:nvSpPr>
          <p:spPr>
            <a:xfrm>
              <a:off x="-1717100" y="-1157075"/>
              <a:ext cx="33225" cy="83250"/>
            </a:xfrm>
            <a:custGeom>
              <a:rect b="b" l="l" r="r" t="t"/>
              <a:pathLst>
                <a:path extrusionOk="0" h="3330" w="1329">
                  <a:moveTo>
                    <a:pt x="982" y="1"/>
                  </a:moveTo>
                  <a:cubicBezTo>
                    <a:pt x="982" y="1"/>
                    <a:pt x="1" y="3254"/>
                    <a:pt x="367" y="3318"/>
                  </a:cubicBezTo>
                  <a:cubicBezTo>
                    <a:pt x="412" y="3326"/>
                    <a:pt x="460" y="3330"/>
                    <a:pt x="509" y="3330"/>
                  </a:cubicBezTo>
                  <a:cubicBezTo>
                    <a:pt x="869" y="3330"/>
                    <a:pt x="1328" y="3146"/>
                    <a:pt x="1328" y="3146"/>
                  </a:cubicBezTo>
                  <a:lnTo>
                    <a:pt x="982" y="1"/>
                  </a:ln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2" name="Google Shape;782;p23"/>
            <p:cNvSpPr/>
            <p:nvPr/>
          </p:nvSpPr>
          <p:spPr>
            <a:xfrm>
              <a:off x="-1669950" y="-1128125"/>
              <a:ext cx="16250" cy="20000"/>
            </a:xfrm>
            <a:custGeom>
              <a:rect b="b" l="l" r="r" t="t"/>
              <a:pathLst>
                <a:path extrusionOk="0" h="800" w="650">
                  <a:moveTo>
                    <a:pt x="314" y="0"/>
                  </a:moveTo>
                  <a:cubicBezTo>
                    <a:pt x="308" y="0"/>
                    <a:pt x="301" y="0"/>
                    <a:pt x="295" y="1"/>
                  </a:cubicBezTo>
                  <a:cubicBezTo>
                    <a:pt x="125" y="14"/>
                    <a:pt x="0" y="203"/>
                    <a:pt x="18" y="424"/>
                  </a:cubicBezTo>
                  <a:cubicBezTo>
                    <a:pt x="34" y="636"/>
                    <a:pt x="175" y="799"/>
                    <a:pt x="337" y="799"/>
                  </a:cubicBezTo>
                  <a:cubicBezTo>
                    <a:pt x="344" y="799"/>
                    <a:pt x="350" y="799"/>
                    <a:pt x="356" y="799"/>
                  </a:cubicBezTo>
                  <a:cubicBezTo>
                    <a:pt x="527" y="787"/>
                    <a:pt x="650" y="597"/>
                    <a:pt x="633" y="377"/>
                  </a:cubicBezTo>
                  <a:cubicBezTo>
                    <a:pt x="616" y="163"/>
                    <a:pt x="475" y="0"/>
                    <a:pt x="31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3" name="Google Shape;783;p23"/>
            <p:cNvSpPr/>
            <p:nvPr/>
          </p:nvSpPr>
          <p:spPr>
            <a:xfrm>
              <a:off x="-1678375" y="-1178375"/>
              <a:ext cx="40800" cy="20775"/>
            </a:xfrm>
            <a:custGeom>
              <a:rect b="b" l="l" r="r" t="t"/>
              <a:pathLst>
                <a:path extrusionOk="0" h="831" w="1632">
                  <a:moveTo>
                    <a:pt x="564" y="1"/>
                  </a:moveTo>
                  <a:cubicBezTo>
                    <a:pt x="292" y="1"/>
                    <a:pt x="84" y="87"/>
                    <a:pt x="50" y="236"/>
                  </a:cubicBezTo>
                  <a:cubicBezTo>
                    <a:pt x="1" y="443"/>
                    <a:pt x="304" y="690"/>
                    <a:pt x="729" y="790"/>
                  </a:cubicBezTo>
                  <a:cubicBezTo>
                    <a:pt x="848" y="817"/>
                    <a:pt x="963" y="831"/>
                    <a:pt x="1069" y="831"/>
                  </a:cubicBezTo>
                  <a:cubicBezTo>
                    <a:pt x="1341" y="831"/>
                    <a:pt x="1548" y="744"/>
                    <a:pt x="1584" y="595"/>
                  </a:cubicBezTo>
                  <a:cubicBezTo>
                    <a:pt x="1632" y="389"/>
                    <a:pt x="1329" y="142"/>
                    <a:pt x="904" y="42"/>
                  </a:cubicBezTo>
                  <a:cubicBezTo>
                    <a:pt x="785" y="14"/>
                    <a:pt x="670" y="1"/>
                    <a:pt x="56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4" name="Google Shape;784;p23"/>
            <p:cNvSpPr/>
            <p:nvPr/>
          </p:nvSpPr>
          <p:spPr>
            <a:xfrm>
              <a:off x="-1673425" y="-1068950"/>
              <a:ext cx="36550" cy="21375"/>
            </a:xfrm>
            <a:custGeom>
              <a:rect b="b" l="l" r="r" t="t"/>
              <a:pathLst>
                <a:path extrusionOk="0" h="855" w="1462">
                  <a:moveTo>
                    <a:pt x="1403" y="1"/>
                  </a:moveTo>
                  <a:cubicBezTo>
                    <a:pt x="1379" y="1"/>
                    <a:pt x="1353" y="15"/>
                    <a:pt x="1344" y="45"/>
                  </a:cubicBezTo>
                  <a:cubicBezTo>
                    <a:pt x="1215" y="459"/>
                    <a:pt x="847" y="716"/>
                    <a:pt x="444" y="716"/>
                  </a:cubicBezTo>
                  <a:cubicBezTo>
                    <a:pt x="317" y="716"/>
                    <a:pt x="187" y="691"/>
                    <a:pt x="60" y="637"/>
                  </a:cubicBezTo>
                  <a:cubicBezTo>
                    <a:pt x="55" y="635"/>
                    <a:pt x="50" y="634"/>
                    <a:pt x="46" y="634"/>
                  </a:cubicBezTo>
                  <a:cubicBezTo>
                    <a:pt x="15" y="634"/>
                    <a:pt x="0" y="679"/>
                    <a:pt x="32" y="699"/>
                  </a:cubicBezTo>
                  <a:cubicBezTo>
                    <a:pt x="199" y="805"/>
                    <a:pt x="380" y="855"/>
                    <a:pt x="554" y="855"/>
                  </a:cubicBezTo>
                  <a:cubicBezTo>
                    <a:pt x="983" y="855"/>
                    <a:pt x="1376" y="554"/>
                    <a:pt x="1455" y="63"/>
                  </a:cubicBezTo>
                  <a:cubicBezTo>
                    <a:pt x="1461" y="23"/>
                    <a:pt x="1433" y="1"/>
                    <a:pt x="1403"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5" name="Google Shape;785;p23"/>
            <p:cNvSpPr/>
            <p:nvPr/>
          </p:nvSpPr>
          <p:spPr>
            <a:xfrm>
              <a:off x="-1697025" y="-1330700"/>
              <a:ext cx="330950" cy="280550"/>
            </a:xfrm>
            <a:custGeom>
              <a:rect b="b" l="l" r="r" t="t"/>
              <a:pathLst>
                <a:path extrusionOk="0" h="11222" w="13238">
                  <a:moveTo>
                    <a:pt x="4423" y="1"/>
                  </a:moveTo>
                  <a:cubicBezTo>
                    <a:pt x="2030" y="1"/>
                    <a:pt x="503" y="1319"/>
                    <a:pt x="319" y="2363"/>
                  </a:cubicBezTo>
                  <a:cubicBezTo>
                    <a:pt x="0" y="4148"/>
                    <a:pt x="1978" y="5611"/>
                    <a:pt x="2485" y="5611"/>
                  </a:cubicBezTo>
                  <a:cubicBezTo>
                    <a:pt x="2498" y="5611"/>
                    <a:pt x="2509" y="5610"/>
                    <a:pt x="2520" y="5608"/>
                  </a:cubicBezTo>
                  <a:cubicBezTo>
                    <a:pt x="2964" y="5533"/>
                    <a:pt x="2779" y="4588"/>
                    <a:pt x="2779" y="4587"/>
                  </a:cubicBezTo>
                  <a:lnTo>
                    <a:pt x="2779" y="4587"/>
                  </a:lnTo>
                  <a:cubicBezTo>
                    <a:pt x="3784" y="7392"/>
                    <a:pt x="5863" y="8132"/>
                    <a:pt x="5863" y="8132"/>
                  </a:cubicBezTo>
                  <a:cubicBezTo>
                    <a:pt x="7089" y="10640"/>
                    <a:pt x="8754" y="11222"/>
                    <a:pt x="10186" y="11222"/>
                  </a:cubicBezTo>
                  <a:cubicBezTo>
                    <a:pt x="10465" y="11222"/>
                    <a:pt x="10734" y="11200"/>
                    <a:pt x="10990" y="11166"/>
                  </a:cubicBezTo>
                  <a:cubicBezTo>
                    <a:pt x="11874" y="11048"/>
                    <a:pt x="13238" y="6009"/>
                    <a:pt x="12376" y="3656"/>
                  </a:cubicBezTo>
                  <a:cubicBezTo>
                    <a:pt x="11651" y="1681"/>
                    <a:pt x="8513" y="1139"/>
                    <a:pt x="8513" y="1139"/>
                  </a:cubicBezTo>
                  <a:cubicBezTo>
                    <a:pt x="6979" y="318"/>
                    <a:pt x="5597" y="1"/>
                    <a:pt x="4423"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6" name="Google Shape;786;p23"/>
            <p:cNvSpPr/>
            <p:nvPr/>
          </p:nvSpPr>
          <p:spPr>
            <a:xfrm>
              <a:off x="-1666375" y="-991450"/>
              <a:ext cx="499925" cy="668775"/>
            </a:xfrm>
            <a:custGeom>
              <a:rect b="b" l="l" r="r" t="t"/>
              <a:pathLst>
                <a:path extrusionOk="0" h="26751" w="19997">
                  <a:moveTo>
                    <a:pt x="9557" y="0"/>
                  </a:moveTo>
                  <a:cubicBezTo>
                    <a:pt x="7792" y="0"/>
                    <a:pt x="5967" y="1071"/>
                    <a:pt x="4767" y="2132"/>
                  </a:cubicBezTo>
                  <a:cubicBezTo>
                    <a:pt x="2995" y="3695"/>
                    <a:pt x="523" y="11241"/>
                    <a:pt x="368" y="12466"/>
                  </a:cubicBezTo>
                  <a:cubicBezTo>
                    <a:pt x="1" y="15359"/>
                    <a:pt x="2502" y="16894"/>
                    <a:pt x="2502" y="16894"/>
                  </a:cubicBezTo>
                  <a:lnTo>
                    <a:pt x="3338" y="25508"/>
                  </a:lnTo>
                  <a:cubicBezTo>
                    <a:pt x="3338" y="25508"/>
                    <a:pt x="5135" y="26750"/>
                    <a:pt x="8430" y="26750"/>
                  </a:cubicBezTo>
                  <a:cubicBezTo>
                    <a:pt x="10723" y="26750"/>
                    <a:pt x="13743" y="26148"/>
                    <a:pt x="17387" y="24106"/>
                  </a:cubicBezTo>
                  <a:cubicBezTo>
                    <a:pt x="17387" y="24106"/>
                    <a:pt x="19997" y="7377"/>
                    <a:pt x="11961" y="843"/>
                  </a:cubicBezTo>
                  <a:cubicBezTo>
                    <a:pt x="11222" y="243"/>
                    <a:pt x="10396" y="0"/>
                    <a:pt x="9557"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7" name="Google Shape;787;p23"/>
            <p:cNvSpPr/>
            <p:nvPr/>
          </p:nvSpPr>
          <p:spPr>
            <a:xfrm>
              <a:off x="-1693075" y="-881075"/>
              <a:ext cx="118250" cy="518650"/>
            </a:xfrm>
            <a:custGeom>
              <a:rect b="b" l="l" r="r" t="t"/>
              <a:pathLst>
                <a:path extrusionOk="0" h="20746" w="4730">
                  <a:moveTo>
                    <a:pt x="4367" y="1"/>
                  </a:moveTo>
                  <a:cubicBezTo>
                    <a:pt x="4358" y="1"/>
                    <a:pt x="4350" y="5"/>
                    <a:pt x="4345" y="14"/>
                  </a:cubicBezTo>
                  <a:cubicBezTo>
                    <a:pt x="3381" y="1742"/>
                    <a:pt x="2470" y="3577"/>
                    <a:pt x="1736" y="5416"/>
                  </a:cubicBezTo>
                  <a:cubicBezTo>
                    <a:pt x="1166" y="6844"/>
                    <a:pt x="852" y="8412"/>
                    <a:pt x="1289" y="9920"/>
                  </a:cubicBezTo>
                  <a:cubicBezTo>
                    <a:pt x="1449" y="10474"/>
                    <a:pt x="1703" y="11010"/>
                    <a:pt x="2066" y="11462"/>
                  </a:cubicBezTo>
                  <a:cubicBezTo>
                    <a:pt x="2287" y="11737"/>
                    <a:pt x="2570" y="11912"/>
                    <a:pt x="2806" y="12164"/>
                  </a:cubicBezTo>
                  <a:cubicBezTo>
                    <a:pt x="3417" y="12817"/>
                    <a:pt x="3510" y="13328"/>
                    <a:pt x="3625" y="14193"/>
                  </a:cubicBezTo>
                  <a:cubicBezTo>
                    <a:pt x="3915" y="16355"/>
                    <a:pt x="4162" y="18524"/>
                    <a:pt x="4527" y="20674"/>
                  </a:cubicBezTo>
                  <a:cubicBezTo>
                    <a:pt x="4535" y="20723"/>
                    <a:pt x="4577" y="20746"/>
                    <a:pt x="4620" y="20746"/>
                  </a:cubicBezTo>
                  <a:cubicBezTo>
                    <a:pt x="4674" y="20746"/>
                    <a:pt x="4730" y="20711"/>
                    <a:pt x="4725" y="20649"/>
                  </a:cubicBezTo>
                  <a:cubicBezTo>
                    <a:pt x="4538" y="18489"/>
                    <a:pt x="4237" y="16342"/>
                    <a:pt x="3969" y="14193"/>
                  </a:cubicBezTo>
                  <a:cubicBezTo>
                    <a:pt x="3906" y="13687"/>
                    <a:pt x="3924" y="13043"/>
                    <a:pt x="3709" y="12574"/>
                  </a:cubicBezTo>
                  <a:cubicBezTo>
                    <a:pt x="3394" y="11888"/>
                    <a:pt x="2598" y="11598"/>
                    <a:pt x="2185" y="10959"/>
                  </a:cubicBezTo>
                  <a:cubicBezTo>
                    <a:pt x="0" y="7581"/>
                    <a:pt x="3195" y="3207"/>
                    <a:pt x="4393" y="32"/>
                  </a:cubicBezTo>
                  <a:cubicBezTo>
                    <a:pt x="4398" y="14"/>
                    <a:pt x="4383" y="1"/>
                    <a:pt x="4367"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8" name="Google Shape;788;p23"/>
            <p:cNvSpPr/>
            <p:nvPr/>
          </p:nvSpPr>
          <p:spPr>
            <a:xfrm>
              <a:off x="-2086375" y="-833025"/>
              <a:ext cx="201825" cy="106525"/>
            </a:xfrm>
            <a:custGeom>
              <a:rect b="b" l="l" r="r" t="t"/>
              <a:pathLst>
                <a:path extrusionOk="0" h="4261" w="8073">
                  <a:moveTo>
                    <a:pt x="7599" y="1"/>
                  </a:moveTo>
                  <a:cubicBezTo>
                    <a:pt x="7541" y="1"/>
                    <a:pt x="7483" y="13"/>
                    <a:pt x="7427" y="39"/>
                  </a:cubicBezTo>
                  <a:lnTo>
                    <a:pt x="269" y="3470"/>
                  </a:lnTo>
                  <a:cubicBezTo>
                    <a:pt x="93" y="3554"/>
                    <a:pt x="0" y="3747"/>
                    <a:pt x="42" y="3937"/>
                  </a:cubicBezTo>
                  <a:cubicBezTo>
                    <a:pt x="85" y="4125"/>
                    <a:pt x="254" y="4260"/>
                    <a:pt x="449" y="4260"/>
                  </a:cubicBezTo>
                  <a:cubicBezTo>
                    <a:pt x="510" y="4260"/>
                    <a:pt x="572" y="4245"/>
                    <a:pt x="627" y="4220"/>
                  </a:cubicBezTo>
                  <a:lnTo>
                    <a:pt x="7786" y="788"/>
                  </a:lnTo>
                  <a:cubicBezTo>
                    <a:pt x="7988" y="687"/>
                    <a:pt x="8072" y="441"/>
                    <a:pt x="7973" y="238"/>
                  </a:cubicBezTo>
                  <a:cubicBezTo>
                    <a:pt x="7902" y="88"/>
                    <a:pt x="7754" y="1"/>
                    <a:pt x="7599"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9" name="Google Shape;789;p23"/>
            <p:cNvSpPr/>
            <p:nvPr/>
          </p:nvSpPr>
          <p:spPr>
            <a:xfrm>
              <a:off x="-1995950" y="-886200"/>
              <a:ext cx="624975" cy="336200"/>
            </a:xfrm>
            <a:custGeom>
              <a:rect b="b" l="l" r="r" t="t"/>
              <a:pathLst>
                <a:path extrusionOk="0" h="13448" w="24999">
                  <a:moveTo>
                    <a:pt x="20632" y="0"/>
                  </a:moveTo>
                  <a:cubicBezTo>
                    <a:pt x="20017" y="0"/>
                    <a:pt x="19386" y="171"/>
                    <a:pt x="18824" y="546"/>
                  </a:cubicBezTo>
                  <a:cubicBezTo>
                    <a:pt x="15511" y="2763"/>
                    <a:pt x="10094" y="6844"/>
                    <a:pt x="9250" y="7150"/>
                  </a:cubicBezTo>
                  <a:cubicBezTo>
                    <a:pt x="9221" y="7161"/>
                    <a:pt x="9182" y="7166"/>
                    <a:pt x="9136" y="7166"/>
                  </a:cubicBezTo>
                  <a:cubicBezTo>
                    <a:pt x="8254" y="7166"/>
                    <a:pt x="4391" y="5365"/>
                    <a:pt x="3271" y="4744"/>
                  </a:cubicBezTo>
                  <a:cubicBezTo>
                    <a:pt x="3129" y="4665"/>
                    <a:pt x="2970" y="4628"/>
                    <a:pt x="2802" y="4628"/>
                  </a:cubicBezTo>
                  <a:cubicBezTo>
                    <a:pt x="1629" y="4628"/>
                    <a:pt x="1" y="6397"/>
                    <a:pt x="352" y="7726"/>
                  </a:cubicBezTo>
                  <a:cubicBezTo>
                    <a:pt x="727" y="9144"/>
                    <a:pt x="7720" y="13447"/>
                    <a:pt x="10483" y="13447"/>
                  </a:cubicBezTo>
                  <a:cubicBezTo>
                    <a:pt x="10683" y="13447"/>
                    <a:pt x="10861" y="13425"/>
                    <a:pt x="11013" y="13377"/>
                  </a:cubicBezTo>
                  <a:cubicBezTo>
                    <a:pt x="12653" y="12859"/>
                    <a:pt x="19297" y="9186"/>
                    <a:pt x="22565" y="5272"/>
                  </a:cubicBezTo>
                  <a:cubicBezTo>
                    <a:pt x="24999" y="2359"/>
                    <a:pt x="22921" y="0"/>
                    <a:pt x="20632"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0" name="Google Shape;790;p23"/>
            <p:cNvSpPr/>
            <p:nvPr/>
          </p:nvSpPr>
          <p:spPr>
            <a:xfrm>
              <a:off x="-2100000" y="-816775"/>
              <a:ext cx="189100" cy="147400"/>
            </a:xfrm>
            <a:custGeom>
              <a:rect b="b" l="l" r="r" t="t"/>
              <a:pathLst>
                <a:path extrusionOk="0" h="5896" w="7564">
                  <a:moveTo>
                    <a:pt x="4207" y="0"/>
                  </a:moveTo>
                  <a:cubicBezTo>
                    <a:pt x="3126" y="0"/>
                    <a:pt x="1377" y="341"/>
                    <a:pt x="1224" y="349"/>
                  </a:cubicBezTo>
                  <a:cubicBezTo>
                    <a:pt x="1030" y="360"/>
                    <a:pt x="18" y="1608"/>
                    <a:pt x="9" y="1856"/>
                  </a:cubicBezTo>
                  <a:cubicBezTo>
                    <a:pt x="0" y="2105"/>
                    <a:pt x="817" y="3001"/>
                    <a:pt x="948" y="3077"/>
                  </a:cubicBezTo>
                  <a:cubicBezTo>
                    <a:pt x="1076" y="3152"/>
                    <a:pt x="1914" y="3281"/>
                    <a:pt x="2060" y="3673"/>
                  </a:cubicBezTo>
                  <a:cubicBezTo>
                    <a:pt x="2205" y="4067"/>
                    <a:pt x="4276" y="5268"/>
                    <a:pt x="5120" y="5843"/>
                  </a:cubicBezTo>
                  <a:cubicBezTo>
                    <a:pt x="5173" y="5879"/>
                    <a:pt x="5229" y="5896"/>
                    <a:pt x="5287" y="5896"/>
                  </a:cubicBezTo>
                  <a:cubicBezTo>
                    <a:pt x="6158" y="5896"/>
                    <a:pt x="7564" y="2120"/>
                    <a:pt x="7564" y="2120"/>
                  </a:cubicBezTo>
                  <a:cubicBezTo>
                    <a:pt x="7061" y="1880"/>
                    <a:pt x="5590" y="402"/>
                    <a:pt x="4904" y="93"/>
                  </a:cubicBezTo>
                  <a:cubicBezTo>
                    <a:pt x="4756" y="26"/>
                    <a:pt x="4507" y="0"/>
                    <a:pt x="4207"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1" name="Google Shape;791;p23"/>
            <p:cNvSpPr/>
            <p:nvPr/>
          </p:nvSpPr>
          <p:spPr>
            <a:xfrm>
              <a:off x="-1711075" y="-892050"/>
              <a:ext cx="338050" cy="282675"/>
            </a:xfrm>
            <a:custGeom>
              <a:rect b="b" l="l" r="r" t="t"/>
              <a:pathLst>
                <a:path extrusionOk="0" h="11307" w="13522">
                  <a:moveTo>
                    <a:pt x="9486" y="1"/>
                  </a:moveTo>
                  <a:cubicBezTo>
                    <a:pt x="8793" y="1"/>
                    <a:pt x="8013" y="183"/>
                    <a:pt x="7173" y="601"/>
                  </a:cubicBezTo>
                  <a:cubicBezTo>
                    <a:pt x="3095" y="2632"/>
                    <a:pt x="420" y="5244"/>
                    <a:pt x="420" y="5244"/>
                  </a:cubicBezTo>
                  <a:cubicBezTo>
                    <a:pt x="1" y="5454"/>
                    <a:pt x="1358" y="10006"/>
                    <a:pt x="4842" y="11305"/>
                  </a:cubicBezTo>
                  <a:cubicBezTo>
                    <a:pt x="4845" y="11306"/>
                    <a:pt x="4849" y="11307"/>
                    <a:pt x="4853" y="11307"/>
                  </a:cubicBezTo>
                  <a:cubicBezTo>
                    <a:pt x="5208" y="11307"/>
                    <a:pt x="9906" y="7917"/>
                    <a:pt x="11910" y="5032"/>
                  </a:cubicBezTo>
                  <a:cubicBezTo>
                    <a:pt x="13521" y="2711"/>
                    <a:pt x="12158" y="1"/>
                    <a:pt x="9486" y="1"/>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2" name="Google Shape;792;p23"/>
            <p:cNvSpPr/>
            <p:nvPr/>
          </p:nvSpPr>
          <p:spPr>
            <a:xfrm>
              <a:off x="-1731125" y="-792475"/>
              <a:ext cx="189300" cy="211950"/>
            </a:xfrm>
            <a:custGeom>
              <a:rect b="b" l="l" r="r" t="t"/>
              <a:pathLst>
                <a:path extrusionOk="0" h="8478" w="7572">
                  <a:moveTo>
                    <a:pt x="2465" y="1"/>
                  </a:moveTo>
                  <a:cubicBezTo>
                    <a:pt x="2181" y="1"/>
                    <a:pt x="1" y="1738"/>
                    <a:pt x="16" y="1921"/>
                  </a:cubicBezTo>
                  <a:cubicBezTo>
                    <a:pt x="267" y="5237"/>
                    <a:pt x="3897" y="8462"/>
                    <a:pt x="4289" y="8477"/>
                  </a:cubicBezTo>
                  <a:cubicBezTo>
                    <a:pt x="4291" y="8477"/>
                    <a:pt x="4293" y="8477"/>
                    <a:pt x="4294" y="8477"/>
                  </a:cubicBezTo>
                  <a:cubicBezTo>
                    <a:pt x="4704" y="8477"/>
                    <a:pt x="7572" y="6609"/>
                    <a:pt x="7390" y="6481"/>
                  </a:cubicBezTo>
                  <a:cubicBezTo>
                    <a:pt x="4682" y="4573"/>
                    <a:pt x="2694" y="70"/>
                    <a:pt x="2479" y="3"/>
                  </a:cubicBezTo>
                  <a:cubicBezTo>
                    <a:pt x="2475" y="2"/>
                    <a:pt x="2470" y="1"/>
                    <a:pt x="2465" y="1"/>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3" name="Google Shape;793;p23"/>
            <p:cNvSpPr/>
            <p:nvPr/>
          </p:nvSpPr>
          <p:spPr>
            <a:xfrm>
              <a:off x="-1584375" y="-730750"/>
              <a:ext cx="168375" cy="121675"/>
            </a:xfrm>
            <a:custGeom>
              <a:rect b="b" l="l" r="r" t="t"/>
              <a:pathLst>
                <a:path extrusionOk="0" h="4867" w="6735">
                  <a:moveTo>
                    <a:pt x="5879" y="1"/>
                  </a:moveTo>
                  <a:cubicBezTo>
                    <a:pt x="5863" y="1"/>
                    <a:pt x="5846" y="6"/>
                    <a:pt x="5830" y="18"/>
                  </a:cubicBezTo>
                  <a:cubicBezTo>
                    <a:pt x="4832" y="753"/>
                    <a:pt x="3995" y="1676"/>
                    <a:pt x="3006" y="2426"/>
                  </a:cubicBezTo>
                  <a:cubicBezTo>
                    <a:pt x="2005" y="3183"/>
                    <a:pt x="940" y="3879"/>
                    <a:pt x="43" y="4762"/>
                  </a:cubicBezTo>
                  <a:cubicBezTo>
                    <a:pt x="1" y="4804"/>
                    <a:pt x="39" y="4867"/>
                    <a:pt x="88" y="4867"/>
                  </a:cubicBezTo>
                  <a:cubicBezTo>
                    <a:pt x="98" y="4867"/>
                    <a:pt x="108" y="4864"/>
                    <a:pt x="118" y="4859"/>
                  </a:cubicBezTo>
                  <a:cubicBezTo>
                    <a:pt x="1815" y="3961"/>
                    <a:pt x="3237" y="2751"/>
                    <a:pt x="4607" y="1461"/>
                  </a:cubicBezTo>
                  <a:cubicBezTo>
                    <a:pt x="5329" y="1241"/>
                    <a:pt x="6099" y="958"/>
                    <a:pt x="6681" y="488"/>
                  </a:cubicBezTo>
                  <a:cubicBezTo>
                    <a:pt x="6734" y="445"/>
                    <a:pt x="6684" y="382"/>
                    <a:pt x="6631" y="382"/>
                  </a:cubicBezTo>
                  <a:cubicBezTo>
                    <a:pt x="6622" y="382"/>
                    <a:pt x="6614" y="384"/>
                    <a:pt x="6605" y="388"/>
                  </a:cubicBezTo>
                  <a:cubicBezTo>
                    <a:pt x="5974" y="670"/>
                    <a:pt x="5386" y="1027"/>
                    <a:pt x="4759" y="1317"/>
                  </a:cubicBezTo>
                  <a:cubicBezTo>
                    <a:pt x="5157" y="938"/>
                    <a:pt x="5553" y="557"/>
                    <a:pt x="5950" y="174"/>
                  </a:cubicBezTo>
                  <a:cubicBezTo>
                    <a:pt x="6014" y="112"/>
                    <a:pt x="5953" y="1"/>
                    <a:pt x="5879"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4" name="Google Shape;794;p23"/>
            <p:cNvSpPr/>
            <p:nvPr/>
          </p:nvSpPr>
          <p:spPr>
            <a:xfrm>
              <a:off x="-1611975" y="-882400"/>
              <a:ext cx="95875" cy="50900"/>
            </a:xfrm>
            <a:custGeom>
              <a:rect b="b" l="l" r="r" t="t"/>
              <a:pathLst>
                <a:path extrusionOk="0" h="2036" w="3835">
                  <a:moveTo>
                    <a:pt x="3758" y="0"/>
                  </a:moveTo>
                  <a:cubicBezTo>
                    <a:pt x="3753" y="0"/>
                    <a:pt x="3747" y="2"/>
                    <a:pt x="3741" y="4"/>
                  </a:cubicBezTo>
                  <a:cubicBezTo>
                    <a:pt x="2433" y="487"/>
                    <a:pt x="1138" y="1131"/>
                    <a:pt x="26" y="1976"/>
                  </a:cubicBezTo>
                  <a:cubicBezTo>
                    <a:pt x="0" y="1997"/>
                    <a:pt x="18" y="2036"/>
                    <a:pt x="47" y="2036"/>
                  </a:cubicBezTo>
                  <a:cubicBezTo>
                    <a:pt x="51" y="2036"/>
                    <a:pt x="56" y="2035"/>
                    <a:pt x="61" y="2033"/>
                  </a:cubicBezTo>
                  <a:cubicBezTo>
                    <a:pt x="1309" y="1407"/>
                    <a:pt x="2531" y="730"/>
                    <a:pt x="3784" y="106"/>
                  </a:cubicBezTo>
                  <a:cubicBezTo>
                    <a:pt x="3835" y="81"/>
                    <a:pt x="3808" y="0"/>
                    <a:pt x="3758"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5" name="Google Shape;795;p23"/>
            <p:cNvSpPr/>
            <p:nvPr/>
          </p:nvSpPr>
          <p:spPr>
            <a:xfrm>
              <a:off x="-1659275" y="-782900"/>
              <a:ext cx="101325" cy="140525"/>
            </a:xfrm>
            <a:custGeom>
              <a:rect b="b" l="l" r="r" t="t"/>
              <a:pathLst>
                <a:path extrusionOk="0" h="5621" w="4053">
                  <a:moveTo>
                    <a:pt x="70" y="0"/>
                  </a:moveTo>
                  <a:cubicBezTo>
                    <a:pt x="37" y="0"/>
                    <a:pt x="0" y="30"/>
                    <a:pt x="13" y="69"/>
                  </a:cubicBezTo>
                  <a:cubicBezTo>
                    <a:pt x="741" y="2257"/>
                    <a:pt x="2051" y="4214"/>
                    <a:pt x="3904" y="5606"/>
                  </a:cubicBezTo>
                  <a:cubicBezTo>
                    <a:pt x="3918" y="5616"/>
                    <a:pt x="3931" y="5621"/>
                    <a:pt x="3945" y="5621"/>
                  </a:cubicBezTo>
                  <a:cubicBezTo>
                    <a:pt x="4004" y="5621"/>
                    <a:pt x="4053" y="5532"/>
                    <a:pt x="4001" y="5482"/>
                  </a:cubicBezTo>
                  <a:cubicBezTo>
                    <a:pt x="2378" y="3876"/>
                    <a:pt x="1053" y="2116"/>
                    <a:pt x="112" y="27"/>
                  </a:cubicBezTo>
                  <a:cubicBezTo>
                    <a:pt x="103" y="8"/>
                    <a:pt x="87" y="0"/>
                    <a:pt x="70"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6" name="Google Shape;796;p23"/>
            <p:cNvSpPr/>
            <p:nvPr/>
          </p:nvSpPr>
          <p:spPr>
            <a:xfrm>
              <a:off x="-1555575" y="-1332375"/>
              <a:ext cx="305350" cy="779175"/>
            </a:xfrm>
            <a:custGeom>
              <a:rect b="b" l="l" r="r" t="t"/>
              <a:pathLst>
                <a:path extrusionOk="0" h="31167" w="12214">
                  <a:moveTo>
                    <a:pt x="1520" y="0"/>
                  </a:moveTo>
                  <a:cubicBezTo>
                    <a:pt x="983" y="0"/>
                    <a:pt x="484" y="63"/>
                    <a:pt x="58" y="196"/>
                  </a:cubicBezTo>
                  <a:cubicBezTo>
                    <a:pt x="58" y="196"/>
                    <a:pt x="880" y="5211"/>
                    <a:pt x="536" y="13476"/>
                  </a:cubicBezTo>
                  <a:cubicBezTo>
                    <a:pt x="190" y="21742"/>
                    <a:pt x="0" y="29849"/>
                    <a:pt x="5992" y="31070"/>
                  </a:cubicBezTo>
                  <a:cubicBezTo>
                    <a:pt x="6311" y="31135"/>
                    <a:pt x="6618" y="31166"/>
                    <a:pt x="6912" y="31166"/>
                  </a:cubicBezTo>
                  <a:cubicBezTo>
                    <a:pt x="10555" y="31166"/>
                    <a:pt x="12213" y="26408"/>
                    <a:pt x="11925" y="23041"/>
                  </a:cubicBezTo>
                  <a:cubicBezTo>
                    <a:pt x="11614" y="19403"/>
                    <a:pt x="8736" y="5600"/>
                    <a:pt x="7958" y="3265"/>
                  </a:cubicBezTo>
                  <a:cubicBezTo>
                    <a:pt x="7318" y="1347"/>
                    <a:pt x="4008" y="0"/>
                    <a:pt x="1520"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7" name="Google Shape;797;p23"/>
            <p:cNvSpPr/>
            <p:nvPr/>
          </p:nvSpPr>
          <p:spPr>
            <a:xfrm>
              <a:off x="-1566775" y="-1155575"/>
              <a:ext cx="94675" cy="80200"/>
            </a:xfrm>
            <a:custGeom>
              <a:rect b="b" l="l" r="r" t="t"/>
              <a:pathLst>
                <a:path extrusionOk="0" h="3208" w="3787">
                  <a:moveTo>
                    <a:pt x="1642" y="1"/>
                  </a:moveTo>
                  <a:cubicBezTo>
                    <a:pt x="517" y="1"/>
                    <a:pt x="1" y="879"/>
                    <a:pt x="1" y="879"/>
                  </a:cubicBezTo>
                  <a:lnTo>
                    <a:pt x="714" y="3164"/>
                  </a:lnTo>
                  <a:cubicBezTo>
                    <a:pt x="714" y="3164"/>
                    <a:pt x="930" y="3208"/>
                    <a:pt x="1225" y="3208"/>
                  </a:cubicBezTo>
                  <a:cubicBezTo>
                    <a:pt x="1547" y="3208"/>
                    <a:pt x="1964" y="3156"/>
                    <a:pt x="2302" y="2938"/>
                  </a:cubicBezTo>
                  <a:cubicBezTo>
                    <a:pt x="3787" y="1982"/>
                    <a:pt x="2976" y="5"/>
                    <a:pt x="1648" y="1"/>
                  </a:cubicBezTo>
                  <a:cubicBezTo>
                    <a:pt x="1646" y="1"/>
                    <a:pt x="1644" y="1"/>
                    <a:pt x="1642" y="1"/>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8" name="Google Shape;798;p23"/>
            <p:cNvSpPr/>
            <p:nvPr/>
          </p:nvSpPr>
          <p:spPr>
            <a:xfrm>
              <a:off x="-1545000" y="-1140775"/>
              <a:ext cx="40900" cy="52850"/>
            </a:xfrm>
            <a:custGeom>
              <a:rect b="b" l="l" r="r" t="t"/>
              <a:pathLst>
                <a:path extrusionOk="0" h="2114" w="1636">
                  <a:moveTo>
                    <a:pt x="1000" y="0"/>
                  </a:moveTo>
                  <a:cubicBezTo>
                    <a:pt x="997" y="0"/>
                    <a:pt x="995" y="1"/>
                    <a:pt x="993" y="1"/>
                  </a:cubicBezTo>
                  <a:cubicBezTo>
                    <a:pt x="261" y="160"/>
                    <a:pt x="1" y="1062"/>
                    <a:pt x="156" y="1704"/>
                  </a:cubicBezTo>
                  <a:cubicBezTo>
                    <a:pt x="219" y="1966"/>
                    <a:pt x="310" y="2113"/>
                    <a:pt x="386" y="2113"/>
                  </a:cubicBezTo>
                  <a:cubicBezTo>
                    <a:pt x="424" y="2113"/>
                    <a:pt x="458" y="2076"/>
                    <a:pt x="484" y="1999"/>
                  </a:cubicBezTo>
                  <a:cubicBezTo>
                    <a:pt x="581" y="1708"/>
                    <a:pt x="967" y="1461"/>
                    <a:pt x="1333" y="1461"/>
                  </a:cubicBezTo>
                  <a:cubicBezTo>
                    <a:pt x="1427" y="1461"/>
                    <a:pt x="1520" y="1478"/>
                    <a:pt x="1606" y="1514"/>
                  </a:cubicBezTo>
                  <a:cubicBezTo>
                    <a:pt x="1608" y="1515"/>
                    <a:pt x="1610" y="1515"/>
                    <a:pt x="1611" y="1515"/>
                  </a:cubicBezTo>
                  <a:cubicBezTo>
                    <a:pt x="1626" y="1515"/>
                    <a:pt x="1635" y="1498"/>
                    <a:pt x="1627" y="1486"/>
                  </a:cubicBezTo>
                  <a:cubicBezTo>
                    <a:pt x="1488" y="1327"/>
                    <a:pt x="1313" y="1264"/>
                    <a:pt x="1131" y="1264"/>
                  </a:cubicBezTo>
                  <a:cubicBezTo>
                    <a:pt x="880" y="1264"/>
                    <a:pt x="617" y="1386"/>
                    <a:pt x="423" y="1550"/>
                  </a:cubicBezTo>
                  <a:cubicBezTo>
                    <a:pt x="394" y="1077"/>
                    <a:pt x="472" y="333"/>
                    <a:pt x="1018" y="57"/>
                  </a:cubicBezTo>
                  <a:cubicBezTo>
                    <a:pt x="1050" y="41"/>
                    <a:pt x="1028" y="0"/>
                    <a:pt x="1000"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799" name="Google Shape;799;p23"/>
          <p:cNvSpPr txBox="1"/>
          <p:nvPr/>
        </p:nvSpPr>
        <p:spPr>
          <a:xfrm>
            <a:off x="331003" y="167263"/>
            <a:ext cx="7066200" cy="646500"/>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b="1" i="0" lang="en-US" sz="3600" u="none" cap="none" strike="noStrike">
                <a:solidFill>
                  <a:srgbClr val="FFC000"/>
                </a:solidFill>
                <a:latin typeface="Arial"/>
                <a:ea typeface="Arial"/>
                <a:cs typeface="Arial"/>
                <a:sym typeface="Arial"/>
              </a:rPr>
              <a:t>Lay</a:t>
            </a:r>
            <a:r>
              <a:rPr b="1" lang="en-US" sz="3600">
                <a:solidFill>
                  <a:srgbClr val="FFC000"/>
                </a:solidFill>
              </a:rPr>
              <a:t>o</a:t>
            </a:r>
            <a:r>
              <a:rPr b="1" i="0" lang="en-US" sz="3600" u="none" cap="none" strike="noStrike">
                <a:solidFill>
                  <a:srgbClr val="FFC000"/>
                </a:solidFill>
                <a:latin typeface="Arial"/>
                <a:ea typeface="Arial"/>
                <a:cs typeface="Arial"/>
                <a:sym typeface="Arial"/>
              </a:rPr>
              <a:t>ut </a:t>
            </a:r>
            <a:endParaRPr b="1" i="0" sz="3600" u="none" cap="none" strike="noStrike">
              <a:solidFill>
                <a:srgbClr val="FFC000"/>
              </a:solidFill>
              <a:latin typeface="Calibri"/>
              <a:ea typeface="Calibri"/>
              <a:cs typeface="Calibri"/>
              <a:sym typeface="Calibri"/>
            </a:endParaRPr>
          </a:p>
        </p:txBody>
      </p:sp>
      <p:sp>
        <p:nvSpPr>
          <p:cNvPr id="800" name="Google Shape;800;p23"/>
          <p:cNvSpPr txBox="1"/>
          <p:nvPr/>
        </p:nvSpPr>
        <p:spPr>
          <a:xfrm>
            <a:off x="431602" y="2153958"/>
            <a:ext cx="4587300" cy="1939500"/>
          </a:xfrm>
          <a:prstGeom prst="rect">
            <a:avLst/>
          </a:prstGeom>
          <a:noFill/>
          <a:ln cap="flat" cmpd="sng" w="9525">
            <a:solidFill>
              <a:schemeClr val="dk1"/>
            </a:solidFill>
            <a:prstDash val="solid"/>
            <a:round/>
            <a:headEnd len="sm" w="sm" type="none"/>
            <a:tailEnd len="sm" w="sm" type="none"/>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1" lang="en-US" sz="2000">
                <a:solidFill>
                  <a:schemeClr val="dk1"/>
                </a:solidFill>
              </a:rPr>
              <a:t>In this chapter, we will explain the division of the total area of ​​the facility using planning principles, as well as solid waste receiving sites and final sorted waste sites using factory space optimization.</a:t>
            </a:r>
            <a:endParaRPr b="1" i="0" sz="1600" u="none" cap="none" strike="noStrike">
              <a:solidFill>
                <a:schemeClr val="dk1"/>
              </a:solidFill>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4" name="Shape 804"/>
        <p:cNvGrpSpPr/>
        <p:nvPr/>
      </p:nvGrpSpPr>
      <p:grpSpPr>
        <a:xfrm>
          <a:off x="0" y="0"/>
          <a:ext cx="0" cy="0"/>
          <a:chOff x="0" y="0"/>
          <a:chExt cx="0" cy="0"/>
        </a:xfrm>
      </p:grpSpPr>
      <p:sp>
        <p:nvSpPr>
          <p:cNvPr id="805" name="Google Shape;805;p26"/>
          <p:cNvSpPr txBox="1"/>
          <p:nvPr>
            <p:ph type="title"/>
          </p:nvPr>
        </p:nvSpPr>
        <p:spPr>
          <a:xfrm>
            <a:off x="550925" y="53700"/>
            <a:ext cx="70665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b="1" lang="en-US" sz="2800">
                <a:solidFill>
                  <a:srgbClr val="C00000"/>
                </a:solidFill>
                <a:latin typeface="Times New Roman"/>
                <a:ea typeface="Times New Roman"/>
                <a:cs typeface="Times New Roman"/>
                <a:sym typeface="Times New Roman"/>
              </a:rPr>
              <a:t>3D layout modeling </a:t>
            </a:r>
            <a:endParaRPr/>
          </a:p>
        </p:txBody>
      </p:sp>
      <p:pic>
        <p:nvPicPr>
          <p:cNvPr id="806" name="Google Shape;806;p26"/>
          <p:cNvPicPr preferRelativeResize="0"/>
          <p:nvPr/>
        </p:nvPicPr>
        <p:blipFill>
          <a:blip r:embed="rId3">
            <a:alphaModFix/>
          </a:blip>
          <a:stretch>
            <a:fillRect/>
          </a:stretch>
        </p:blipFill>
        <p:spPr>
          <a:xfrm>
            <a:off x="604875" y="784250"/>
            <a:ext cx="7508749" cy="430697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2" name="Shape 522"/>
        <p:cNvGrpSpPr/>
        <p:nvPr/>
      </p:nvGrpSpPr>
      <p:grpSpPr>
        <a:xfrm>
          <a:off x="0" y="0"/>
          <a:ext cx="0" cy="0"/>
          <a:chOff x="0" y="0"/>
          <a:chExt cx="0" cy="0"/>
        </a:xfrm>
      </p:grpSpPr>
      <p:sp>
        <p:nvSpPr>
          <p:cNvPr id="523" name="Google Shape;523;g1e3bd7d3030_0_142"/>
          <p:cNvSpPr txBox="1"/>
          <p:nvPr>
            <p:ph type="title"/>
          </p:nvPr>
        </p:nvSpPr>
        <p:spPr>
          <a:xfrm>
            <a:off x="720000" y="445025"/>
            <a:ext cx="7704000" cy="5727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sz="3300"/>
              <a:t>Introduction</a:t>
            </a:r>
            <a:endParaRPr sz="3300"/>
          </a:p>
        </p:txBody>
      </p:sp>
      <p:sp>
        <p:nvSpPr>
          <p:cNvPr id="524" name="Google Shape;524;g1e3bd7d3030_0_142"/>
          <p:cNvSpPr txBox="1"/>
          <p:nvPr/>
        </p:nvSpPr>
        <p:spPr>
          <a:xfrm>
            <a:off x="495400" y="1296825"/>
            <a:ext cx="7261200" cy="1231500"/>
          </a:xfrm>
          <a:prstGeom prst="rect">
            <a:avLst/>
          </a:prstGeom>
          <a:noFill/>
          <a:ln>
            <a:noFill/>
          </a:ln>
        </p:spPr>
        <p:txBody>
          <a:bodyPr anchorCtr="0" anchor="t" bIns="91425" lIns="91425" spcFirstLastPara="1" rIns="91425" wrap="square" tIns="91425">
            <a:spAutoFit/>
          </a:bodyPr>
          <a:lstStyle/>
          <a:p>
            <a:pPr indent="-336550" lvl="0" marL="457200" rtl="0" algn="l">
              <a:spcBef>
                <a:spcPts val="0"/>
              </a:spcBef>
              <a:spcAft>
                <a:spcPts val="0"/>
              </a:spcAft>
              <a:buSzPts val="1700"/>
              <a:buChar char="●"/>
            </a:pPr>
            <a:r>
              <a:rPr lang="en-US" sz="1700"/>
              <a:t>With the increase in population growth and technological development, the amount of waste of all kinds increased and became a threat to humans and the enviro nment, as the solid waste management system in Palestine suffers from many challenges.</a:t>
            </a:r>
            <a:endParaRPr sz="1700"/>
          </a:p>
        </p:txBody>
      </p:sp>
      <p:sp>
        <p:nvSpPr>
          <p:cNvPr id="525" name="Google Shape;525;g1e3bd7d3030_0_142"/>
          <p:cNvSpPr txBox="1"/>
          <p:nvPr/>
        </p:nvSpPr>
        <p:spPr>
          <a:xfrm>
            <a:off x="670300" y="2928750"/>
            <a:ext cx="6911400" cy="1231500"/>
          </a:xfrm>
          <a:prstGeom prst="rect">
            <a:avLst/>
          </a:prstGeom>
          <a:noFill/>
          <a:ln>
            <a:noFill/>
          </a:ln>
        </p:spPr>
        <p:txBody>
          <a:bodyPr anchorCtr="0" anchor="t" bIns="91425" lIns="91425" spcFirstLastPara="1" rIns="91425" wrap="square" tIns="91425">
            <a:spAutoFit/>
          </a:bodyPr>
          <a:lstStyle/>
          <a:p>
            <a:pPr indent="-336550" lvl="0" marL="457200" rtl="0" algn="l">
              <a:spcBef>
                <a:spcPts val="0"/>
              </a:spcBef>
              <a:spcAft>
                <a:spcPts val="0"/>
              </a:spcAft>
              <a:buSzPts val="1700"/>
              <a:buChar char="●"/>
            </a:pPr>
            <a:r>
              <a:rPr lang="en-US" sz="1700"/>
              <a:t>After reviewing several recycling systems in many countries of the world, we noticed the importance of recycling. Accordingly, the project aims to design a system that works on waste recycling and a feasibility study for the system.</a:t>
            </a:r>
            <a:endParaRPr sz="1700"/>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10" name="Shape 810"/>
        <p:cNvGrpSpPr/>
        <p:nvPr/>
      </p:nvGrpSpPr>
      <p:grpSpPr>
        <a:xfrm>
          <a:off x="0" y="0"/>
          <a:ext cx="0" cy="0"/>
          <a:chOff x="0" y="0"/>
          <a:chExt cx="0" cy="0"/>
        </a:xfrm>
      </p:grpSpPr>
      <p:pic>
        <p:nvPicPr>
          <p:cNvPr id="811" name="Google Shape;811;g1e3bd7d3030_0_64"/>
          <p:cNvPicPr preferRelativeResize="0"/>
          <p:nvPr/>
        </p:nvPicPr>
        <p:blipFill>
          <a:blip r:embed="rId3">
            <a:alphaModFix/>
          </a:blip>
          <a:stretch>
            <a:fillRect/>
          </a:stretch>
        </p:blipFill>
        <p:spPr>
          <a:xfrm>
            <a:off x="1348250" y="661263"/>
            <a:ext cx="6001531" cy="3820975"/>
          </a:xfrm>
          <a:prstGeom prst="rect">
            <a:avLst/>
          </a:prstGeom>
          <a:noFill/>
          <a:ln>
            <a:noFill/>
          </a:ln>
        </p:spPr>
      </p:pic>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15" name="Shape 815"/>
        <p:cNvGrpSpPr/>
        <p:nvPr/>
      </p:nvGrpSpPr>
      <p:grpSpPr>
        <a:xfrm>
          <a:off x="0" y="0"/>
          <a:ext cx="0" cy="0"/>
          <a:chOff x="0" y="0"/>
          <a:chExt cx="0" cy="0"/>
        </a:xfrm>
      </p:grpSpPr>
      <p:sp>
        <p:nvSpPr>
          <p:cNvPr id="816" name="Google Shape;816;g1e3bd7d3030_0_69"/>
          <p:cNvSpPr txBox="1"/>
          <p:nvPr/>
        </p:nvSpPr>
        <p:spPr>
          <a:xfrm>
            <a:off x="2240125" y="1276475"/>
            <a:ext cx="5698200" cy="1569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US" sz="9000">
                <a:solidFill>
                  <a:srgbClr val="D1A02B"/>
                </a:solidFill>
              </a:rPr>
              <a:t>5000 </a:t>
            </a:r>
            <a:r>
              <a:rPr b="1" lang="en-US" sz="9000">
                <a:solidFill>
                  <a:srgbClr val="D1A02B"/>
                </a:solidFill>
              </a:rPr>
              <a:t>m</a:t>
            </a:r>
            <a:r>
              <a:rPr b="1" lang="en-US" sz="9000">
                <a:solidFill>
                  <a:srgbClr val="D1A02B"/>
                </a:solidFill>
              </a:rPr>
              <a:t>²</a:t>
            </a:r>
            <a:endParaRPr/>
          </a:p>
        </p:txBody>
      </p:sp>
      <p:sp>
        <p:nvSpPr>
          <p:cNvPr id="817" name="Google Shape;817;g1e3bd7d3030_0_69"/>
          <p:cNvSpPr txBox="1"/>
          <p:nvPr/>
        </p:nvSpPr>
        <p:spPr>
          <a:xfrm>
            <a:off x="3228775" y="2921475"/>
            <a:ext cx="3000000" cy="4926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1200"/>
              </a:spcAft>
              <a:buNone/>
            </a:pPr>
            <a:r>
              <a:rPr b="1" lang="en-US" sz="2000"/>
              <a:t>The total factory area</a:t>
            </a:r>
            <a:endParaRPr b="1" sz="2000"/>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21" name="Shape 821"/>
        <p:cNvGrpSpPr/>
        <p:nvPr/>
      </p:nvGrpSpPr>
      <p:grpSpPr>
        <a:xfrm>
          <a:off x="0" y="0"/>
          <a:ext cx="0" cy="0"/>
          <a:chOff x="0" y="0"/>
          <a:chExt cx="0" cy="0"/>
        </a:xfrm>
      </p:grpSpPr>
      <p:pic>
        <p:nvPicPr>
          <p:cNvPr id="822" name="Google Shape;822;g1e3bd7d3030_0_79"/>
          <p:cNvPicPr preferRelativeResize="0"/>
          <p:nvPr/>
        </p:nvPicPr>
        <p:blipFill>
          <a:blip r:embed="rId3">
            <a:alphaModFix/>
          </a:blip>
          <a:stretch>
            <a:fillRect/>
          </a:stretch>
        </p:blipFill>
        <p:spPr>
          <a:xfrm>
            <a:off x="131618" y="152400"/>
            <a:ext cx="8859981" cy="4991100"/>
          </a:xfrm>
          <a:prstGeom prst="rect">
            <a:avLst/>
          </a:prstGeom>
          <a:noFill/>
          <a:ln>
            <a:noFill/>
          </a:ln>
        </p:spPr>
      </p:pic>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26" name="Shape 826"/>
        <p:cNvGrpSpPr/>
        <p:nvPr/>
      </p:nvGrpSpPr>
      <p:grpSpPr>
        <a:xfrm>
          <a:off x="0" y="0"/>
          <a:ext cx="0" cy="0"/>
          <a:chOff x="0" y="0"/>
          <a:chExt cx="0" cy="0"/>
        </a:xfrm>
      </p:grpSpPr>
      <p:pic>
        <p:nvPicPr>
          <p:cNvPr id="827" name="Google Shape;827;g1e3bd7d3030_0_107"/>
          <p:cNvPicPr preferRelativeResize="0"/>
          <p:nvPr/>
        </p:nvPicPr>
        <p:blipFill>
          <a:blip r:embed="rId3">
            <a:alphaModFix/>
          </a:blip>
          <a:stretch>
            <a:fillRect/>
          </a:stretch>
        </p:blipFill>
        <p:spPr>
          <a:xfrm>
            <a:off x="214975" y="291017"/>
            <a:ext cx="9144000" cy="4561471"/>
          </a:xfrm>
          <a:prstGeom prst="rect">
            <a:avLst/>
          </a:prstGeom>
          <a:noFill/>
          <a:ln>
            <a:noFill/>
          </a:ln>
        </p:spPr>
      </p:pic>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1" name="Shape 831"/>
        <p:cNvGrpSpPr/>
        <p:nvPr/>
      </p:nvGrpSpPr>
      <p:grpSpPr>
        <a:xfrm>
          <a:off x="0" y="0"/>
          <a:ext cx="0" cy="0"/>
          <a:chOff x="0" y="0"/>
          <a:chExt cx="0" cy="0"/>
        </a:xfrm>
      </p:grpSpPr>
      <p:sp>
        <p:nvSpPr>
          <p:cNvPr id="832" name="Google Shape;832;g1e3bd7d3030_0_84"/>
          <p:cNvSpPr txBox="1"/>
          <p:nvPr>
            <p:ph type="title"/>
          </p:nvPr>
        </p:nvSpPr>
        <p:spPr>
          <a:xfrm>
            <a:off x="720000" y="445025"/>
            <a:ext cx="7704000" cy="5727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b="1" lang="en-US" sz="3000">
                <a:solidFill>
                  <a:srgbClr val="97793A"/>
                </a:solidFill>
                <a:latin typeface="Arial"/>
                <a:ea typeface="Arial"/>
                <a:cs typeface="Arial"/>
                <a:sym typeface="Arial"/>
              </a:rPr>
              <a:t>Recommendation</a:t>
            </a:r>
            <a:endParaRPr/>
          </a:p>
        </p:txBody>
      </p:sp>
      <p:pic>
        <p:nvPicPr>
          <p:cNvPr id="833" name="Google Shape;833;g1e3bd7d3030_0_84"/>
          <p:cNvPicPr preferRelativeResize="0"/>
          <p:nvPr/>
        </p:nvPicPr>
        <p:blipFill>
          <a:blip r:embed="rId3">
            <a:alphaModFix/>
          </a:blip>
          <a:stretch>
            <a:fillRect/>
          </a:stretch>
        </p:blipFill>
        <p:spPr>
          <a:xfrm>
            <a:off x="152400" y="1170125"/>
            <a:ext cx="8193939" cy="3820976"/>
          </a:xfrm>
          <a:prstGeom prst="rect">
            <a:avLst/>
          </a:prstGeom>
          <a:noFill/>
          <a:ln>
            <a:noFill/>
          </a:ln>
        </p:spPr>
      </p:pic>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7" name="Shape 837"/>
        <p:cNvGrpSpPr/>
        <p:nvPr/>
      </p:nvGrpSpPr>
      <p:grpSpPr>
        <a:xfrm>
          <a:off x="0" y="0"/>
          <a:ext cx="0" cy="0"/>
          <a:chOff x="0" y="0"/>
          <a:chExt cx="0" cy="0"/>
        </a:xfrm>
      </p:grpSpPr>
      <p:sp>
        <p:nvSpPr>
          <p:cNvPr id="838" name="Google Shape;838;p37"/>
          <p:cNvSpPr/>
          <p:nvPr/>
        </p:nvSpPr>
        <p:spPr>
          <a:xfrm>
            <a:off x="1021589" y="439846"/>
            <a:ext cx="6732396" cy="4298608"/>
          </a:xfrm>
          <a:custGeom>
            <a:rect b="b" l="l" r="r" t="t"/>
            <a:pathLst>
              <a:path extrusionOk="0" h="170783" w="267477">
                <a:moveTo>
                  <a:pt x="128730" y="1"/>
                </a:moveTo>
                <a:cubicBezTo>
                  <a:pt x="107030" y="1"/>
                  <a:pt x="86362" y="4754"/>
                  <a:pt x="69496" y="14213"/>
                </a:cubicBezTo>
                <a:cubicBezTo>
                  <a:pt x="1" y="53187"/>
                  <a:pt x="29110" y="152962"/>
                  <a:pt x="51026" y="157813"/>
                </a:cubicBezTo>
                <a:cubicBezTo>
                  <a:pt x="51596" y="157939"/>
                  <a:pt x="52149" y="157998"/>
                  <a:pt x="52691" y="157998"/>
                </a:cubicBezTo>
                <a:cubicBezTo>
                  <a:pt x="60852" y="157998"/>
                  <a:pt x="66374" y="144505"/>
                  <a:pt x="85597" y="142332"/>
                </a:cubicBezTo>
                <a:cubicBezTo>
                  <a:pt x="87198" y="142151"/>
                  <a:pt x="88746" y="142065"/>
                  <a:pt x="90249" y="142065"/>
                </a:cubicBezTo>
                <a:cubicBezTo>
                  <a:pt x="114601" y="142065"/>
                  <a:pt x="127002" y="164593"/>
                  <a:pt x="157170" y="169733"/>
                </a:cubicBezTo>
                <a:cubicBezTo>
                  <a:pt x="161337" y="170443"/>
                  <a:pt x="165612" y="170782"/>
                  <a:pt x="169935" y="170782"/>
                </a:cubicBezTo>
                <a:cubicBezTo>
                  <a:pt x="197776" y="170782"/>
                  <a:pt x="227601" y="156717"/>
                  <a:pt x="243432" y="137183"/>
                </a:cubicBezTo>
                <a:cubicBezTo>
                  <a:pt x="267477" y="107511"/>
                  <a:pt x="260876" y="63187"/>
                  <a:pt x="224186" y="32380"/>
                </a:cubicBezTo>
                <a:cubicBezTo>
                  <a:pt x="196305" y="10741"/>
                  <a:pt x="161351" y="1"/>
                  <a:pt x="128730"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839" name="Google Shape;839;p37"/>
          <p:cNvGrpSpPr/>
          <p:nvPr/>
        </p:nvGrpSpPr>
        <p:grpSpPr>
          <a:xfrm>
            <a:off x="7111505" y="2523971"/>
            <a:ext cx="349823" cy="349788"/>
            <a:chOff x="7111505" y="2523971"/>
            <a:chExt cx="349823" cy="349788"/>
          </a:xfrm>
        </p:grpSpPr>
        <p:sp>
          <p:nvSpPr>
            <p:cNvPr id="840" name="Google Shape;840;p37"/>
            <p:cNvSpPr/>
            <p:nvPr/>
          </p:nvSpPr>
          <p:spPr>
            <a:xfrm>
              <a:off x="7111505" y="2523971"/>
              <a:ext cx="349823" cy="349788"/>
            </a:xfrm>
            <a:custGeom>
              <a:rect b="b" l="l" r="r" t="t"/>
              <a:pathLst>
                <a:path extrusionOk="0" h="20378" w="20380">
                  <a:moveTo>
                    <a:pt x="10189" y="0"/>
                  </a:moveTo>
                  <a:cubicBezTo>
                    <a:pt x="4562" y="0"/>
                    <a:pt x="1" y="4562"/>
                    <a:pt x="1" y="10189"/>
                  </a:cubicBezTo>
                  <a:cubicBezTo>
                    <a:pt x="1" y="15816"/>
                    <a:pt x="4562" y="20377"/>
                    <a:pt x="10189" y="20377"/>
                  </a:cubicBezTo>
                  <a:cubicBezTo>
                    <a:pt x="12166" y="20377"/>
                    <a:pt x="14005" y="19805"/>
                    <a:pt x="15567" y="18831"/>
                  </a:cubicBezTo>
                  <a:cubicBezTo>
                    <a:pt x="16506" y="19146"/>
                    <a:pt x="17763" y="19390"/>
                    <a:pt x="19413" y="19390"/>
                  </a:cubicBezTo>
                  <a:cubicBezTo>
                    <a:pt x="19638" y="19390"/>
                    <a:pt x="19871" y="19385"/>
                    <a:pt x="20111" y="19376"/>
                  </a:cubicBezTo>
                  <a:lnTo>
                    <a:pt x="18125" y="16569"/>
                  </a:lnTo>
                  <a:cubicBezTo>
                    <a:pt x="19584" y="14763"/>
                    <a:pt x="20380" y="12510"/>
                    <a:pt x="20378" y="10189"/>
                  </a:cubicBezTo>
                  <a:cubicBezTo>
                    <a:pt x="20378" y="4562"/>
                    <a:pt x="15816" y="0"/>
                    <a:pt x="10189" y="0"/>
                  </a:cubicBezTo>
                  <a:close/>
                </a:path>
              </a:pathLst>
            </a:cu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1" name="Google Shape;841;p37"/>
            <p:cNvSpPr/>
            <p:nvPr/>
          </p:nvSpPr>
          <p:spPr>
            <a:xfrm>
              <a:off x="7340486" y="2677614"/>
              <a:ext cx="38656" cy="37197"/>
            </a:xfrm>
            <a:custGeom>
              <a:rect b="b" l="l" r="r" t="t"/>
              <a:pathLst>
                <a:path extrusionOk="0" h="2167" w="2252">
                  <a:moveTo>
                    <a:pt x="1083" y="1"/>
                  </a:moveTo>
                  <a:cubicBezTo>
                    <a:pt x="486" y="1"/>
                    <a:pt x="1" y="486"/>
                    <a:pt x="1" y="1083"/>
                  </a:cubicBezTo>
                  <a:cubicBezTo>
                    <a:pt x="1" y="1522"/>
                    <a:pt x="264" y="1916"/>
                    <a:pt x="670" y="2085"/>
                  </a:cubicBezTo>
                  <a:cubicBezTo>
                    <a:pt x="804" y="2140"/>
                    <a:pt x="944" y="2167"/>
                    <a:pt x="1084" y="2167"/>
                  </a:cubicBezTo>
                  <a:cubicBezTo>
                    <a:pt x="1365" y="2167"/>
                    <a:pt x="1643" y="2057"/>
                    <a:pt x="1849" y="1849"/>
                  </a:cubicBezTo>
                  <a:cubicBezTo>
                    <a:pt x="2160" y="1539"/>
                    <a:pt x="2252" y="1074"/>
                    <a:pt x="2085" y="668"/>
                  </a:cubicBezTo>
                  <a:cubicBezTo>
                    <a:pt x="1916" y="264"/>
                    <a:pt x="1522" y="1"/>
                    <a:pt x="1083" y="1"/>
                  </a:cubicBezTo>
                  <a:close/>
                </a:path>
              </a:pathLst>
            </a:custGeom>
            <a:solidFill>
              <a:srgbClr val="D1ED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2" name="Google Shape;842;p37"/>
            <p:cNvSpPr/>
            <p:nvPr/>
          </p:nvSpPr>
          <p:spPr>
            <a:xfrm>
              <a:off x="7267792" y="2677614"/>
              <a:ext cx="38673" cy="37197"/>
            </a:xfrm>
            <a:custGeom>
              <a:rect b="b" l="l" r="r" t="t"/>
              <a:pathLst>
                <a:path extrusionOk="0" h="2167" w="2253">
                  <a:moveTo>
                    <a:pt x="1084" y="1"/>
                  </a:moveTo>
                  <a:cubicBezTo>
                    <a:pt x="485" y="1"/>
                    <a:pt x="2" y="486"/>
                    <a:pt x="2" y="1083"/>
                  </a:cubicBezTo>
                  <a:cubicBezTo>
                    <a:pt x="0" y="1522"/>
                    <a:pt x="265" y="1916"/>
                    <a:pt x="669" y="2085"/>
                  </a:cubicBezTo>
                  <a:cubicBezTo>
                    <a:pt x="804" y="2140"/>
                    <a:pt x="944" y="2167"/>
                    <a:pt x="1084" y="2167"/>
                  </a:cubicBezTo>
                  <a:cubicBezTo>
                    <a:pt x="1366" y="2167"/>
                    <a:pt x="1643" y="2057"/>
                    <a:pt x="1850" y="1849"/>
                  </a:cubicBezTo>
                  <a:cubicBezTo>
                    <a:pt x="2161" y="1540"/>
                    <a:pt x="2253" y="1074"/>
                    <a:pt x="2086" y="668"/>
                  </a:cubicBezTo>
                  <a:cubicBezTo>
                    <a:pt x="1917" y="264"/>
                    <a:pt x="1523" y="1"/>
                    <a:pt x="1084" y="1"/>
                  </a:cubicBezTo>
                  <a:close/>
                </a:path>
              </a:pathLst>
            </a:custGeom>
            <a:solidFill>
              <a:srgbClr val="D1ED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3" name="Google Shape;843;p37"/>
            <p:cNvSpPr/>
            <p:nvPr/>
          </p:nvSpPr>
          <p:spPr>
            <a:xfrm>
              <a:off x="7195116" y="2677614"/>
              <a:ext cx="38673" cy="37197"/>
            </a:xfrm>
            <a:custGeom>
              <a:rect b="b" l="l" r="r" t="t"/>
              <a:pathLst>
                <a:path extrusionOk="0" h="2167" w="2253">
                  <a:moveTo>
                    <a:pt x="1084" y="1"/>
                  </a:moveTo>
                  <a:cubicBezTo>
                    <a:pt x="485" y="1"/>
                    <a:pt x="0" y="484"/>
                    <a:pt x="0" y="1083"/>
                  </a:cubicBezTo>
                  <a:cubicBezTo>
                    <a:pt x="0" y="1522"/>
                    <a:pt x="264" y="1916"/>
                    <a:pt x="670" y="2085"/>
                  </a:cubicBezTo>
                  <a:cubicBezTo>
                    <a:pt x="803" y="2140"/>
                    <a:pt x="944" y="2167"/>
                    <a:pt x="1083" y="2167"/>
                  </a:cubicBezTo>
                  <a:cubicBezTo>
                    <a:pt x="1365" y="2167"/>
                    <a:pt x="1643" y="2057"/>
                    <a:pt x="1850" y="1849"/>
                  </a:cubicBezTo>
                  <a:cubicBezTo>
                    <a:pt x="2159" y="1540"/>
                    <a:pt x="2253" y="1074"/>
                    <a:pt x="2084" y="668"/>
                  </a:cubicBezTo>
                  <a:cubicBezTo>
                    <a:pt x="1918" y="264"/>
                    <a:pt x="1523" y="1"/>
                    <a:pt x="1084" y="1"/>
                  </a:cubicBezTo>
                  <a:close/>
                </a:path>
              </a:pathLst>
            </a:custGeom>
            <a:solidFill>
              <a:srgbClr val="D1ED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844" name="Google Shape;844;p37"/>
          <p:cNvGrpSpPr/>
          <p:nvPr/>
        </p:nvGrpSpPr>
        <p:grpSpPr>
          <a:xfrm>
            <a:off x="1516675" y="2313019"/>
            <a:ext cx="4150753" cy="2313683"/>
            <a:chOff x="1516675" y="2313019"/>
            <a:chExt cx="4150753" cy="2313683"/>
          </a:xfrm>
        </p:grpSpPr>
        <p:sp>
          <p:nvSpPr>
            <p:cNvPr id="845" name="Google Shape;845;p37"/>
            <p:cNvSpPr/>
            <p:nvPr/>
          </p:nvSpPr>
          <p:spPr>
            <a:xfrm>
              <a:off x="4764618" y="3736250"/>
              <a:ext cx="902810" cy="890452"/>
            </a:xfrm>
            <a:custGeom>
              <a:rect b="b" l="l" r="r" t="t"/>
              <a:pathLst>
                <a:path extrusionOk="0" h="51876" w="52596">
                  <a:moveTo>
                    <a:pt x="26295" y="11626"/>
                  </a:moveTo>
                  <a:cubicBezTo>
                    <a:pt x="30216" y="11626"/>
                    <a:pt x="34121" y="13228"/>
                    <a:pt x="36948" y="16375"/>
                  </a:cubicBezTo>
                  <a:cubicBezTo>
                    <a:pt x="42230" y="22256"/>
                    <a:pt x="41744" y="31306"/>
                    <a:pt x="35862" y="36588"/>
                  </a:cubicBezTo>
                  <a:cubicBezTo>
                    <a:pt x="33128" y="39044"/>
                    <a:pt x="29709" y="40253"/>
                    <a:pt x="26302" y="40253"/>
                  </a:cubicBezTo>
                  <a:cubicBezTo>
                    <a:pt x="22381" y="40253"/>
                    <a:pt x="18475" y="38651"/>
                    <a:pt x="15649" y="35504"/>
                  </a:cubicBezTo>
                  <a:cubicBezTo>
                    <a:pt x="10367" y="29621"/>
                    <a:pt x="10852" y="20573"/>
                    <a:pt x="16735" y="15291"/>
                  </a:cubicBezTo>
                  <a:cubicBezTo>
                    <a:pt x="19469" y="12835"/>
                    <a:pt x="22888" y="11626"/>
                    <a:pt x="26295" y="11626"/>
                  </a:cubicBezTo>
                  <a:close/>
                  <a:moveTo>
                    <a:pt x="29555" y="0"/>
                  </a:moveTo>
                  <a:cubicBezTo>
                    <a:pt x="29151" y="0"/>
                    <a:pt x="28776" y="257"/>
                    <a:pt x="28644" y="662"/>
                  </a:cubicBezTo>
                  <a:lnTo>
                    <a:pt x="27733" y="3455"/>
                  </a:lnTo>
                  <a:cubicBezTo>
                    <a:pt x="27249" y="3423"/>
                    <a:pt x="26766" y="3408"/>
                    <a:pt x="26283" y="3408"/>
                  </a:cubicBezTo>
                  <a:cubicBezTo>
                    <a:pt x="22784" y="3408"/>
                    <a:pt x="19327" y="4224"/>
                    <a:pt x="16189" y="5799"/>
                  </a:cubicBezTo>
                  <a:lnTo>
                    <a:pt x="14171" y="3553"/>
                  </a:lnTo>
                  <a:cubicBezTo>
                    <a:pt x="13982" y="3343"/>
                    <a:pt x="13721" y="3235"/>
                    <a:pt x="13458" y="3235"/>
                  </a:cubicBezTo>
                  <a:cubicBezTo>
                    <a:pt x="13230" y="3235"/>
                    <a:pt x="13002" y="3316"/>
                    <a:pt x="12819" y="3481"/>
                  </a:cubicBezTo>
                  <a:lnTo>
                    <a:pt x="5652" y="9916"/>
                  </a:lnTo>
                  <a:cubicBezTo>
                    <a:pt x="5259" y="10269"/>
                    <a:pt x="5226" y="10876"/>
                    <a:pt x="5580" y="11269"/>
                  </a:cubicBezTo>
                  <a:lnTo>
                    <a:pt x="7537" y="13447"/>
                  </a:lnTo>
                  <a:cubicBezTo>
                    <a:pt x="5284" y="16824"/>
                    <a:pt x="4034" y="20696"/>
                    <a:pt x="3805" y="24623"/>
                  </a:cubicBezTo>
                  <a:lnTo>
                    <a:pt x="849" y="25247"/>
                  </a:lnTo>
                  <a:cubicBezTo>
                    <a:pt x="331" y="25358"/>
                    <a:pt x="0" y="25865"/>
                    <a:pt x="109" y="26382"/>
                  </a:cubicBezTo>
                  <a:lnTo>
                    <a:pt x="2100" y="35807"/>
                  </a:lnTo>
                  <a:cubicBezTo>
                    <a:pt x="2195" y="36257"/>
                    <a:pt x="2594" y="36567"/>
                    <a:pt x="3037" y="36567"/>
                  </a:cubicBezTo>
                  <a:cubicBezTo>
                    <a:pt x="3103" y="36567"/>
                    <a:pt x="3169" y="36560"/>
                    <a:pt x="3236" y="36546"/>
                  </a:cubicBezTo>
                  <a:lnTo>
                    <a:pt x="6106" y="35939"/>
                  </a:lnTo>
                  <a:cubicBezTo>
                    <a:pt x="7880" y="39521"/>
                    <a:pt x="10574" y="42566"/>
                    <a:pt x="13911" y="44766"/>
                  </a:cubicBezTo>
                  <a:lnTo>
                    <a:pt x="12975" y="47633"/>
                  </a:lnTo>
                  <a:cubicBezTo>
                    <a:pt x="12811" y="48136"/>
                    <a:pt x="13086" y="48677"/>
                    <a:pt x="13588" y="48841"/>
                  </a:cubicBezTo>
                  <a:lnTo>
                    <a:pt x="22744" y="51828"/>
                  </a:lnTo>
                  <a:cubicBezTo>
                    <a:pt x="22843" y="51860"/>
                    <a:pt x="22943" y="51876"/>
                    <a:pt x="23041" y="51876"/>
                  </a:cubicBezTo>
                  <a:cubicBezTo>
                    <a:pt x="23445" y="51876"/>
                    <a:pt x="23820" y="51619"/>
                    <a:pt x="23953" y="51215"/>
                  </a:cubicBezTo>
                  <a:lnTo>
                    <a:pt x="24864" y="48423"/>
                  </a:lnTo>
                  <a:cubicBezTo>
                    <a:pt x="25346" y="48454"/>
                    <a:pt x="25827" y="48469"/>
                    <a:pt x="26308" y="48469"/>
                  </a:cubicBezTo>
                  <a:cubicBezTo>
                    <a:pt x="29808" y="48469"/>
                    <a:pt x="33267" y="47654"/>
                    <a:pt x="36407" y="46078"/>
                  </a:cubicBezTo>
                  <a:lnTo>
                    <a:pt x="38424" y="48323"/>
                  </a:lnTo>
                  <a:cubicBezTo>
                    <a:pt x="38613" y="48534"/>
                    <a:pt x="38874" y="48641"/>
                    <a:pt x="39137" y="48641"/>
                  </a:cubicBezTo>
                  <a:cubicBezTo>
                    <a:pt x="39365" y="48641"/>
                    <a:pt x="39593" y="48560"/>
                    <a:pt x="39776" y="48396"/>
                  </a:cubicBezTo>
                  <a:lnTo>
                    <a:pt x="46943" y="41961"/>
                  </a:lnTo>
                  <a:cubicBezTo>
                    <a:pt x="47336" y="41607"/>
                    <a:pt x="47369" y="41002"/>
                    <a:pt x="47015" y="40608"/>
                  </a:cubicBezTo>
                  <a:lnTo>
                    <a:pt x="45059" y="38429"/>
                  </a:lnTo>
                  <a:cubicBezTo>
                    <a:pt x="47311" y="35052"/>
                    <a:pt x="48561" y="31183"/>
                    <a:pt x="48790" y="27253"/>
                  </a:cubicBezTo>
                  <a:lnTo>
                    <a:pt x="51746" y="26629"/>
                  </a:lnTo>
                  <a:cubicBezTo>
                    <a:pt x="52264" y="26520"/>
                    <a:pt x="52595" y="26013"/>
                    <a:pt x="52486" y="25495"/>
                  </a:cubicBezTo>
                  <a:lnTo>
                    <a:pt x="50495" y="16071"/>
                  </a:lnTo>
                  <a:cubicBezTo>
                    <a:pt x="50400" y="15619"/>
                    <a:pt x="50002" y="15310"/>
                    <a:pt x="49560" y="15310"/>
                  </a:cubicBezTo>
                  <a:cubicBezTo>
                    <a:pt x="49494" y="15310"/>
                    <a:pt x="49428" y="15317"/>
                    <a:pt x="49361" y="15331"/>
                  </a:cubicBezTo>
                  <a:lnTo>
                    <a:pt x="46491" y="15938"/>
                  </a:lnTo>
                  <a:cubicBezTo>
                    <a:pt x="44717" y="12356"/>
                    <a:pt x="42023" y="9309"/>
                    <a:pt x="38686" y="7111"/>
                  </a:cubicBezTo>
                  <a:lnTo>
                    <a:pt x="39622" y="4244"/>
                  </a:lnTo>
                  <a:cubicBezTo>
                    <a:pt x="39786" y="3742"/>
                    <a:pt x="39511" y="3200"/>
                    <a:pt x="39007" y="3037"/>
                  </a:cubicBezTo>
                  <a:lnTo>
                    <a:pt x="29851" y="48"/>
                  </a:lnTo>
                  <a:cubicBezTo>
                    <a:pt x="29753" y="15"/>
                    <a:pt x="29653" y="0"/>
                    <a:pt x="29555" y="0"/>
                  </a:cubicBezTo>
                  <a:close/>
                </a:path>
              </a:pathLst>
            </a:cu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6" name="Google Shape;846;p37"/>
            <p:cNvSpPr/>
            <p:nvPr/>
          </p:nvSpPr>
          <p:spPr>
            <a:xfrm>
              <a:off x="1516675" y="2313019"/>
              <a:ext cx="559819" cy="552095"/>
            </a:xfrm>
            <a:custGeom>
              <a:rect b="b" l="l" r="r" t="t"/>
              <a:pathLst>
                <a:path extrusionOk="0" h="32164" w="32614">
                  <a:moveTo>
                    <a:pt x="16304" y="7207"/>
                  </a:moveTo>
                  <a:cubicBezTo>
                    <a:pt x="18736" y="7207"/>
                    <a:pt x="21158" y="8201"/>
                    <a:pt x="22910" y="10153"/>
                  </a:cubicBezTo>
                  <a:cubicBezTo>
                    <a:pt x="26186" y="13800"/>
                    <a:pt x="25885" y="19410"/>
                    <a:pt x="22238" y="22686"/>
                  </a:cubicBezTo>
                  <a:cubicBezTo>
                    <a:pt x="20543" y="24209"/>
                    <a:pt x="18424" y="24958"/>
                    <a:pt x="16312" y="24958"/>
                  </a:cubicBezTo>
                  <a:cubicBezTo>
                    <a:pt x="13880" y="24958"/>
                    <a:pt x="11458" y="23964"/>
                    <a:pt x="9704" y="22012"/>
                  </a:cubicBezTo>
                  <a:cubicBezTo>
                    <a:pt x="6430" y="18366"/>
                    <a:pt x="6731" y="12755"/>
                    <a:pt x="10377" y="9479"/>
                  </a:cubicBezTo>
                  <a:cubicBezTo>
                    <a:pt x="12072" y="7957"/>
                    <a:pt x="14192" y="7207"/>
                    <a:pt x="16304" y="7207"/>
                  </a:cubicBezTo>
                  <a:close/>
                  <a:moveTo>
                    <a:pt x="18327" y="0"/>
                  </a:moveTo>
                  <a:cubicBezTo>
                    <a:pt x="18076" y="0"/>
                    <a:pt x="17843" y="160"/>
                    <a:pt x="17762" y="410"/>
                  </a:cubicBezTo>
                  <a:lnTo>
                    <a:pt x="17196" y="2142"/>
                  </a:lnTo>
                  <a:cubicBezTo>
                    <a:pt x="16896" y="2123"/>
                    <a:pt x="16597" y="2113"/>
                    <a:pt x="16298" y="2113"/>
                  </a:cubicBezTo>
                  <a:cubicBezTo>
                    <a:pt x="14129" y="2113"/>
                    <a:pt x="11985" y="2618"/>
                    <a:pt x="10040" y="3596"/>
                  </a:cubicBezTo>
                  <a:lnTo>
                    <a:pt x="8789" y="2203"/>
                  </a:lnTo>
                  <a:cubicBezTo>
                    <a:pt x="8672" y="2073"/>
                    <a:pt x="8510" y="2006"/>
                    <a:pt x="8347" y="2006"/>
                  </a:cubicBezTo>
                  <a:cubicBezTo>
                    <a:pt x="8206" y="2006"/>
                    <a:pt x="8064" y="2056"/>
                    <a:pt x="7951" y="2158"/>
                  </a:cubicBezTo>
                  <a:lnTo>
                    <a:pt x="3508" y="6148"/>
                  </a:lnTo>
                  <a:cubicBezTo>
                    <a:pt x="3263" y="6367"/>
                    <a:pt x="3243" y="6743"/>
                    <a:pt x="3463" y="6988"/>
                  </a:cubicBezTo>
                  <a:lnTo>
                    <a:pt x="4675" y="8337"/>
                  </a:lnTo>
                  <a:cubicBezTo>
                    <a:pt x="3302" y="10401"/>
                    <a:pt x="2503" y="12792"/>
                    <a:pt x="2361" y="15267"/>
                  </a:cubicBezTo>
                  <a:lnTo>
                    <a:pt x="528" y="15654"/>
                  </a:lnTo>
                  <a:cubicBezTo>
                    <a:pt x="207" y="15722"/>
                    <a:pt x="1" y="16037"/>
                    <a:pt x="70" y="16357"/>
                  </a:cubicBezTo>
                  <a:lnTo>
                    <a:pt x="1304" y="22201"/>
                  </a:lnTo>
                  <a:cubicBezTo>
                    <a:pt x="1362" y="22479"/>
                    <a:pt x="1608" y="22671"/>
                    <a:pt x="1883" y="22671"/>
                  </a:cubicBezTo>
                  <a:cubicBezTo>
                    <a:pt x="1924" y="22671"/>
                    <a:pt x="1965" y="22667"/>
                    <a:pt x="2007" y="22658"/>
                  </a:cubicBezTo>
                  <a:lnTo>
                    <a:pt x="3787" y="22282"/>
                  </a:lnTo>
                  <a:cubicBezTo>
                    <a:pt x="4887" y="24504"/>
                    <a:pt x="6556" y="26393"/>
                    <a:pt x="8626" y="27756"/>
                  </a:cubicBezTo>
                  <a:lnTo>
                    <a:pt x="8046" y="29533"/>
                  </a:lnTo>
                  <a:cubicBezTo>
                    <a:pt x="7945" y="29845"/>
                    <a:pt x="8115" y="30181"/>
                    <a:pt x="8427" y="30282"/>
                  </a:cubicBezTo>
                  <a:lnTo>
                    <a:pt x="14104" y="32134"/>
                  </a:lnTo>
                  <a:cubicBezTo>
                    <a:pt x="14165" y="32154"/>
                    <a:pt x="14227" y="32164"/>
                    <a:pt x="14289" y="32164"/>
                  </a:cubicBezTo>
                  <a:cubicBezTo>
                    <a:pt x="14539" y="32164"/>
                    <a:pt x="14771" y="32004"/>
                    <a:pt x="14852" y="31753"/>
                  </a:cubicBezTo>
                  <a:lnTo>
                    <a:pt x="15419" y="30023"/>
                  </a:lnTo>
                  <a:cubicBezTo>
                    <a:pt x="15718" y="30042"/>
                    <a:pt x="16016" y="30052"/>
                    <a:pt x="16315" y="30052"/>
                  </a:cubicBezTo>
                  <a:cubicBezTo>
                    <a:pt x="18485" y="30052"/>
                    <a:pt x="20629" y="29546"/>
                    <a:pt x="22575" y="28569"/>
                  </a:cubicBezTo>
                  <a:lnTo>
                    <a:pt x="23826" y="29961"/>
                  </a:lnTo>
                  <a:cubicBezTo>
                    <a:pt x="23943" y="30092"/>
                    <a:pt x="24105" y="30158"/>
                    <a:pt x="24268" y="30158"/>
                  </a:cubicBezTo>
                  <a:cubicBezTo>
                    <a:pt x="24409" y="30158"/>
                    <a:pt x="24551" y="30108"/>
                    <a:pt x="24665" y="30006"/>
                  </a:cubicBezTo>
                  <a:lnTo>
                    <a:pt x="29108" y="26015"/>
                  </a:lnTo>
                  <a:cubicBezTo>
                    <a:pt x="29351" y="25797"/>
                    <a:pt x="29372" y="25421"/>
                    <a:pt x="29153" y="25178"/>
                  </a:cubicBezTo>
                  <a:lnTo>
                    <a:pt x="27940" y="23828"/>
                  </a:lnTo>
                  <a:cubicBezTo>
                    <a:pt x="29314" y="21764"/>
                    <a:pt x="30113" y="19373"/>
                    <a:pt x="30255" y="16898"/>
                  </a:cubicBezTo>
                  <a:lnTo>
                    <a:pt x="32088" y="16510"/>
                  </a:lnTo>
                  <a:cubicBezTo>
                    <a:pt x="32408" y="16443"/>
                    <a:pt x="32613" y="16128"/>
                    <a:pt x="32546" y="15806"/>
                  </a:cubicBezTo>
                  <a:lnTo>
                    <a:pt x="31311" y="9964"/>
                  </a:lnTo>
                  <a:cubicBezTo>
                    <a:pt x="31252" y="9684"/>
                    <a:pt x="31005" y="9493"/>
                    <a:pt x="30730" y="9493"/>
                  </a:cubicBezTo>
                  <a:cubicBezTo>
                    <a:pt x="30690" y="9493"/>
                    <a:pt x="30648" y="9497"/>
                    <a:pt x="30607" y="9505"/>
                  </a:cubicBezTo>
                  <a:lnTo>
                    <a:pt x="28827" y="9881"/>
                  </a:lnTo>
                  <a:cubicBezTo>
                    <a:pt x="27727" y="7661"/>
                    <a:pt x="26058" y="5772"/>
                    <a:pt x="23988" y="4409"/>
                  </a:cubicBezTo>
                  <a:lnTo>
                    <a:pt x="24568" y="2632"/>
                  </a:lnTo>
                  <a:cubicBezTo>
                    <a:pt x="24670" y="2320"/>
                    <a:pt x="24500" y="1984"/>
                    <a:pt x="24188" y="1883"/>
                  </a:cubicBezTo>
                  <a:lnTo>
                    <a:pt x="18511" y="30"/>
                  </a:lnTo>
                  <a:cubicBezTo>
                    <a:pt x="18450" y="10"/>
                    <a:pt x="18388" y="0"/>
                    <a:pt x="18327" y="0"/>
                  </a:cubicBezTo>
                  <a:close/>
                </a:path>
              </a:pathLst>
            </a:cu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847" name="Google Shape;847;p37"/>
            <p:cNvGrpSpPr/>
            <p:nvPr/>
          </p:nvGrpSpPr>
          <p:grpSpPr>
            <a:xfrm>
              <a:off x="3270233" y="3897000"/>
              <a:ext cx="306653" cy="306618"/>
              <a:chOff x="3270233" y="3897000"/>
              <a:chExt cx="306653" cy="306618"/>
            </a:xfrm>
          </p:grpSpPr>
          <p:sp>
            <p:nvSpPr>
              <p:cNvPr id="848" name="Google Shape;848;p37"/>
              <p:cNvSpPr/>
              <p:nvPr/>
            </p:nvSpPr>
            <p:spPr>
              <a:xfrm>
                <a:off x="3270233" y="3897000"/>
                <a:ext cx="306653" cy="306618"/>
              </a:xfrm>
              <a:custGeom>
                <a:rect b="b" l="l" r="r" t="t"/>
                <a:pathLst>
                  <a:path extrusionOk="0" h="17863" w="17865">
                    <a:moveTo>
                      <a:pt x="8934" y="1"/>
                    </a:moveTo>
                    <a:cubicBezTo>
                      <a:pt x="3999" y="1"/>
                      <a:pt x="2" y="3999"/>
                      <a:pt x="2" y="8932"/>
                    </a:cubicBezTo>
                    <a:cubicBezTo>
                      <a:pt x="1" y="10968"/>
                      <a:pt x="697" y="12941"/>
                      <a:pt x="1976" y="14525"/>
                    </a:cubicBezTo>
                    <a:lnTo>
                      <a:pt x="235" y="16985"/>
                    </a:lnTo>
                    <a:cubicBezTo>
                      <a:pt x="444" y="16993"/>
                      <a:pt x="646" y="16997"/>
                      <a:pt x="842" y="16997"/>
                    </a:cubicBezTo>
                    <a:cubicBezTo>
                      <a:pt x="2291" y="16997"/>
                      <a:pt x="3395" y="16784"/>
                      <a:pt x="4219" y="16507"/>
                    </a:cubicBezTo>
                    <a:cubicBezTo>
                      <a:pt x="5633" y="17393"/>
                      <a:pt x="7266" y="17863"/>
                      <a:pt x="8934" y="17863"/>
                    </a:cubicBezTo>
                    <a:cubicBezTo>
                      <a:pt x="13866" y="17863"/>
                      <a:pt x="17865" y="13865"/>
                      <a:pt x="17865" y="8932"/>
                    </a:cubicBezTo>
                    <a:cubicBezTo>
                      <a:pt x="17865" y="3999"/>
                      <a:pt x="13866" y="1"/>
                      <a:pt x="8934" y="1"/>
                    </a:cubicBezTo>
                    <a:close/>
                  </a:path>
                </a:pathLst>
              </a:cu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9" name="Google Shape;849;p37"/>
              <p:cNvSpPr/>
              <p:nvPr/>
            </p:nvSpPr>
            <p:spPr>
              <a:xfrm>
                <a:off x="3342274" y="4031677"/>
                <a:ext cx="33884" cy="32596"/>
              </a:xfrm>
              <a:custGeom>
                <a:rect b="b" l="l" r="r" t="t"/>
                <a:pathLst>
                  <a:path extrusionOk="0" h="1899" w="1974">
                    <a:moveTo>
                      <a:pt x="1024" y="0"/>
                    </a:moveTo>
                    <a:cubicBezTo>
                      <a:pt x="640" y="0"/>
                      <a:pt x="294" y="231"/>
                      <a:pt x="147" y="587"/>
                    </a:cubicBezTo>
                    <a:cubicBezTo>
                      <a:pt x="0" y="941"/>
                      <a:pt x="81" y="1349"/>
                      <a:pt x="353" y="1621"/>
                    </a:cubicBezTo>
                    <a:cubicBezTo>
                      <a:pt x="534" y="1803"/>
                      <a:pt x="778" y="1899"/>
                      <a:pt x="1025" y="1899"/>
                    </a:cubicBezTo>
                    <a:cubicBezTo>
                      <a:pt x="1147" y="1899"/>
                      <a:pt x="1270" y="1875"/>
                      <a:pt x="1387" y="1827"/>
                    </a:cubicBezTo>
                    <a:cubicBezTo>
                      <a:pt x="1743" y="1680"/>
                      <a:pt x="1974" y="1334"/>
                      <a:pt x="1974" y="950"/>
                    </a:cubicBezTo>
                    <a:cubicBezTo>
                      <a:pt x="1974" y="424"/>
                      <a:pt x="1549" y="0"/>
                      <a:pt x="1024" y="0"/>
                    </a:cubicBezTo>
                    <a:close/>
                  </a:path>
                </a:pathLst>
              </a:custGeom>
              <a:solidFill>
                <a:srgbClr val="D1ED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0" name="Google Shape;850;p37"/>
              <p:cNvSpPr/>
              <p:nvPr/>
            </p:nvSpPr>
            <p:spPr>
              <a:xfrm>
                <a:off x="3405973" y="4031677"/>
                <a:ext cx="33918" cy="32596"/>
              </a:xfrm>
              <a:custGeom>
                <a:rect b="b" l="l" r="r" t="t"/>
                <a:pathLst>
                  <a:path extrusionOk="0" h="1899" w="1976">
                    <a:moveTo>
                      <a:pt x="1026" y="0"/>
                    </a:moveTo>
                    <a:cubicBezTo>
                      <a:pt x="642" y="0"/>
                      <a:pt x="295" y="231"/>
                      <a:pt x="147" y="587"/>
                    </a:cubicBezTo>
                    <a:cubicBezTo>
                      <a:pt x="1" y="941"/>
                      <a:pt x="82" y="1349"/>
                      <a:pt x="353" y="1621"/>
                    </a:cubicBezTo>
                    <a:cubicBezTo>
                      <a:pt x="536" y="1803"/>
                      <a:pt x="779" y="1899"/>
                      <a:pt x="1026" y="1899"/>
                    </a:cubicBezTo>
                    <a:cubicBezTo>
                      <a:pt x="1148" y="1899"/>
                      <a:pt x="1271" y="1875"/>
                      <a:pt x="1389" y="1827"/>
                    </a:cubicBezTo>
                    <a:cubicBezTo>
                      <a:pt x="1743" y="1680"/>
                      <a:pt x="1976" y="1334"/>
                      <a:pt x="1976" y="950"/>
                    </a:cubicBezTo>
                    <a:cubicBezTo>
                      <a:pt x="1976" y="424"/>
                      <a:pt x="1550" y="0"/>
                      <a:pt x="1026" y="0"/>
                    </a:cubicBezTo>
                    <a:close/>
                  </a:path>
                </a:pathLst>
              </a:custGeom>
              <a:solidFill>
                <a:srgbClr val="D1ED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1" name="Google Shape;851;p37"/>
              <p:cNvSpPr/>
              <p:nvPr/>
            </p:nvSpPr>
            <p:spPr>
              <a:xfrm>
                <a:off x="3469707" y="4031677"/>
                <a:ext cx="33884" cy="32596"/>
              </a:xfrm>
              <a:custGeom>
                <a:rect b="b" l="l" r="r" t="t"/>
                <a:pathLst>
                  <a:path extrusionOk="0" h="1899" w="1974">
                    <a:moveTo>
                      <a:pt x="1024" y="0"/>
                    </a:moveTo>
                    <a:cubicBezTo>
                      <a:pt x="640" y="0"/>
                      <a:pt x="294" y="231"/>
                      <a:pt x="147" y="587"/>
                    </a:cubicBezTo>
                    <a:cubicBezTo>
                      <a:pt x="0" y="941"/>
                      <a:pt x="82" y="1349"/>
                      <a:pt x="353" y="1621"/>
                    </a:cubicBezTo>
                    <a:cubicBezTo>
                      <a:pt x="535" y="1803"/>
                      <a:pt x="778" y="1899"/>
                      <a:pt x="1025" y="1899"/>
                    </a:cubicBezTo>
                    <a:cubicBezTo>
                      <a:pt x="1147" y="1899"/>
                      <a:pt x="1270" y="1875"/>
                      <a:pt x="1387" y="1827"/>
                    </a:cubicBezTo>
                    <a:cubicBezTo>
                      <a:pt x="1743" y="1680"/>
                      <a:pt x="1974" y="1334"/>
                      <a:pt x="1974" y="950"/>
                    </a:cubicBezTo>
                    <a:cubicBezTo>
                      <a:pt x="1974" y="424"/>
                      <a:pt x="1550" y="0"/>
                      <a:pt x="1024" y="0"/>
                    </a:cubicBezTo>
                    <a:close/>
                  </a:path>
                </a:pathLst>
              </a:custGeom>
              <a:solidFill>
                <a:srgbClr val="D1ED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sp>
        <p:nvSpPr>
          <p:cNvPr id="852" name="Google Shape;852;p37"/>
          <p:cNvSpPr/>
          <p:nvPr/>
        </p:nvSpPr>
        <p:spPr>
          <a:xfrm>
            <a:off x="2945574" y="4966620"/>
            <a:ext cx="353874" cy="77345"/>
          </a:xfrm>
          <a:custGeom>
            <a:rect b="b" l="l" r="r" t="t"/>
            <a:pathLst>
              <a:path extrusionOk="0" h="4506" w="20616">
                <a:moveTo>
                  <a:pt x="13200" y="1"/>
                </a:moveTo>
                <a:lnTo>
                  <a:pt x="12589" y="2804"/>
                </a:lnTo>
                <a:lnTo>
                  <a:pt x="1" y="3161"/>
                </a:lnTo>
                <a:lnTo>
                  <a:pt x="1756" y="4506"/>
                </a:lnTo>
                <a:lnTo>
                  <a:pt x="20615" y="3910"/>
                </a:lnTo>
                <a:lnTo>
                  <a:pt x="13200" y="1"/>
                </a:ln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3" name="Google Shape;853;p37"/>
          <p:cNvSpPr/>
          <p:nvPr/>
        </p:nvSpPr>
        <p:spPr>
          <a:xfrm>
            <a:off x="2818862" y="5022715"/>
            <a:ext cx="97360" cy="25696"/>
          </a:xfrm>
          <a:custGeom>
            <a:rect b="b" l="l" r="r" t="t"/>
            <a:pathLst>
              <a:path extrusionOk="0" h="1497" w="5672">
                <a:moveTo>
                  <a:pt x="5672" y="1"/>
                </a:moveTo>
                <a:lnTo>
                  <a:pt x="258" y="155"/>
                </a:lnTo>
                <a:lnTo>
                  <a:pt x="1" y="1497"/>
                </a:lnTo>
                <a:lnTo>
                  <a:pt x="1" y="1497"/>
                </a:lnTo>
                <a:lnTo>
                  <a:pt x="4896" y="1358"/>
                </a:lnTo>
                <a:lnTo>
                  <a:pt x="5672" y="1"/>
                </a:ln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854" name="Google Shape;854;p37"/>
          <p:cNvGrpSpPr/>
          <p:nvPr/>
        </p:nvGrpSpPr>
        <p:grpSpPr>
          <a:xfrm>
            <a:off x="2076510" y="2536605"/>
            <a:ext cx="4977901" cy="2606900"/>
            <a:chOff x="2076510" y="2536605"/>
            <a:chExt cx="4977901" cy="2606900"/>
          </a:xfrm>
        </p:grpSpPr>
        <p:sp>
          <p:nvSpPr>
            <p:cNvPr id="855" name="Google Shape;855;p37"/>
            <p:cNvSpPr/>
            <p:nvPr/>
          </p:nvSpPr>
          <p:spPr>
            <a:xfrm>
              <a:off x="2818862" y="4881464"/>
              <a:ext cx="480586" cy="166947"/>
            </a:xfrm>
            <a:custGeom>
              <a:rect b="b" l="l" r="r" t="t"/>
              <a:pathLst>
                <a:path extrusionOk="0" h="9726" w="27998">
                  <a:moveTo>
                    <a:pt x="1859" y="1"/>
                  </a:moveTo>
                  <a:lnTo>
                    <a:pt x="1" y="9726"/>
                  </a:lnTo>
                  <a:lnTo>
                    <a:pt x="4896" y="9587"/>
                  </a:lnTo>
                  <a:lnTo>
                    <a:pt x="6235" y="7246"/>
                  </a:lnTo>
                  <a:lnTo>
                    <a:pt x="9138" y="9467"/>
                  </a:lnTo>
                  <a:lnTo>
                    <a:pt x="27997" y="8871"/>
                  </a:lnTo>
                  <a:lnTo>
                    <a:pt x="11999" y="436"/>
                  </a:lnTo>
                  <a:lnTo>
                    <a:pt x="1859" y="1"/>
                  </a:ln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6" name="Google Shape;856;p37"/>
            <p:cNvSpPr/>
            <p:nvPr/>
          </p:nvSpPr>
          <p:spPr>
            <a:xfrm>
              <a:off x="2584113" y="3520795"/>
              <a:ext cx="509371" cy="1410929"/>
            </a:xfrm>
            <a:custGeom>
              <a:rect b="b" l="l" r="r" t="t"/>
              <a:pathLst>
                <a:path extrusionOk="0" h="82198" w="29675">
                  <a:moveTo>
                    <a:pt x="17906" y="1"/>
                  </a:moveTo>
                  <a:lnTo>
                    <a:pt x="1484" y="7205"/>
                  </a:lnTo>
                  <a:cubicBezTo>
                    <a:pt x="0" y="11721"/>
                    <a:pt x="13271" y="51150"/>
                    <a:pt x="13271" y="51150"/>
                  </a:cubicBezTo>
                  <a:lnTo>
                    <a:pt x="14409" y="82197"/>
                  </a:lnTo>
                  <a:lnTo>
                    <a:pt x="29675" y="81180"/>
                  </a:lnTo>
                  <a:lnTo>
                    <a:pt x="28494" y="44956"/>
                  </a:lnTo>
                  <a:cubicBezTo>
                    <a:pt x="28361" y="42959"/>
                    <a:pt x="17906" y="1"/>
                    <a:pt x="1790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7" name="Google Shape;857;p37"/>
            <p:cNvSpPr/>
            <p:nvPr/>
          </p:nvSpPr>
          <p:spPr>
            <a:xfrm>
              <a:off x="2076510" y="4738291"/>
              <a:ext cx="425383" cy="353582"/>
            </a:xfrm>
            <a:custGeom>
              <a:rect b="b" l="l" r="r" t="t"/>
              <a:pathLst>
                <a:path extrusionOk="0" h="20599" w="24782">
                  <a:moveTo>
                    <a:pt x="6410" y="0"/>
                  </a:moveTo>
                  <a:lnTo>
                    <a:pt x="0" y="7548"/>
                  </a:lnTo>
                  <a:lnTo>
                    <a:pt x="4328" y="9838"/>
                  </a:lnTo>
                  <a:lnTo>
                    <a:pt x="6647" y="8460"/>
                  </a:lnTo>
                  <a:lnTo>
                    <a:pt x="8079" y="11824"/>
                  </a:lnTo>
                  <a:lnTo>
                    <a:pt x="24781" y="20599"/>
                  </a:lnTo>
                  <a:lnTo>
                    <a:pt x="15018" y="5376"/>
                  </a:lnTo>
                  <a:lnTo>
                    <a:pt x="6410" y="0"/>
                  </a:ln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8" name="Google Shape;858;p37"/>
            <p:cNvSpPr/>
            <p:nvPr/>
          </p:nvSpPr>
          <p:spPr>
            <a:xfrm>
              <a:off x="2200304" y="4906319"/>
              <a:ext cx="301589" cy="185554"/>
            </a:xfrm>
            <a:custGeom>
              <a:rect b="b" l="l" r="r" t="t"/>
              <a:pathLst>
                <a:path extrusionOk="0" h="10810" w="17570">
                  <a:moveTo>
                    <a:pt x="0" y="0"/>
                  </a:moveTo>
                  <a:lnTo>
                    <a:pt x="867" y="2035"/>
                  </a:lnTo>
                  <a:lnTo>
                    <a:pt x="17569" y="10810"/>
                  </a:lnTo>
                  <a:lnTo>
                    <a:pt x="17569" y="10810"/>
                  </a:lnTo>
                  <a:lnTo>
                    <a:pt x="13045" y="3754"/>
                  </a:lnTo>
                  <a:lnTo>
                    <a:pt x="11131" y="5893"/>
                  </a:lnTo>
                  <a:lnTo>
                    <a:pt x="0" y="0"/>
                  </a:ln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9" name="Google Shape;859;p37"/>
            <p:cNvSpPr/>
            <p:nvPr/>
          </p:nvSpPr>
          <p:spPr>
            <a:xfrm>
              <a:off x="2076510" y="4849949"/>
              <a:ext cx="97343" cy="57211"/>
            </a:xfrm>
            <a:custGeom>
              <a:rect b="b" l="l" r="r" t="t"/>
              <a:pathLst>
                <a:path extrusionOk="0" h="3333" w="5671">
                  <a:moveTo>
                    <a:pt x="885" y="1"/>
                  </a:moveTo>
                  <a:lnTo>
                    <a:pt x="0" y="1043"/>
                  </a:lnTo>
                  <a:lnTo>
                    <a:pt x="4328" y="3333"/>
                  </a:lnTo>
                  <a:lnTo>
                    <a:pt x="5671" y="2534"/>
                  </a:lnTo>
                  <a:lnTo>
                    <a:pt x="885" y="1"/>
                  </a:ln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60" name="Google Shape;860;p37"/>
            <p:cNvSpPr/>
            <p:nvPr/>
          </p:nvSpPr>
          <p:spPr>
            <a:xfrm>
              <a:off x="2144947" y="3543058"/>
              <a:ext cx="747570" cy="1343350"/>
            </a:xfrm>
            <a:custGeom>
              <a:rect b="b" l="l" r="r" t="t"/>
              <a:pathLst>
                <a:path extrusionOk="0" h="78261" w="43552">
                  <a:moveTo>
                    <a:pt x="21775" y="0"/>
                  </a:moveTo>
                  <a:cubicBezTo>
                    <a:pt x="18259" y="3200"/>
                    <a:pt x="14534" y="41444"/>
                    <a:pt x="14534" y="41444"/>
                  </a:cubicBezTo>
                  <a:lnTo>
                    <a:pt x="0" y="71623"/>
                  </a:lnTo>
                  <a:lnTo>
                    <a:pt x="13785" y="78261"/>
                  </a:lnTo>
                  <a:lnTo>
                    <a:pt x="30991" y="44505"/>
                  </a:lnTo>
                  <a:cubicBezTo>
                    <a:pt x="31858" y="42701"/>
                    <a:pt x="43552" y="1825"/>
                    <a:pt x="43552" y="1825"/>
                  </a:cubicBezTo>
                  <a:lnTo>
                    <a:pt x="21775" y="0"/>
                  </a:ln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61" name="Google Shape;861;p37"/>
            <p:cNvSpPr/>
            <p:nvPr/>
          </p:nvSpPr>
          <p:spPr>
            <a:xfrm>
              <a:off x="2741104" y="3057855"/>
              <a:ext cx="627690" cy="621991"/>
            </a:xfrm>
            <a:custGeom>
              <a:rect b="b" l="l" r="r" t="t"/>
              <a:pathLst>
                <a:path extrusionOk="0" h="36236" w="36568">
                  <a:moveTo>
                    <a:pt x="11613" y="1"/>
                  </a:moveTo>
                  <a:lnTo>
                    <a:pt x="1" y="5296"/>
                  </a:lnTo>
                  <a:lnTo>
                    <a:pt x="9615" y="28387"/>
                  </a:lnTo>
                  <a:lnTo>
                    <a:pt x="32392" y="36236"/>
                  </a:lnTo>
                  <a:lnTo>
                    <a:pt x="36568" y="24682"/>
                  </a:lnTo>
                  <a:lnTo>
                    <a:pt x="17543" y="18127"/>
                  </a:lnTo>
                  <a:lnTo>
                    <a:pt x="11613" y="1"/>
                  </a:ln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62" name="Google Shape;862;p37"/>
            <p:cNvSpPr/>
            <p:nvPr/>
          </p:nvSpPr>
          <p:spPr>
            <a:xfrm>
              <a:off x="2428873" y="2953286"/>
              <a:ext cx="553194" cy="758264"/>
            </a:xfrm>
            <a:custGeom>
              <a:rect b="b" l="l" r="r" t="t"/>
              <a:pathLst>
                <a:path extrusionOk="0" h="44175" w="32228">
                  <a:moveTo>
                    <a:pt x="22651" y="1"/>
                  </a:moveTo>
                  <a:cubicBezTo>
                    <a:pt x="22637" y="1"/>
                    <a:pt x="22624" y="1"/>
                    <a:pt x="22610" y="1"/>
                  </a:cubicBezTo>
                  <a:lnTo>
                    <a:pt x="7283" y="2274"/>
                  </a:lnTo>
                  <a:cubicBezTo>
                    <a:pt x="564" y="3753"/>
                    <a:pt x="0" y="10047"/>
                    <a:pt x="489" y="13765"/>
                  </a:cubicBezTo>
                  <a:lnTo>
                    <a:pt x="2564" y="29291"/>
                  </a:lnTo>
                  <a:lnTo>
                    <a:pt x="2554" y="44175"/>
                  </a:lnTo>
                  <a:lnTo>
                    <a:pt x="32228" y="44167"/>
                  </a:lnTo>
                  <a:lnTo>
                    <a:pt x="30881" y="14199"/>
                  </a:lnTo>
                  <a:cubicBezTo>
                    <a:pt x="31211" y="9654"/>
                    <a:pt x="30477" y="6751"/>
                    <a:pt x="28502" y="3665"/>
                  </a:cubicBezTo>
                  <a:cubicBezTo>
                    <a:pt x="28061" y="2976"/>
                    <a:pt x="27027" y="1768"/>
                    <a:pt x="25988" y="1002"/>
                  </a:cubicBezTo>
                  <a:cubicBezTo>
                    <a:pt x="25365" y="543"/>
                    <a:pt x="23739" y="1"/>
                    <a:pt x="22651"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63" name="Google Shape;863;p37"/>
            <p:cNvSpPr/>
            <p:nvPr/>
          </p:nvSpPr>
          <p:spPr>
            <a:xfrm>
              <a:off x="2643796" y="2820154"/>
              <a:ext cx="150194" cy="226990"/>
            </a:xfrm>
            <a:custGeom>
              <a:rect b="b" l="l" r="r" t="t"/>
              <a:pathLst>
                <a:path extrusionOk="0" h="13224" w="8750">
                  <a:moveTo>
                    <a:pt x="64" y="0"/>
                  </a:moveTo>
                  <a:lnTo>
                    <a:pt x="13" y="8287"/>
                  </a:lnTo>
                  <a:cubicBezTo>
                    <a:pt x="0" y="9393"/>
                    <a:pt x="2532" y="12328"/>
                    <a:pt x="5421" y="13130"/>
                  </a:cubicBezTo>
                  <a:cubicBezTo>
                    <a:pt x="5650" y="13193"/>
                    <a:pt x="5879" y="13223"/>
                    <a:pt x="6102" y="13223"/>
                  </a:cubicBezTo>
                  <a:cubicBezTo>
                    <a:pt x="7529" y="13223"/>
                    <a:pt x="8750" y="11997"/>
                    <a:pt x="8655" y="10479"/>
                  </a:cubicBezTo>
                  <a:lnTo>
                    <a:pt x="8159" y="2604"/>
                  </a:lnTo>
                  <a:lnTo>
                    <a:pt x="64" y="0"/>
                  </a:ln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64" name="Google Shape;864;p37"/>
            <p:cNvSpPr/>
            <p:nvPr/>
          </p:nvSpPr>
          <p:spPr>
            <a:xfrm>
              <a:off x="2680340" y="2803744"/>
              <a:ext cx="107195" cy="119365"/>
            </a:xfrm>
            <a:custGeom>
              <a:rect b="b" l="l" r="r" t="t"/>
              <a:pathLst>
                <a:path extrusionOk="0" h="6954" w="6245">
                  <a:moveTo>
                    <a:pt x="1" y="0"/>
                  </a:moveTo>
                  <a:lnTo>
                    <a:pt x="105" y="1424"/>
                  </a:lnTo>
                  <a:cubicBezTo>
                    <a:pt x="105" y="1424"/>
                    <a:pt x="789" y="3835"/>
                    <a:pt x="6244" y="6953"/>
                  </a:cubicBezTo>
                  <a:lnTo>
                    <a:pt x="6016" y="3404"/>
                  </a:lnTo>
                  <a:lnTo>
                    <a:pt x="1" y="0"/>
                  </a:ln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65" name="Google Shape;865;p37"/>
            <p:cNvSpPr/>
            <p:nvPr/>
          </p:nvSpPr>
          <p:spPr>
            <a:xfrm>
              <a:off x="2950638" y="3187382"/>
              <a:ext cx="7656" cy="239314"/>
            </a:xfrm>
            <a:custGeom>
              <a:rect b="b" l="l" r="r" t="t"/>
              <a:pathLst>
                <a:path extrusionOk="0" h="13942" w="446">
                  <a:moveTo>
                    <a:pt x="301" y="0"/>
                  </a:moveTo>
                  <a:cubicBezTo>
                    <a:pt x="237" y="0"/>
                    <a:pt x="194" y="63"/>
                    <a:pt x="194" y="125"/>
                  </a:cubicBezTo>
                  <a:lnTo>
                    <a:pt x="2" y="13813"/>
                  </a:lnTo>
                  <a:cubicBezTo>
                    <a:pt x="1" y="13883"/>
                    <a:pt x="57" y="13940"/>
                    <a:pt x="126" y="13941"/>
                  </a:cubicBezTo>
                  <a:lnTo>
                    <a:pt x="127" y="13941"/>
                  </a:lnTo>
                  <a:cubicBezTo>
                    <a:pt x="196" y="13941"/>
                    <a:pt x="252" y="13885"/>
                    <a:pt x="252" y="13816"/>
                  </a:cubicBezTo>
                  <a:lnTo>
                    <a:pt x="445" y="129"/>
                  </a:lnTo>
                  <a:cubicBezTo>
                    <a:pt x="445" y="60"/>
                    <a:pt x="391" y="2"/>
                    <a:pt x="321" y="2"/>
                  </a:cubicBezTo>
                  <a:cubicBezTo>
                    <a:pt x="314" y="1"/>
                    <a:pt x="307" y="0"/>
                    <a:pt x="301"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66" name="Google Shape;866;p37"/>
            <p:cNvSpPr/>
            <p:nvPr/>
          </p:nvSpPr>
          <p:spPr>
            <a:xfrm>
              <a:off x="2635385" y="2940309"/>
              <a:ext cx="130317" cy="155996"/>
            </a:xfrm>
            <a:custGeom>
              <a:rect b="b" l="l" r="r" t="t"/>
              <a:pathLst>
                <a:path extrusionOk="0" h="9088" w="7592">
                  <a:moveTo>
                    <a:pt x="511" y="0"/>
                  </a:moveTo>
                  <a:lnTo>
                    <a:pt x="0" y="2386"/>
                  </a:lnTo>
                  <a:lnTo>
                    <a:pt x="6097" y="9087"/>
                  </a:lnTo>
                  <a:lnTo>
                    <a:pt x="7592" y="6010"/>
                  </a:lnTo>
                  <a:lnTo>
                    <a:pt x="511" y="0"/>
                  </a:lnTo>
                  <a:close/>
                </a:path>
              </a:pathLst>
            </a:cu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67" name="Google Shape;867;p37"/>
            <p:cNvSpPr/>
            <p:nvPr/>
          </p:nvSpPr>
          <p:spPr>
            <a:xfrm>
              <a:off x="2765685" y="2939348"/>
              <a:ext cx="51306" cy="142246"/>
            </a:xfrm>
            <a:custGeom>
              <a:rect b="b" l="l" r="r" t="t"/>
              <a:pathLst>
                <a:path extrusionOk="0" h="8287" w="2989">
                  <a:moveTo>
                    <a:pt x="1320" y="0"/>
                  </a:moveTo>
                  <a:lnTo>
                    <a:pt x="1400" y="1087"/>
                  </a:lnTo>
                  <a:lnTo>
                    <a:pt x="1" y="6066"/>
                  </a:lnTo>
                  <a:lnTo>
                    <a:pt x="2255" y="8287"/>
                  </a:lnTo>
                  <a:lnTo>
                    <a:pt x="2988" y="860"/>
                  </a:lnTo>
                  <a:lnTo>
                    <a:pt x="1320" y="0"/>
                  </a:lnTo>
                  <a:close/>
                </a:path>
              </a:pathLst>
            </a:cu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68" name="Google Shape;868;p37"/>
            <p:cNvSpPr/>
            <p:nvPr/>
          </p:nvSpPr>
          <p:spPr>
            <a:xfrm>
              <a:off x="2639934" y="2624490"/>
              <a:ext cx="254059" cy="257612"/>
            </a:xfrm>
            <a:custGeom>
              <a:rect b="b" l="l" r="r" t="t"/>
              <a:pathLst>
                <a:path extrusionOk="0" h="15008" w="14801">
                  <a:moveTo>
                    <a:pt x="1" y="0"/>
                  </a:moveTo>
                  <a:lnTo>
                    <a:pt x="274" y="13963"/>
                  </a:lnTo>
                  <a:lnTo>
                    <a:pt x="10250" y="14983"/>
                  </a:lnTo>
                  <a:cubicBezTo>
                    <a:pt x="10401" y="14999"/>
                    <a:pt x="10551" y="15008"/>
                    <a:pt x="10701" y="15008"/>
                  </a:cubicBezTo>
                  <a:cubicBezTo>
                    <a:pt x="11940" y="15008"/>
                    <a:pt x="13122" y="14446"/>
                    <a:pt x="13904" y="13468"/>
                  </a:cubicBezTo>
                  <a:cubicBezTo>
                    <a:pt x="14568" y="12638"/>
                    <a:pt x="14801" y="11541"/>
                    <a:pt x="14687" y="10485"/>
                  </a:cubicBezTo>
                  <a:lnTo>
                    <a:pt x="13058" y="1431"/>
                  </a:lnTo>
                  <a:lnTo>
                    <a:pt x="1" y="0"/>
                  </a:ln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69" name="Google Shape;869;p37"/>
            <p:cNvSpPr/>
            <p:nvPr/>
          </p:nvSpPr>
          <p:spPr>
            <a:xfrm>
              <a:off x="2532498" y="2536605"/>
              <a:ext cx="368292" cy="257338"/>
            </a:xfrm>
            <a:custGeom>
              <a:rect b="b" l="l" r="r" t="t"/>
              <a:pathLst>
                <a:path extrusionOk="0" h="14992" w="21456">
                  <a:moveTo>
                    <a:pt x="11425" y="0"/>
                  </a:moveTo>
                  <a:cubicBezTo>
                    <a:pt x="9383" y="0"/>
                    <a:pt x="7210" y="694"/>
                    <a:pt x="5165" y="2673"/>
                  </a:cubicBezTo>
                  <a:cubicBezTo>
                    <a:pt x="1" y="7668"/>
                    <a:pt x="6452" y="14925"/>
                    <a:pt x="6452" y="14925"/>
                  </a:cubicBezTo>
                  <a:cubicBezTo>
                    <a:pt x="6452" y="14925"/>
                    <a:pt x="6693" y="14992"/>
                    <a:pt x="7053" y="14992"/>
                  </a:cubicBezTo>
                  <a:cubicBezTo>
                    <a:pt x="8181" y="14992"/>
                    <a:pt x="10476" y="14338"/>
                    <a:pt x="10185" y="8939"/>
                  </a:cubicBezTo>
                  <a:cubicBezTo>
                    <a:pt x="10033" y="6155"/>
                    <a:pt x="21456" y="10201"/>
                    <a:pt x="20288" y="3818"/>
                  </a:cubicBezTo>
                  <a:cubicBezTo>
                    <a:pt x="20288" y="3818"/>
                    <a:pt x="16217" y="0"/>
                    <a:pt x="11425" y="0"/>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70" name="Google Shape;870;p37"/>
            <p:cNvSpPr/>
            <p:nvPr/>
          </p:nvSpPr>
          <p:spPr>
            <a:xfrm>
              <a:off x="2604162" y="2713920"/>
              <a:ext cx="96364" cy="91301"/>
            </a:xfrm>
            <a:custGeom>
              <a:rect b="b" l="l" r="r" t="t"/>
              <a:pathLst>
                <a:path extrusionOk="0" h="5319" w="5614">
                  <a:moveTo>
                    <a:pt x="2759" y="0"/>
                  </a:moveTo>
                  <a:cubicBezTo>
                    <a:pt x="1419" y="0"/>
                    <a:pt x="267" y="1008"/>
                    <a:pt x="117" y="2370"/>
                  </a:cubicBezTo>
                  <a:cubicBezTo>
                    <a:pt x="0" y="3439"/>
                    <a:pt x="539" y="4473"/>
                    <a:pt x="1481" y="4990"/>
                  </a:cubicBezTo>
                  <a:cubicBezTo>
                    <a:pt x="1882" y="5210"/>
                    <a:pt x="2322" y="5318"/>
                    <a:pt x="2760" y="5318"/>
                  </a:cubicBezTo>
                  <a:cubicBezTo>
                    <a:pt x="3353" y="5318"/>
                    <a:pt x="3942" y="5120"/>
                    <a:pt x="4425" y="4732"/>
                  </a:cubicBezTo>
                  <a:cubicBezTo>
                    <a:pt x="5262" y="4060"/>
                    <a:pt x="5613" y="2948"/>
                    <a:pt x="5312" y="1916"/>
                  </a:cubicBezTo>
                  <a:cubicBezTo>
                    <a:pt x="5011" y="884"/>
                    <a:pt x="4119" y="133"/>
                    <a:pt x="3050" y="16"/>
                  </a:cubicBezTo>
                  <a:cubicBezTo>
                    <a:pt x="2952" y="6"/>
                    <a:pt x="2855" y="0"/>
                    <a:pt x="2759"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71" name="Google Shape;871;p37"/>
            <p:cNvSpPr/>
            <p:nvPr/>
          </p:nvSpPr>
          <p:spPr>
            <a:xfrm>
              <a:off x="2861826" y="2682164"/>
              <a:ext cx="47993" cy="75989"/>
            </a:xfrm>
            <a:custGeom>
              <a:rect b="b" l="l" r="r" t="t"/>
              <a:pathLst>
                <a:path extrusionOk="0" h="4427" w="2796">
                  <a:moveTo>
                    <a:pt x="0" y="1"/>
                  </a:moveTo>
                  <a:lnTo>
                    <a:pt x="331" y="4426"/>
                  </a:lnTo>
                  <a:lnTo>
                    <a:pt x="1738" y="4359"/>
                  </a:lnTo>
                  <a:cubicBezTo>
                    <a:pt x="2423" y="4326"/>
                    <a:pt x="2796" y="3731"/>
                    <a:pt x="2434" y="3247"/>
                  </a:cubicBezTo>
                  <a:lnTo>
                    <a:pt x="0" y="1"/>
                  </a:ln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72" name="Google Shape;872;p37"/>
            <p:cNvSpPr/>
            <p:nvPr/>
          </p:nvSpPr>
          <p:spPr>
            <a:xfrm>
              <a:off x="2830586" y="2713473"/>
              <a:ext cx="15775" cy="13251"/>
            </a:xfrm>
            <a:custGeom>
              <a:rect b="b" l="l" r="r" t="t"/>
              <a:pathLst>
                <a:path extrusionOk="0" h="772" w="919">
                  <a:moveTo>
                    <a:pt x="409" y="1"/>
                  </a:moveTo>
                  <a:cubicBezTo>
                    <a:pt x="216" y="1"/>
                    <a:pt x="49" y="146"/>
                    <a:pt x="28" y="343"/>
                  </a:cubicBezTo>
                  <a:cubicBezTo>
                    <a:pt x="1" y="589"/>
                    <a:pt x="199" y="771"/>
                    <a:pt x="412" y="771"/>
                  </a:cubicBezTo>
                  <a:cubicBezTo>
                    <a:pt x="494" y="771"/>
                    <a:pt x="578" y="745"/>
                    <a:pt x="652" y="685"/>
                  </a:cubicBezTo>
                  <a:cubicBezTo>
                    <a:pt x="918" y="471"/>
                    <a:pt x="794" y="41"/>
                    <a:pt x="452" y="3"/>
                  </a:cubicBezTo>
                  <a:cubicBezTo>
                    <a:pt x="438" y="2"/>
                    <a:pt x="423" y="1"/>
                    <a:pt x="409"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73" name="Google Shape;873;p37"/>
            <p:cNvSpPr/>
            <p:nvPr/>
          </p:nvSpPr>
          <p:spPr>
            <a:xfrm>
              <a:off x="2803276" y="2687571"/>
              <a:ext cx="36201" cy="22589"/>
            </a:xfrm>
            <a:custGeom>
              <a:rect b="b" l="l" r="r" t="t"/>
              <a:pathLst>
                <a:path extrusionOk="0" h="1316" w="2109">
                  <a:moveTo>
                    <a:pt x="1802" y="0"/>
                  </a:moveTo>
                  <a:cubicBezTo>
                    <a:pt x="1755" y="0"/>
                    <a:pt x="1708" y="12"/>
                    <a:pt x="1665" y="38"/>
                  </a:cubicBezTo>
                  <a:lnTo>
                    <a:pt x="230" y="815"/>
                  </a:lnTo>
                  <a:cubicBezTo>
                    <a:pt x="1" y="940"/>
                    <a:pt x="68" y="1286"/>
                    <a:pt x="327" y="1314"/>
                  </a:cubicBezTo>
                  <a:cubicBezTo>
                    <a:pt x="337" y="1315"/>
                    <a:pt x="347" y="1316"/>
                    <a:pt x="357" y="1316"/>
                  </a:cubicBezTo>
                  <a:cubicBezTo>
                    <a:pt x="401" y="1316"/>
                    <a:pt x="443" y="1305"/>
                    <a:pt x="483" y="1283"/>
                  </a:cubicBezTo>
                  <a:lnTo>
                    <a:pt x="1920" y="506"/>
                  </a:lnTo>
                  <a:cubicBezTo>
                    <a:pt x="2055" y="439"/>
                    <a:pt x="2109" y="274"/>
                    <a:pt x="2037" y="139"/>
                  </a:cubicBezTo>
                  <a:cubicBezTo>
                    <a:pt x="1989" y="51"/>
                    <a:pt x="1896" y="0"/>
                    <a:pt x="1802"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74" name="Google Shape;874;p37"/>
            <p:cNvSpPr/>
            <p:nvPr/>
          </p:nvSpPr>
          <p:spPr>
            <a:xfrm>
              <a:off x="2822587" y="2773688"/>
              <a:ext cx="58824" cy="17251"/>
            </a:xfrm>
            <a:custGeom>
              <a:rect b="b" l="l" r="r" t="t"/>
              <a:pathLst>
                <a:path extrusionOk="0" h="1005" w="3427">
                  <a:moveTo>
                    <a:pt x="100" y="1"/>
                  </a:moveTo>
                  <a:cubicBezTo>
                    <a:pt x="76" y="1"/>
                    <a:pt x="51" y="11"/>
                    <a:pt x="33" y="30"/>
                  </a:cubicBezTo>
                  <a:cubicBezTo>
                    <a:pt x="1" y="68"/>
                    <a:pt x="5" y="122"/>
                    <a:pt x="41" y="155"/>
                  </a:cubicBezTo>
                  <a:cubicBezTo>
                    <a:pt x="567" y="617"/>
                    <a:pt x="1066" y="849"/>
                    <a:pt x="1509" y="946"/>
                  </a:cubicBezTo>
                  <a:cubicBezTo>
                    <a:pt x="1698" y="987"/>
                    <a:pt x="1876" y="1005"/>
                    <a:pt x="2043" y="1005"/>
                  </a:cubicBezTo>
                  <a:cubicBezTo>
                    <a:pt x="2830" y="1005"/>
                    <a:pt x="3345" y="622"/>
                    <a:pt x="3353" y="615"/>
                  </a:cubicBezTo>
                  <a:cubicBezTo>
                    <a:pt x="3426" y="557"/>
                    <a:pt x="3372" y="456"/>
                    <a:pt x="3300" y="456"/>
                  </a:cubicBezTo>
                  <a:cubicBezTo>
                    <a:pt x="3283" y="456"/>
                    <a:pt x="3265" y="462"/>
                    <a:pt x="3247" y="475"/>
                  </a:cubicBezTo>
                  <a:cubicBezTo>
                    <a:pt x="3215" y="499"/>
                    <a:pt x="2757" y="836"/>
                    <a:pt x="2052" y="836"/>
                  </a:cubicBezTo>
                  <a:cubicBezTo>
                    <a:pt x="1531" y="836"/>
                    <a:pt x="876" y="652"/>
                    <a:pt x="158" y="23"/>
                  </a:cubicBezTo>
                  <a:cubicBezTo>
                    <a:pt x="141" y="8"/>
                    <a:pt x="121" y="1"/>
                    <a:pt x="100"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75" name="Google Shape;875;p37"/>
            <p:cNvSpPr/>
            <p:nvPr/>
          </p:nvSpPr>
          <p:spPr>
            <a:xfrm>
              <a:off x="3128364" y="2716374"/>
              <a:ext cx="1082579" cy="1077069"/>
            </a:xfrm>
            <a:custGeom>
              <a:rect b="b" l="l" r="r" t="t"/>
              <a:pathLst>
                <a:path extrusionOk="0" h="62748" w="63069">
                  <a:moveTo>
                    <a:pt x="26509" y="0"/>
                  </a:moveTo>
                  <a:cubicBezTo>
                    <a:pt x="23190" y="0"/>
                    <a:pt x="20081" y="2850"/>
                    <a:pt x="19837" y="6170"/>
                  </a:cubicBezTo>
                  <a:cubicBezTo>
                    <a:pt x="19716" y="7756"/>
                    <a:pt x="20172" y="9333"/>
                    <a:pt x="21119" y="10611"/>
                  </a:cubicBezTo>
                  <a:cubicBezTo>
                    <a:pt x="21837" y="11584"/>
                    <a:pt x="21954" y="12876"/>
                    <a:pt x="21422" y="13962"/>
                  </a:cubicBezTo>
                  <a:lnTo>
                    <a:pt x="21262" y="14288"/>
                  </a:lnTo>
                  <a:cubicBezTo>
                    <a:pt x="20799" y="15239"/>
                    <a:pt x="19895" y="15797"/>
                    <a:pt x="18914" y="15797"/>
                  </a:cubicBezTo>
                  <a:cubicBezTo>
                    <a:pt x="18859" y="15797"/>
                    <a:pt x="18803" y="15795"/>
                    <a:pt x="18748" y="15792"/>
                  </a:cubicBezTo>
                  <a:lnTo>
                    <a:pt x="2959" y="14754"/>
                  </a:lnTo>
                  <a:lnTo>
                    <a:pt x="1" y="59790"/>
                  </a:lnTo>
                  <a:lnTo>
                    <a:pt x="18539" y="61008"/>
                  </a:lnTo>
                  <a:cubicBezTo>
                    <a:pt x="18492" y="60404"/>
                    <a:pt x="18277" y="59827"/>
                    <a:pt x="17918" y="59340"/>
                  </a:cubicBezTo>
                  <a:cubicBezTo>
                    <a:pt x="17007" y="58108"/>
                    <a:pt x="16550" y="56598"/>
                    <a:pt x="16624" y="55067"/>
                  </a:cubicBezTo>
                  <a:cubicBezTo>
                    <a:pt x="16789" y="51658"/>
                    <a:pt x="19900" y="48728"/>
                    <a:pt x="23300" y="48728"/>
                  </a:cubicBezTo>
                  <a:cubicBezTo>
                    <a:pt x="23372" y="48728"/>
                    <a:pt x="23444" y="48729"/>
                    <a:pt x="23517" y="48732"/>
                  </a:cubicBezTo>
                  <a:cubicBezTo>
                    <a:pt x="27283" y="48871"/>
                    <a:pt x="30167" y="52089"/>
                    <a:pt x="29921" y="55824"/>
                  </a:cubicBezTo>
                  <a:cubicBezTo>
                    <a:pt x="29821" y="57390"/>
                    <a:pt x="29167" y="58872"/>
                    <a:pt x="28075" y="60003"/>
                  </a:cubicBezTo>
                  <a:cubicBezTo>
                    <a:pt x="27655" y="60440"/>
                    <a:pt x="27365" y="60986"/>
                    <a:pt x="27239" y="61579"/>
                  </a:cubicBezTo>
                  <a:lnTo>
                    <a:pt x="45037" y="62747"/>
                  </a:lnTo>
                  <a:lnTo>
                    <a:pt x="46204" y="44988"/>
                  </a:lnTo>
                  <a:cubicBezTo>
                    <a:pt x="46282" y="43798"/>
                    <a:pt x="47072" y="42773"/>
                    <a:pt x="48203" y="42394"/>
                  </a:cubicBezTo>
                  <a:lnTo>
                    <a:pt x="48384" y="42333"/>
                  </a:lnTo>
                  <a:cubicBezTo>
                    <a:pt x="48721" y="42220"/>
                    <a:pt x="49069" y="42165"/>
                    <a:pt x="49414" y="42165"/>
                  </a:cubicBezTo>
                  <a:cubicBezTo>
                    <a:pt x="50242" y="42165"/>
                    <a:pt x="51053" y="42482"/>
                    <a:pt x="51669" y="43075"/>
                  </a:cubicBezTo>
                  <a:cubicBezTo>
                    <a:pt x="52799" y="44166"/>
                    <a:pt x="54281" y="44819"/>
                    <a:pt x="55848" y="44921"/>
                  </a:cubicBezTo>
                  <a:cubicBezTo>
                    <a:pt x="55997" y="44931"/>
                    <a:pt x="56144" y="44935"/>
                    <a:pt x="56291" y="44935"/>
                  </a:cubicBezTo>
                  <a:cubicBezTo>
                    <a:pt x="59831" y="44935"/>
                    <a:pt x="62801" y="42136"/>
                    <a:pt x="62939" y="38525"/>
                  </a:cubicBezTo>
                  <a:cubicBezTo>
                    <a:pt x="63068" y="35125"/>
                    <a:pt x="60168" y="31885"/>
                    <a:pt x="56777" y="31636"/>
                  </a:cubicBezTo>
                  <a:cubicBezTo>
                    <a:pt x="56609" y="31623"/>
                    <a:pt x="56442" y="31617"/>
                    <a:pt x="56275" y="31617"/>
                  </a:cubicBezTo>
                  <a:cubicBezTo>
                    <a:pt x="54859" y="31617"/>
                    <a:pt x="53477" y="32069"/>
                    <a:pt x="52332" y="32918"/>
                  </a:cubicBezTo>
                  <a:cubicBezTo>
                    <a:pt x="51764" y="33337"/>
                    <a:pt x="51088" y="33551"/>
                    <a:pt x="50407" y="33551"/>
                  </a:cubicBezTo>
                  <a:cubicBezTo>
                    <a:pt x="49922" y="33551"/>
                    <a:pt x="49435" y="33442"/>
                    <a:pt x="48983" y="33221"/>
                  </a:cubicBezTo>
                  <a:lnTo>
                    <a:pt x="48811" y="33136"/>
                  </a:lnTo>
                  <a:cubicBezTo>
                    <a:pt x="47739" y="32612"/>
                    <a:pt x="47090" y="31492"/>
                    <a:pt x="47168" y="30302"/>
                  </a:cubicBezTo>
                  <a:lnTo>
                    <a:pt x="47995" y="17711"/>
                  </a:lnTo>
                  <a:lnTo>
                    <a:pt x="32946" y="16723"/>
                  </a:lnTo>
                  <a:cubicBezTo>
                    <a:pt x="31902" y="16655"/>
                    <a:pt x="31005" y="15962"/>
                    <a:pt x="30673" y="14971"/>
                  </a:cubicBezTo>
                  <a:lnTo>
                    <a:pt x="30534" y="14559"/>
                  </a:lnTo>
                  <a:cubicBezTo>
                    <a:pt x="30150" y="13411"/>
                    <a:pt x="30435" y="12146"/>
                    <a:pt x="31276" y="11276"/>
                  </a:cubicBezTo>
                  <a:cubicBezTo>
                    <a:pt x="32367" y="10145"/>
                    <a:pt x="33020" y="8664"/>
                    <a:pt x="33122" y="7096"/>
                  </a:cubicBezTo>
                  <a:cubicBezTo>
                    <a:pt x="33367" y="3363"/>
                    <a:pt x="30487" y="148"/>
                    <a:pt x="26726" y="4"/>
                  </a:cubicBezTo>
                  <a:cubicBezTo>
                    <a:pt x="26653" y="2"/>
                    <a:pt x="26581" y="0"/>
                    <a:pt x="26509"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76" name="Google Shape;876;p37"/>
            <p:cNvSpPr/>
            <p:nvPr/>
          </p:nvSpPr>
          <p:spPr>
            <a:xfrm>
              <a:off x="3260569" y="3658681"/>
              <a:ext cx="107230" cy="55718"/>
            </a:xfrm>
            <a:custGeom>
              <a:rect b="b" l="l" r="r" t="t"/>
              <a:pathLst>
                <a:path extrusionOk="0" h="3246" w="6247">
                  <a:moveTo>
                    <a:pt x="227" y="0"/>
                  </a:moveTo>
                  <a:lnTo>
                    <a:pt x="1" y="1579"/>
                  </a:lnTo>
                  <a:cubicBezTo>
                    <a:pt x="1" y="1579"/>
                    <a:pt x="4850" y="3245"/>
                    <a:pt x="5724" y="3245"/>
                  </a:cubicBezTo>
                  <a:cubicBezTo>
                    <a:pt x="5758" y="3245"/>
                    <a:pt x="5786" y="3243"/>
                    <a:pt x="5807" y="3237"/>
                  </a:cubicBezTo>
                  <a:cubicBezTo>
                    <a:pt x="6247" y="3131"/>
                    <a:pt x="5679" y="1997"/>
                    <a:pt x="5389" y="1641"/>
                  </a:cubicBezTo>
                  <a:cubicBezTo>
                    <a:pt x="5292" y="1523"/>
                    <a:pt x="5164" y="1432"/>
                    <a:pt x="5019" y="1381"/>
                  </a:cubicBezTo>
                  <a:lnTo>
                    <a:pt x="227" y="0"/>
                  </a:ln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77" name="Google Shape;877;p37"/>
            <p:cNvSpPr/>
            <p:nvPr/>
          </p:nvSpPr>
          <p:spPr>
            <a:xfrm>
              <a:off x="3260483" y="3556378"/>
              <a:ext cx="128858" cy="135003"/>
            </a:xfrm>
            <a:custGeom>
              <a:rect b="b" l="l" r="r" t="t"/>
              <a:pathLst>
                <a:path extrusionOk="0" h="7865" w="7507">
                  <a:moveTo>
                    <a:pt x="1" y="1"/>
                  </a:moveTo>
                  <a:lnTo>
                    <a:pt x="355" y="5967"/>
                  </a:lnTo>
                  <a:cubicBezTo>
                    <a:pt x="355" y="5967"/>
                    <a:pt x="5884" y="7865"/>
                    <a:pt x="6884" y="7865"/>
                  </a:cubicBezTo>
                  <a:cubicBezTo>
                    <a:pt x="6922" y="7865"/>
                    <a:pt x="6954" y="7862"/>
                    <a:pt x="6979" y="7856"/>
                  </a:cubicBezTo>
                  <a:cubicBezTo>
                    <a:pt x="7506" y="7728"/>
                    <a:pt x="6773" y="6773"/>
                    <a:pt x="6464" y="6402"/>
                  </a:cubicBezTo>
                  <a:cubicBezTo>
                    <a:pt x="6386" y="6308"/>
                    <a:pt x="6285" y="6236"/>
                    <a:pt x="6169" y="6194"/>
                  </a:cubicBezTo>
                  <a:lnTo>
                    <a:pt x="4904" y="5732"/>
                  </a:lnTo>
                  <a:lnTo>
                    <a:pt x="4904" y="5732"/>
                  </a:lnTo>
                  <a:cubicBezTo>
                    <a:pt x="5046" y="5760"/>
                    <a:pt x="5169" y="5775"/>
                    <a:pt x="5265" y="5775"/>
                  </a:cubicBezTo>
                  <a:cubicBezTo>
                    <a:pt x="5340" y="5775"/>
                    <a:pt x="5399" y="5766"/>
                    <a:pt x="5441" y="5747"/>
                  </a:cubicBezTo>
                  <a:cubicBezTo>
                    <a:pt x="5651" y="5647"/>
                    <a:pt x="5718" y="5421"/>
                    <a:pt x="5717" y="5172"/>
                  </a:cubicBezTo>
                  <a:cubicBezTo>
                    <a:pt x="5712" y="4630"/>
                    <a:pt x="5386" y="4141"/>
                    <a:pt x="4918" y="3867"/>
                  </a:cubicBezTo>
                  <a:lnTo>
                    <a:pt x="1539" y="1885"/>
                  </a:lnTo>
                  <a:cubicBezTo>
                    <a:pt x="1305" y="1728"/>
                    <a:pt x="1099" y="1528"/>
                    <a:pt x="934" y="1299"/>
                  </a:cubicBezTo>
                  <a:lnTo>
                    <a:pt x="1" y="1"/>
                  </a:ln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78" name="Google Shape;878;p37"/>
            <p:cNvSpPr/>
            <p:nvPr/>
          </p:nvSpPr>
          <p:spPr>
            <a:xfrm>
              <a:off x="3154644" y="3536793"/>
              <a:ext cx="183683" cy="193553"/>
            </a:xfrm>
            <a:custGeom>
              <a:rect b="b" l="l" r="r" t="t"/>
              <a:pathLst>
                <a:path extrusionOk="0" h="11276" w="10701">
                  <a:moveTo>
                    <a:pt x="3612" y="0"/>
                  </a:moveTo>
                  <a:cubicBezTo>
                    <a:pt x="3612" y="0"/>
                    <a:pt x="0" y="1850"/>
                    <a:pt x="2346" y="7203"/>
                  </a:cubicBezTo>
                  <a:cubicBezTo>
                    <a:pt x="2509" y="7572"/>
                    <a:pt x="2774" y="7888"/>
                    <a:pt x="3109" y="8114"/>
                  </a:cubicBezTo>
                  <a:lnTo>
                    <a:pt x="5961" y="10036"/>
                  </a:lnTo>
                  <a:cubicBezTo>
                    <a:pt x="6022" y="10065"/>
                    <a:pt x="6087" y="10087"/>
                    <a:pt x="6153" y="10103"/>
                  </a:cubicBezTo>
                  <a:cubicBezTo>
                    <a:pt x="6800" y="10251"/>
                    <a:pt x="10033" y="11276"/>
                    <a:pt x="10460" y="11276"/>
                  </a:cubicBezTo>
                  <a:cubicBezTo>
                    <a:pt x="10472" y="11276"/>
                    <a:pt x="10482" y="11275"/>
                    <a:pt x="10490" y="11273"/>
                  </a:cubicBezTo>
                  <a:cubicBezTo>
                    <a:pt x="10640" y="11237"/>
                    <a:pt x="10700" y="10813"/>
                    <a:pt x="10605" y="10597"/>
                  </a:cubicBezTo>
                  <a:cubicBezTo>
                    <a:pt x="10502" y="10363"/>
                    <a:pt x="10209" y="10081"/>
                    <a:pt x="9838" y="9810"/>
                  </a:cubicBezTo>
                  <a:lnTo>
                    <a:pt x="6719" y="8604"/>
                  </a:lnTo>
                  <a:lnTo>
                    <a:pt x="7034" y="5140"/>
                  </a:lnTo>
                  <a:lnTo>
                    <a:pt x="6167" y="1142"/>
                  </a:lnTo>
                  <a:lnTo>
                    <a:pt x="3612" y="0"/>
                  </a:ln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79" name="Google Shape;879;p37"/>
            <p:cNvSpPr/>
            <p:nvPr/>
          </p:nvSpPr>
          <p:spPr>
            <a:xfrm>
              <a:off x="3210327" y="3514152"/>
              <a:ext cx="106303" cy="72505"/>
            </a:xfrm>
            <a:custGeom>
              <a:rect b="b" l="l" r="r" t="t"/>
              <a:pathLst>
                <a:path extrusionOk="0" h="4224" w="6193">
                  <a:moveTo>
                    <a:pt x="4412" y="1"/>
                  </a:moveTo>
                  <a:cubicBezTo>
                    <a:pt x="4092" y="1"/>
                    <a:pt x="3757" y="48"/>
                    <a:pt x="3436" y="166"/>
                  </a:cubicBezTo>
                  <a:lnTo>
                    <a:pt x="1" y="1297"/>
                  </a:lnTo>
                  <a:lnTo>
                    <a:pt x="4304" y="4224"/>
                  </a:lnTo>
                  <a:lnTo>
                    <a:pt x="4304" y="4224"/>
                  </a:lnTo>
                  <a:lnTo>
                    <a:pt x="3442" y="3118"/>
                  </a:lnTo>
                  <a:cubicBezTo>
                    <a:pt x="3258" y="2884"/>
                    <a:pt x="3265" y="2536"/>
                    <a:pt x="3485" y="2335"/>
                  </a:cubicBezTo>
                  <a:cubicBezTo>
                    <a:pt x="3733" y="2107"/>
                    <a:pt x="4119" y="1941"/>
                    <a:pt x="4402" y="1746"/>
                  </a:cubicBezTo>
                  <a:lnTo>
                    <a:pt x="5962" y="948"/>
                  </a:lnTo>
                  <a:cubicBezTo>
                    <a:pt x="6162" y="845"/>
                    <a:pt x="6193" y="569"/>
                    <a:pt x="6018" y="428"/>
                  </a:cubicBezTo>
                  <a:cubicBezTo>
                    <a:pt x="5785" y="240"/>
                    <a:pt x="5137" y="1"/>
                    <a:pt x="4412" y="1"/>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80" name="Google Shape;880;p37"/>
            <p:cNvSpPr/>
            <p:nvPr/>
          </p:nvSpPr>
          <p:spPr>
            <a:xfrm>
              <a:off x="3268585" y="3626892"/>
              <a:ext cx="78084" cy="29301"/>
            </a:xfrm>
            <a:custGeom>
              <a:rect b="b" l="l" r="r" t="t"/>
              <a:pathLst>
                <a:path extrusionOk="0" h="1707" w="4549">
                  <a:moveTo>
                    <a:pt x="88" y="0"/>
                  </a:moveTo>
                  <a:cubicBezTo>
                    <a:pt x="53" y="0"/>
                    <a:pt x="20" y="22"/>
                    <a:pt x="8" y="57"/>
                  </a:cubicBezTo>
                  <a:cubicBezTo>
                    <a:pt x="0" y="77"/>
                    <a:pt x="2" y="99"/>
                    <a:pt x="11" y="119"/>
                  </a:cubicBezTo>
                  <a:cubicBezTo>
                    <a:pt x="20" y="139"/>
                    <a:pt x="38" y="157"/>
                    <a:pt x="59" y="164"/>
                  </a:cubicBezTo>
                  <a:lnTo>
                    <a:pt x="4398" y="1701"/>
                  </a:lnTo>
                  <a:cubicBezTo>
                    <a:pt x="4409" y="1705"/>
                    <a:pt x="4420" y="1707"/>
                    <a:pt x="4429" y="1707"/>
                  </a:cubicBezTo>
                  <a:cubicBezTo>
                    <a:pt x="4514" y="1707"/>
                    <a:pt x="4549" y="1577"/>
                    <a:pt x="4454" y="1543"/>
                  </a:cubicBezTo>
                  <a:lnTo>
                    <a:pt x="116" y="5"/>
                  </a:lnTo>
                  <a:cubicBezTo>
                    <a:pt x="106" y="2"/>
                    <a:pt x="97" y="0"/>
                    <a:pt x="88"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81" name="Google Shape;881;p37"/>
            <p:cNvSpPr/>
            <p:nvPr/>
          </p:nvSpPr>
          <p:spPr>
            <a:xfrm>
              <a:off x="3264929" y="3654682"/>
              <a:ext cx="88177" cy="33060"/>
            </a:xfrm>
            <a:custGeom>
              <a:rect b="b" l="l" r="r" t="t"/>
              <a:pathLst>
                <a:path extrusionOk="0" h="1926" w="5137">
                  <a:moveTo>
                    <a:pt x="88" y="1"/>
                  </a:moveTo>
                  <a:cubicBezTo>
                    <a:pt x="54" y="1"/>
                    <a:pt x="21" y="23"/>
                    <a:pt x="9" y="57"/>
                  </a:cubicBezTo>
                  <a:cubicBezTo>
                    <a:pt x="1" y="77"/>
                    <a:pt x="2" y="101"/>
                    <a:pt x="12" y="119"/>
                  </a:cubicBezTo>
                  <a:cubicBezTo>
                    <a:pt x="20" y="141"/>
                    <a:pt x="38" y="157"/>
                    <a:pt x="60" y="165"/>
                  </a:cubicBezTo>
                  <a:lnTo>
                    <a:pt x="5010" y="1920"/>
                  </a:lnTo>
                  <a:cubicBezTo>
                    <a:pt x="5020" y="1924"/>
                    <a:pt x="5030" y="1925"/>
                    <a:pt x="5040" y="1925"/>
                  </a:cubicBezTo>
                  <a:cubicBezTo>
                    <a:pt x="5075" y="1925"/>
                    <a:pt x="5109" y="1904"/>
                    <a:pt x="5121" y="1870"/>
                  </a:cubicBezTo>
                  <a:cubicBezTo>
                    <a:pt x="5137" y="1825"/>
                    <a:pt x="5112" y="1775"/>
                    <a:pt x="5066" y="1761"/>
                  </a:cubicBezTo>
                  <a:lnTo>
                    <a:pt x="116" y="6"/>
                  </a:lnTo>
                  <a:cubicBezTo>
                    <a:pt x="107" y="2"/>
                    <a:pt x="98" y="1"/>
                    <a:pt x="88"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82" name="Google Shape;882;p37"/>
            <p:cNvSpPr/>
            <p:nvPr/>
          </p:nvSpPr>
          <p:spPr>
            <a:xfrm>
              <a:off x="3261135" y="3683107"/>
              <a:ext cx="67149" cy="25439"/>
            </a:xfrm>
            <a:custGeom>
              <a:rect b="b" l="l" r="r" t="t"/>
              <a:pathLst>
                <a:path extrusionOk="0" h="1482" w="3912">
                  <a:moveTo>
                    <a:pt x="86" y="1"/>
                  </a:moveTo>
                  <a:cubicBezTo>
                    <a:pt x="52" y="1"/>
                    <a:pt x="20" y="22"/>
                    <a:pt x="8" y="56"/>
                  </a:cubicBezTo>
                  <a:cubicBezTo>
                    <a:pt x="0" y="76"/>
                    <a:pt x="2" y="100"/>
                    <a:pt x="11" y="120"/>
                  </a:cubicBezTo>
                  <a:cubicBezTo>
                    <a:pt x="21" y="140"/>
                    <a:pt x="38" y="156"/>
                    <a:pt x="60" y="164"/>
                  </a:cubicBezTo>
                  <a:lnTo>
                    <a:pt x="3765" y="1477"/>
                  </a:lnTo>
                  <a:cubicBezTo>
                    <a:pt x="3775" y="1481"/>
                    <a:pt x="3784" y="1482"/>
                    <a:pt x="3793" y="1482"/>
                  </a:cubicBezTo>
                  <a:cubicBezTo>
                    <a:pt x="3876" y="1482"/>
                    <a:pt x="3911" y="1354"/>
                    <a:pt x="3821" y="1318"/>
                  </a:cubicBezTo>
                  <a:lnTo>
                    <a:pt x="116" y="6"/>
                  </a:lnTo>
                  <a:cubicBezTo>
                    <a:pt x="106" y="2"/>
                    <a:pt x="96" y="1"/>
                    <a:pt x="8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83" name="Google Shape;883;p37"/>
            <p:cNvSpPr/>
            <p:nvPr/>
          </p:nvSpPr>
          <p:spPr>
            <a:xfrm>
              <a:off x="2442348" y="3057855"/>
              <a:ext cx="792525" cy="676747"/>
            </a:xfrm>
            <a:custGeom>
              <a:rect b="b" l="l" r="r" t="t"/>
              <a:pathLst>
                <a:path extrusionOk="0" h="39426" w="46171">
                  <a:moveTo>
                    <a:pt x="6844" y="1"/>
                  </a:moveTo>
                  <a:cubicBezTo>
                    <a:pt x="5475" y="1"/>
                    <a:pt x="4096" y="458"/>
                    <a:pt x="2953" y="1403"/>
                  </a:cubicBezTo>
                  <a:cubicBezTo>
                    <a:pt x="439" y="3483"/>
                    <a:pt x="0" y="7169"/>
                    <a:pt x="1955" y="9779"/>
                  </a:cubicBezTo>
                  <a:lnTo>
                    <a:pt x="23053" y="35938"/>
                  </a:lnTo>
                  <a:lnTo>
                    <a:pt x="44169" y="39426"/>
                  </a:lnTo>
                  <a:lnTo>
                    <a:pt x="46171" y="27306"/>
                  </a:lnTo>
                  <a:lnTo>
                    <a:pt x="29589" y="24568"/>
                  </a:lnTo>
                  <a:lnTo>
                    <a:pt x="11766" y="2483"/>
                  </a:lnTo>
                  <a:cubicBezTo>
                    <a:pt x="10563" y="854"/>
                    <a:pt x="8713" y="1"/>
                    <a:pt x="6844"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84" name="Google Shape;884;p37"/>
            <p:cNvSpPr/>
            <p:nvPr/>
          </p:nvSpPr>
          <p:spPr>
            <a:xfrm>
              <a:off x="2524654" y="3286973"/>
              <a:ext cx="416526" cy="398794"/>
            </a:xfrm>
            <a:custGeom>
              <a:rect b="b" l="l" r="r" t="t"/>
              <a:pathLst>
                <a:path extrusionOk="0" h="23233" w="24266">
                  <a:moveTo>
                    <a:pt x="142" y="0"/>
                  </a:moveTo>
                  <a:cubicBezTo>
                    <a:pt x="114" y="0"/>
                    <a:pt x="86" y="10"/>
                    <a:pt x="63" y="29"/>
                  </a:cubicBezTo>
                  <a:cubicBezTo>
                    <a:pt x="9" y="72"/>
                    <a:pt x="1" y="150"/>
                    <a:pt x="44" y="205"/>
                  </a:cubicBezTo>
                  <a:lnTo>
                    <a:pt x="18119" y="22448"/>
                  </a:lnTo>
                  <a:lnTo>
                    <a:pt x="18152" y="22487"/>
                  </a:lnTo>
                  <a:lnTo>
                    <a:pt x="24120" y="23232"/>
                  </a:lnTo>
                  <a:lnTo>
                    <a:pt x="24138" y="23232"/>
                  </a:lnTo>
                  <a:cubicBezTo>
                    <a:pt x="24203" y="23232"/>
                    <a:pt x="24258" y="23181"/>
                    <a:pt x="24262" y="23114"/>
                  </a:cubicBezTo>
                  <a:cubicBezTo>
                    <a:pt x="24266" y="23048"/>
                    <a:pt x="24217" y="22991"/>
                    <a:pt x="24152" y="22983"/>
                  </a:cubicBezTo>
                  <a:lnTo>
                    <a:pt x="18283" y="22248"/>
                  </a:lnTo>
                  <a:lnTo>
                    <a:pt x="239" y="47"/>
                  </a:lnTo>
                  <a:cubicBezTo>
                    <a:pt x="215" y="16"/>
                    <a:pt x="178" y="0"/>
                    <a:pt x="142"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85" name="Google Shape;885;p37"/>
            <p:cNvSpPr/>
            <p:nvPr/>
          </p:nvSpPr>
          <p:spPr>
            <a:xfrm>
              <a:off x="2731492" y="3209353"/>
              <a:ext cx="481118" cy="313639"/>
            </a:xfrm>
            <a:custGeom>
              <a:rect b="b" l="l" r="r" t="t"/>
              <a:pathLst>
                <a:path extrusionOk="0" h="18272" w="28029">
                  <a:moveTo>
                    <a:pt x="143" y="0"/>
                  </a:moveTo>
                  <a:cubicBezTo>
                    <a:pt x="116" y="0"/>
                    <a:pt x="89" y="9"/>
                    <a:pt x="66" y="26"/>
                  </a:cubicBezTo>
                  <a:cubicBezTo>
                    <a:pt x="11" y="69"/>
                    <a:pt x="0" y="148"/>
                    <a:pt x="44" y="203"/>
                  </a:cubicBezTo>
                  <a:lnTo>
                    <a:pt x="12194" y="15926"/>
                  </a:lnTo>
                  <a:lnTo>
                    <a:pt x="12225" y="15967"/>
                  </a:lnTo>
                  <a:lnTo>
                    <a:pt x="27878" y="18269"/>
                  </a:lnTo>
                  <a:cubicBezTo>
                    <a:pt x="27885" y="18271"/>
                    <a:pt x="27891" y="18271"/>
                    <a:pt x="27897" y="18271"/>
                  </a:cubicBezTo>
                  <a:cubicBezTo>
                    <a:pt x="27964" y="18271"/>
                    <a:pt x="28019" y="18220"/>
                    <a:pt x="28023" y="18154"/>
                  </a:cubicBezTo>
                  <a:cubicBezTo>
                    <a:pt x="28028" y="18089"/>
                    <a:pt x="27981" y="18029"/>
                    <a:pt x="27916" y="18021"/>
                  </a:cubicBezTo>
                  <a:lnTo>
                    <a:pt x="12362" y="15734"/>
                  </a:lnTo>
                  <a:lnTo>
                    <a:pt x="242" y="50"/>
                  </a:lnTo>
                  <a:cubicBezTo>
                    <a:pt x="218" y="17"/>
                    <a:pt x="180" y="0"/>
                    <a:pt x="143"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86" name="Google Shape;886;p37"/>
            <p:cNvSpPr/>
            <p:nvPr/>
          </p:nvSpPr>
          <p:spPr>
            <a:xfrm>
              <a:off x="2632622" y="2747975"/>
              <a:ext cx="37437" cy="20323"/>
            </a:xfrm>
            <a:custGeom>
              <a:rect b="b" l="l" r="r" t="t"/>
              <a:pathLst>
                <a:path extrusionOk="0" h="1184" w="2181">
                  <a:moveTo>
                    <a:pt x="1069" y="1"/>
                  </a:moveTo>
                  <a:cubicBezTo>
                    <a:pt x="547" y="1"/>
                    <a:pt x="78" y="405"/>
                    <a:pt x="55" y="425"/>
                  </a:cubicBezTo>
                  <a:cubicBezTo>
                    <a:pt x="0" y="473"/>
                    <a:pt x="46" y="550"/>
                    <a:pt x="103" y="550"/>
                  </a:cubicBezTo>
                  <a:cubicBezTo>
                    <a:pt x="118" y="550"/>
                    <a:pt x="134" y="545"/>
                    <a:pt x="149" y="531"/>
                  </a:cubicBezTo>
                  <a:cubicBezTo>
                    <a:pt x="155" y="527"/>
                    <a:pt x="599" y="148"/>
                    <a:pt x="1070" y="148"/>
                  </a:cubicBezTo>
                  <a:cubicBezTo>
                    <a:pt x="1094" y="148"/>
                    <a:pt x="1117" y="149"/>
                    <a:pt x="1141" y="151"/>
                  </a:cubicBezTo>
                  <a:cubicBezTo>
                    <a:pt x="541" y="464"/>
                    <a:pt x="670" y="1057"/>
                    <a:pt x="672" y="1063"/>
                  </a:cubicBezTo>
                  <a:cubicBezTo>
                    <a:pt x="680" y="1097"/>
                    <a:pt x="710" y="1118"/>
                    <a:pt x="743" y="1118"/>
                  </a:cubicBezTo>
                  <a:cubicBezTo>
                    <a:pt x="745" y="1118"/>
                    <a:pt x="747" y="1118"/>
                    <a:pt x="750" y="1118"/>
                  </a:cubicBezTo>
                  <a:cubicBezTo>
                    <a:pt x="751" y="1117"/>
                    <a:pt x="754" y="1117"/>
                    <a:pt x="757" y="1117"/>
                  </a:cubicBezTo>
                  <a:cubicBezTo>
                    <a:pt x="796" y="1107"/>
                    <a:pt x="820" y="1068"/>
                    <a:pt x="810" y="1031"/>
                  </a:cubicBezTo>
                  <a:cubicBezTo>
                    <a:pt x="804" y="1006"/>
                    <a:pt x="683" y="446"/>
                    <a:pt x="1361" y="209"/>
                  </a:cubicBezTo>
                  <a:cubicBezTo>
                    <a:pt x="1653" y="329"/>
                    <a:pt x="1881" y="633"/>
                    <a:pt x="2034" y="1134"/>
                  </a:cubicBezTo>
                  <a:cubicBezTo>
                    <a:pt x="2042" y="1164"/>
                    <a:pt x="2071" y="1184"/>
                    <a:pt x="2102" y="1184"/>
                  </a:cubicBezTo>
                  <a:cubicBezTo>
                    <a:pt x="2104" y="1184"/>
                    <a:pt x="2106" y="1184"/>
                    <a:pt x="2108" y="1184"/>
                  </a:cubicBezTo>
                  <a:cubicBezTo>
                    <a:pt x="2113" y="1184"/>
                    <a:pt x="2118" y="1182"/>
                    <a:pt x="2121" y="1180"/>
                  </a:cubicBezTo>
                  <a:cubicBezTo>
                    <a:pt x="2158" y="1170"/>
                    <a:pt x="2180" y="1131"/>
                    <a:pt x="2169" y="1093"/>
                  </a:cubicBezTo>
                  <a:cubicBezTo>
                    <a:pt x="2004" y="552"/>
                    <a:pt x="1750" y="218"/>
                    <a:pt x="1417" y="81"/>
                  </a:cubicBezTo>
                  <a:cubicBezTo>
                    <a:pt x="1408" y="70"/>
                    <a:pt x="1394" y="63"/>
                    <a:pt x="1378" y="62"/>
                  </a:cubicBezTo>
                  <a:cubicBezTo>
                    <a:pt x="1360" y="56"/>
                    <a:pt x="1344" y="42"/>
                    <a:pt x="1324" y="35"/>
                  </a:cubicBezTo>
                  <a:cubicBezTo>
                    <a:pt x="1239" y="11"/>
                    <a:pt x="1153" y="1"/>
                    <a:pt x="1069"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87" name="Google Shape;887;p37"/>
            <p:cNvSpPr/>
            <p:nvPr/>
          </p:nvSpPr>
          <p:spPr>
            <a:xfrm>
              <a:off x="3414333" y="3559742"/>
              <a:ext cx="70754" cy="49143"/>
            </a:xfrm>
            <a:custGeom>
              <a:rect b="b" l="l" r="r" t="t"/>
              <a:pathLst>
                <a:path extrusionOk="0" h="2863" w="4122">
                  <a:moveTo>
                    <a:pt x="863" y="0"/>
                  </a:moveTo>
                  <a:cubicBezTo>
                    <a:pt x="408" y="0"/>
                    <a:pt x="1" y="85"/>
                    <a:pt x="106" y="412"/>
                  </a:cubicBezTo>
                  <a:cubicBezTo>
                    <a:pt x="328" y="1097"/>
                    <a:pt x="2632" y="2863"/>
                    <a:pt x="2632" y="2863"/>
                  </a:cubicBezTo>
                  <a:lnTo>
                    <a:pt x="4122" y="1624"/>
                  </a:lnTo>
                  <a:lnTo>
                    <a:pt x="2133" y="273"/>
                  </a:lnTo>
                  <a:cubicBezTo>
                    <a:pt x="1986" y="158"/>
                    <a:pt x="1812" y="83"/>
                    <a:pt x="1627" y="58"/>
                  </a:cubicBezTo>
                  <a:cubicBezTo>
                    <a:pt x="1421" y="30"/>
                    <a:pt x="1134" y="0"/>
                    <a:pt x="863"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88" name="Google Shape;888;p37"/>
            <p:cNvSpPr/>
            <p:nvPr/>
          </p:nvSpPr>
          <p:spPr>
            <a:xfrm>
              <a:off x="3437471" y="3546783"/>
              <a:ext cx="70754" cy="49143"/>
            </a:xfrm>
            <a:custGeom>
              <a:rect b="b" l="l" r="r" t="t"/>
              <a:pathLst>
                <a:path extrusionOk="0" h="2863" w="4122">
                  <a:moveTo>
                    <a:pt x="866" y="1"/>
                  </a:moveTo>
                  <a:cubicBezTo>
                    <a:pt x="410" y="1"/>
                    <a:pt x="0" y="86"/>
                    <a:pt x="106" y="413"/>
                  </a:cubicBezTo>
                  <a:cubicBezTo>
                    <a:pt x="328" y="1097"/>
                    <a:pt x="2632" y="2863"/>
                    <a:pt x="2632" y="2863"/>
                  </a:cubicBezTo>
                  <a:lnTo>
                    <a:pt x="4122" y="1625"/>
                  </a:lnTo>
                  <a:lnTo>
                    <a:pt x="2133" y="274"/>
                  </a:lnTo>
                  <a:cubicBezTo>
                    <a:pt x="1986" y="157"/>
                    <a:pt x="1811" y="83"/>
                    <a:pt x="1627" y="58"/>
                  </a:cubicBezTo>
                  <a:cubicBezTo>
                    <a:pt x="1422" y="30"/>
                    <a:pt x="1136" y="1"/>
                    <a:pt x="866" y="1"/>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89" name="Google Shape;889;p37"/>
            <p:cNvSpPr/>
            <p:nvPr/>
          </p:nvSpPr>
          <p:spPr>
            <a:xfrm>
              <a:off x="3460627" y="3533823"/>
              <a:ext cx="70737" cy="49178"/>
            </a:xfrm>
            <a:custGeom>
              <a:rect b="b" l="l" r="r" t="t"/>
              <a:pathLst>
                <a:path extrusionOk="0" h="2865" w="4121">
                  <a:moveTo>
                    <a:pt x="862" y="1"/>
                  </a:moveTo>
                  <a:cubicBezTo>
                    <a:pt x="407" y="1"/>
                    <a:pt x="0" y="87"/>
                    <a:pt x="107" y="413"/>
                  </a:cubicBezTo>
                  <a:cubicBezTo>
                    <a:pt x="328" y="1098"/>
                    <a:pt x="2632" y="2864"/>
                    <a:pt x="2632" y="2864"/>
                  </a:cubicBezTo>
                  <a:lnTo>
                    <a:pt x="4121" y="1625"/>
                  </a:lnTo>
                  <a:lnTo>
                    <a:pt x="2132" y="274"/>
                  </a:lnTo>
                  <a:cubicBezTo>
                    <a:pt x="1985" y="159"/>
                    <a:pt x="1810" y="84"/>
                    <a:pt x="1626" y="59"/>
                  </a:cubicBezTo>
                  <a:cubicBezTo>
                    <a:pt x="1420" y="31"/>
                    <a:pt x="1133" y="1"/>
                    <a:pt x="862" y="1"/>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90" name="Google Shape;890;p37"/>
            <p:cNvSpPr/>
            <p:nvPr/>
          </p:nvSpPr>
          <p:spPr>
            <a:xfrm>
              <a:off x="3423568" y="3520863"/>
              <a:ext cx="128205" cy="103076"/>
            </a:xfrm>
            <a:custGeom>
              <a:rect b="b" l="l" r="r" t="t"/>
              <a:pathLst>
                <a:path extrusionOk="0" h="6005" w="7469">
                  <a:moveTo>
                    <a:pt x="4369" y="1"/>
                  </a:moveTo>
                  <a:cubicBezTo>
                    <a:pt x="3914" y="1"/>
                    <a:pt x="3506" y="87"/>
                    <a:pt x="3612" y="413"/>
                  </a:cubicBezTo>
                  <a:cubicBezTo>
                    <a:pt x="3834" y="1098"/>
                    <a:pt x="5913" y="2538"/>
                    <a:pt x="5913" y="2538"/>
                  </a:cubicBezTo>
                  <a:lnTo>
                    <a:pt x="863" y="3572"/>
                  </a:lnTo>
                  <a:cubicBezTo>
                    <a:pt x="550" y="4418"/>
                    <a:pt x="915" y="4034"/>
                    <a:pt x="1" y="5875"/>
                  </a:cubicBezTo>
                  <a:cubicBezTo>
                    <a:pt x="1" y="5875"/>
                    <a:pt x="332" y="6005"/>
                    <a:pt x="952" y="6005"/>
                  </a:cubicBezTo>
                  <a:cubicBezTo>
                    <a:pt x="1623" y="6005"/>
                    <a:pt x="2630" y="5853"/>
                    <a:pt x="3921" y="5223"/>
                  </a:cubicBezTo>
                  <a:cubicBezTo>
                    <a:pt x="5444" y="4480"/>
                    <a:pt x="6667" y="3608"/>
                    <a:pt x="7169" y="2658"/>
                  </a:cubicBezTo>
                  <a:cubicBezTo>
                    <a:pt x="7468" y="2092"/>
                    <a:pt x="7280" y="1390"/>
                    <a:pt x="6751" y="1031"/>
                  </a:cubicBezTo>
                  <a:lnTo>
                    <a:pt x="5637" y="274"/>
                  </a:lnTo>
                  <a:cubicBezTo>
                    <a:pt x="5492" y="159"/>
                    <a:pt x="5317" y="84"/>
                    <a:pt x="5133" y="59"/>
                  </a:cubicBezTo>
                  <a:cubicBezTo>
                    <a:pt x="4927" y="31"/>
                    <a:pt x="4640" y="1"/>
                    <a:pt x="4369" y="1"/>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91" name="Google Shape;891;p37"/>
            <p:cNvSpPr/>
            <p:nvPr/>
          </p:nvSpPr>
          <p:spPr>
            <a:xfrm>
              <a:off x="3468128" y="3548001"/>
              <a:ext cx="31206" cy="18590"/>
            </a:xfrm>
            <a:custGeom>
              <a:rect b="b" l="l" r="r" t="t"/>
              <a:pathLst>
                <a:path extrusionOk="0" h="1083" w="1818">
                  <a:moveTo>
                    <a:pt x="80" y="0"/>
                  </a:moveTo>
                  <a:cubicBezTo>
                    <a:pt x="37" y="0"/>
                    <a:pt x="1" y="45"/>
                    <a:pt x="19" y="91"/>
                  </a:cubicBezTo>
                  <a:cubicBezTo>
                    <a:pt x="25" y="105"/>
                    <a:pt x="35" y="116"/>
                    <a:pt x="47" y="124"/>
                  </a:cubicBezTo>
                  <a:lnTo>
                    <a:pt x="1682" y="1071"/>
                  </a:lnTo>
                  <a:cubicBezTo>
                    <a:pt x="1695" y="1079"/>
                    <a:pt x="1707" y="1082"/>
                    <a:pt x="1719" y="1082"/>
                  </a:cubicBezTo>
                  <a:cubicBezTo>
                    <a:pt x="1779" y="1082"/>
                    <a:pt x="1817" y="992"/>
                    <a:pt x="1749" y="955"/>
                  </a:cubicBezTo>
                  <a:lnTo>
                    <a:pt x="114" y="10"/>
                  </a:lnTo>
                  <a:cubicBezTo>
                    <a:pt x="103" y="3"/>
                    <a:pt x="92" y="0"/>
                    <a:pt x="80"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92" name="Google Shape;892;p37"/>
            <p:cNvSpPr/>
            <p:nvPr/>
          </p:nvSpPr>
          <p:spPr>
            <a:xfrm>
              <a:off x="3489447" y="3534527"/>
              <a:ext cx="31172" cy="18590"/>
            </a:xfrm>
            <a:custGeom>
              <a:rect b="b" l="l" r="r" t="t"/>
              <a:pathLst>
                <a:path extrusionOk="0" h="1083" w="1816">
                  <a:moveTo>
                    <a:pt x="80" y="1"/>
                  </a:moveTo>
                  <a:cubicBezTo>
                    <a:pt x="37" y="1"/>
                    <a:pt x="0" y="46"/>
                    <a:pt x="19" y="91"/>
                  </a:cubicBezTo>
                  <a:cubicBezTo>
                    <a:pt x="24" y="105"/>
                    <a:pt x="35" y="116"/>
                    <a:pt x="47" y="124"/>
                  </a:cubicBezTo>
                  <a:lnTo>
                    <a:pt x="1682" y="1071"/>
                  </a:lnTo>
                  <a:cubicBezTo>
                    <a:pt x="1694" y="1079"/>
                    <a:pt x="1707" y="1082"/>
                    <a:pt x="1718" y="1082"/>
                  </a:cubicBezTo>
                  <a:cubicBezTo>
                    <a:pt x="1777" y="1082"/>
                    <a:pt x="1815" y="992"/>
                    <a:pt x="1747" y="956"/>
                  </a:cubicBezTo>
                  <a:lnTo>
                    <a:pt x="114" y="10"/>
                  </a:lnTo>
                  <a:cubicBezTo>
                    <a:pt x="103" y="4"/>
                    <a:pt x="91" y="1"/>
                    <a:pt x="80"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93" name="Google Shape;893;p37"/>
            <p:cNvSpPr/>
            <p:nvPr/>
          </p:nvSpPr>
          <p:spPr>
            <a:xfrm>
              <a:off x="3442707" y="3560944"/>
              <a:ext cx="30794" cy="18538"/>
            </a:xfrm>
            <a:custGeom>
              <a:rect b="b" l="l" r="r" t="t"/>
              <a:pathLst>
                <a:path extrusionOk="0" h="1080" w="1794">
                  <a:moveTo>
                    <a:pt x="82" y="0"/>
                  </a:moveTo>
                  <a:cubicBezTo>
                    <a:pt x="38" y="0"/>
                    <a:pt x="1" y="45"/>
                    <a:pt x="20" y="92"/>
                  </a:cubicBezTo>
                  <a:cubicBezTo>
                    <a:pt x="26" y="105"/>
                    <a:pt x="35" y="117"/>
                    <a:pt x="48" y="123"/>
                  </a:cubicBezTo>
                  <a:lnTo>
                    <a:pt x="1684" y="1070"/>
                  </a:lnTo>
                  <a:cubicBezTo>
                    <a:pt x="1695" y="1077"/>
                    <a:pt x="1706" y="1080"/>
                    <a:pt x="1717" y="1080"/>
                  </a:cubicBezTo>
                  <a:cubicBezTo>
                    <a:pt x="1740" y="1080"/>
                    <a:pt x="1762" y="1068"/>
                    <a:pt x="1775" y="1047"/>
                  </a:cubicBezTo>
                  <a:cubicBezTo>
                    <a:pt x="1793" y="1016"/>
                    <a:pt x="1783" y="975"/>
                    <a:pt x="1750" y="956"/>
                  </a:cubicBezTo>
                  <a:lnTo>
                    <a:pt x="115" y="10"/>
                  </a:lnTo>
                  <a:cubicBezTo>
                    <a:pt x="104" y="3"/>
                    <a:pt x="93" y="0"/>
                    <a:pt x="82"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94" name="Google Shape;894;p37"/>
            <p:cNvSpPr/>
            <p:nvPr/>
          </p:nvSpPr>
          <p:spPr>
            <a:xfrm>
              <a:off x="4273184" y="3064601"/>
              <a:ext cx="472999" cy="595814"/>
            </a:xfrm>
            <a:custGeom>
              <a:rect b="b" l="l" r="r" t="t"/>
              <a:pathLst>
                <a:path extrusionOk="0" h="34711" w="27556">
                  <a:moveTo>
                    <a:pt x="22172" y="1"/>
                  </a:moveTo>
                  <a:cubicBezTo>
                    <a:pt x="20343" y="1"/>
                    <a:pt x="18601" y="1068"/>
                    <a:pt x="17827" y="2853"/>
                  </a:cubicBezTo>
                  <a:lnTo>
                    <a:pt x="10552" y="19623"/>
                  </a:lnTo>
                  <a:lnTo>
                    <a:pt x="2337" y="26302"/>
                  </a:lnTo>
                  <a:cubicBezTo>
                    <a:pt x="308" y="27951"/>
                    <a:pt x="0" y="30933"/>
                    <a:pt x="1649" y="32963"/>
                  </a:cubicBezTo>
                  <a:cubicBezTo>
                    <a:pt x="2547" y="34068"/>
                    <a:pt x="3896" y="34710"/>
                    <a:pt x="5321" y="34710"/>
                  </a:cubicBezTo>
                  <a:cubicBezTo>
                    <a:pt x="5323" y="34710"/>
                    <a:pt x="5325" y="34710"/>
                    <a:pt x="5326" y="34710"/>
                  </a:cubicBezTo>
                  <a:cubicBezTo>
                    <a:pt x="6414" y="34710"/>
                    <a:pt x="7467" y="34336"/>
                    <a:pt x="8309" y="33649"/>
                  </a:cubicBezTo>
                  <a:lnTo>
                    <a:pt x="18318" y="25512"/>
                  </a:lnTo>
                  <a:lnTo>
                    <a:pt x="26515" y="6622"/>
                  </a:lnTo>
                  <a:cubicBezTo>
                    <a:pt x="27555" y="4222"/>
                    <a:pt x="26454" y="1435"/>
                    <a:pt x="24055" y="394"/>
                  </a:cubicBezTo>
                  <a:cubicBezTo>
                    <a:pt x="23441" y="127"/>
                    <a:pt x="22801" y="1"/>
                    <a:pt x="22172" y="1"/>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95" name="Google Shape;895;p37"/>
            <p:cNvSpPr/>
            <p:nvPr/>
          </p:nvSpPr>
          <p:spPr>
            <a:xfrm>
              <a:off x="4551480" y="3679056"/>
              <a:ext cx="458374" cy="371262"/>
            </a:xfrm>
            <a:custGeom>
              <a:rect b="b" l="l" r="r" t="t"/>
              <a:pathLst>
                <a:path extrusionOk="0" h="21629" w="26704">
                  <a:moveTo>
                    <a:pt x="25893" y="0"/>
                  </a:moveTo>
                  <a:cubicBezTo>
                    <a:pt x="25893" y="0"/>
                    <a:pt x="15163" y="1714"/>
                    <a:pt x="7092" y="1714"/>
                  </a:cubicBezTo>
                  <a:cubicBezTo>
                    <a:pt x="4166" y="1714"/>
                    <a:pt x="1590" y="1489"/>
                    <a:pt x="1" y="876"/>
                  </a:cubicBezTo>
                  <a:lnTo>
                    <a:pt x="1" y="876"/>
                  </a:lnTo>
                  <a:cubicBezTo>
                    <a:pt x="1" y="876"/>
                    <a:pt x="817" y="15186"/>
                    <a:pt x="1748" y="21629"/>
                  </a:cubicBezTo>
                  <a:lnTo>
                    <a:pt x="26704" y="19791"/>
                  </a:lnTo>
                  <a:lnTo>
                    <a:pt x="25893" y="0"/>
                  </a:ln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96" name="Google Shape;896;p37"/>
            <p:cNvSpPr/>
            <p:nvPr/>
          </p:nvSpPr>
          <p:spPr>
            <a:xfrm>
              <a:off x="4479833" y="4893171"/>
              <a:ext cx="278554" cy="169298"/>
            </a:xfrm>
            <a:custGeom>
              <a:rect b="b" l="l" r="r" t="t"/>
              <a:pathLst>
                <a:path extrusionOk="0" h="9863" w="16228">
                  <a:moveTo>
                    <a:pt x="10081" y="0"/>
                  </a:moveTo>
                  <a:lnTo>
                    <a:pt x="0" y="9863"/>
                  </a:lnTo>
                  <a:lnTo>
                    <a:pt x="8730" y="9863"/>
                  </a:lnTo>
                  <a:lnTo>
                    <a:pt x="16228" y="6487"/>
                  </a:lnTo>
                  <a:lnTo>
                    <a:pt x="16228" y="381"/>
                  </a:lnTo>
                  <a:lnTo>
                    <a:pt x="10081" y="0"/>
                  </a:ln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97" name="Google Shape;897;p37"/>
            <p:cNvSpPr/>
            <p:nvPr/>
          </p:nvSpPr>
          <p:spPr>
            <a:xfrm>
              <a:off x="4524462" y="3038527"/>
              <a:ext cx="556009" cy="691406"/>
            </a:xfrm>
            <a:custGeom>
              <a:rect b="b" l="l" r="r" t="t"/>
              <a:pathLst>
                <a:path extrusionOk="0" h="40280" w="32392">
                  <a:moveTo>
                    <a:pt x="22665" y="0"/>
                  </a:moveTo>
                  <a:lnTo>
                    <a:pt x="8118" y="97"/>
                  </a:lnTo>
                  <a:cubicBezTo>
                    <a:pt x="7077" y="233"/>
                    <a:pt x="6052" y="653"/>
                    <a:pt x="5119" y="1325"/>
                  </a:cubicBezTo>
                  <a:cubicBezTo>
                    <a:pt x="4481" y="1785"/>
                    <a:pt x="4124" y="2061"/>
                    <a:pt x="3467" y="2768"/>
                  </a:cubicBezTo>
                  <a:cubicBezTo>
                    <a:pt x="1" y="6495"/>
                    <a:pt x="2155" y="20292"/>
                    <a:pt x="3108" y="27228"/>
                  </a:cubicBezTo>
                  <a:lnTo>
                    <a:pt x="1575" y="38192"/>
                  </a:lnTo>
                  <a:lnTo>
                    <a:pt x="11213" y="39886"/>
                  </a:lnTo>
                  <a:cubicBezTo>
                    <a:pt x="12376" y="40092"/>
                    <a:pt x="13553" y="40218"/>
                    <a:pt x="14735" y="40260"/>
                  </a:cubicBezTo>
                  <a:cubicBezTo>
                    <a:pt x="14938" y="40267"/>
                    <a:pt x="15141" y="40273"/>
                    <a:pt x="15345" y="40276"/>
                  </a:cubicBezTo>
                  <a:cubicBezTo>
                    <a:pt x="15462" y="40278"/>
                    <a:pt x="15579" y="40279"/>
                    <a:pt x="15696" y="40279"/>
                  </a:cubicBezTo>
                  <a:cubicBezTo>
                    <a:pt x="17987" y="40279"/>
                    <a:pt x="20260" y="39875"/>
                    <a:pt x="22445" y="39182"/>
                  </a:cubicBezTo>
                  <a:lnTo>
                    <a:pt x="27465" y="37315"/>
                  </a:lnTo>
                  <a:lnTo>
                    <a:pt x="25969" y="27039"/>
                  </a:lnTo>
                  <a:lnTo>
                    <a:pt x="31396" y="11456"/>
                  </a:lnTo>
                  <a:cubicBezTo>
                    <a:pt x="32392" y="7387"/>
                    <a:pt x="29950" y="2462"/>
                    <a:pt x="22665" y="0"/>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98" name="Google Shape;898;p37"/>
            <p:cNvSpPr/>
            <p:nvPr/>
          </p:nvSpPr>
          <p:spPr>
            <a:xfrm>
              <a:off x="4714376" y="2807383"/>
              <a:ext cx="144855" cy="258213"/>
            </a:xfrm>
            <a:custGeom>
              <a:rect b="b" l="l" r="r" t="t"/>
              <a:pathLst>
                <a:path extrusionOk="0" h="15043" w="8439">
                  <a:moveTo>
                    <a:pt x="6362" y="0"/>
                  </a:moveTo>
                  <a:lnTo>
                    <a:pt x="0" y="1281"/>
                  </a:lnTo>
                  <a:lnTo>
                    <a:pt x="1110" y="6644"/>
                  </a:lnTo>
                  <a:cubicBezTo>
                    <a:pt x="946" y="9328"/>
                    <a:pt x="1064" y="9257"/>
                    <a:pt x="629" y="12373"/>
                  </a:cubicBezTo>
                  <a:cubicBezTo>
                    <a:pt x="295" y="14751"/>
                    <a:pt x="2065" y="15043"/>
                    <a:pt x="3573" y="15043"/>
                  </a:cubicBezTo>
                  <a:cubicBezTo>
                    <a:pt x="3862" y="15043"/>
                    <a:pt x="4141" y="15032"/>
                    <a:pt x="4394" y="15023"/>
                  </a:cubicBezTo>
                  <a:cubicBezTo>
                    <a:pt x="5999" y="14969"/>
                    <a:pt x="8439" y="13842"/>
                    <a:pt x="8097" y="12346"/>
                  </a:cubicBezTo>
                  <a:lnTo>
                    <a:pt x="6537" y="5329"/>
                  </a:lnTo>
                  <a:lnTo>
                    <a:pt x="6362" y="0"/>
                  </a:ln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99" name="Google Shape;899;p37"/>
            <p:cNvSpPr/>
            <p:nvPr/>
          </p:nvSpPr>
          <p:spPr>
            <a:xfrm>
              <a:off x="4731214" y="2877433"/>
              <a:ext cx="112997" cy="100724"/>
            </a:xfrm>
            <a:custGeom>
              <a:rect b="b" l="l" r="r" t="t"/>
              <a:pathLst>
                <a:path extrusionOk="0" h="5868" w="6583">
                  <a:moveTo>
                    <a:pt x="2185" y="1"/>
                  </a:moveTo>
                  <a:cubicBezTo>
                    <a:pt x="2080" y="1"/>
                    <a:pt x="1988" y="46"/>
                    <a:pt x="1910" y="148"/>
                  </a:cubicBezTo>
                  <a:cubicBezTo>
                    <a:pt x="1007" y="1337"/>
                    <a:pt x="1" y="3426"/>
                    <a:pt x="2055" y="4780"/>
                  </a:cubicBezTo>
                  <a:cubicBezTo>
                    <a:pt x="2993" y="5400"/>
                    <a:pt x="5478" y="5713"/>
                    <a:pt x="6583" y="5868"/>
                  </a:cubicBezTo>
                  <a:lnTo>
                    <a:pt x="5993" y="2716"/>
                  </a:lnTo>
                  <a:cubicBezTo>
                    <a:pt x="4364" y="2328"/>
                    <a:pt x="2939" y="1"/>
                    <a:pt x="2185"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00" name="Google Shape;900;p37"/>
            <p:cNvSpPr/>
            <p:nvPr/>
          </p:nvSpPr>
          <p:spPr>
            <a:xfrm>
              <a:off x="4789352" y="2991615"/>
              <a:ext cx="91472" cy="138779"/>
            </a:xfrm>
            <a:custGeom>
              <a:rect b="b" l="l" r="r" t="t"/>
              <a:pathLst>
                <a:path extrusionOk="0" h="8085" w="5329">
                  <a:moveTo>
                    <a:pt x="5050" y="0"/>
                  </a:moveTo>
                  <a:lnTo>
                    <a:pt x="1" y="4152"/>
                  </a:lnTo>
                  <a:lnTo>
                    <a:pt x="1019" y="8084"/>
                  </a:lnTo>
                  <a:lnTo>
                    <a:pt x="5328" y="2712"/>
                  </a:lnTo>
                  <a:lnTo>
                    <a:pt x="5050" y="0"/>
                  </a:lnTo>
                  <a:close/>
                </a:path>
              </a:pathLst>
            </a:cu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01" name="Google Shape;901;p37"/>
            <p:cNvSpPr/>
            <p:nvPr/>
          </p:nvSpPr>
          <p:spPr>
            <a:xfrm>
              <a:off x="4703630" y="2994018"/>
              <a:ext cx="91472" cy="138779"/>
            </a:xfrm>
            <a:custGeom>
              <a:rect b="b" l="l" r="r" t="t"/>
              <a:pathLst>
                <a:path extrusionOk="0" h="8085" w="5329">
                  <a:moveTo>
                    <a:pt x="279" y="1"/>
                  </a:moveTo>
                  <a:lnTo>
                    <a:pt x="1" y="2712"/>
                  </a:lnTo>
                  <a:lnTo>
                    <a:pt x="4311" y="8085"/>
                  </a:lnTo>
                  <a:lnTo>
                    <a:pt x="5328" y="4150"/>
                  </a:lnTo>
                  <a:lnTo>
                    <a:pt x="279" y="1"/>
                  </a:lnTo>
                  <a:close/>
                </a:path>
              </a:pathLst>
            </a:cu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02" name="Google Shape;902;p37"/>
            <p:cNvSpPr/>
            <p:nvPr/>
          </p:nvSpPr>
          <p:spPr>
            <a:xfrm>
              <a:off x="4476366" y="3702315"/>
              <a:ext cx="351917" cy="1197413"/>
            </a:xfrm>
            <a:custGeom>
              <a:rect b="b" l="l" r="r" t="t"/>
              <a:pathLst>
                <a:path extrusionOk="0" h="69759" w="20502">
                  <a:moveTo>
                    <a:pt x="4725" y="1"/>
                  </a:moveTo>
                  <a:cubicBezTo>
                    <a:pt x="4561" y="1"/>
                    <a:pt x="4457" y="74"/>
                    <a:pt x="4420" y="232"/>
                  </a:cubicBezTo>
                  <a:cubicBezTo>
                    <a:pt x="1" y="19422"/>
                    <a:pt x="10285" y="69376"/>
                    <a:pt x="10285" y="69376"/>
                  </a:cubicBezTo>
                  <a:lnTo>
                    <a:pt x="16430" y="69758"/>
                  </a:lnTo>
                  <a:lnTo>
                    <a:pt x="20501" y="14059"/>
                  </a:lnTo>
                  <a:cubicBezTo>
                    <a:pt x="20501" y="14059"/>
                    <a:pt x="6985" y="1"/>
                    <a:pt x="4725" y="1"/>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03" name="Google Shape;903;p37"/>
            <p:cNvSpPr/>
            <p:nvPr/>
          </p:nvSpPr>
          <p:spPr>
            <a:xfrm>
              <a:off x="4780684" y="3679056"/>
              <a:ext cx="327697" cy="1220672"/>
            </a:xfrm>
            <a:custGeom>
              <a:rect b="b" l="l" r="r" t="t"/>
              <a:pathLst>
                <a:path extrusionOk="0" h="71114" w="19091">
                  <a:moveTo>
                    <a:pt x="12540" y="0"/>
                  </a:moveTo>
                  <a:lnTo>
                    <a:pt x="0" y="15414"/>
                  </a:lnTo>
                  <a:lnTo>
                    <a:pt x="2130" y="71113"/>
                  </a:lnTo>
                  <a:lnTo>
                    <a:pt x="8270" y="70731"/>
                  </a:lnTo>
                  <a:cubicBezTo>
                    <a:pt x="8270" y="70731"/>
                    <a:pt x="19090" y="23875"/>
                    <a:pt x="12540"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04" name="Google Shape;904;p37"/>
            <p:cNvSpPr/>
            <p:nvPr/>
          </p:nvSpPr>
          <p:spPr>
            <a:xfrm>
              <a:off x="4593637" y="4893136"/>
              <a:ext cx="164750" cy="78461"/>
            </a:xfrm>
            <a:custGeom>
              <a:rect b="b" l="l" r="r" t="t"/>
              <a:pathLst>
                <a:path extrusionOk="0" h="4571" w="9598">
                  <a:moveTo>
                    <a:pt x="3453" y="1"/>
                  </a:moveTo>
                  <a:lnTo>
                    <a:pt x="0" y="4548"/>
                  </a:lnTo>
                  <a:cubicBezTo>
                    <a:pt x="0" y="4548"/>
                    <a:pt x="168" y="4570"/>
                    <a:pt x="476" y="4570"/>
                  </a:cubicBezTo>
                  <a:cubicBezTo>
                    <a:pt x="1744" y="4570"/>
                    <a:pt x="5400" y="4198"/>
                    <a:pt x="9598" y="383"/>
                  </a:cubicBezTo>
                  <a:lnTo>
                    <a:pt x="3453" y="1"/>
                  </a:ln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05" name="Google Shape;905;p37"/>
            <p:cNvSpPr/>
            <p:nvPr/>
          </p:nvSpPr>
          <p:spPr>
            <a:xfrm>
              <a:off x="4703339" y="4935637"/>
              <a:ext cx="55048" cy="126832"/>
            </a:xfrm>
            <a:custGeom>
              <a:rect b="b" l="l" r="r" t="t"/>
              <a:pathLst>
                <a:path extrusionOk="0" h="7389" w="3207">
                  <a:moveTo>
                    <a:pt x="3207" y="1"/>
                  </a:moveTo>
                  <a:lnTo>
                    <a:pt x="1" y="2852"/>
                  </a:lnTo>
                  <a:lnTo>
                    <a:pt x="1" y="7389"/>
                  </a:lnTo>
                  <a:lnTo>
                    <a:pt x="3207" y="7389"/>
                  </a:lnTo>
                  <a:lnTo>
                    <a:pt x="3207" y="1"/>
                  </a:ln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06" name="Google Shape;906;p37"/>
            <p:cNvSpPr/>
            <p:nvPr/>
          </p:nvSpPr>
          <p:spPr>
            <a:xfrm>
              <a:off x="4817228" y="4893171"/>
              <a:ext cx="271224" cy="169298"/>
            </a:xfrm>
            <a:custGeom>
              <a:rect b="b" l="l" r="r" t="t"/>
              <a:pathLst>
                <a:path extrusionOk="0" h="9863" w="15801">
                  <a:moveTo>
                    <a:pt x="6147" y="0"/>
                  </a:moveTo>
                  <a:lnTo>
                    <a:pt x="4" y="384"/>
                  </a:lnTo>
                  <a:lnTo>
                    <a:pt x="1" y="6487"/>
                  </a:lnTo>
                  <a:lnTo>
                    <a:pt x="7071" y="9863"/>
                  </a:lnTo>
                  <a:lnTo>
                    <a:pt x="15801" y="9863"/>
                  </a:lnTo>
                  <a:lnTo>
                    <a:pt x="6147" y="0"/>
                  </a:ln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07" name="Google Shape;907;p37"/>
            <p:cNvSpPr/>
            <p:nvPr/>
          </p:nvSpPr>
          <p:spPr>
            <a:xfrm>
              <a:off x="4817125" y="4892828"/>
              <a:ext cx="164853" cy="78461"/>
            </a:xfrm>
            <a:custGeom>
              <a:rect b="b" l="l" r="r" t="t"/>
              <a:pathLst>
                <a:path extrusionOk="0" h="4571" w="9604">
                  <a:moveTo>
                    <a:pt x="6139" y="0"/>
                  </a:moveTo>
                  <a:lnTo>
                    <a:pt x="0" y="102"/>
                  </a:lnTo>
                  <a:cubicBezTo>
                    <a:pt x="4678" y="4351"/>
                    <a:pt x="8689" y="4571"/>
                    <a:pt x="9467" y="4571"/>
                  </a:cubicBezTo>
                  <a:cubicBezTo>
                    <a:pt x="9557" y="4571"/>
                    <a:pt x="9604" y="4568"/>
                    <a:pt x="9604" y="4568"/>
                  </a:cubicBezTo>
                  <a:lnTo>
                    <a:pt x="6139" y="0"/>
                  </a:ln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08" name="Google Shape;908;p37"/>
            <p:cNvSpPr/>
            <p:nvPr/>
          </p:nvSpPr>
          <p:spPr>
            <a:xfrm>
              <a:off x="4817228" y="4935637"/>
              <a:ext cx="55048" cy="126832"/>
            </a:xfrm>
            <a:custGeom>
              <a:rect b="b" l="l" r="r" t="t"/>
              <a:pathLst>
                <a:path extrusionOk="0" h="7389" w="3207">
                  <a:moveTo>
                    <a:pt x="1" y="1"/>
                  </a:moveTo>
                  <a:lnTo>
                    <a:pt x="1" y="7389"/>
                  </a:lnTo>
                  <a:lnTo>
                    <a:pt x="3206" y="7389"/>
                  </a:lnTo>
                  <a:lnTo>
                    <a:pt x="3206" y="2852"/>
                  </a:lnTo>
                  <a:lnTo>
                    <a:pt x="1" y="1"/>
                  </a:ln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09" name="Google Shape;909;p37"/>
            <p:cNvSpPr/>
            <p:nvPr/>
          </p:nvSpPr>
          <p:spPr>
            <a:xfrm>
              <a:off x="4634867" y="2607582"/>
              <a:ext cx="271070" cy="342991"/>
            </a:xfrm>
            <a:custGeom>
              <a:rect b="b" l="l" r="r" t="t"/>
              <a:pathLst>
                <a:path extrusionOk="0" h="19982" w="15792">
                  <a:moveTo>
                    <a:pt x="7767" y="1"/>
                  </a:moveTo>
                  <a:cubicBezTo>
                    <a:pt x="4074" y="1"/>
                    <a:pt x="611" y="875"/>
                    <a:pt x="807" y="2580"/>
                  </a:cubicBezTo>
                  <a:cubicBezTo>
                    <a:pt x="963" y="3935"/>
                    <a:pt x="1" y="10703"/>
                    <a:pt x="3740" y="16932"/>
                  </a:cubicBezTo>
                  <a:cubicBezTo>
                    <a:pt x="4984" y="19002"/>
                    <a:pt x="6757" y="19982"/>
                    <a:pt x="8515" y="19982"/>
                  </a:cubicBezTo>
                  <a:cubicBezTo>
                    <a:pt x="10945" y="19982"/>
                    <a:pt x="13343" y="18108"/>
                    <a:pt x="14266" y="14648"/>
                  </a:cubicBezTo>
                  <a:cubicBezTo>
                    <a:pt x="15791" y="8930"/>
                    <a:pt x="13840" y="885"/>
                    <a:pt x="13007" y="648"/>
                  </a:cubicBezTo>
                  <a:cubicBezTo>
                    <a:pt x="11481" y="215"/>
                    <a:pt x="9596" y="1"/>
                    <a:pt x="7767" y="1"/>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10" name="Google Shape;910;p37"/>
            <p:cNvSpPr/>
            <p:nvPr/>
          </p:nvSpPr>
          <p:spPr>
            <a:xfrm>
              <a:off x="4720744" y="2765157"/>
              <a:ext cx="15843" cy="13423"/>
            </a:xfrm>
            <a:custGeom>
              <a:rect b="b" l="l" r="r" t="t"/>
              <a:pathLst>
                <a:path extrusionOk="0" h="782" w="923">
                  <a:moveTo>
                    <a:pt x="414" y="1"/>
                  </a:moveTo>
                  <a:cubicBezTo>
                    <a:pt x="400" y="1"/>
                    <a:pt x="385" y="2"/>
                    <a:pt x="370" y="3"/>
                  </a:cubicBezTo>
                  <a:cubicBezTo>
                    <a:pt x="157" y="25"/>
                    <a:pt x="1" y="217"/>
                    <a:pt x="23" y="431"/>
                  </a:cubicBezTo>
                  <a:cubicBezTo>
                    <a:pt x="45" y="649"/>
                    <a:pt x="227" y="781"/>
                    <a:pt x="413" y="781"/>
                  </a:cubicBezTo>
                  <a:cubicBezTo>
                    <a:pt x="522" y="781"/>
                    <a:pt x="633" y="736"/>
                    <a:pt x="714" y="637"/>
                  </a:cubicBezTo>
                  <a:cubicBezTo>
                    <a:pt x="923" y="378"/>
                    <a:pt x="734" y="1"/>
                    <a:pt x="41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11" name="Google Shape;911;p37"/>
            <p:cNvSpPr/>
            <p:nvPr/>
          </p:nvSpPr>
          <p:spPr>
            <a:xfrm>
              <a:off x="4823047" y="2753279"/>
              <a:ext cx="15860" cy="13406"/>
            </a:xfrm>
            <a:custGeom>
              <a:rect b="b" l="l" r="r" t="t"/>
              <a:pathLst>
                <a:path extrusionOk="0" h="781" w="924">
                  <a:moveTo>
                    <a:pt x="415" y="0"/>
                  </a:moveTo>
                  <a:cubicBezTo>
                    <a:pt x="400" y="0"/>
                    <a:pt x="386" y="1"/>
                    <a:pt x="371" y="3"/>
                  </a:cubicBezTo>
                  <a:cubicBezTo>
                    <a:pt x="156" y="24"/>
                    <a:pt x="0" y="215"/>
                    <a:pt x="23" y="430"/>
                  </a:cubicBezTo>
                  <a:cubicBezTo>
                    <a:pt x="45" y="648"/>
                    <a:pt x="228" y="780"/>
                    <a:pt x="414" y="780"/>
                  </a:cubicBezTo>
                  <a:cubicBezTo>
                    <a:pt x="523" y="780"/>
                    <a:pt x="633" y="735"/>
                    <a:pt x="713" y="636"/>
                  </a:cubicBezTo>
                  <a:cubicBezTo>
                    <a:pt x="924" y="377"/>
                    <a:pt x="734" y="0"/>
                    <a:pt x="415" y="0"/>
                  </a:cubicBezTo>
                  <a:close/>
                </a:path>
              </a:pathLst>
            </a:custGeom>
            <a:solidFill>
              <a:srgbClr val="0C0E3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12" name="Google Shape;912;p37"/>
            <p:cNvSpPr/>
            <p:nvPr/>
          </p:nvSpPr>
          <p:spPr>
            <a:xfrm>
              <a:off x="4774917" y="2819261"/>
              <a:ext cx="28666" cy="14676"/>
            </a:xfrm>
            <a:custGeom>
              <a:rect b="b" l="l" r="r" t="t"/>
              <a:pathLst>
                <a:path extrusionOk="0" h="855" w="1670">
                  <a:moveTo>
                    <a:pt x="1670" y="1"/>
                  </a:moveTo>
                  <a:lnTo>
                    <a:pt x="1" y="520"/>
                  </a:lnTo>
                  <a:cubicBezTo>
                    <a:pt x="303" y="763"/>
                    <a:pt x="557" y="855"/>
                    <a:pt x="769" y="855"/>
                  </a:cubicBezTo>
                  <a:cubicBezTo>
                    <a:pt x="1418" y="855"/>
                    <a:pt x="1670" y="1"/>
                    <a:pt x="1670"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13" name="Google Shape;913;p37"/>
            <p:cNvSpPr/>
            <p:nvPr/>
          </p:nvSpPr>
          <p:spPr>
            <a:xfrm>
              <a:off x="4439358" y="2591979"/>
              <a:ext cx="246816" cy="286106"/>
            </a:xfrm>
            <a:custGeom>
              <a:rect b="b" l="l" r="r" t="t"/>
              <a:pathLst>
                <a:path extrusionOk="0" h="16668" w="14379">
                  <a:moveTo>
                    <a:pt x="8749" y="0"/>
                  </a:moveTo>
                  <a:cubicBezTo>
                    <a:pt x="7980" y="0"/>
                    <a:pt x="7138" y="167"/>
                    <a:pt x="6225" y="573"/>
                  </a:cubicBezTo>
                  <a:cubicBezTo>
                    <a:pt x="993" y="2897"/>
                    <a:pt x="3261" y="9829"/>
                    <a:pt x="3350" y="11560"/>
                  </a:cubicBezTo>
                  <a:cubicBezTo>
                    <a:pt x="3438" y="13273"/>
                    <a:pt x="1689" y="15275"/>
                    <a:pt x="55" y="15275"/>
                  </a:cubicBezTo>
                  <a:cubicBezTo>
                    <a:pt x="37" y="15275"/>
                    <a:pt x="19" y="15275"/>
                    <a:pt x="1" y="15275"/>
                  </a:cubicBezTo>
                  <a:lnTo>
                    <a:pt x="1" y="15275"/>
                  </a:lnTo>
                  <a:cubicBezTo>
                    <a:pt x="1" y="15275"/>
                    <a:pt x="1368" y="16668"/>
                    <a:pt x="3361" y="16668"/>
                  </a:cubicBezTo>
                  <a:cubicBezTo>
                    <a:pt x="4547" y="16668"/>
                    <a:pt x="5953" y="16175"/>
                    <a:pt x="7425" y="14604"/>
                  </a:cubicBezTo>
                  <a:cubicBezTo>
                    <a:pt x="11241" y="10530"/>
                    <a:pt x="9453" y="4123"/>
                    <a:pt x="11512" y="4123"/>
                  </a:cubicBezTo>
                  <a:cubicBezTo>
                    <a:pt x="11584" y="4123"/>
                    <a:pt x="11660" y="4131"/>
                    <a:pt x="11742" y="4147"/>
                  </a:cubicBezTo>
                  <a:cubicBezTo>
                    <a:pt x="12258" y="4248"/>
                    <a:pt x="12674" y="4287"/>
                    <a:pt x="13009" y="4287"/>
                  </a:cubicBezTo>
                  <a:cubicBezTo>
                    <a:pt x="14243" y="4287"/>
                    <a:pt x="14378" y="3751"/>
                    <a:pt x="14378" y="3751"/>
                  </a:cubicBezTo>
                  <a:cubicBezTo>
                    <a:pt x="14378" y="3751"/>
                    <a:pt x="12388" y="0"/>
                    <a:pt x="8749"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14" name="Google Shape;914;p37"/>
            <p:cNvSpPr/>
            <p:nvPr/>
          </p:nvSpPr>
          <p:spPr>
            <a:xfrm>
              <a:off x="4541335" y="2580548"/>
              <a:ext cx="282141" cy="199354"/>
            </a:xfrm>
            <a:custGeom>
              <a:rect b="b" l="l" r="r" t="t"/>
              <a:pathLst>
                <a:path extrusionOk="0" h="11614" w="16437">
                  <a:moveTo>
                    <a:pt x="12426" y="0"/>
                  </a:moveTo>
                  <a:lnTo>
                    <a:pt x="12426" y="0"/>
                  </a:lnTo>
                  <a:cubicBezTo>
                    <a:pt x="1" y="1956"/>
                    <a:pt x="6568" y="11613"/>
                    <a:pt x="6568" y="11613"/>
                  </a:cubicBezTo>
                  <a:cubicBezTo>
                    <a:pt x="16437" y="6109"/>
                    <a:pt x="12426" y="0"/>
                    <a:pt x="12426"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15" name="Google Shape;915;p37"/>
            <p:cNvSpPr/>
            <p:nvPr/>
          </p:nvSpPr>
          <p:spPr>
            <a:xfrm>
              <a:off x="4742492" y="2580136"/>
              <a:ext cx="191767" cy="169848"/>
            </a:xfrm>
            <a:custGeom>
              <a:rect b="b" l="l" r="r" t="t"/>
              <a:pathLst>
                <a:path extrusionOk="0" h="9895" w="11172">
                  <a:moveTo>
                    <a:pt x="1521" y="1"/>
                  </a:moveTo>
                  <a:cubicBezTo>
                    <a:pt x="1228" y="1"/>
                    <a:pt x="924" y="10"/>
                    <a:pt x="607" y="29"/>
                  </a:cubicBezTo>
                  <a:cubicBezTo>
                    <a:pt x="607" y="29"/>
                    <a:pt x="1" y="8682"/>
                    <a:pt x="8487" y="9895"/>
                  </a:cubicBezTo>
                  <a:cubicBezTo>
                    <a:pt x="8487" y="9895"/>
                    <a:pt x="11172" y="1"/>
                    <a:pt x="1521"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16" name="Google Shape;916;p37"/>
            <p:cNvSpPr/>
            <p:nvPr/>
          </p:nvSpPr>
          <p:spPr>
            <a:xfrm>
              <a:off x="4650968" y="2769809"/>
              <a:ext cx="50620" cy="13749"/>
            </a:xfrm>
            <a:custGeom>
              <a:rect b="b" l="l" r="r" t="t"/>
              <a:pathLst>
                <a:path extrusionOk="0" h="801" w="2949">
                  <a:moveTo>
                    <a:pt x="2843" y="1"/>
                  </a:moveTo>
                  <a:lnTo>
                    <a:pt x="0" y="440"/>
                  </a:lnTo>
                  <a:lnTo>
                    <a:pt x="106" y="801"/>
                  </a:lnTo>
                  <a:lnTo>
                    <a:pt x="2949" y="361"/>
                  </a:lnTo>
                  <a:lnTo>
                    <a:pt x="2843" y="1"/>
                  </a:ln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17" name="Google Shape;917;p37"/>
            <p:cNvSpPr/>
            <p:nvPr/>
          </p:nvSpPr>
          <p:spPr>
            <a:xfrm>
              <a:off x="4856279" y="2741899"/>
              <a:ext cx="48886" cy="15243"/>
            </a:xfrm>
            <a:custGeom>
              <a:rect b="b" l="l" r="r" t="t"/>
              <a:pathLst>
                <a:path extrusionOk="0" h="888" w="2848">
                  <a:moveTo>
                    <a:pt x="2830" y="1"/>
                  </a:moveTo>
                  <a:lnTo>
                    <a:pt x="0" y="513"/>
                  </a:lnTo>
                  <a:lnTo>
                    <a:pt x="17" y="887"/>
                  </a:lnTo>
                  <a:lnTo>
                    <a:pt x="2847" y="375"/>
                  </a:lnTo>
                  <a:lnTo>
                    <a:pt x="2830" y="1"/>
                  </a:ln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18" name="Google Shape;918;p37"/>
            <p:cNvSpPr/>
            <p:nvPr/>
          </p:nvSpPr>
          <p:spPr>
            <a:xfrm>
              <a:off x="4624002" y="2779885"/>
              <a:ext cx="63819" cy="59511"/>
            </a:xfrm>
            <a:custGeom>
              <a:rect b="b" l="l" r="r" t="t"/>
              <a:pathLst>
                <a:path extrusionOk="0" h="3467" w="3718">
                  <a:moveTo>
                    <a:pt x="1888" y="1"/>
                  </a:moveTo>
                  <a:cubicBezTo>
                    <a:pt x="1775" y="1"/>
                    <a:pt x="1661" y="12"/>
                    <a:pt x="1548" y="34"/>
                  </a:cubicBezTo>
                  <a:cubicBezTo>
                    <a:pt x="609" y="222"/>
                    <a:pt x="0" y="1136"/>
                    <a:pt x="189" y="2073"/>
                  </a:cubicBezTo>
                  <a:cubicBezTo>
                    <a:pt x="326" y="2761"/>
                    <a:pt x="865" y="3298"/>
                    <a:pt x="1553" y="3434"/>
                  </a:cubicBezTo>
                  <a:cubicBezTo>
                    <a:pt x="1664" y="3456"/>
                    <a:pt x="1777" y="3467"/>
                    <a:pt x="1888" y="3467"/>
                  </a:cubicBezTo>
                  <a:cubicBezTo>
                    <a:pt x="2459" y="3467"/>
                    <a:pt x="3004" y="3183"/>
                    <a:pt x="3329" y="2694"/>
                  </a:cubicBezTo>
                  <a:cubicBezTo>
                    <a:pt x="3718" y="2111"/>
                    <a:pt x="3718" y="1351"/>
                    <a:pt x="3328" y="769"/>
                  </a:cubicBezTo>
                  <a:cubicBezTo>
                    <a:pt x="3002" y="282"/>
                    <a:pt x="2458" y="1"/>
                    <a:pt x="1888" y="1"/>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19" name="Google Shape;919;p37"/>
            <p:cNvSpPr/>
            <p:nvPr/>
          </p:nvSpPr>
          <p:spPr>
            <a:xfrm>
              <a:off x="4861119" y="2748799"/>
              <a:ext cx="63837" cy="59511"/>
            </a:xfrm>
            <a:custGeom>
              <a:rect b="b" l="l" r="r" t="t"/>
              <a:pathLst>
                <a:path extrusionOk="0" h="3467" w="3719">
                  <a:moveTo>
                    <a:pt x="1888" y="0"/>
                  </a:moveTo>
                  <a:cubicBezTo>
                    <a:pt x="1775" y="0"/>
                    <a:pt x="1662" y="12"/>
                    <a:pt x="1548" y="34"/>
                  </a:cubicBezTo>
                  <a:cubicBezTo>
                    <a:pt x="609" y="221"/>
                    <a:pt x="0" y="1134"/>
                    <a:pt x="188" y="2073"/>
                  </a:cubicBezTo>
                  <a:cubicBezTo>
                    <a:pt x="325" y="2761"/>
                    <a:pt x="863" y="3298"/>
                    <a:pt x="1551" y="3434"/>
                  </a:cubicBezTo>
                  <a:cubicBezTo>
                    <a:pt x="1663" y="3456"/>
                    <a:pt x="1776" y="3466"/>
                    <a:pt x="1887" y="3466"/>
                  </a:cubicBezTo>
                  <a:cubicBezTo>
                    <a:pt x="2460" y="3466"/>
                    <a:pt x="3004" y="3182"/>
                    <a:pt x="3330" y="2694"/>
                  </a:cubicBezTo>
                  <a:cubicBezTo>
                    <a:pt x="3718" y="2111"/>
                    <a:pt x="3718" y="1351"/>
                    <a:pt x="3326" y="769"/>
                  </a:cubicBezTo>
                  <a:cubicBezTo>
                    <a:pt x="3001" y="282"/>
                    <a:pt x="2458" y="0"/>
                    <a:pt x="1888"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20" name="Google Shape;920;p37"/>
            <p:cNvSpPr/>
            <p:nvPr/>
          </p:nvSpPr>
          <p:spPr>
            <a:xfrm>
              <a:off x="4692628" y="2725901"/>
              <a:ext cx="174860" cy="79096"/>
            </a:xfrm>
            <a:custGeom>
              <a:rect b="b" l="l" r="r" t="t"/>
              <a:pathLst>
                <a:path extrusionOk="0" h="4608" w="10187">
                  <a:moveTo>
                    <a:pt x="7954" y="397"/>
                  </a:moveTo>
                  <a:cubicBezTo>
                    <a:pt x="8582" y="397"/>
                    <a:pt x="9178" y="771"/>
                    <a:pt x="9430" y="1388"/>
                  </a:cubicBezTo>
                  <a:cubicBezTo>
                    <a:pt x="9762" y="2203"/>
                    <a:pt x="9370" y="3133"/>
                    <a:pt x="8556" y="3465"/>
                  </a:cubicBezTo>
                  <a:lnTo>
                    <a:pt x="8558" y="3466"/>
                  </a:lnTo>
                  <a:cubicBezTo>
                    <a:pt x="8361" y="3546"/>
                    <a:pt x="8157" y="3584"/>
                    <a:pt x="7957" y="3584"/>
                  </a:cubicBezTo>
                  <a:cubicBezTo>
                    <a:pt x="7328" y="3584"/>
                    <a:pt x="6733" y="3211"/>
                    <a:pt x="6480" y="2593"/>
                  </a:cubicBezTo>
                  <a:cubicBezTo>
                    <a:pt x="6149" y="1778"/>
                    <a:pt x="6542" y="846"/>
                    <a:pt x="7353" y="515"/>
                  </a:cubicBezTo>
                  <a:cubicBezTo>
                    <a:pt x="7550" y="435"/>
                    <a:pt x="7754" y="397"/>
                    <a:pt x="7954" y="397"/>
                  </a:cubicBezTo>
                  <a:close/>
                  <a:moveTo>
                    <a:pt x="2072" y="964"/>
                  </a:moveTo>
                  <a:cubicBezTo>
                    <a:pt x="2105" y="964"/>
                    <a:pt x="2139" y="965"/>
                    <a:pt x="2172" y="967"/>
                  </a:cubicBezTo>
                  <a:cubicBezTo>
                    <a:pt x="3047" y="1016"/>
                    <a:pt x="3725" y="1769"/>
                    <a:pt x="3676" y="2646"/>
                  </a:cubicBezTo>
                  <a:cubicBezTo>
                    <a:pt x="3628" y="3495"/>
                    <a:pt x="2925" y="4150"/>
                    <a:pt x="2085" y="4150"/>
                  </a:cubicBezTo>
                  <a:cubicBezTo>
                    <a:pt x="2057" y="4150"/>
                    <a:pt x="2028" y="4150"/>
                    <a:pt x="1999" y="4148"/>
                  </a:cubicBezTo>
                  <a:lnTo>
                    <a:pt x="1999" y="4150"/>
                  </a:lnTo>
                  <a:cubicBezTo>
                    <a:pt x="1115" y="4108"/>
                    <a:pt x="434" y="3354"/>
                    <a:pt x="483" y="2471"/>
                  </a:cubicBezTo>
                  <a:cubicBezTo>
                    <a:pt x="529" y="1620"/>
                    <a:pt x="1233" y="964"/>
                    <a:pt x="2072" y="964"/>
                  </a:cubicBezTo>
                  <a:close/>
                  <a:moveTo>
                    <a:pt x="7955" y="0"/>
                  </a:moveTo>
                  <a:cubicBezTo>
                    <a:pt x="7705" y="0"/>
                    <a:pt x="7450" y="48"/>
                    <a:pt x="7203" y="148"/>
                  </a:cubicBezTo>
                  <a:cubicBezTo>
                    <a:pt x="6505" y="431"/>
                    <a:pt x="6063" y="1075"/>
                    <a:pt x="5987" y="1782"/>
                  </a:cubicBezTo>
                  <a:cubicBezTo>
                    <a:pt x="5698" y="1620"/>
                    <a:pt x="5415" y="1555"/>
                    <a:pt x="5149" y="1555"/>
                  </a:cubicBezTo>
                  <a:cubicBezTo>
                    <a:pt x="4689" y="1555"/>
                    <a:pt x="4279" y="1749"/>
                    <a:pt x="3982" y="1977"/>
                  </a:cubicBezTo>
                  <a:cubicBezTo>
                    <a:pt x="3742" y="1201"/>
                    <a:pt x="3046" y="615"/>
                    <a:pt x="2196" y="571"/>
                  </a:cubicBezTo>
                  <a:cubicBezTo>
                    <a:pt x="2158" y="569"/>
                    <a:pt x="2121" y="568"/>
                    <a:pt x="2084" y="568"/>
                  </a:cubicBezTo>
                  <a:cubicBezTo>
                    <a:pt x="1034" y="568"/>
                    <a:pt x="158" y="1389"/>
                    <a:pt x="97" y="2448"/>
                  </a:cubicBezTo>
                  <a:cubicBezTo>
                    <a:pt x="0" y="3612"/>
                    <a:pt x="918" y="4607"/>
                    <a:pt x="2081" y="4607"/>
                  </a:cubicBezTo>
                  <a:cubicBezTo>
                    <a:pt x="2093" y="4607"/>
                    <a:pt x="2104" y="4607"/>
                    <a:pt x="2116" y="4607"/>
                  </a:cubicBezTo>
                  <a:cubicBezTo>
                    <a:pt x="3296" y="4587"/>
                    <a:pt x="4199" y="3552"/>
                    <a:pt x="4060" y="2381"/>
                  </a:cubicBezTo>
                  <a:cubicBezTo>
                    <a:pt x="4248" y="2211"/>
                    <a:pt x="4650" y="1910"/>
                    <a:pt x="5151" y="1910"/>
                  </a:cubicBezTo>
                  <a:cubicBezTo>
                    <a:pt x="5409" y="1910"/>
                    <a:pt x="5692" y="1990"/>
                    <a:pt x="5987" y="2206"/>
                  </a:cubicBezTo>
                  <a:cubicBezTo>
                    <a:pt x="6002" y="2390"/>
                    <a:pt x="6046" y="2571"/>
                    <a:pt x="6113" y="2743"/>
                  </a:cubicBezTo>
                  <a:cubicBezTo>
                    <a:pt x="6438" y="3492"/>
                    <a:pt x="7168" y="3941"/>
                    <a:pt x="7938" y="3941"/>
                  </a:cubicBezTo>
                  <a:cubicBezTo>
                    <a:pt x="8189" y="3941"/>
                    <a:pt x="8445" y="3893"/>
                    <a:pt x="8692" y="3792"/>
                  </a:cubicBezTo>
                  <a:cubicBezTo>
                    <a:pt x="9693" y="3384"/>
                    <a:pt x="10186" y="2248"/>
                    <a:pt x="9798" y="1237"/>
                  </a:cubicBezTo>
                  <a:lnTo>
                    <a:pt x="9799" y="1237"/>
                  </a:lnTo>
                  <a:cubicBezTo>
                    <a:pt x="9484" y="466"/>
                    <a:pt x="8740" y="0"/>
                    <a:pt x="7955"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21" name="Google Shape;921;p37"/>
            <p:cNvSpPr/>
            <p:nvPr/>
          </p:nvSpPr>
          <p:spPr>
            <a:xfrm>
              <a:off x="4739642" y="2844099"/>
              <a:ext cx="58515" cy="21765"/>
            </a:xfrm>
            <a:custGeom>
              <a:rect b="b" l="l" r="r" t="t"/>
              <a:pathLst>
                <a:path extrusionOk="0" h="1268" w="3409">
                  <a:moveTo>
                    <a:pt x="118" y="1"/>
                  </a:moveTo>
                  <a:cubicBezTo>
                    <a:pt x="59" y="1"/>
                    <a:pt x="0" y="61"/>
                    <a:pt x="35" y="133"/>
                  </a:cubicBezTo>
                  <a:cubicBezTo>
                    <a:pt x="42" y="144"/>
                    <a:pt x="516" y="984"/>
                    <a:pt x="1628" y="1211"/>
                  </a:cubicBezTo>
                  <a:cubicBezTo>
                    <a:pt x="1803" y="1246"/>
                    <a:pt x="1994" y="1267"/>
                    <a:pt x="2201" y="1267"/>
                  </a:cubicBezTo>
                  <a:cubicBezTo>
                    <a:pt x="2535" y="1267"/>
                    <a:pt x="2912" y="1213"/>
                    <a:pt x="3335" y="1081"/>
                  </a:cubicBezTo>
                  <a:cubicBezTo>
                    <a:pt x="3382" y="1066"/>
                    <a:pt x="3408" y="1016"/>
                    <a:pt x="3394" y="969"/>
                  </a:cubicBezTo>
                  <a:cubicBezTo>
                    <a:pt x="3382" y="930"/>
                    <a:pt x="3346" y="905"/>
                    <a:pt x="3308" y="905"/>
                  </a:cubicBezTo>
                  <a:cubicBezTo>
                    <a:pt x="3299" y="905"/>
                    <a:pt x="3289" y="907"/>
                    <a:pt x="3280" y="910"/>
                  </a:cubicBezTo>
                  <a:cubicBezTo>
                    <a:pt x="2869" y="1037"/>
                    <a:pt x="2505" y="1090"/>
                    <a:pt x="2185" y="1090"/>
                  </a:cubicBezTo>
                  <a:cubicBezTo>
                    <a:pt x="789" y="1090"/>
                    <a:pt x="222" y="97"/>
                    <a:pt x="193" y="45"/>
                  </a:cubicBezTo>
                  <a:cubicBezTo>
                    <a:pt x="174" y="14"/>
                    <a:pt x="146" y="1"/>
                    <a:pt x="118"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22" name="Google Shape;922;p37"/>
            <p:cNvSpPr/>
            <p:nvPr/>
          </p:nvSpPr>
          <p:spPr>
            <a:xfrm>
              <a:off x="4326447" y="2846948"/>
              <a:ext cx="1116600" cy="1096723"/>
            </a:xfrm>
            <a:custGeom>
              <a:rect b="b" l="l" r="r" t="t"/>
              <a:pathLst>
                <a:path extrusionOk="0" h="63893" w="65051">
                  <a:moveTo>
                    <a:pt x="33827" y="0"/>
                  </a:moveTo>
                  <a:cubicBezTo>
                    <a:pt x="30878" y="0"/>
                    <a:pt x="27968" y="2172"/>
                    <a:pt x="27302" y="5074"/>
                  </a:cubicBezTo>
                  <a:cubicBezTo>
                    <a:pt x="26950" y="6600"/>
                    <a:pt x="27157" y="8202"/>
                    <a:pt x="27887" y="9589"/>
                  </a:cubicBezTo>
                  <a:cubicBezTo>
                    <a:pt x="28441" y="10642"/>
                    <a:pt x="28362" y="11917"/>
                    <a:pt x="27682" y="12893"/>
                  </a:cubicBezTo>
                  <a:lnTo>
                    <a:pt x="27479" y="13186"/>
                  </a:lnTo>
                  <a:cubicBezTo>
                    <a:pt x="26964" y="13927"/>
                    <a:pt x="26173" y="14333"/>
                    <a:pt x="25350" y="14333"/>
                  </a:cubicBezTo>
                  <a:cubicBezTo>
                    <a:pt x="25170" y="14333"/>
                    <a:pt x="24987" y="14314"/>
                    <a:pt x="24806" y="14274"/>
                  </a:cubicBezTo>
                  <a:lnTo>
                    <a:pt x="9599" y="10909"/>
                  </a:lnTo>
                  <a:lnTo>
                    <a:pt x="6278" y="25921"/>
                  </a:lnTo>
                  <a:cubicBezTo>
                    <a:pt x="6358" y="25927"/>
                    <a:pt x="6438" y="25930"/>
                    <a:pt x="6519" y="25930"/>
                  </a:cubicBezTo>
                  <a:cubicBezTo>
                    <a:pt x="7032" y="25930"/>
                    <a:pt x="7538" y="25806"/>
                    <a:pt x="7994" y="25567"/>
                  </a:cubicBezTo>
                  <a:cubicBezTo>
                    <a:pt x="8938" y="25069"/>
                    <a:pt x="9983" y="24814"/>
                    <a:pt x="11038" y="24814"/>
                  </a:cubicBezTo>
                  <a:cubicBezTo>
                    <a:pt x="11474" y="24814"/>
                    <a:pt x="11912" y="24857"/>
                    <a:pt x="12345" y="24946"/>
                  </a:cubicBezTo>
                  <a:cubicBezTo>
                    <a:pt x="15708" y="25629"/>
                    <a:pt x="18126" y="29228"/>
                    <a:pt x="17480" y="32599"/>
                  </a:cubicBezTo>
                  <a:cubicBezTo>
                    <a:pt x="16876" y="35759"/>
                    <a:pt x="14116" y="37927"/>
                    <a:pt x="11046" y="37927"/>
                  </a:cubicBezTo>
                  <a:cubicBezTo>
                    <a:pt x="10577" y="37927"/>
                    <a:pt x="10101" y="37876"/>
                    <a:pt x="9624" y="37771"/>
                  </a:cubicBezTo>
                  <a:cubicBezTo>
                    <a:pt x="8114" y="37439"/>
                    <a:pt x="6771" y="36582"/>
                    <a:pt x="5833" y="35351"/>
                  </a:cubicBezTo>
                  <a:cubicBezTo>
                    <a:pt x="5470" y="34877"/>
                    <a:pt x="4981" y="34514"/>
                    <a:pt x="4423" y="34303"/>
                  </a:cubicBezTo>
                  <a:lnTo>
                    <a:pt x="0" y="54293"/>
                  </a:lnTo>
                  <a:lnTo>
                    <a:pt x="17858" y="58243"/>
                  </a:lnTo>
                  <a:cubicBezTo>
                    <a:pt x="17903" y="57649"/>
                    <a:pt x="17780" y="57055"/>
                    <a:pt x="17502" y="56527"/>
                  </a:cubicBezTo>
                  <a:cubicBezTo>
                    <a:pt x="16800" y="55193"/>
                    <a:pt x="16580" y="53657"/>
                    <a:pt x="16883" y="52179"/>
                  </a:cubicBezTo>
                  <a:cubicBezTo>
                    <a:pt x="17490" y="49184"/>
                    <a:pt x="20412" y="46938"/>
                    <a:pt x="23425" y="46938"/>
                  </a:cubicBezTo>
                  <a:cubicBezTo>
                    <a:pt x="23795" y="46938"/>
                    <a:pt x="24166" y="46972"/>
                    <a:pt x="24535" y="47042"/>
                  </a:cubicBezTo>
                  <a:cubicBezTo>
                    <a:pt x="28178" y="47740"/>
                    <a:pt x="30504" y="51300"/>
                    <a:pt x="29708" y="54899"/>
                  </a:cubicBezTo>
                  <a:cubicBezTo>
                    <a:pt x="29376" y="56409"/>
                    <a:pt x="28519" y="57752"/>
                    <a:pt x="27288" y="58689"/>
                  </a:cubicBezTo>
                  <a:cubicBezTo>
                    <a:pt x="26814" y="59051"/>
                    <a:pt x="26451" y="59540"/>
                    <a:pt x="26240" y="60098"/>
                  </a:cubicBezTo>
                  <a:lnTo>
                    <a:pt x="43385" y="63892"/>
                  </a:lnTo>
                  <a:lnTo>
                    <a:pt x="47169" y="46783"/>
                  </a:lnTo>
                  <a:cubicBezTo>
                    <a:pt x="47424" y="45637"/>
                    <a:pt x="48344" y="44757"/>
                    <a:pt x="49502" y="44556"/>
                  </a:cubicBezTo>
                  <a:lnTo>
                    <a:pt x="49686" y="44524"/>
                  </a:lnTo>
                  <a:cubicBezTo>
                    <a:pt x="49867" y="44493"/>
                    <a:pt x="50049" y="44478"/>
                    <a:pt x="50230" y="44478"/>
                  </a:cubicBezTo>
                  <a:cubicBezTo>
                    <a:pt x="51217" y="44478"/>
                    <a:pt x="52162" y="44936"/>
                    <a:pt x="52773" y="45737"/>
                  </a:cubicBezTo>
                  <a:cubicBezTo>
                    <a:pt x="53711" y="46967"/>
                    <a:pt x="55054" y="47825"/>
                    <a:pt x="56564" y="48156"/>
                  </a:cubicBezTo>
                  <a:cubicBezTo>
                    <a:pt x="57041" y="48262"/>
                    <a:pt x="57518" y="48312"/>
                    <a:pt x="57987" y="48312"/>
                  </a:cubicBezTo>
                  <a:cubicBezTo>
                    <a:pt x="61054" y="48312"/>
                    <a:pt x="63811" y="46147"/>
                    <a:pt x="64419" y="42991"/>
                  </a:cubicBezTo>
                  <a:cubicBezTo>
                    <a:pt x="65051" y="39702"/>
                    <a:pt x="62712" y="36117"/>
                    <a:pt x="59450" y="35367"/>
                  </a:cubicBezTo>
                  <a:cubicBezTo>
                    <a:pt x="58963" y="35254"/>
                    <a:pt x="58469" y="35198"/>
                    <a:pt x="57976" y="35198"/>
                  </a:cubicBezTo>
                  <a:cubicBezTo>
                    <a:pt x="56923" y="35198"/>
                    <a:pt x="55878" y="35453"/>
                    <a:pt x="54934" y="35952"/>
                  </a:cubicBezTo>
                  <a:cubicBezTo>
                    <a:pt x="54467" y="36196"/>
                    <a:pt x="53958" y="36317"/>
                    <a:pt x="53450" y="36317"/>
                  </a:cubicBezTo>
                  <a:cubicBezTo>
                    <a:pt x="52810" y="36317"/>
                    <a:pt x="52173" y="36125"/>
                    <a:pt x="51628" y="35746"/>
                  </a:cubicBezTo>
                  <a:lnTo>
                    <a:pt x="51475" y="35640"/>
                  </a:lnTo>
                  <a:cubicBezTo>
                    <a:pt x="50509" y="34969"/>
                    <a:pt x="50046" y="33784"/>
                    <a:pt x="50299" y="32637"/>
                  </a:cubicBezTo>
                  <a:lnTo>
                    <a:pt x="52984" y="20508"/>
                  </a:lnTo>
                  <a:lnTo>
                    <a:pt x="38486" y="17300"/>
                  </a:lnTo>
                  <a:cubicBezTo>
                    <a:pt x="37480" y="17077"/>
                    <a:pt x="36709" y="16269"/>
                    <a:pt x="36535" y="15255"/>
                  </a:cubicBezTo>
                  <a:lnTo>
                    <a:pt x="36461" y="14834"/>
                  </a:lnTo>
                  <a:cubicBezTo>
                    <a:pt x="36259" y="13661"/>
                    <a:pt x="36725" y="12470"/>
                    <a:pt x="37674" y="11748"/>
                  </a:cubicBezTo>
                  <a:cubicBezTo>
                    <a:pt x="38904" y="10810"/>
                    <a:pt x="39761" y="9467"/>
                    <a:pt x="40093" y="7959"/>
                  </a:cubicBezTo>
                  <a:cubicBezTo>
                    <a:pt x="40889" y="4363"/>
                    <a:pt x="38566" y="803"/>
                    <a:pt x="34926" y="104"/>
                  </a:cubicBezTo>
                  <a:cubicBezTo>
                    <a:pt x="34562" y="34"/>
                    <a:pt x="34194" y="0"/>
                    <a:pt x="33827"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23" name="Google Shape;923;p37"/>
            <p:cNvSpPr/>
            <p:nvPr/>
          </p:nvSpPr>
          <p:spPr>
            <a:xfrm>
              <a:off x="5137493" y="3324067"/>
              <a:ext cx="81671" cy="36544"/>
            </a:xfrm>
            <a:custGeom>
              <a:rect b="b" l="l" r="r" t="t"/>
              <a:pathLst>
                <a:path extrusionOk="0" h="2129" w="4758">
                  <a:moveTo>
                    <a:pt x="4757" y="0"/>
                  </a:moveTo>
                  <a:lnTo>
                    <a:pt x="2121" y="276"/>
                  </a:lnTo>
                  <a:cubicBezTo>
                    <a:pt x="1915" y="282"/>
                    <a:pt x="1715" y="343"/>
                    <a:pt x="1542" y="454"/>
                  </a:cubicBezTo>
                  <a:cubicBezTo>
                    <a:pt x="1024" y="783"/>
                    <a:pt x="1" y="1513"/>
                    <a:pt x="512" y="1833"/>
                  </a:cubicBezTo>
                  <a:cubicBezTo>
                    <a:pt x="907" y="2078"/>
                    <a:pt x="2165" y="2129"/>
                    <a:pt x="3141" y="2129"/>
                  </a:cubicBezTo>
                  <a:cubicBezTo>
                    <a:pt x="3833" y="2129"/>
                    <a:pt x="4383" y="2103"/>
                    <a:pt x="4383" y="2103"/>
                  </a:cubicBezTo>
                  <a:lnTo>
                    <a:pt x="4757" y="0"/>
                  </a:ln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24" name="Google Shape;924;p37"/>
            <p:cNvSpPr/>
            <p:nvPr/>
          </p:nvSpPr>
          <p:spPr>
            <a:xfrm>
              <a:off x="5147775" y="3296723"/>
              <a:ext cx="81688" cy="36527"/>
            </a:xfrm>
            <a:custGeom>
              <a:rect b="b" l="l" r="r" t="t"/>
              <a:pathLst>
                <a:path extrusionOk="0" h="2128" w="4759">
                  <a:moveTo>
                    <a:pt x="4759" y="0"/>
                  </a:moveTo>
                  <a:lnTo>
                    <a:pt x="2121" y="275"/>
                  </a:lnTo>
                  <a:cubicBezTo>
                    <a:pt x="1915" y="281"/>
                    <a:pt x="1715" y="342"/>
                    <a:pt x="1542" y="453"/>
                  </a:cubicBezTo>
                  <a:cubicBezTo>
                    <a:pt x="1024" y="782"/>
                    <a:pt x="1" y="1512"/>
                    <a:pt x="512" y="1832"/>
                  </a:cubicBezTo>
                  <a:cubicBezTo>
                    <a:pt x="906" y="2077"/>
                    <a:pt x="2158" y="2128"/>
                    <a:pt x="3134" y="2128"/>
                  </a:cubicBezTo>
                  <a:cubicBezTo>
                    <a:pt x="3830" y="2128"/>
                    <a:pt x="4384" y="2102"/>
                    <a:pt x="4384" y="2102"/>
                  </a:cubicBezTo>
                  <a:lnTo>
                    <a:pt x="4759" y="0"/>
                  </a:ln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25" name="Google Shape;925;p37"/>
            <p:cNvSpPr/>
            <p:nvPr/>
          </p:nvSpPr>
          <p:spPr>
            <a:xfrm>
              <a:off x="5158057" y="3269345"/>
              <a:ext cx="81688" cy="36544"/>
            </a:xfrm>
            <a:custGeom>
              <a:rect b="b" l="l" r="r" t="t"/>
              <a:pathLst>
                <a:path extrusionOk="0" h="2129" w="4759">
                  <a:moveTo>
                    <a:pt x="4759" y="1"/>
                  </a:moveTo>
                  <a:lnTo>
                    <a:pt x="2122" y="277"/>
                  </a:lnTo>
                  <a:cubicBezTo>
                    <a:pt x="1916" y="282"/>
                    <a:pt x="1717" y="343"/>
                    <a:pt x="1544" y="453"/>
                  </a:cubicBezTo>
                  <a:cubicBezTo>
                    <a:pt x="1026" y="784"/>
                    <a:pt x="1" y="1514"/>
                    <a:pt x="514" y="1832"/>
                  </a:cubicBezTo>
                  <a:cubicBezTo>
                    <a:pt x="906" y="2077"/>
                    <a:pt x="2159" y="2128"/>
                    <a:pt x="3134" y="2128"/>
                  </a:cubicBezTo>
                  <a:cubicBezTo>
                    <a:pt x="3830" y="2128"/>
                    <a:pt x="4384" y="2102"/>
                    <a:pt x="4384" y="2102"/>
                  </a:cubicBezTo>
                  <a:lnTo>
                    <a:pt x="4759" y="1"/>
                  </a:ln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26" name="Google Shape;926;p37"/>
            <p:cNvSpPr/>
            <p:nvPr/>
          </p:nvSpPr>
          <p:spPr>
            <a:xfrm>
              <a:off x="5168373" y="3243940"/>
              <a:ext cx="91970" cy="152563"/>
            </a:xfrm>
            <a:custGeom>
              <a:rect b="b" l="l" r="r" t="t"/>
              <a:pathLst>
                <a:path extrusionOk="0" h="8888" w="5358">
                  <a:moveTo>
                    <a:pt x="3744" y="1"/>
                  </a:moveTo>
                  <a:cubicBezTo>
                    <a:pt x="3695" y="1"/>
                    <a:pt x="3646" y="3"/>
                    <a:pt x="3596" y="8"/>
                  </a:cubicBezTo>
                  <a:lnTo>
                    <a:pt x="2120" y="163"/>
                  </a:lnTo>
                  <a:cubicBezTo>
                    <a:pt x="1914" y="169"/>
                    <a:pt x="1715" y="230"/>
                    <a:pt x="1542" y="339"/>
                  </a:cubicBezTo>
                  <a:cubicBezTo>
                    <a:pt x="1024" y="670"/>
                    <a:pt x="0" y="1400"/>
                    <a:pt x="512" y="1720"/>
                  </a:cubicBezTo>
                  <a:cubicBezTo>
                    <a:pt x="811" y="1905"/>
                    <a:pt x="1524" y="1957"/>
                    <a:pt x="2224" y="1957"/>
                  </a:cubicBezTo>
                  <a:cubicBezTo>
                    <a:pt x="3102" y="1957"/>
                    <a:pt x="3961" y="1876"/>
                    <a:pt x="3961" y="1876"/>
                  </a:cubicBezTo>
                  <a:lnTo>
                    <a:pt x="3961" y="1876"/>
                  </a:lnTo>
                  <a:lnTo>
                    <a:pt x="440" y="6336"/>
                  </a:lnTo>
                  <a:cubicBezTo>
                    <a:pt x="777" y="7272"/>
                    <a:pt x="813" y="6688"/>
                    <a:pt x="1350" y="8888"/>
                  </a:cubicBezTo>
                  <a:cubicBezTo>
                    <a:pt x="1350" y="8888"/>
                    <a:pt x="2958" y="8342"/>
                    <a:pt x="4191" y="5554"/>
                  </a:cubicBezTo>
                  <a:cubicBezTo>
                    <a:pt x="4946" y="3844"/>
                    <a:pt x="5357" y="2239"/>
                    <a:pt x="5105" y="1083"/>
                  </a:cubicBezTo>
                  <a:cubicBezTo>
                    <a:pt x="4966" y="441"/>
                    <a:pt x="4388" y="1"/>
                    <a:pt x="3744" y="1"/>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27" name="Google Shape;927;p37"/>
            <p:cNvSpPr/>
            <p:nvPr/>
          </p:nvSpPr>
          <p:spPr>
            <a:xfrm>
              <a:off x="5177024" y="3295195"/>
              <a:ext cx="38570" cy="8771"/>
            </a:xfrm>
            <a:custGeom>
              <a:rect b="b" l="l" r="r" t="t"/>
              <a:pathLst>
                <a:path extrusionOk="0" h="511" w="2247">
                  <a:moveTo>
                    <a:pt x="2147" y="1"/>
                  </a:moveTo>
                  <a:cubicBezTo>
                    <a:pt x="2143" y="1"/>
                    <a:pt x="2139" y="1"/>
                    <a:pt x="2134" y="2"/>
                  </a:cubicBezTo>
                  <a:lnTo>
                    <a:pt x="84" y="365"/>
                  </a:lnTo>
                  <a:cubicBezTo>
                    <a:pt x="16" y="378"/>
                    <a:pt x="0" y="470"/>
                    <a:pt x="63" y="503"/>
                  </a:cubicBezTo>
                  <a:cubicBezTo>
                    <a:pt x="73" y="507"/>
                    <a:pt x="85" y="510"/>
                    <a:pt x="97" y="510"/>
                  </a:cubicBezTo>
                  <a:cubicBezTo>
                    <a:pt x="101" y="510"/>
                    <a:pt x="105" y="510"/>
                    <a:pt x="109" y="509"/>
                  </a:cubicBezTo>
                  <a:lnTo>
                    <a:pt x="2161" y="145"/>
                  </a:lnTo>
                  <a:cubicBezTo>
                    <a:pt x="2247" y="126"/>
                    <a:pt x="2230" y="1"/>
                    <a:pt x="2147"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28" name="Google Shape;928;p37"/>
            <p:cNvSpPr/>
            <p:nvPr/>
          </p:nvSpPr>
          <p:spPr>
            <a:xfrm>
              <a:off x="5185400" y="3268692"/>
              <a:ext cx="38656" cy="8788"/>
            </a:xfrm>
            <a:custGeom>
              <a:rect b="b" l="l" r="r" t="t"/>
              <a:pathLst>
                <a:path extrusionOk="0" h="512" w="2252">
                  <a:moveTo>
                    <a:pt x="2149" y="0"/>
                  </a:moveTo>
                  <a:cubicBezTo>
                    <a:pt x="2144" y="0"/>
                    <a:pt x="2140" y="1"/>
                    <a:pt x="2135" y="2"/>
                  </a:cubicBezTo>
                  <a:lnTo>
                    <a:pt x="85" y="367"/>
                  </a:lnTo>
                  <a:cubicBezTo>
                    <a:pt x="15" y="377"/>
                    <a:pt x="0" y="471"/>
                    <a:pt x="63" y="502"/>
                  </a:cubicBezTo>
                  <a:cubicBezTo>
                    <a:pt x="73" y="508"/>
                    <a:pt x="85" y="511"/>
                    <a:pt x="97" y="511"/>
                  </a:cubicBezTo>
                  <a:cubicBezTo>
                    <a:pt x="102" y="511"/>
                    <a:pt x="106" y="511"/>
                    <a:pt x="110" y="510"/>
                  </a:cubicBezTo>
                  <a:lnTo>
                    <a:pt x="2161" y="145"/>
                  </a:lnTo>
                  <a:cubicBezTo>
                    <a:pt x="2251" y="129"/>
                    <a:pt x="2234" y="0"/>
                    <a:pt x="2149"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29" name="Google Shape;929;p37"/>
            <p:cNvSpPr/>
            <p:nvPr/>
          </p:nvSpPr>
          <p:spPr>
            <a:xfrm>
              <a:off x="5164802" y="3324170"/>
              <a:ext cx="38656" cy="8771"/>
            </a:xfrm>
            <a:custGeom>
              <a:rect b="b" l="l" r="r" t="t"/>
              <a:pathLst>
                <a:path extrusionOk="0" h="511" w="2252">
                  <a:moveTo>
                    <a:pt x="2152" y="0"/>
                  </a:moveTo>
                  <a:cubicBezTo>
                    <a:pt x="2147" y="0"/>
                    <a:pt x="2142" y="1"/>
                    <a:pt x="2136" y="2"/>
                  </a:cubicBezTo>
                  <a:lnTo>
                    <a:pt x="85" y="365"/>
                  </a:lnTo>
                  <a:cubicBezTo>
                    <a:pt x="16" y="378"/>
                    <a:pt x="1" y="470"/>
                    <a:pt x="63" y="503"/>
                  </a:cubicBezTo>
                  <a:cubicBezTo>
                    <a:pt x="73" y="507"/>
                    <a:pt x="85" y="510"/>
                    <a:pt x="97" y="510"/>
                  </a:cubicBezTo>
                  <a:cubicBezTo>
                    <a:pt x="102" y="510"/>
                    <a:pt x="106" y="510"/>
                    <a:pt x="110" y="509"/>
                  </a:cubicBezTo>
                  <a:lnTo>
                    <a:pt x="2161" y="145"/>
                  </a:lnTo>
                  <a:cubicBezTo>
                    <a:pt x="2251" y="129"/>
                    <a:pt x="2234" y="0"/>
                    <a:pt x="2152"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30" name="Google Shape;930;p37"/>
            <p:cNvSpPr/>
            <p:nvPr/>
          </p:nvSpPr>
          <p:spPr>
            <a:xfrm>
              <a:off x="4350083" y="3576289"/>
              <a:ext cx="68626" cy="53023"/>
            </a:xfrm>
            <a:custGeom>
              <a:rect b="b" l="l" r="r" t="t"/>
              <a:pathLst>
                <a:path extrusionOk="0" h="3089" w="3998">
                  <a:moveTo>
                    <a:pt x="419" y="0"/>
                  </a:moveTo>
                  <a:lnTo>
                    <a:pt x="1" y="1949"/>
                  </a:lnTo>
                  <a:cubicBezTo>
                    <a:pt x="1" y="1949"/>
                    <a:pt x="2461" y="3088"/>
                    <a:pt x="3326" y="3088"/>
                  </a:cubicBezTo>
                  <a:cubicBezTo>
                    <a:pt x="3369" y="3088"/>
                    <a:pt x="3408" y="3085"/>
                    <a:pt x="3442" y="3080"/>
                  </a:cubicBezTo>
                  <a:cubicBezTo>
                    <a:pt x="3998" y="2984"/>
                    <a:pt x="3370" y="1992"/>
                    <a:pt x="3038" y="1524"/>
                  </a:cubicBezTo>
                  <a:cubicBezTo>
                    <a:pt x="2927" y="1368"/>
                    <a:pt x="2776" y="1245"/>
                    <a:pt x="2600" y="1167"/>
                  </a:cubicBezTo>
                  <a:lnTo>
                    <a:pt x="419" y="0"/>
                  </a:ln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31" name="Google Shape;931;p37"/>
            <p:cNvSpPr/>
            <p:nvPr/>
          </p:nvSpPr>
          <p:spPr>
            <a:xfrm>
              <a:off x="4350838" y="3548997"/>
              <a:ext cx="68591" cy="53023"/>
            </a:xfrm>
            <a:custGeom>
              <a:rect b="b" l="l" r="r" t="t"/>
              <a:pathLst>
                <a:path extrusionOk="0" h="3089" w="3996">
                  <a:moveTo>
                    <a:pt x="417" y="0"/>
                  </a:moveTo>
                  <a:lnTo>
                    <a:pt x="0" y="1949"/>
                  </a:lnTo>
                  <a:cubicBezTo>
                    <a:pt x="0" y="1949"/>
                    <a:pt x="2460" y="3089"/>
                    <a:pt x="3324" y="3089"/>
                  </a:cubicBezTo>
                  <a:cubicBezTo>
                    <a:pt x="3367" y="3089"/>
                    <a:pt x="3406" y="3086"/>
                    <a:pt x="3440" y="3080"/>
                  </a:cubicBezTo>
                  <a:cubicBezTo>
                    <a:pt x="3996" y="2985"/>
                    <a:pt x="3369" y="1994"/>
                    <a:pt x="3036" y="1526"/>
                  </a:cubicBezTo>
                  <a:cubicBezTo>
                    <a:pt x="2926" y="1369"/>
                    <a:pt x="2774" y="1245"/>
                    <a:pt x="2599" y="1169"/>
                  </a:cubicBezTo>
                  <a:lnTo>
                    <a:pt x="417" y="0"/>
                  </a:ln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32" name="Google Shape;932;p37"/>
            <p:cNvSpPr/>
            <p:nvPr/>
          </p:nvSpPr>
          <p:spPr>
            <a:xfrm>
              <a:off x="4351593" y="3521739"/>
              <a:ext cx="68591" cy="53006"/>
            </a:xfrm>
            <a:custGeom>
              <a:rect b="b" l="l" r="r" t="t"/>
              <a:pathLst>
                <a:path extrusionOk="0" h="3088" w="3996">
                  <a:moveTo>
                    <a:pt x="417" y="0"/>
                  </a:moveTo>
                  <a:lnTo>
                    <a:pt x="0" y="1947"/>
                  </a:lnTo>
                  <a:cubicBezTo>
                    <a:pt x="0" y="1947"/>
                    <a:pt x="2458" y="3087"/>
                    <a:pt x="3322" y="3087"/>
                  </a:cubicBezTo>
                  <a:cubicBezTo>
                    <a:pt x="3366" y="3087"/>
                    <a:pt x="3405" y="3084"/>
                    <a:pt x="3440" y="3078"/>
                  </a:cubicBezTo>
                  <a:cubicBezTo>
                    <a:pt x="3995" y="2985"/>
                    <a:pt x="3368" y="1992"/>
                    <a:pt x="3038" y="1524"/>
                  </a:cubicBezTo>
                  <a:cubicBezTo>
                    <a:pt x="2925" y="1368"/>
                    <a:pt x="2774" y="1245"/>
                    <a:pt x="2599" y="1167"/>
                  </a:cubicBezTo>
                  <a:lnTo>
                    <a:pt x="417" y="0"/>
                  </a:ln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33" name="Google Shape;933;p37"/>
            <p:cNvSpPr/>
            <p:nvPr/>
          </p:nvSpPr>
          <p:spPr>
            <a:xfrm>
              <a:off x="4332763" y="3500609"/>
              <a:ext cx="88177" cy="148014"/>
            </a:xfrm>
            <a:custGeom>
              <a:rect b="b" l="l" r="r" t="t"/>
              <a:pathLst>
                <a:path extrusionOk="0" h="8623" w="5137">
                  <a:moveTo>
                    <a:pt x="1897" y="0"/>
                  </a:moveTo>
                  <a:cubicBezTo>
                    <a:pt x="1485" y="0"/>
                    <a:pt x="1083" y="194"/>
                    <a:pt x="835" y="553"/>
                  </a:cubicBezTo>
                  <a:cubicBezTo>
                    <a:pt x="209" y="1464"/>
                    <a:pt x="0" y="2996"/>
                    <a:pt x="50" y="4738"/>
                  </a:cubicBezTo>
                  <a:cubicBezTo>
                    <a:pt x="133" y="7584"/>
                    <a:pt x="1330" y="8623"/>
                    <a:pt x="1330" y="8623"/>
                  </a:cubicBezTo>
                  <a:cubicBezTo>
                    <a:pt x="2570" y="6910"/>
                    <a:pt x="2395" y="7428"/>
                    <a:pt x="3016" y="6737"/>
                  </a:cubicBezTo>
                  <a:lnTo>
                    <a:pt x="1545" y="1640"/>
                  </a:lnTo>
                  <a:lnTo>
                    <a:pt x="1545" y="1640"/>
                  </a:lnTo>
                  <a:cubicBezTo>
                    <a:pt x="1545" y="1640"/>
                    <a:pt x="3631" y="2730"/>
                    <a:pt x="4462" y="2730"/>
                  </a:cubicBezTo>
                  <a:cubicBezTo>
                    <a:pt x="4505" y="2730"/>
                    <a:pt x="4545" y="2727"/>
                    <a:pt x="4581" y="2721"/>
                  </a:cubicBezTo>
                  <a:cubicBezTo>
                    <a:pt x="5136" y="2626"/>
                    <a:pt x="4509" y="1634"/>
                    <a:pt x="4178" y="1166"/>
                  </a:cubicBezTo>
                  <a:cubicBezTo>
                    <a:pt x="4066" y="1010"/>
                    <a:pt x="3915" y="887"/>
                    <a:pt x="3740" y="810"/>
                  </a:cubicBezTo>
                  <a:lnTo>
                    <a:pt x="2518" y="156"/>
                  </a:lnTo>
                  <a:cubicBezTo>
                    <a:pt x="2322" y="51"/>
                    <a:pt x="2108" y="0"/>
                    <a:pt x="1897"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34" name="Google Shape;934;p37"/>
            <p:cNvSpPr/>
            <p:nvPr/>
          </p:nvSpPr>
          <p:spPr>
            <a:xfrm>
              <a:off x="4369823" y="3553082"/>
              <a:ext cx="31515" cy="20169"/>
            </a:xfrm>
            <a:custGeom>
              <a:rect b="b" l="l" r="r" t="t"/>
              <a:pathLst>
                <a:path extrusionOk="0" h="1175" w="1836">
                  <a:moveTo>
                    <a:pt x="99" y="0"/>
                  </a:moveTo>
                  <a:cubicBezTo>
                    <a:pt x="40" y="0"/>
                    <a:pt x="1" y="87"/>
                    <a:pt x="64" y="127"/>
                  </a:cubicBezTo>
                  <a:lnTo>
                    <a:pt x="1709" y="1165"/>
                  </a:lnTo>
                  <a:cubicBezTo>
                    <a:pt x="1719" y="1171"/>
                    <a:pt x="1732" y="1175"/>
                    <a:pt x="1745" y="1175"/>
                  </a:cubicBezTo>
                  <a:cubicBezTo>
                    <a:pt x="1747" y="1175"/>
                    <a:pt x="1750" y="1174"/>
                    <a:pt x="1752" y="1174"/>
                  </a:cubicBezTo>
                  <a:cubicBezTo>
                    <a:pt x="1816" y="1168"/>
                    <a:pt x="1835" y="1084"/>
                    <a:pt x="1781" y="1049"/>
                  </a:cubicBezTo>
                  <a:lnTo>
                    <a:pt x="136" y="12"/>
                  </a:lnTo>
                  <a:cubicBezTo>
                    <a:pt x="123" y="4"/>
                    <a:pt x="111" y="0"/>
                    <a:pt x="99"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35" name="Google Shape;935;p37"/>
            <p:cNvSpPr/>
            <p:nvPr/>
          </p:nvSpPr>
          <p:spPr>
            <a:xfrm>
              <a:off x="4371865" y="3527180"/>
              <a:ext cx="31584" cy="20238"/>
            </a:xfrm>
            <a:custGeom>
              <a:rect b="b" l="l" r="r" t="t"/>
              <a:pathLst>
                <a:path extrusionOk="0" h="1179" w="1840">
                  <a:moveTo>
                    <a:pt x="101" y="1"/>
                  </a:moveTo>
                  <a:cubicBezTo>
                    <a:pt x="41" y="1"/>
                    <a:pt x="0" y="91"/>
                    <a:pt x="67" y="129"/>
                  </a:cubicBezTo>
                  <a:lnTo>
                    <a:pt x="1711" y="1167"/>
                  </a:lnTo>
                  <a:cubicBezTo>
                    <a:pt x="1722" y="1174"/>
                    <a:pt x="1736" y="1178"/>
                    <a:pt x="1749" y="1178"/>
                  </a:cubicBezTo>
                  <a:cubicBezTo>
                    <a:pt x="1751" y="1178"/>
                    <a:pt x="1753" y="1178"/>
                    <a:pt x="1755" y="1178"/>
                  </a:cubicBezTo>
                  <a:cubicBezTo>
                    <a:pt x="1819" y="1172"/>
                    <a:pt x="1839" y="1086"/>
                    <a:pt x="1783" y="1051"/>
                  </a:cubicBezTo>
                  <a:lnTo>
                    <a:pt x="140" y="14"/>
                  </a:lnTo>
                  <a:cubicBezTo>
                    <a:pt x="127" y="5"/>
                    <a:pt x="113" y="1"/>
                    <a:pt x="101"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36" name="Google Shape;936;p37"/>
            <p:cNvSpPr/>
            <p:nvPr/>
          </p:nvSpPr>
          <p:spPr>
            <a:xfrm>
              <a:off x="4370543" y="3582417"/>
              <a:ext cx="31137" cy="20186"/>
            </a:xfrm>
            <a:custGeom>
              <a:rect b="b" l="l" r="r" t="t"/>
              <a:pathLst>
                <a:path extrusionOk="0" h="1176" w="1814">
                  <a:moveTo>
                    <a:pt x="79" y="1"/>
                  </a:moveTo>
                  <a:cubicBezTo>
                    <a:pt x="56" y="1"/>
                    <a:pt x="34" y="12"/>
                    <a:pt x="21" y="33"/>
                  </a:cubicBezTo>
                  <a:cubicBezTo>
                    <a:pt x="1" y="64"/>
                    <a:pt x="10" y="106"/>
                    <a:pt x="43" y="127"/>
                  </a:cubicBezTo>
                  <a:lnTo>
                    <a:pt x="1687" y="1164"/>
                  </a:lnTo>
                  <a:cubicBezTo>
                    <a:pt x="1698" y="1171"/>
                    <a:pt x="1710" y="1175"/>
                    <a:pt x="1723" y="1175"/>
                  </a:cubicBezTo>
                  <a:cubicBezTo>
                    <a:pt x="1725" y="1175"/>
                    <a:pt x="1727" y="1175"/>
                    <a:pt x="1729" y="1175"/>
                  </a:cubicBezTo>
                  <a:cubicBezTo>
                    <a:pt x="1793" y="1167"/>
                    <a:pt x="1813" y="1085"/>
                    <a:pt x="1759" y="1049"/>
                  </a:cubicBezTo>
                  <a:lnTo>
                    <a:pt x="115" y="11"/>
                  </a:lnTo>
                  <a:cubicBezTo>
                    <a:pt x="103" y="4"/>
                    <a:pt x="91" y="1"/>
                    <a:pt x="79"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37" name="Google Shape;937;p37"/>
            <p:cNvSpPr/>
            <p:nvPr/>
          </p:nvSpPr>
          <p:spPr>
            <a:xfrm>
              <a:off x="4640858" y="2800637"/>
              <a:ext cx="29610" cy="15346"/>
            </a:xfrm>
            <a:custGeom>
              <a:rect b="b" l="l" r="r" t="t"/>
              <a:pathLst>
                <a:path extrusionOk="0" h="894" w="1725">
                  <a:moveTo>
                    <a:pt x="852" y="1"/>
                  </a:moveTo>
                  <a:cubicBezTo>
                    <a:pt x="431" y="1"/>
                    <a:pt x="60" y="347"/>
                    <a:pt x="42" y="364"/>
                  </a:cubicBezTo>
                  <a:cubicBezTo>
                    <a:pt x="1" y="404"/>
                    <a:pt x="37" y="461"/>
                    <a:pt x="81" y="461"/>
                  </a:cubicBezTo>
                  <a:cubicBezTo>
                    <a:pt x="93" y="461"/>
                    <a:pt x="106" y="456"/>
                    <a:pt x="118" y="445"/>
                  </a:cubicBezTo>
                  <a:cubicBezTo>
                    <a:pt x="123" y="440"/>
                    <a:pt x="473" y="116"/>
                    <a:pt x="851" y="116"/>
                  </a:cubicBezTo>
                  <a:cubicBezTo>
                    <a:pt x="862" y="116"/>
                    <a:pt x="872" y="117"/>
                    <a:pt x="883" y="117"/>
                  </a:cubicBezTo>
                  <a:cubicBezTo>
                    <a:pt x="422" y="381"/>
                    <a:pt x="541" y="839"/>
                    <a:pt x="543" y="846"/>
                  </a:cubicBezTo>
                  <a:cubicBezTo>
                    <a:pt x="550" y="870"/>
                    <a:pt x="572" y="885"/>
                    <a:pt x="598" y="885"/>
                  </a:cubicBezTo>
                  <a:cubicBezTo>
                    <a:pt x="600" y="885"/>
                    <a:pt x="603" y="885"/>
                    <a:pt x="605" y="885"/>
                  </a:cubicBezTo>
                  <a:lnTo>
                    <a:pt x="611" y="883"/>
                  </a:lnTo>
                  <a:cubicBezTo>
                    <a:pt x="641" y="874"/>
                    <a:pt x="660" y="844"/>
                    <a:pt x="650" y="814"/>
                  </a:cubicBezTo>
                  <a:cubicBezTo>
                    <a:pt x="645" y="794"/>
                    <a:pt x="533" y="360"/>
                    <a:pt x="1056" y="155"/>
                  </a:cubicBezTo>
                  <a:cubicBezTo>
                    <a:pt x="1288" y="240"/>
                    <a:pt x="1475" y="471"/>
                    <a:pt x="1610" y="857"/>
                  </a:cubicBezTo>
                  <a:cubicBezTo>
                    <a:pt x="1618" y="879"/>
                    <a:pt x="1638" y="893"/>
                    <a:pt x="1661" y="893"/>
                  </a:cubicBezTo>
                  <a:cubicBezTo>
                    <a:pt x="1664" y="893"/>
                    <a:pt x="1667" y="893"/>
                    <a:pt x="1670" y="892"/>
                  </a:cubicBezTo>
                  <a:cubicBezTo>
                    <a:pt x="1675" y="892"/>
                    <a:pt x="1678" y="892"/>
                    <a:pt x="1681" y="891"/>
                  </a:cubicBezTo>
                  <a:cubicBezTo>
                    <a:pt x="1709" y="880"/>
                    <a:pt x="1725" y="849"/>
                    <a:pt x="1716" y="821"/>
                  </a:cubicBezTo>
                  <a:cubicBezTo>
                    <a:pt x="1569" y="404"/>
                    <a:pt x="1360" y="151"/>
                    <a:pt x="1096" y="53"/>
                  </a:cubicBezTo>
                  <a:cubicBezTo>
                    <a:pt x="1087" y="45"/>
                    <a:pt x="1078" y="41"/>
                    <a:pt x="1065" y="41"/>
                  </a:cubicBezTo>
                  <a:cubicBezTo>
                    <a:pt x="1051" y="36"/>
                    <a:pt x="1037" y="25"/>
                    <a:pt x="1021" y="20"/>
                  </a:cubicBezTo>
                  <a:cubicBezTo>
                    <a:pt x="965" y="7"/>
                    <a:pt x="908" y="1"/>
                    <a:pt x="852"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38" name="Google Shape;938;p37"/>
            <p:cNvSpPr/>
            <p:nvPr/>
          </p:nvSpPr>
          <p:spPr>
            <a:xfrm>
              <a:off x="4883211" y="2766633"/>
              <a:ext cx="29558" cy="15363"/>
            </a:xfrm>
            <a:custGeom>
              <a:rect b="b" l="l" r="r" t="t"/>
              <a:pathLst>
                <a:path extrusionOk="0" h="895" w="1722">
                  <a:moveTo>
                    <a:pt x="874" y="0"/>
                  </a:moveTo>
                  <a:cubicBezTo>
                    <a:pt x="819" y="0"/>
                    <a:pt x="762" y="6"/>
                    <a:pt x="706" y="20"/>
                  </a:cubicBezTo>
                  <a:cubicBezTo>
                    <a:pt x="688" y="25"/>
                    <a:pt x="676" y="36"/>
                    <a:pt x="660" y="40"/>
                  </a:cubicBezTo>
                  <a:cubicBezTo>
                    <a:pt x="649" y="40"/>
                    <a:pt x="639" y="45"/>
                    <a:pt x="631" y="53"/>
                  </a:cubicBezTo>
                  <a:cubicBezTo>
                    <a:pt x="367" y="151"/>
                    <a:pt x="158" y="404"/>
                    <a:pt x="11" y="820"/>
                  </a:cubicBezTo>
                  <a:cubicBezTo>
                    <a:pt x="0" y="849"/>
                    <a:pt x="16" y="881"/>
                    <a:pt x="46" y="891"/>
                  </a:cubicBezTo>
                  <a:cubicBezTo>
                    <a:pt x="49" y="892"/>
                    <a:pt x="52" y="892"/>
                    <a:pt x="55" y="894"/>
                  </a:cubicBezTo>
                  <a:cubicBezTo>
                    <a:pt x="57" y="894"/>
                    <a:pt x="60" y="894"/>
                    <a:pt x="62" y="894"/>
                  </a:cubicBezTo>
                  <a:cubicBezTo>
                    <a:pt x="86" y="894"/>
                    <a:pt x="107" y="879"/>
                    <a:pt x="116" y="856"/>
                  </a:cubicBezTo>
                  <a:cubicBezTo>
                    <a:pt x="250" y="471"/>
                    <a:pt x="437" y="240"/>
                    <a:pt x="670" y="154"/>
                  </a:cubicBezTo>
                  <a:cubicBezTo>
                    <a:pt x="1192" y="360"/>
                    <a:pt x="1082" y="794"/>
                    <a:pt x="1075" y="814"/>
                  </a:cubicBezTo>
                  <a:cubicBezTo>
                    <a:pt x="1068" y="844"/>
                    <a:pt x="1085" y="875"/>
                    <a:pt x="1114" y="883"/>
                  </a:cubicBezTo>
                  <a:cubicBezTo>
                    <a:pt x="1117" y="883"/>
                    <a:pt x="1119" y="884"/>
                    <a:pt x="1122" y="884"/>
                  </a:cubicBezTo>
                  <a:cubicBezTo>
                    <a:pt x="1125" y="885"/>
                    <a:pt x="1128" y="885"/>
                    <a:pt x="1131" y="885"/>
                  </a:cubicBezTo>
                  <a:cubicBezTo>
                    <a:pt x="1154" y="885"/>
                    <a:pt x="1176" y="869"/>
                    <a:pt x="1183" y="845"/>
                  </a:cubicBezTo>
                  <a:cubicBezTo>
                    <a:pt x="1185" y="841"/>
                    <a:pt x="1305" y="381"/>
                    <a:pt x="844" y="117"/>
                  </a:cubicBezTo>
                  <a:cubicBezTo>
                    <a:pt x="855" y="116"/>
                    <a:pt x="865" y="116"/>
                    <a:pt x="875" y="116"/>
                  </a:cubicBezTo>
                  <a:cubicBezTo>
                    <a:pt x="1252" y="116"/>
                    <a:pt x="1604" y="441"/>
                    <a:pt x="1609" y="444"/>
                  </a:cubicBezTo>
                  <a:cubicBezTo>
                    <a:pt x="1620" y="454"/>
                    <a:pt x="1633" y="458"/>
                    <a:pt x="1644" y="458"/>
                  </a:cubicBezTo>
                  <a:cubicBezTo>
                    <a:pt x="1687" y="458"/>
                    <a:pt x="1722" y="404"/>
                    <a:pt x="1685" y="363"/>
                  </a:cubicBezTo>
                  <a:cubicBezTo>
                    <a:pt x="1667" y="347"/>
                    <a:pt x="1295" y="0"/>
                    <a:pt x="87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39" name="Google Shape;939;p37"/>
            <p:cNvSpPr/>
            <p:nvPr/>
          </p:nvSpPr>
          <p:spPr>
            <a:xfrm>
              <a:off x="4794862" y="3935329"/>
              <a:ext cx="4308" cy="437862"/>
            </a:xfrm>
            <a:custGeom>
              <a:rect b="b" l="l" r="r" t="t"/>
              <a:pathLst>
                <a:path extrusionOk="0" h="25509" w="251">
                  <a:moveTo>
                    <a:pt x="126" y="0"/>
                  </a:moveTo>
                  <a:cubicBezTo>
                    <a:pt x="57" y="0"/>
                    <a:pt x="1" y="56"/>
                    <a:pt x="1" y="126"/>
                  </a:cubicBezTo>
                  <a:lnTo>
                    <a:pt x="1" y="25383"/>
                  </a:lnTo>
                  <a:cubicBezTo>
                    <a:pt x="1" y="25452"/>
                    <a:pt x="57" y="25508"/>
                    <a:pt x="126" y="25508"/>
                  </a:cubicBezTo>
                  <a:cubicBezTo>
                    <a:pt x="194" y="25508"/>
                    <a:pt x="251" y="25452"/>
                    <a:pt x="251" y="25383"/>
                  </a:cubicBezTo>
                  <a:lnTo>
                    <a:pt x="251" y="126"/>
                  </a:lnTo>
                  <a:cubicBezTo>
                    <a:pt x="251" y="56"/>
                    <a:pt x="194" y="0"/>
                    <a:pt x="126"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40" name="Google Shape;940;p37"/>
            <p:cNvSpPr/>
            <p:nvPr/>
          </p:nvSpPr>
          <p:spPr>
            <a:xfrm>
              <a:off x="6418585" y="2724133"/>
              <a:ext cx="635826" cy="562360"/>
            </a:xfrm>
            <a:custGeom>
              <a:rect b="b" l="l" r="r" t="t"/>
              <a:pathLst>
                <a:path extrusionOk="0" h="32762" w="37042">
                  <a:moveTo>
                    <a:pt x="25103" y="0"/>
                  </a:moveTo>
                  <a:lnTo>
                    <a:pt x="7852" y="9112"/>
                  </a:lnTo>
                  <a:cubicBezTo>
                    <a:pt x="7852" y="9112"/>
                    <a:pt x="0" y="12108"/>
                    <a:pt x="4456" y="24597"/>
                  </a:cubicBezTo>
                  <a:cubicBezTo>
                    <a:pt x="6618" y="30658"/>
                    <a:pt x="11480" y="32761"/>
                    <a:pt x="16593" y="32761"/>
                  </a:cubicBezTo>
                  <a:cubicBezTo>
                    <a:pt x="22019" y="32761"/>
                    <a:pt x="27728" y="30393"/>
                    <a:pt x="30798" y="27872"/>
                  </a:cubicBezTo>
                  <a:cubicBezTo>
                    <a:pt x="37042" y="22744"/>
                    <a:pt x="26402" y="13132"/>
                    <a:pt x="26429" y="8033"/>
                  </a:cubicBezTo>
                  <a:cubicBezTo>
                    <a:pt x="26449" y="4092"/>
                    <a:pt x="25103" y="0"/>
                    <a:pt x="25103"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41" name="Google Shape;941;p37"/>
            <p:cNvSpPr/>
            <p:nvPr/>
          </p:nvSpPr>
          <p:spPr>
            <a:xfrm>
              <a:off x="6393456" y="3964750"/>
              <a:ext cx="287033" cy="998505"/>
            </a:xfrm>
            <a:custGeom>
              <a:rect b="b" l="l" r="r" t="t"/>
              <a:pathLst>
                <a:path extrusionOk="0" h="58171" w="16722">
                  <a:moveTo>
                    <a:pt x="16721" y="0"/>
                  </a:moveTo>
                  <a:lnTo>
                    <a:pt x="871" y="139"/>
                  </a:lnTo>
                  <a:cubicBezTo>
                    <a:pt x="1207" y="4089"/>
                    <a:pt x="1" y="23211"/>
                    <a:pt x="466" y="26451"/>
                  </a:cubicBezTo>
                  <a:cubicBezTo>
                    <a:pt x="742" y="28370"/>
                    <a:pt x="2489" y="55324"/>
                    <a:pt x="2851" y="58004"/>
                  </a:cubicBezTo>
                  <a:cubicBezTo>
                    <a:pt x="2867" y="58118"/>
                    <a:pt x="3302" y="58171"/>
                    <a:pt x="3958" y="58171"/>
                  </a:cubicBezTo>
                  <a:cubicBezTo>
                    <a:pt x="6071" y="58171"/>
                    <a:pt x="10473" y="57621"/>
                    <a:pt x="10511" y="56786"/>
                  </a:cubicBezTo>
                  <a:cubicBezTo>
                    <a:pt x="10575" y="55400"/>
                    <a:pt x="12843" y="30641"/>
                    <a:pt x="12572" y="26828"/>
                  </a:cubicBezTo>
                  <a:cubicBezTo>
                    <a:pt x="12430" y="24835"/>
                    <a:pt x="16448" y="3835"/>
                    <a:pt x="16721" y="0"/>
                  </a:cubicBezTo>
                  <a:close/>
                </a:path>
              </a:pathLst>
            </a:custGeom>
            <a:solidFill>
              <a:srgbClr val="DB8B4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42" name="Google Shape;942;p37"/>
            <p:cNvSpPr/>
            <p:nvPr/>
          </p:nvSpPr>
          <p:spPr>
            <a:xfrm>
              <a:off x="6192179" y="4915743"/>
              <a:ext cx="428747" cy="218528"/>
            </a:xfrm>
            <a:custGeom>
              <a:rect b="b" l="l" r="r" t="t"/>
              <a:pathLst>
                <a:path extrusionOk="0" h="12731" w="24978">
                  <a:moveTo>
                    <a:pt x="22316" y="1"/>
                  </a:moveTo>
                  <a:lnTo>
                    <a:pt x="13346" y="1423"/>
                  </a:lnTo>
                  <a:lnTo>
                    <a:pt x="0" y="12730"/>
                  </a:lnTo>
                  <a:lnTo>
                    <a:pt x="16827" y="11732"/>
                  </a:lnTo>
                  <a:lnTo>
                    <a:pt x="19179" y="8871"/>
                  </a:lnTo>
                  <a:lnTo>
                    <a:pt x="20611" y="11492"/>
                  </a:lnTo>
                  <a:lnTo>
                    <a:pt x="24978" y="11214"/>
                  </a:lnTo>
                  <a:lnTo>
                    <a:pt x="22316" y="1"/>
                  </a:ln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43" name="Google Shape;943;p37"/>
            <p:cNvSpPr/>
            <p:nvPr/>
          </p:nvSpPr>
          <p:spPr>
            <a:xfrm>
              <a:off x="6192179" y="5044274"/>
              <a:ext cx="313261" cy="89996"/>
            </a:xfrm>
            <a:custGeom>
              <a:rect b="b" l="l" r="r" t="t"/>
              <a:pathLst>
                <a:path extrusionOk="0" h="5243" w="18250">
                  <a:moveTo>
                    <a:pt x="6187" y="1"/>
                  </a:moveTo>
                  <a:lnTo>
                    <a:pt x="0" y="5242"/>
                  </a:lnTo>
                  <a:lnTo>
                    <a:pt x="0" y="5242"/>
                  </a:lnTo>
                  <a:lnTo>
                    <a:pt x="16827" y="4244"/>
                  </a:lnTo>
                  <a:lnTo>
                    <a:pt x="18249" y="2514"/>
                  </a:lnTo>
                  <a:lnTo>
                    <a:pt x="18249" y="2514"/>
                  </a:lnTo>
                  <a:lnTo>
                    <a:pt x="7020" y="3227"/>
                  </a:lnTo>
                  <a:lnTo>
                    <a:pt x="6187" y="1"/>
                  </a:ln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44" name="Google Shape;944;p37"/>
            <p:cNvSpPr/>
            <p:nvPr/>
          </p:nvSpPr>
          <p:spPr>
            <a:xfrm>
              <a:off x="6531720" y="5081660"/>
              <a:ext cx="89207" cy="31343"/>
            </a:xfrm>
            <a:custGeom>
              <a:rect b="b" l="l" r="r" t="t"/>
              <a:pathLst>
                <a:path extrusionOk="0" h="1826" w="5197">
                  <a:moveTo>
                    <a:pt x="4829" y="1"/>
                  </a:moveTo>
                  <a:lnTo>
                    <a:pt x="0" y="308"/>
                  </a:lnTo>
                  <a:lnTo>
                    <a:pt x="830" y="1826"/>
                  </a:lnTo>
                  <a:lnTo>
                    <a:pt x="5197" y="1548"/>
                  </a:lnTo>
                  <a:lnTo>
                    <a:pt x="4829" y="1"/>
                  </a:lnTo>
                  <a:close/>
                </a:path>
              </a:pathLst>
            </a:custGeom>
            <a:solidFill>
              <a:srgbClr val="4D31AD"/>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45" name="Google Shape;945;p37"/>
            <p:cNvSpPr/>
            <p:nvPr/>
          </p:nvSpPr>
          <p:spPr>
            <a:xfrm>
              <a:off x="6364275" y="4917991"/>
              <a:ext cx="187304" cy="73998"/>
            </a:xfrm>
            <a:custGeom>
              <a:rect b="b" l="l" r="r" t="t"/>
              <a:pathLst>
                <a:path extrusionOk="0" h="4311" w="10912">
                  <a:moveTo>
                    <a:pt x="4612" y="1"/>
                  </a:moveTo>
                  <a:lnTo>
                    <a:pt x="0" y="4107"/>
                  </a:lnTo>
                  <a:cubicBezTo>
                    <a:pt x="758" y="4248"/>
                    <a:pt x="1481" y="4310"/>
                    <a:pt x="2166" y="4310"/>
                  </a:cubicBezTo>
                  <a:cubicBezTo>
                    <a:pt x="7782" y="4310"/>
                    <a:pt x="10911" y="90"/>
                    <a:pt x="10911" y="90"/>
                  </a:cubicBezTo>
                  <a:lnTo>
                    <a:pt x="4612" y="1"/>
                  </a:lnTo>
                  <a:close/>
                </a:path>
              </a:pathLst>
            </a:custGeom>
            <a:solidFill>
              <a:srgbClr val="DB8B4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46" name="Google Shape;946;p37"/>
            <p:cNvSpPr/>
            <p:nvPr/>
          </p:nvSpPr>
          <p:spPr>
            <a:xfrm>
              <a:off x="5994713" y="3042938"/>
              <a:ext cx="648974" cy="461721"/>
            </a:xfrm>
            <a:custGeom>
              <a:rect b="b" l="l" r="r" t="t"/>
              <a:pathLst>
                <a:path extrusionOk="0" h="26899" w="37808">
                  <a:moveTo>
                    <a:pt x="30702" y="1"/>
                  </a:moveTo>
                  <a:cubicBezTo>
                    <a:pt x="30171" y="1"/>
                    <a:pt x="29618" y="348"/>
                    <a:pt x="28866" y="1144"/>
                  </a:cubicBezTo>
                  <a:lnTo>
                    <a:pt x="14287" y="18495"/>
                  </a:lnTo>
                  <a:lnTo>
                    <a:pt x="418" y="21155"/>
                  </a:lnTo>
                  <a:lnTo>
                    <a:pt x="0" y="26899"/>
                  </a:lnTo>
                  <a:lnTo>
                    <a:pt x="0" y="26899"/>
                  </a:lnTo>
                  <a:lnTo>
                    <a:pt x="18570" y="26294"/>
                  </a:lnTo>
                  <a:lnTo>
                    <a:pt x="36036" y="7804"/>
                  </a:lnTo>
                  <a:cubicBezTo>
                    <a:pt x="37808" y="5927"/>
                    <a:pt x="36329" y="4633"/>
                    <a:pt x="34452" y="2860"/>
                  </a:cubicBezTo>
                  <a:lnTo>
                    <a:pt x="33181" y="1659"/>
                  </a:lnTo>
                  <a:cubicBezTo>
                    <a:pt x="32101" y="639"/>
                    <a:pt x="31421" y="1"/>
                    <a:pt x="30702" y="1"/>
                  </a:cubicBezTo>
                  <a:close/>
                </a:path>
              </a:pathLst>
            </a:custGeom>
            <a:solidFill>
              <a:srgbClr val="DB8B4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47" name="Google Shape;947;p37"/>
            <p:cNvSpPr/>
            <p:nvPr/>
          </p:nvSpPr>
          <p:spPr>
            <a:xfrm>
              <a:off x="6288303" y="3226055"/>
              <a:ext cx="168595" cy="146761"/>
            </a:xfrm>
            <a:custGeom>
              <a:rect b="b" l="l" r="r" t="t"/>
              <a:pathLst>
                <a:path extrusionOk="0" h="8550" w="9822">
                  <a:moveTo>
                    <a:pt x="1973" y="0"/>
                  </a:moveTo>
                  <a:cubicBezTo>
                    <a:pt x="1972" y="1"/>
                    <a:pt x="0" y="3641"/>
                    <a:pt x="3345" y="3641"/>
                  </a:cubicBezTo>
                  <a:cubicBezTo>
                    <a:pt x="3377" y="3641"/>
                    <a:pt x="3410" y="3641"/>
                    <a:pt x="3444" y="3640"/>
                  </a:cubicBezTo>
                  <a:lnTo>
                    <a:pt x="3444" y="3640"/>
                  </a:lnTo>
                  <a:cubicBezTo>
                    <a:pt x="3444" y="3640"/>
                    <a:pt x="3048" y="6432"/>
                    <a:pt x="5647" y="6432"/>
                  </a:cubicBezTo>
                  <a:cubicBezTo>
                    <a:pt x="5833" y="6432"/>
                    <a:pt x="6034" y="6418"/>
                    <a:pt x="6252" y="6387"/>
                  </a:cubicBezTo>
                  <a:cubicBezTo>
                    <a:pt x="6252" y="6387"/>
                    <a:pt x="6371" y="8549"/>
                    <a:pt x="7865" y="8549"/>
                  </a:cubicBezTo>
                  <a:cubicBezTo>
                    <a:pt x="8355" y="8549"/>
                    <a:pt x="8992" y="8317"/>
                    <a:pt x="9821" y="7701"/>
                  </a:cubicBezTo>
                  <a:lnTo>
                    <a:pt x="1973" y="0"/>
                  </a:ln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48" name="Google Shape;948;p37"/>
            <p:cNvSpPr/>
            <p:nvPr/>
          </p:nvSpPr>
          <p:spPr>
            <a:xfrm>
              <a:off x="6323783" y="3022701"/>
              <a:ext cx="337927" cy="336503"/>
            </a:xfrm>
            <a:custGeom>
              <a:rect b="b" l="l" r="r" t="t"/>
              <a:pathLst>
                <a:path extrusionOk="0" h="19604" w="19687">
                  <a:moveTo>
                    <a:pt x="13233" y="1"/>
                  </a:moveTo>
                  <a:cubicBezTo>
                    <a:pt x="11971" y="1"/>
                    <a:pt x="10714" y="511"/>
                    <a:pt x="9796" y="1515"/>
                  </a:cubicBezTo>
                  <a:lnTo>
                    <a:pt x="1" y="12038"/>
                  </a:lnTo>
                  <a:lnTo>
                    <a:pt x="8052" y="19604"/>
                  </a:lnTo>
                  <a:lnTo>
                    <a:pt x="11919" y="15571"/>
                  </a:lnTo>
                  <a:lnTo>
                    <a:pt x="17952" y="8968"/>
                  </a:lnTo>
                  <a:cubicBezTo>
                    <a:pt x="19687" y="7069"/>
                    <a:pt x="19553" y="4125"/>
                    <a:pt x="17656" y="2392"/>
                  </a:cubicBezTo>
                  <a:lnTo>
                    <a:pt x="16370" y="1219"/>
                  </a:lnTo>
                  <a:cubicBezTo>
                    <a:pt x="15478" y="403"/>
                    <a:pt x="14353" y="1"/>
                    <a:pt x="13233"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49" name="Google Shape;949;p37"/>
            <p:cNvSpPr/>
            <p:nvPr/>
          </p:nvSpPr>
          <p:spPr>
            <a:xfrm>
              <a:off x="5803443" y="3406081"/>
              <a:ext cx="241357" cy="139311"/>
            </a:xfrm>
            <a:custGeom>
              <a:rect b="b" l="l" r="r" t="t"/>
              <a:pathLst>
                <a:path extrusionOk="0" h="8116" w="14061">
                  <a:moveTo>
                    <a:pt x="11561" y="0"/>
                  </a:moveTo>
                  <a:lnTo>
                    <a:pt x="5357" y="3029"/>
                  </a:lnTo>
                  <a:lnTo>
                    <a:pt x="861" y="4960"/>
                  </a:lnTo>
                  <a:cubicBezTo>
                    <a:pt x="314" y="5194"/>
                    <a:pt x="0" y="5774"/>
                    <a:pt x="103" y="6361"/>
                  </a:cubicBezTo>
                  <a:cubicBezTo>
                    <a:pt x="200" y="6919"/>
                    <a:pt x="652" y="7348"/>
                    <a:pt x="1215" y="7417"/>
                  </a:cubicBezTo>
                  <a:lnTo>
                    <a:pt x="6964" y="8106"/>
                  </a:lnTo>
                  <a:cubicBezTo>
                    <a:pt x="7014" y="8112"/>
                    <a:pt x="7065" y="8115"/>
                    <a:pt x="7115" y="8115"/>
                  </a:cubicBezTo>
                  <a:cubicBezTo>
                    <a:pt x="7265" y="8115"/>
                    <a:pt x="7414" y="8089"/>
                    <a:pt x="7555" y="8038"/>
                  </a:cubicBezTo>
                  <a:lnTo>
                    <a:pt x="14061" y="5649"/>
                  </a:lnTo>
                  <a:lnTo>
                    <a:pt x="11561" y="0"/>
                  </a:lnTo>
                  <a:close/>
                </a:path>
              </a:pathLst>
            </a:custGeom>
            <a:solidFill>
              <a:srgbClr val="DB8B4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50" name="Google Shape;950;p37"/>
            <p:cNvSpPr/>
            <p:nvPr/>
          </p:nvSpPr>
          <p:spPr>
            <a:xfrm>
              <a:off x="5904133" y="3404210"/>
              <a:ext cx="104569" cy="35686"/>
            </a:xfrm>
            <a:custGeom>
              <a:rect b="b" l="l" r="r" t="t"/>
              <a:pathLst>
                <a:path extrusionOk="0" h="2079" w="6092">
                  <a:moveTo>
                    <a:pt x="467" y="0"/>
                  </a:moveTo>
                  <a:cubicBezTo>
                    <a:pt x="179" y="0"/>
                    <a:pt x="1" y="326"/>
                    <a:pt x="171" y="560"/>
                  </a:cubicBezTo>
                  <a:cubicBezTo>
                    <a:pt x="501" y="1014"/>
                    <a:pt x="1253" y="1632"/>
                    <a:pt x="2959" y="1985"/>
                  </a:cubicBezTo>
                  <a:cubicBezTo>
                    <a:pt x="3274" y="2050"/>
                    <a:pt x="3558" y="2079"/>
                    <a:pt x="3813" y="2079"/>
                  </a:cubicBezTo>
                  <a:cubicBezTo>
                    <a:pt x="5935" y="2079"/>
                    <a:pt x="6092" y="72"/>
                    <a:pt x="6092" y="72"/>
                  </a:cubicBezTo>
                  <a:lnTo>
                    <a:pt x="471" y="0"/>
                  </a:lnTo>
                  <a:cubicBezTo>
                    <a:pt x="470" y="0"/>
                    <a:pt x="468" y="0"/>
                    <a:pt x="467" y="0"/>
                  </a:cubicBezTo>
                  <a:close/>
                </a:path>
              </a:pathLst>
            </a:custGeom>
            <a:solidFill>
              <a:srgbClr val="BA6A2B"/>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51" name="Google Shape;951;p37"/>
            <p:cNvSpPr/>
            <p:nvPr/>
          </p:nvSpPr>
          <p:spPr>
            <a:xfrm>
              <a:off x="5950479" y="3448770"/>
              <a:ext cx="22486" cy="43839"/>
            </a:xfrm>
            <a:custGeom>
              <a:rect b="b" l="l" r="r" t="t"/>
              <a:pathLst>
                <a:path extrusionOk="0" h="2554" w="1310">
                  <a:moveTo>
                    <a:pt x="1198" y="1"/>
                  </a:moveTo>
                  <a:cubicBezTo>
                    <a:pt x="1183" y="1"/>
                    <a:pt x="1168" y="5"/>
                    <a:pt x="1153" y="16"/>
                  </a:cubicBezTo>
                  <a:cubicBezTo>
                    <a:pt x="1141" y="24"/>
                    <a:pt x="0" y="863"/>
                    <a:pt x="868" y="2512"/>
                  </a:cubicBezTo>
                  <a:cubicBezTo>
                    <a:pt x="882" y="2537"/>
                    <a:pt x="908" y="2554"/>
                    <a:pt x="938" y="2554"/>
                  </a:cubicBezTo>
                  <a:cubicBezTo>
                    <a:pt x="996" y="2554"/>
                    <a:pt x="1033" y="2492"/>
                    <a:pt x="1006" y="2439"/>
                  </a:cubicBezTo>
                  <a:cubicBezTo>
                    <a:pt x="203" y="914"/>
                    <a:pt x="1201" y="173"/>
                    <a:pt x="1244" y="142"/>
                  </a:cubicBezTo>
                  <a:cubicBezTo>
                    <a:pt x="1310" y="92"/>
                    <a:pt x="1262" y="1"/>
                    <a:pt x="1198" y="1"/>
                  </a:cubicBezTo>
                  <a:close/>
                </a:path>
              </a:pathLst>
            </a:custGeom>
            <a:solidFill>
              <a:srgbClr val="0C0E3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52" name="Google Shape;952;p37"/>
            <p:cNvSpPr/>
            <p:nvPr/>
          </p:nvSpPr>
          <p:spPr>
            <a:xfrm>
              <a:off x="5942257" y="3458348"/>
              <a:ext cx="21147" cy="7759"/>
            </a:xfrm>
            <a:custGeom>
              <a:rect b="b" l="l" r="r" t="t"/>
              <a:pathLst>
                <a:path extrusionOk="0" h="452" w="1232">
                  <a:moveTo>
                    <a:pt x="113" y="1"/>
                  </a:moveTo>
                  <a:cubicBezTo>
                    <a:pt x="51" y="1"/>
                    <a:pt x="0" y="83"/>
                    <a:pt x="61" y="138"/>
                  </a:cubicBezTo>
                  <a:cubicBezTo>
                    <a:pt x="78" y="152"/>
                    <a:pt x="432" y="452"/>
                    <a:pt x="983" y="452"/>
                  </a:cubicBezTo>
                  <a:cubicBezTo>
                    <a:pt x="1041" y="452"/>
                    <a:pt x="1100" y="448"/>
                    <a:pt x="1158" y="442"/>
                  </a:cubicBezTo>
                  <a:cubicBezTo>
                    <a:pt x="1200" y="436"/>
                    <a:pt x="1231" y="398"/>
                    <a:pt x="1226" y="356"/>
                  </a:cubicBezTo>
                  <a:cubicBezTo>
                    <a:pt x="1222" y="317"/>
                    <a:pt x="1195" y="285"/>
                    <a:pt x="1153" y="285"/>
                  </a:cubicBezTo>
                  <a:cubicBezTo>
                    <a:pt x="1149" y="285"/>
                    <a:pt x="1144" y="285"/>
                    <a:pt x="1139" y="286"/>
                  </a:cubicBezTo>
                  <a:cubicBezTo>
                    <a:pt x="1084" y="293"/>
                    <a:pt x="1031" y="296"/>
                    <a:pt x="980" y="296"/>
                  </a:cubicBezTo>
                  <a:cubicBezTo>
                    <a:pt x="487" y="296"/>
                    <a:pt x="165" y="24"/>
                    <a:pt x="163" y="19"/>
                  </a:cubicBezTo>
                  <a:cubicBezTo>
                    <a:pt x="146" y="6"/>
                    <a:pt x="129" y="1"/>
                    <a:pt x="113" y="1"/>
                  </a:cubicBezTo>
                  <a:close/>
                </a:path>
              </a:pathLst>
            </a:custGeom>
            <a:solidFill>
              <a:srgbClr val="0C0E3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53" name="Google Shape;953;p37"/>
            <p:cNvSpPr/>
            <p:nvPr/>
          </p:nvSpPr>
          <p:spPr>
            <a:xfrm>
              <a:off x="5829019" y="3508161"/>
              <a:ext cx="74324" cy="22864"/>
            </a:xfrm>
            <a:custGeom>
              <a:rect b="b" l="l" r="r" t="t"/>
              <a:pathLst>
                <a:path extrusionOk="0" h="1332" w="4330">
                  <a:moveTo>
                    <a:pt x="4216" y="1"/>
                  </a:moveTo>
                  <a:cubicBezTo>
                    <a:pt x="4209" y="1"/>
                    <a:pt x="4202" y="2"/>
                    <a:pt x="4195" y="3"/>
                  </a:cubicBezTo>
                  <a:lnTo>
                    <a:pt x="78" y="1173"/>
                  </a:lnTo>
                  <a:cubicBezTo>
                    <a:pt x="58" y="1180"/>
                    <a:pt x="39" y="1194"/>
                    <a:pt x="30" y="1212"/>
                  </a:cubicBezTo>
                  <a:cubicBezTo>
                    <a:pt x="1" y="1269"/>
                    <a:pt x="42" y="1331"/>
                    <a:pt x="100" y="1331"/>
                  </a:cubicBezTo>
                  <a:cubicBezTo>
                    <a:pt x="107" y="1331"/>
                    <a:pt x="115" y="1330"/>
                    <a:pt x="123" y="1328"/>
                  </a:cubicBezTo>
                  <a:lnTo>
                    <a:pt x="4240" y="158"/>
                  </a:lnTo>
                  <a:cubicBezTo>
                    <a:pt x="4330" y="128"/>
                    <a:pt x="4300" y="1"/>
                    <a:pt x="4216" y="1"/>
                  </a:cubicBezTo>
                  <a:close/>
                </a:path>
              </a:pathLst>
            </a:custGeom>
            <a:solidFill>
              <a:srgbClr val="0C0E3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54" name="Google Shape;954;p37"/>
            <p:cNvSpPr/>
            <p:nvPr/>
          </p:nvSpPr>
          <p:spPr>
            <a:xfrm>
              <a:off x="5811408" y="3498034"/>
              <a:ext cx="63287" cy="20238"/>
            </a:xfrm>
            <a:custGeom>
              <a:rect b="b" l="l" r="r" t="t"/>
              <a:pathLst>
                <a:path extrusionOk="0" h="1179" w="3687">
                  <a:moveTo>
                    <a:pt x="3573" y="0"/>
                  </a:moveTo>
                  <a:cubicBezTo>
                    <a:pt x="3564" y="0"/>
                    <a:pt x="3556" y="1"/>
                    <a:pt x="3547" y="4"/>
                  </a:cubicBezTo>
                  <a:lnTo>
                    <a:pt x="79" y="1021"/>
                  </a:lnTo>
                  <a:cubicBezTo>
                    <a:pt x="57" y="1026"/>
                    <a:pt x="40" y="1041"/>
                    <a:pt x="29" y="1060"/>
                  </a:cubicBezTo>
                  <a:cubicBezTo>
                    <a:pt x="0" y="1116"/>
                    <a:pt x="42" y="1179"/>
                    <a:pt x="99" y="1179"/>
                  </a:cubicBezTo>
                  <a:cubicBezTo>
                    <a:pt x="107" y="1179"/>
                    <a:pt x="115" y="1178"/>
                    <a:pt x="123" y="1175"/>
                  </a:cubicBezTo>
                  <a:lnTo>
                    <a:pt x="3592" y="160"/>
                  </a:lnTo>
                  <a:cubicBezTo>
                    <a:pt x="3686" y="133"/>
                    <a:pt x="3658" y="0"/>
                    <a:pt x="3573" y="0"/>
                  </a:cubicBezTo>
                  <a:close/>
                </a:path>
              </a:pathLst>
            </a:custGeom>
            <a:solidFill>
              <a:srgbClr val="0C0E3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55" name="Google Shape;955;p37"/>
            <p:cNvSpPr/>
            <p:nvPr/>
          </p:nvSpPr>
          <p:spPr>
            <a:xfrm>
              <a:off x="5876154" y="3519507"/>
              <a:ext cx="53555" cy="16375"/>
            </a:xfrm>
            <a:custGeom>
              <a:rect b="b" l="l" r="r" t="t"/>
              <a:pathLst>
                <a:path extrusionOk="0" h="954" w="3120">
                  <a:moveTo>
                    <a:pt x="3006" y="0"/>
                  </a:moveTo>
                  <a:cubicBezTo>
                    <a:pt x="2998" y="0"/>
                    <a:pt x="2990" y="1"/>
                    <a:pt x="2981" y="4"/>
                  </a:cubicBezTo>
                  <a:lnTo>
                    <a:pt x="79" y="796"/>
                  </a:lnTo>
                  <a:cubicBezTo>
                    <a:pt x="59" y="801"/>
                    <a:pt x="40" y="815"/>
                    <a:pt x="31" y="835"/>
                  </a:cubicBezTo>
                  <a:cubicBezTo>
                    <a:pt x="0" y="891"/>
                    <a:pt x="44" y="954"/>
                    <a:pt x="102" y="954"/>
                  </a:cubicBezTo>
                  <a:cubicBezTo>
                    <a:pt x="109" y="954"/>
                    <a:pt x="117" y="953"/>
                    <a:pt x="124" y="951"/>
                  </a:cubicBezTo>
                  <a:lnTo>
                    <a:pt x="3024" y="158"/>
                  </a:lnTo>
                  <a:cubicBezTo>
                    <a:pt x="3120" y="131"/>
                    <a:pt x="3090" y="0"/>
                    <a:pt x="3006" y="0"/>
                  </a:cubicBezTo>
                  <a:close/>
                </a:path>
              </a:pathLst>
            </a:custGeom>
            <a:solidFill>
              <a:srgbClr val="0C0E3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56" name="Google Shape;956;p37"/>
            <p:cNvSpPr/>
            <p:nvPr/>
          </p:nvSpPr>
          <p:spPr>
            <a:xfrm>
              <a:off x="6428215" y="4925149"/>
              <a:ext cx="428421" cy="218356"/>
            </a:xfrm>
            <a:custGeom>
              <a:rect b="b" l="l" r="r" t="t"/>
              <a:pathLst>
                <a:path extrusionOk="0" h="12721" w="24959">
                  <a:moveTo>
                    <a:pt x="20462" y="0"/>
                  </a:moveTo>
                  <a:lnTo>
                    <a:pt x="13205" y="1243"/>
                  </a:lnTo>
                  <a:lnTo>
                    <a:pt x="1" y="12721"/>
                  </a:lnTo>
                  <a:lnTo>
                    <a:pt x="1" y="12721"/>
                  </a:lnTo>
                  <a:lnTo>
                    <a:pt x="16815" y="11509"/>
                  </a:lnTo>
                  <a:lnTo>
                    <a:pt x="19130" y="8618"/>
                  </a:lnTo>
                  <a:lnTo>
                    <a:pt x="20596" y="11220"/>
                  </a:lnTo>
                  <a:lnTo>
                    <a:pt x="24958" y="10888"/>
                  </a:lnTo>
                  <a:lnTo>
                    <a:pt x="20462" y="0"/>
                  </a:ln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57" name="Google Shape;957;p37"/>
            <p:cNvSpPr/>
            <p:nvPr/>
          </p:nvSpPr>
          <p:spPr>
            <a:xfrm>
              <a:off x="6428215" y="5052170"/>
              <a:ext cx="312660" cy="91335"/>
            </a:xfrm>
            <a:custGeom>
              <a:rect b="b" l="l" r="r" t="t"/>
              <a:pathLst>
                <a:path extrusionOk="0" h="5321" w="18215">
                  <a:moveTo>
                    <a:pt x="6121" y="1"/>
                  </a:moveTo>
                  <a:lnTo>
                    <a:pt x="1" y="5321"/>
                  </a:lnTo>
                  <a:lnTo>
                    <a:pt x="1" y="5321"/>
                  </a:lnTo>
                  <a:lnTo>
                    <a:pt x="16815" y="4109"/>
                  </a:lnTo>
                  <a:lnTo>
                    <a:pt x="18214" y="2360"/>
                  </a:lnTo>
                  <a:lnTo>
                    <a:pt x="18214" y="2360"/>
                  </a:lnTo>
                  <a:lnTo>
                    <a:pt x="6996" y="3216"/>
                  </a:lnTo>
                  <a:lnTo>
                    <a:pt x="6121" y="1"/>
                  </a:ln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58" name="Google Shape;958;p37"/>
            <p:cNvSpPr/>
            <p:nvPr/>
          </p:nvSpPr>
          <p:spPr>
            <a:xfrm>
              <a:off x="6767155" y="5085865"/>
              <a:ext cx="89481" cy="31875"/>
            </a:xfrm>
            <a:custGeom>
              <a:rect b="b" l="l" r="r" t="t"/>
              <a:pathLst>
                <a:path extrusionOk="0" h="1857" w="5213">
                  <a:moveTo>
                    <a:pt x="4582" y="0"/>
                  </a:moveTo>
                  <a:lnTo>
                    <a:pt x="0" y="350"/>
                  </a:lnTo>
                  <a:lnTo>
                    <a:pt x="850" y="1857"/>
                  </a:lnTo>
                  <a:lnTo>
                    <a:pt x="5212" y="1525"/>
                  </a:lnTo>
                  <a:lnTo>
                    <a:pt x="4582" y="0"/>
                  </a:lnTo>
                  <a:close/>
                </a:path>
              </a:pathLst>
            </a:custGeom>
            <a:solidFill>
              <a:srgbClr val="0C0E3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59" name="Google Shape;959;p37"/>
            <p:cNvSpPr/>
            <p:nvPr/>
          </p:nvSpPr>
          <p:spPr>
            <a:xfrm>
              <a:off x="6585034" y="4937165"/>
              <a:ext cx="194874" cy="80058"/>
            </a:xfrm>
            <a:custGeom>
              <a:rect b="b" l="l" r="r" t="t"/>
              <a:pathLst>
                <a:path extrusionOk="0" h="4664" w="11353">
                  <a:moveTo>
                    <a:pt x="11353" y="1"/>
                  </a:moveTo>
                  <a:lnTo>
                    <a:pt x="3475" y="1061"/>
                  </a:lnTo>
                  <a:lnTo>
                    <a:pt x="0" y="4080"/>
                  </a:lnTo>
                  <a:cubicBezTo>
                    <a:pt x="972" y="4491"/>
                    <a:pt x="1925" y="4664"/>
                    <a:pt x="2840" y="4664"/>
                  </a:cubicBezTo>
                  <a:cubicBezTo>
                    <a:pt x="7603" y="4664"/>
                    <a:pt x="11353" y="1"/>
                    <a:pt x="11353" y="1"/>
                  </a:cubicBezTo>
                  <a:close/>
                </a:path>
              </a:pathLst>
            </a:custGeom>
            <a:solidFill>
              <a:srgbClr val="DB8B4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60" name="Google Shape;960;p37"/>
            <p:cNvSpPr/>
            <p:nvPr/>
          </p:nvSpPr>
          <p:spPr>
            <a:xfrm>
              <a:off x="6544439" y="3907865"/>
              <a:ext cx="276357" cy="1059046"/>
            </a:xfrm>
            <a:custGeom>
              <a:rect b="b" l="l" r="r" t="t"/>
              <a:pathLst>
                <a:path extrusionOk="0" h="61698" w="16100">
                  <a:moveTo>
                    <a:pt x="0" y="1"/>
                  </a:moveTo>
                  <a:lnTo>
                    <a:pt x="0" y="1"/>
                  </a:lnTo>
                  <a:cubicBezTo>
                    <a:pt x="461" y="3939"/>
                    <a:pt x="841" y="33971"/>
                    <a:pt x="1408" y="37195"/>
                  </a:cubicBezTo>
                  <a:cubicBezTo>
                    <a:pt x="1744" y="39105"/>
                    <a:pt x="5577" y="58908"/>
                    <a:pt x="6024" y="61574"/>
                  </a:cubicBezTo>
                  <a:cubicBezTo>
                    <a:pt x="6038" y="61659"/>
                    <a:pt x="6289" y="61698"/>
                    <a:pt x="6692" y="61698"/>
                  </a:cubicBezTo>
                  <a:cubicBezTo>
                    <a:pt x="8560" y="61698"/>
                    <a:pt x="13704" y="60866"/>
                    <a:pt x="13718" y="59966"/>
                  </a:cubicBezTo>
                  <a:cubicBezTo>
                    <a:pt x="13738" y="58580"/>
                    <a:pt x="12244" y="39958"/>
                    <a:pt x="11854" y="36155"/>
                  </a:cubicBezTo>
                  <a:cubicBezTo>
                    <a:pt x="11649" y="34166"/>
                    <a:pt x="15945" y="6291"/>
                    <a:pt x="16100" y="2449"/>
                  </a:cubicBezTo>
                  <a:lnTo>
                    <a:pt x="0" y="1"/>
                  </a:lnTo>
                  <a:close/>
                </a:path>
              </a:pathLst>
            </a:custGeom>
            <a:solidFill>
              <a:srgbClr val="DB8B4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61" name="Google Shape;961;p37"/>
            <p:cNvSpPr/>
            <p:nvPr/>
          </p:nvSpPr>
          <p:spPr>
            <a:xfrm>
              <a:off x="6344055" y="2994276"/>
              <a:ext cx="574787" cy="819921"/>
            </a:xfrm>
            <a:custGeom>
              <a:rect b="b" l="l" r="r" t="t"/>
              <a:pathLst>
                <a:path extrusionOk="0" h="47767" w="33486">
                  <a:moveTo>
                    <a:pt x="12693" y="1"/>
                  </a:moveTo>
                  <a:cubicBezTo>
                    <a:pt x="12306" y="1"/>
                    <a:pt x="11919" y="55"/>
                    <a:pt x="11548" y="173"/>
                  </a:cubicBezTo>
                  <a:cubicBezTo>
                    <a:pt x="10863" y="390"/>
                    <a:pt x="10239" y="756"/>
                    <a:pt x="9640" y="1401"/>
                  </a:cubicBezTo>
                  <a:cubicBezTo>
                    <a:pt x="6483" y="4798"/>
                    <a:pt x="1" y="17255"/>
                    <a:pt x="4816" y="26690"/>
                  </a:cubicBezTo>
                  <a:lnTo>
                    <a:pt x="2717" y="44177"/>
                  </a:lnTo>
                  <a:cubicBezTo>
                    <a:pt x="6297" y="46372"/>
                    <a:pt x="8394" y="47381"/>
                    <a:pt x="12478" y="47682"/>
                  </a:cubicBezTo>
                  <a:cubicBezTo>
                    <a:pt x="13237" y="47738"/>
                    <a:pt x="13997" y="47766"/>
                    <a:pt x="14757" y="47766"/>
                  </a:cubicBezTo>
                  <a:cubicBezTo>
                    <a:pt x="18125" y="47766"/>
                    <a:pt x="21481" y="47222"/>
                    <a:pt x="24707" y="46220"/>
                  </a:cubicBezTo>
                  <a:lnTo>
                    <a:pt x="30072" y="44556"/>
                  </a:lnTo>
                  <a:lnTo>
                    <a:pt x="28278" y="34732"/>
                  </a:lnTo>
                  <a:lnTo>
                    <a:pt x="31587" y="16840"/>
                  </a:lnTo>
                  <a:cubicBezTo>
                    <a:pt x="32404" y="13499"/>
                    <a:pt x="33485" y="5552"/>
                    <a:pt x="28297" y="2964"/>
                  </a:cubicBezTo>
                  <a:cubicBezTo>
                    <a:pt x="27334" y="2483"/>
                    <a:pt x="26292" y="2174"/>
                    <a:pt x="25231" y="2001"/>
                  </a:cubicBezTo>
                  <a:lnTo>
                    <a:pt x="13793" y="143"/>
                  </a:lnTo>
                  <a:cubicBezTo>
                    <a:pt x="13433" y="50"/>
                    <a:pt x="13062" y="1"/>
                    <a:pt x="12693"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62" name="Google Shape;962;p37"/>
            <p:cNvSpPr/>
            <p:nvPr/>
          </p:nvSpPr>
          <p:spPr>
            <a:xfrm>
              <a:off x="6276785" y="3609572"/>
              <a:ext cx="665693" cy="619365"/>
            </a:xfrm>
            <a:custGeom>
              <a:rect b="b" l="l" r="r" t="t"/>
              <a:pathLst>
                <a:path extrusionOk="0" h="36083" w="38782">
                  <a:moveTo>
                    <a:pt x="32400" y="0"/>
                  </a:moveTo>
                  <a:lnTo>
                    <a:pt x="24231" y="2011"/>
                  </a:lnTo>
                  <a:cubicBezTo>
                    <a:pt x="21374" y="2715"/>
                    <a:pt x="18452" y="3067"/>
                    <a:pt x="15529" y="3067"/>
                  </a:cubicBezTo>
                  <a:cubicBezTo>
                    <a:pt x="12795" y="3067"/>
                    <a:pt x="10061" y="2759"/>
                    <a:pt x="7378" y="2142"/>
                  </a:cubicBezTo>
                  <a:cubicBezTo>
                    <a:pt x="7378" y="2142"/>
                    <a:pt x="3746" y="18859"/>
                    <a:pt x="1" y="30418"/>
                  </a:cubicBezTo>
                  <a:cubicBezTo>
                    <a:pt x="7993" y="34690"/>
                    <a:pt x="15123" y="36082"/>
                    <a:pt x="21022" y="36082"/>
                  </a:cubicBezTo>
                  <a:cubicBezTo>
                    <a:pt x="32055" y="36082"/>
                    <a:pt x="38782" y="31213"/>
                    <a:pt x="38782" y="31213"/>
                  </a:cubicBezTo>
                  <a:cubicBezTo>
                    <a:pt x="35395" y="9668"/>
                    <a:pt x="32400" y="0"/>
                    <a:pt x="32400"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63" name="Google Shape;963;p37"/>
            <p:cNvSpPr/>
            <p:nvPr/>
          </p:nvSpPr>
          <p:spPr>
            <a:xfrm>
              <a:off x="6600964" y="2847257"/>
              <a:ext cx="159188" cy="252909"/>
            </a:xfrm>
            <a:custGeom>
              <a:rect b="b" l="l" r="r" t="t"/>
              <a:pathLst>
                <a:path extrusionOk="0" h="14734" w="9274">
                  <a:moveTo>
                    <a:pt x="9030" y="0"/>
                  </a:moveTo>
                  <a:lnTo>
                    <a:pt x="1657" y="3740"/>
                  </a:lnTo>
                  <a:lnTo>
                    <a:pt x="281" y="11657"/>
                  </a:lnTo>
                  <a:cubicBezTo>
                    <a:pt x="0" y="13279"/>
                    <a:pt x="1259" y="14733"/>
                    <a:pt x="2839" y="14733"/>
                  </a:cubicBezTo>
                  <a:cubicBezTo>
                    <a:pt x="2977" y="14733"/>
                    <a:pt x="3118" y="14722"/>
                    <a:pt x="3261" y="14699"/>
                  </a:cubicBezTo>
                  <a:cubicBezTo>
                    <a:pt x="6274" y="14209"/>
                    <a:pt x="9163" y="11518"/>
                    <a:pt x="9273" y="10398"/>
                  </a:cubicBezTo>
                  <a:lnTo>
                    <a:pt x="9030" y="0"/>
                  </a:lnTo>
                  <a:close/>
                </a:path>
              </a:pathLst>
            </a:custGeom>
            <a:solidFill>
              <a:srgbClr val="DB8B4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64" name="Google Shape;964;p37"/>
            <p:cNvSpPr/>
            <p:nvPr/>
          </p:nvSpPr>
          <p:spPr>
            <a:xfrm>
              <a:off x="6619279" y="2906992"/>
              <a:ext cx="113752" cy="62601"/>
            </a:xfrm>
            <a:custGeom>
              <a:rect b="b" l="l" r="r" t="t"/>
              <a:pathLst>
                <a:path extrusionOk="0" h="3647" w="6627">
                  <a:moveTo>
                    <a:pt x="6626" y="1"/>
                  </a:moveTo>
                  <a:lnTo>
                    <a:pt x="325" y="1302"/>
                  </a:lnTo>
                  <a:lnTo>
                    <a:pt x="1" y="3646"/>
                  </a:lnTo>
                  <a:cubicBezTo>
                    <a:pt x="5598" y="2501"/>
                    <a:pt x="6361" y="1431"/>
                    <a:pt x="6361" y="1431"/>
                  </a:cubicBezTo>
                  <a:lnTo>
                    <a:pt x="6626" y="1"/>
                  </a:lnTo>
                  <a:close/>
                </a:path>
              </a:pathLst>
            </a:custGeom>
            <a:solidFill>
              <a:srgbClr val="6E3F1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65" name="Google Shape;965;p37"/>
            <p:cNvSpPr/>
            <p:nvPr/>
          </p:nvSpPr>
          <p:spPr>
            <a:xfrm>
              <a:off x="6513422" y="2694695"/>
              <a:ext cx="256617" cy="256823"/>
            </a:xfrm>
            <a:custGeom>
              <a:rect b="b" l="l" r="r" t="t"/>
              <a:pathLst>
                <a:path extrusionOk="0" h="14962" w="14950">
                  <a:moveTo>
                    <a:pt x="2293" y="1"/>
                  </a:moveTo>
                  <a:lnTo>
                    <a:pt x="324" y="8651"/>
                  </a:lnTo>
                  <a:cubicBezTo>
                    <a:pt x="1" y="9684"/>
                    <a:pt x="15" y="10824"/>
                    <a:pt x="514" y="11784"/>
                  </a:cubicBezTo>
                  <a:cubicBezTo>
                    <a:pt x="1174" y="13055"/>
                    <a:pt x="2439" y="13899"/>
                    <a:pt x="3865" y="14021"/>
                  </a:cubicBezTo>
                  <a:lnTo>
                    <a:pt x="14267" y="14961"/>
                  </a:lnTo>
                  <a:lnTo>
                    <a:pt x="14949" y="2114"/>
                  </a:lnTo>
                  <a:lnTo>
                    <a:pt x="2293" y="1"/>
                  </a:lnTo>
                  <a:close/>
                </a:path>
              </a:pathLst>
            </a:custGeom>
            <a:solidFill>
              <a:srgbClr val="DB8B4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66" name="Google Shape;966;p37"/>
            <p:cNvSpPr/>
            <p:nvPr/>
          </p:nvSpPr>
          <p:spPr>
            <a:xfrm>
              <a:off x="6545967" y="2618465"/>
              <a:ext cx="363555" cy="244550"/>
            </a:xfrm>
            <a:custGeom>
              <a:rect b="b" l="l" r="r" t="t"/>
              <a:pathLst>
                <a:path extrusionOk="0" h="14247" w="21180">
                  <a:moveTo>
                    <a:pt x="10775" y="1"/>
                  </a:moveTo>
                  <a:cubicBezTo>
                    <a:pt x="7024" y="1"/>
                    <a:pt x="2551" y="1970"/>
                    <a:pt x="395" y="4442"/>
                  </a:cubicBezTo>
                  <a:cubicBezTo>
                    <a:pt x="1" y="4895"/>
                    <a:pt x="8915" y="13912"/>
                    <a:pt x="11794" y="13912"/>
                  </a:cubicBezTo>
                  <a:cubicBezTo>
                    <a:pt x="11888" y="13912"/>
                    <a:pt x="11975" y="13902"/>
                    <a:pt x="12055" y="13883"/>
                  </a:cubicBezTo>
                  <a:lnTo>
                    <a:pt x="13633" y="14246"/>
                  </a:lnTo>
                  <a:cubicBezTo>
                    <a:pt x="13633" y="14246"/>
                    <a:pt x="21179" y="9855"/>
                    <a:pt x="15969" y="2259"/>
                  </a:cubicBezTo>
                  <a:cubicBezTo>
                    <a:pt x="14871" y="659"/>
                    <a:pt x="12944" y="1"/>
                    <a:pt x="10775"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67" name="Google Shape;967;p37"/>
            <p:cNvSpPr/>
            <p:nvPr/>
          </p:nvSpPr>
          <p:spPr>
            <a:xfrm>
              <a:off x="6556214" y="2764162"/>
              <a:ext cx="15929" cy="13475"/>
            </a:xfrm>
            <a:custGeom>
              <a:rect b="b" l="l" r="r" t="t"/>
              <a:pathLst>
                <a:path extrusionOk="0" h="785" w="928">
                  <a:moveTo>
                    <a:pt x="515" y="0"/>
                  </a:moveTo>
                  <a:cubicBezTo>
                    <a:pt x="189" y="0"/>
                    <a:pt x="1" y="386"/>
                    <a:pt x="218" y="645"/>
                  </a:cubicBezTo>
                  <a:cubicBezTo>
                    <a:pt x="299" y="741"/>
                    <a:pt x="407" y="785"/>
                    <a:pt x="515" y="785"/>
                  </a:cubicBezTo>
                  <a:cubicBezTo>
                    <a:pt x="704" y="785"/>
                    <a:pt x="889" y="648"/>
                    <a:pt x="909" y="426"/>
                  </a:cubicBezTo>
                  <a:cubicBezTo>
                    <a:pt x="927" y="209"/>
                    <a:pt x="767" y="21"/>
                    <a:pt x="551" y="2"/>
                  </a:cubicBezTo>
                  <a:cubicBezTo>
                    <a:pt x="539" y="1"/>
                    <a:pt x="527" y="0"/>
                    <a:pt x="515"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68" name="Google Shape;968;p37"/>
            <p:cNvSpPr/>
            <p:nvPr/>
          </p:nvSpPr>
          <p:spPr>
            <a:xfrm>
              <a:off x="6526794" y="2827930"/>
              <a:ext cx="60644" cy="16599"/>
            </a:xfrm>
            <a:custGeom>
              <a:rect b="b" l="l" r="r" t="t"/>
              <a:pathLst>
                <a:path extrusionOk="0" h="967" w="3533">
                  <a:moveTo>
                    <a:pt x="3431" y="1"/>
                  </a:moveTo>
                  <a:cubicBezTo>
                    <a:pt x="3411" y="1"/>
                    <a:pt x="3390" y="7"/>
                    <a:pt x="3373" y="22"/>
                  </a:cubicBezTo>
                  <a:cubicBezTo>
                    <a:pt x="2650" y="615"/>
                    <a:pt x="1999" y="794"/>
                    <a:pt x="1477" y="794"/>
                  </a:cubicBezTo>
                  <a:cubicBezTo>
                    <a:pt x="711" y="794"/>
                    <a:pt x="222" y="409"/>
                    <a:pt x="189" y="382"/>
                  </a:cubicBezTo>
                  <a:cubicBezTo>
                    <a:pt x="170" y="366"/>
                    <a:pt x="150" y="360"/>
                    <a:pt x="131" y="360"/>
                  </a:cubicBezTo>
                  <a:cubicBezTo>
                    <a:pt x="58" y="360"/>
                    <a:pt x="0" y="460"/>
                    <a:pt x="74" y="521"/>
                  </a:cubicBezTo>
                  <a:cubicBezTo>
                    <a:pt x="83" y="529"/>
                    <a:pt x="634" y="967"/>
                    <a:pt x="1487" y="967"/>
                  </a:cubicBezTo>
                  <a:cubicBezTo>
                    <a:pt x="1635" y="967"/>
                    <a:pt x="1791" y="954"/>
                    <a:pt x="1955" y="923"/>
                  </a:cubicBezTo>
                  <a:cubicBezTo>
                    <a:pt x="2414" y="838"/>
                    <a:pt x="2935" y="616"/>
                    <a:pt x="3489" y="160"/>
                  </a:cubicBezTo>
                  <a:cubicBezTo>
                    <a:pt x="3528" y="129"/>
                    <a:pt x="3532" y="73"/>
                    <a:pt x="3501" y="34"/>
                  </a:cubicBezTo>
                  <a:cubicBezTo>
                    <a:pt x="3483" y="12"/>
                    <a:pt x="3457" y="1"/>
                    <a:pt x="3431"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69" name="Google Shape;969;p37"/>
            <p:cNvSpPr/>
            <p:nvPr/>
          </p:nvSpPr>
          <p:spPr>
            <a:xfrm>
              <a:off x="6510109" y="2741933"/>
              <a:ext cx="32957" cy="66326"/>
            </a:xfrm>
            <a:custGeom>
              <a:rect b="b" l="l" r="r" t="t"/>
              <a:pathLst>
                <a:path extrusionOk="0" h="3864" w="1920">
                  <a:moveTo>
                    <a:pt x="1919" y="1"/>
                  </a:moveTo>
                  <a:lnTo>
                    <a:pt x="220" y="2105"/>
                  </a:lnTo>
                  <a:cubicBezTo>
                    <a:pt x="0" y="2376"/>
                    <a:pt x="14" y="2770"/>
                    <a:pt x="253" y="3025"/>
                  </a:cubicBezTo>
                  <a:lnTo>
                    <a:pt x="1039" y="3863"/>
                  </a:lnTo>
                  <a:lnTo>
                    <a:pt x="1919" y="1"/>
                  </a:lnTo>
                  <a:close/>
                </a:path>
              </a:pathLst>
            </a:custGeom>
            <a:solidFill>
              <a:srgbClr val="DB8B4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70" name="Google Shape;970;p37"/>
            <p:cNvSpPr/>
            <p:nvPr/>
          </p:nvSpPr>
          <p:spPr>
            <a:xfrm>
              <a:off x="6693723" y="2805787"/>
              <a:ext cx="95781" cy="90185"/>
            </a:xfrm>
            <a:custGeom>
              <a:rect b="b" l="l" r="r" t="t"/>
              <a:pathLst>
                <a:path extrusionOk="0" h="5254" w="5580">
                  <a:moveTo>
                    <a:pt x="2665" y="1"/>
                  </a:moveTo>
                  <a:cubicBezTo>
                    <a:pt x="2294" y="1"/>
                    <a:pt x="1921" y="80"/>
                    <a:pt x="1570" y="241"/>
                  </a:cubicBezTo>
                  <a:cubicBezTo>
                    <a:pt x="604" y="684"/>
                    <a:pt x="1" y="1666"/>
                    <a:pt x="41" y="2728"/>
                  </a:cubicBezTo>
                  <a:cubicBezTo>
                    <a:pt x="82" y="3789"/>
                    <a:pt x="759" y="4722"/>
                    <a:pt x="1754" y="5090"/>
                  </a:cubicBezTo>
                  <a:cubicBezTo>
                    <a:pt x="2052" y="5200"/>
                    <a:pt x="2361" y="5254"/>
                    <a:pt x="2666" y="5254"/>
                  </a:cubicBezTo>
                  <a:cubicBezTo>
                    <a:pt x="3385" y="5254"/>
                    <a:pt x="4087" y="4959"/>
                    <a:pt x="4593" y="4413"/>
                  </a:cubicBezTo>
                  <a:cubicBezTo>
                    <a:pt x="5579" y="3349"/>
                    <a:pt x="5515" y="1686"/>
                    <a:pt x="4451" y="702"/>
                  </a:cubicBezTo>
                  <a:cubicBezTo>
                    <a:pt x="3955" y="242"/>
                    <a:pt x="3314" y="1"/>
                    <a:pt x="2665" y="1"/>
                  </a:cubicBezTo>
                  <a:close/>
                </a:path>
              </a:pathLst>
            </a:custGeom>
            <a:solidFill>
              <a:srgbClr val="DB8B4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71" name="Google Shape;971;p37"/>
            <p:cNvSpPr/>
            <p:nvPr/>
          </p:nvSpPr>
          <p:spPr>
            <a:xfrm>
              <a:off x="6730834" y="2826144"/>
              <a:ext cx="24391" cy="42758"/>
            </a:xfrm>
            <a:custGeom>
              <a:rect b="b" l="l" r="r" t="t"/>
              <a:pathLst>
                <a:path extrusionOk="0" h="2491" w="1421">
                  <a:moveTo>
                    <a:pt x="650" y="0"/>
                  </a:moveTo>
                  <a:cubicBezTo>
                    <a:pt x="587" y="0"/>
                    <a:pt x="535" y="84"/>
                    <a:pt x="597" y="141"/>
                  </a:cubicBezTo>
                  <a:cubicBezTo>
                    <a:pt x="601" y="147"/>
                    <a:pt x="1133" y="645"/>
                    <a:pt x="1147" y="1210"/>
                  </a:cubicBezTo>
                  <a:cubicBezTo>
                    <a:pt x="895" y="834"/>
                    <a:pt x="565" y="757"/>
                    <a:pt x="336" y="757"/>
                  </a:cubicBezTo>
                  <a:cubicBezTo>
                    <a:pt x="176" y="757"/>
                    <a:pt x="65" y="794"/>
                    <a:pt x="62" y="795"/>
                  </a:cubicBezTo>
                  <a:cubicBezTo>
                    <a:pt x="23" y="809"/>
                    <a:pt x="1" y="849"/>
                    <a:pt x="10" y="888"/>
                  </a:cubicBezTo>
                  <a:cubicBezTo>
                    <a:pt x="10" y="892"/>
                    <a:pt x="12" y="895"/>
                    <a:pt x="13" y="898"/>
                  </a:cubicBezTo>
                  <a:cubicBezTo>
                    <a:pt x="25" y="931"/>
                    <a:pt x="56" y="951"/>
                    <a:pt x="88" y="951"/>
                  </a:cubicBezTo>
                  <a:cubicBezTo>
                    <a:pt x="98" y="951"/>
                    <a:pt x="107" y="950"/>
                    <a:pt x="116" y="946"/>
                  </a:cubicBezTo>
                  <a:cubicBezTo>
                    <a:pt x="126" y="943"/>
                    <a:pt x="216" y="913"/>
                    <a:pt x="343" y="913"/>
                  </a:cubicBezTo>
                  <a:cubicBezTo>
                    <a:pt x="562" y="913"/>
                    <a:pt x="890" y="1001"/>
                    <a:pt x="1112" y="1464"/>
                  </a:cubicBezTo>
                  <a:cubicBezTo>
                    <a:pt x="1012" y="1807"/>
                    <a:pt x="698" y="2102"/>
                    <a:pt x="154" y="2336"/>
                  </a:cubicBezTo>
                  <a:cubicBezTo>
                    <a:pt x="118" y="2352"/>
                    <a:pt x="99" y="2391"/>
                    <a:pt x="107" y="2428"/>
                  </a:cubicBezTo>
                  <a:cubicBezTo>
                    <a:pt x="108" y="2433"/>
                    <a:pt x="110" y="2438"/>
                    <a:pt x="112" y="2442"/>
                  </a:cubicBezTo>
                  <a:cubicBezTo>
                    <a:pt x="124" y="2473"/>
                    <a:pt x="154" y="2491"/>
                    <a:pt x="185" y="2491"/>
                  </a:cubicBezTo>
                  <a:cubicBezTo>
                    <a:pt x="196" y="2491"/>
                    <a:pt x="207" y="2489"/>
                    <a:pt x="218" y="2484"/>
                  </a:cubicBezTo>
                  <a:cubicBezTo>
                    <a:pt x="804" y="2232"/>
                    <a:pt x="1147" y="1903"/>
                    <a:pt x="1261" y="1512"/>
                  </a:cubicBezTo>
                  <a:cubicBezTo>
                    <a:pt x="1272" y="1498"/>
                    <a:pt x="1278" y="1483"/>
                    <a:pt x="1277" y="1467"/>
                  </a:cubicBezTo>
                  <a:cubicBezTo>
                    <a:pt x="1283" y="1444"/>
                    <a:pt x="1297" y="1424"/>
                    <a:pt x="1300" y="1402"/>
                  </a:cubicBezTo>
                  <a:cubicBezTo>
                    <a:pt x="1420" y="687"/>
                    <a:pt x="734" y="49"/>
                    <a:pt x="704" y="23"/>
                  </a:cubicBezTo>
                  <a:cubicBezTo>
                    <a:pt x="687" y="7"/>
                    <a:pt x="668" y="0"/>
                    <a:pt x="650"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72" name="Google Shape;972;p37"/>
            <p:cNvSpPr/>
            <p:nvPr/>
          </p:nvSpPr>
          <p:spPr>
            <a:xfrm>
              <a:off x="6238422" y="3359289"/>
              <a:ext cx="45676" cy="47873"/>
            </a:xfrm>
            <a:custGeom>
              <a:rect b="b" l="l" r="r" t="t"/>
              <a:pathLst>
                <a:path extrusionOk="0" h="2789" w="2661">
                  <a:moveTo>
                    <a:pt x="90" y="1"/>
                  </a:moveTo>
                  <a:cubicBezTo>
                    <a:pt x="43" y="1"/>
                    <a:pt x="0" y="61"/>
                    <a:pt x="44" y="107"/>
                  </a:cubicBezTo>
                  <a:lnTo>
                    <a:pt x="2545" y="2769"/>
                  </a:lnTo>
                  <a:cubicBezTo>
                    <a:pt x="2556" y="2781"/>
                    <a:pt x="2573" y="2789"/>
                    <a:pt x="2590" y="2789"/>
                  </a:cubicBezTo>
                  <a:cubicBezTo>
                    <a:pt x="2606" y="2789"/>
                    <a:pt x="2621" y="2783"/>
                    <a:pt x="2634" y="2772"/>
                  </a:cubicBezTo>
                  <a:cubicBezTo>
                    <a:pt x="2659" y="2747"/>
                    <a:pt x="2660" y="2708"/>
                    <a:pt x="2637" y="2683"/>
                  </a:cubicBezTo>
                  <a:lnTo>
                    <a:pt x="134" y="21"/>
                  </a:lnTo>
                  <a:cubicBezTo>
                    <a:pt x="121" y="7"/>
                    <a:pt x="105" y="1"/>
                    <a:pt x="90" y="1"/>
                  </a:cubicBezTo>
                  <a:close/>
                </a:path>
              </a:pathLst>
            </a:custGeom>
            <a:solidFill>
              <a:srgbClr val="0C0E3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73" name="Google Shape;973;p37"/>
            <p:cNvSpPr/>
            <p:nvPr/>
          </p:nvSpPr>
          <p:spPr>
            <a:xfrm>
              <a:off x="6556060" y="4236146"/>
              <a:ext cx="34313" cy="419839"/>
            </a:xfrm>
            <a:custGeom>
              <a:rect b="b" l="l" r="r" t="t"/>
              <a:pathLst>
                <a:path extrusionOk="0" h="24459" w="1999">
                  <a:moveTo>
                    <a:pt x="63" y="0"/>
                  </a:moveTo>
                  <a:cubicBezTo>
                    <a:pt x="29" y="0"/>
                    <a:pt x="0" y="29"/>
                    <a:pt x="0" y="63"/>
                  </a:cubicBezTo>
                  <a:lnTo>
                    <a:pt x="94" y="15265"/>
                  </a:lnTo>
                  <a:lnTo>
                    <a:pt x="1868" y="24409"/>
                  </a:lnTo>
                  <a:cubicBezTo>
                    <a:pt x="1874" y="24438"/>
                    <a:pt x="1901" y="24459"/>
                    <a:pt x="1930" y="24459"/>
                  </a:cubicBezTo>
                  <a:lnTo>
                    <a:pt x="1943" y="24459"/>
                  </a:lnTo>
                  <a:cubicBezTo>
                    <a:pt x="1977" y="24452"/>
                    <a:pt x="1999" y="24420"/>
                    <a:pt x="1993" y="24385"/>
                  </a:cubicBezTo>
                  <a:lnTo>
                    <a:pt x="217" y="15253"/>
                  </a:lnTo>
                  <a:lnTo>
                    <a:pt x="125" y="63"/>
                  </a:lnTo>
                  <a:cubicBezTo>
                    <a:pt x="125" y="29"/>
                    <a:pt x="97" y="0"/>
                    <a:pt x="63"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74" name="Google Shape;974;p37"/>
            <p:cNvSpPr/>
            <p:nvPr/>
          </p:nvSpPr>
          <p:spPr>
            <a:xfrm>
              <a:off x="6672336" y="3152434"/>
              <a:ext cx="76436" cy="140719"/>
            </a:xfrm>
            <a:custGeom>
              <a:rect b="b" l="l" r="r" t="t"/>
              <a:pathLst>
                <a:path extrusionOk="0" h="8198" w="4453">
                  <a:moveTo>
                    <a:pt x="4381" y="0"/>
                  </a:moveTo>
                  <a:cubicBezTo>
                    <a:pt x="4358" y="0"/>
                    <a:pt x="4336" y="12"/>
                    <a:pt x="4325" y="34"/>
                  </a:cubicBezTo>
                  <a:lnTo>
                    <a:pt x="23" y="8105"/>
                  </a:lnTo>
                  <a:cubicBezTo>
                    <a:pt x="0" y="8147"/>
                    <a:pt x="31" y="8197"/>
                    <a:pt x="78" y="8197"/>
                  </a:cubicBezTo>
                  <a:cubicBezTo>
                    <a:pt x="101" y="8197"/>
                    <a:pt x="123" y="8185"/>
                    <a:pt x="134" y="8163"/>
                  </a:cubicBezTo>
                  <a:lnTo>
                    <a:pt x="4435" y="91"/>
                  </a:lnTo>
                  <a:cubicBezTo>
                    <a:pt x="4452" y="62"/>
                    <a:pt x="4440" y="23"/>
                    <a:pt x="4410" y="7"/>
                  </a:cubicBezTo>
                  <a:cubicBezTo>
                    <a:pt x="4401" y="2"/>
                    <a:pt x="4391" y="0"/>
                    <a:pt x="4381"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75" name="Google Shape;975;p37"/>
            <p:cNvSpPr/>
            <p:nvPr/>
          </p:nvSpPr>
          <p:spPr>
            <a:xfrm>
              <a:off x="6405969" y="3164707"/>
              <a:ext cx="49641" cy="128446"/>
            </a:xfrm>
            <a:custGeom>
              <a:rect b="b" l="l" r="r" t="t"/>
              <a:pathLst>
                <a:path extrusionOk="0" h="7483" w="2892">
                  <a:moveTo>
                    <a:pt x="2808" y="0"/>
                  </a:moveTo>
                  <a:cubicBezTo>
                    <a:pt x="2784" y="0"/>
                    <a:pt x="2760" y="14"/>
                    <a:pt x="2751" y="46"/>
                  </a:cubicBezTo>
                  <a:lnTo>
                    <a:pt x="11" y="7398"/>
                  </a:lnTo>
                  <a:cubicBezTo>
                    <a:pt x="0" y="7429"/>
                    <a:pt x="16" y="7465"/>
                    <a:pt x="49" y="7478"/>
                  </a:cubicBezTo>
                  <a:cubicBezTo>
                    <a:pt x="55" y="7481"/>
                    <a:pt x="63" y="7482"/>
                    <a:pt x="71" y="7482"/>
                  </a:cubicBezTo>
                  <a:cubicBezTo>
                    <a:pt x="97" y="7482"/>
                    <a:pt x="121" y="7465"/>
                    <a:pt x="130" y="7440"/>
                  </a:cubicBezTo>
                  <a:lnTo>
                    <a:pt x="2868" y="89"/>
                  </a:lnTo>
                  <a:cubicBezTo>
                    <a:pt x="2891" y="38"/>
                    <a:pt x="2849" y="0"/>
                    <a:pt x="2808"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76" name="Google Shape;976;p37"/>
            <p:cNvSpPr/>
            <p:nvPr/>
          </p:nvSpPr>
          <p:spPr>
            <a:xfrm>
              <a:off x="5560559" y="2874309"/>
              <a:ext cx="896305" cy="1095487"/>
            </a:xfrm>
            <a:custGeom>
              <a:rect b="b" l="l" r="r" t="t"/>
              <a:pathLst>
                <a:path extrusionOk="0" h="63821" w="52217">
                  <a:moveTo>
                    <a:pt x="20318" y="0"/>
                  </a:moveTo>
                  <a:cubicBezTo>
                    <a:pt x="19836" y="0"/>
                    <a:pt x="19346" y="54"/>
                    <a:pt x="18855" y="165"/>
                  </a:cubicBezTo>
                  <a:cubicBezTo>
                    <a:pt x="15592" y="906"/>
                    <a:pt x="13245" y="4490"/>
                    <a:pt x="13871" y="7780"/>
                  </a:cubicBezTo>
                  <a:cubicBezTo>
                    <a:pt x="14159" y="9319"/>
                    <a:pt x="14992" y="10703"/>
                    <a:pt x="16219" y="11680"/>
                  </a:cubicBezTo>
                  <a:cubicBezTo>
                    <a:pt x="17148" y="12422"/>
                    <a:pt x="17588" y="13620"/>
                    <a:pt x="17358" y="14789"/>
                  </a:cubicBezTo>
                  <a:lnTo>
                    <a:pt x="17289" y="15140"/>
                  </a:lnTo>
                  <a:cubicBezTo>
                    <a:pt x="17078" y="16219"/>
                    <a:pt x="16289" y="17009"/>
                    <a:pt x="15280" y="17209"/>
                  </a:cubicBezTo>
                  <a:lnTo>
                    <a:pt x="1" y="20233"/>
                  </a:lnTo>
                  <a:lnTo>
                    <a:pt x="2986" y="35316"/>
                  </a:lnTo>
                  <a:cubicBezTo>
                    <a:pt x="3548" y="35119"/>
                    <a:pt x="4043" y="34767"/>
                    <a:pt x="4415" y="34302"/>
                  </a:cubicBezTo>
                  <a:cubicBezTo>
                    <a:pt x="5355" y="33122"/>
                    <a:pt x="6674" y="32303"/>
                    <a:pt x="8150" y="31987"/>
                  </a:cubicBezTo>
                  <a:cubicBezTo>
                    <a:pt x="8566" y="31897"/>
                    <a:pt x="8986" y="31854"/>
                    <a:pt x="9404" y="31854"/>
                  </a:cubicBezTo>
                  <a:cubicBezTo>
                    <a:pt x="12366" y="31854"/>
                    <a:pt x="15259" y="34002"/>
                    <a:pt x="15927" y="36934"/>
                  </a:cubicBezTo>
                  <a:cubicBezTo>
                    <a:pt x="16751" y="40551"/>
                    <a:pt x="14423" y="44110"/>
                    <a:pt x="10810" y="44826"/>
                  </a:cubicBezTo>
                  <a:cubicBezTo>
                    <a:pt x="10387" y="44910"/>
                    <a:pt x="9959" y="44952"/>
                    <a:pt x="9534" y="44952"/>
                  </a:cubicBezTo>
                  <a:cubicBezTo>
                    <a:pt x="8432" y="44952"/>
                    <a:pt x="7341" y="44673"/>
                    <a:pt x="6366" y="44132"/>
                  </a:cubicBezTo>
                  <a:cubicBezTo>
                    <a:pt x="5892" y="43870"/>
                    <a:pt x="5360" y="43733"/>
                    <a:pt x="4820" y="43733"/>
                  </a:cubicBezTo>
                  <a:cubicBezTo>
                    <a:pt x="4765" y="43733"/>
                    <a:pt x="4710" y="43734"/>
                    <a:pt x="4654" y="43737"/>
                  </a:cubicBezTo>
                  <a:lnTo>
                    <a:pt x="8631" y="63821"/>
                  </a:lnTo>
                  <a:lnTo>
                    <a:pt x="26571" y="60269"/>
                  </a:lnTo>
                  <a:cubicBezTo>
                    <a:pt x="26373" y="59707"/>
                    <a:pt x="26022" y="59211"/>
                    <a:pt x="25557" y="58840"/>
                  </a:cubicBezTo>
                  <a:cubicBezTo>
                    <a:pt x="24376" y="57899"/>
                    <a:pt x="23559" y="56581"/>
                    <a:pt x="23242" y="55105"/>
                  </a:cubicBezTo>
                  <a:cubicBezTo>
                    <a:pt x="22517" y="51751"/>
                    <a:pt x="24841" y="48091"/>
                    <a:pt x="28187" y="47328"/>
                  </a:cubicBezTo>
                  <a:cubicBezTo>
                    <a:pt x="28680" y="47216"/>
                    <a:pt x="29173" y="47162"/>
                    <a:pt x="29657" y="47162"/>
                  </a:cubicBezTo>
                  <a:cubicBezTo>
                    <a:pt x="32722" y="47162"/>
                    <a:pt x="35461" y="49323"/>
                    <a:pt x="36079" y="52445"/>
                  </a:cubicBezTo>
                  <a:cubicBezTo>
                    <a:pt x="36382" y="53961"/>
                    <a:pt x="36137" y="55537"/>
                    <a:pt x="35387" y="56890"/>
                  </a:cubicBezTo>
                  <a:cubicBezTo>
                    <a:pt x="35098" y="57412"/>
                    <a:pt x="34961" y="58005"/>
                    <a:pt x="34992" y="58601"/>
                  </a:cubicBezTo>
                  <a:lnTo>
                    <a:pt x="52216" y="55191"/>
                  </a:lnTo>
                  <a:lnTo>
                    <a:pt x="43586" y="11602"/>
                  </a:lnTo>
                  <a:lnTo>
                    <a:pt x="29022" y="14486"/>
                  </a:lnTo>
                  <a:cubicBezTo>
                    <a:pt x="28857" y="14519"/>
                    <a:pt x="28692" y="14535"/>
                    <a:pt x="28528" y="14535"/>
                  </a:cubicBezTo>
                  <a:cubicBezTo>
                    <a:pt x="27688" y="14535"/>
                    <a:pt x="26889" y="14117"/>
                    <a:pt x="26414" y="13397"/>
                  </a:cubicBezTo>
                  <a:lnTo>
                    <a:pt x="26178" y="13042"/>
                  </a:lnTo>
                  <a:cubicBezTo>
                    <a:pt x="25520" y="12048"/>
                    <a:pt x="25471" y="10770"/>
                    <a:pt x="26048" y="9728"/>
                  </a:cubicBezTo>
                  <a:cubicBezTo>
                    <a:pt x="26799" y="8376"/>
                    <a:pt x="27044" y="6802"/>
                    <a:pt x="26743" y="5285"/>
                  </a:cubicBezTo>
                  <a:cubicBezTo>
                    <a:pt x="26124" y="2163"/>
                    <a:pt x="23384" y="0"/>
                    <a:pt x="20318" y="0"/>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77" name="Google Shape;977;p37"/>
            <p:cNvSpPr/>
            <p:nvPr/>
          </p:nvSpPr>
          <p:spPr>
            <a:xfrm>
              <a:off x="6300439" y="3299177"/>
              <a:ext cx="513371" cy="411565"/>
            </a:xfrm>
            <a:custGeom>
              <a:rect b="b" l="l" r="r" t="t"/>
              <a:pathLst>
                <a:path extrusionOk="0" h="23977" w="29908">
                  <a:moveTo>
                    <a:pt x="21218" y="1"/>
                  </a:moveTo>
                  <a:lnTo>
                    <a:pt x="15401" y="8656"/>
                  </a:lnTo>
                  <a:lnTo>
                    <a:pt x="0" y="19066"/>
                  </a:lnTo>
                  <a:lnTo>
                    <a:pt x="1666" y="23977"/>
                  </a:lnTo>
                  <a:lnTo>
                    <a:pt x="22941" y="14593"/>
                  </a:lnTo>
                  <a:lnTo>
                    <a:pt x="29908" y="5417"/>
                  </a:lnTo>
                  <a:lnTo>
                    <a:pt x="21218" y="1"/>
                  </a:lnTo>
                  <a:close/>
                </a:path>
              </a:pathLst>
            </a:custGeom>
            <a:solidFill>
              <a:srgbClr val="DB8B4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78" name="Google Shape;978;p37"/>
            <p:cNvSpPr/>
            <p:nvPr/>
          </p:nvSpPr>
          <p:spPr>
            <a:xfrm>
              <a:off x="6172354" y="3735477"/>
              <a:ext cx="102561" cy="53280"/>
            </a:xfrm>
            <a:custGeom>
              <a:rect b="b" l="l" r="r" t="t"/>
              <a:pathLst>
                <a:path extrusionOk="0" h="3104" w="5975">
                  <a:moveTo>
                    <a:pt x="5757" y="0"/>
                  </a:moveTo>
                  <a:lnTo>
                    <a:pt x="1172" y="1320"/>
                  </a:lnTo>
                  <a:cubicBezTo>
                    <a:pt x="1035" y="1370"/>
                    <a:pt x="912" y="1456"/>
                    <a:pt x="820" y="1570"/>
                  </a:cubicBezTo>
                  <a:cubicBezTo>
                    <a:pt x="542" y="1910"/>
                    <a:pt x="1" y="2994"/>
                    <a:pt x="419" y="3096"/>
                  </a:cubicBezTo>
                  <a:cubicBezTo>
                    <a:pt x="439" y="3101"/>
                    <a:pt x="466" y="3103"/>
                    <a:pt x="499" y="3103"/>
                  </a:cubicBezTo>
                  <a:cubicBezTo>
                    <a:pt x="1338" y="3103"/>
                    <a:pt x="5974" y="1511"/>
                    <a:pt x="5974" y="1511"/>
                  </a:cubicBezTo>
                  <a:lnTo>
                    <a:pt x="5757" y="0"/>
                  </a:lnTo>
                  <a:close/>
                </a:path>
              </a:pathLst>
            </a:custGeom>
            <a:solidFill>
              <a:srgbClr val="DB8B4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79" name="Google Shape;979;p37"/>
            <p:cNvSpPr/>
            <p:nvPr/>
          </p:nvSpPr>
          <p:spPr>
            <a:xfrm>
              <a:off x="6151704" y="3637637"/>
              <a:ext cx="123279" cy="129115"/>
            </a:xfrm>
            <a:custGeom>
              <a:rect b="b" l="l" r="r" t="t"/>
              <a:pathLst>
                <a:path extrusionOk="0" h="7522" w="7182">
                  <a:moveTo>
                    <a:pt x="7182" y="0"/>
                  </a:moveTo>
                  <a:lnTo>
                    <a:pt x="6288" y="1242"/>
                  </a:lnTo>
                  <a:cubicBezTo>
                    <a:pt x="6129" y="1462"/>
                    <a:pt x="5934" y="1652"/>
                    <a:pt x="5709" y="1802"/>
                  </a:cubicBezTo>
                  <a:lnTo>
                    <a:pt x="2477" y="3697"/>
                  </a:lnTo>
                  <a:cubicBezTo>
                    <a:pt x="2029" y="3959"/>
                    <a:pt x="1715" y="4427"/>
                    <a:pt x="1712" y="4945"/>
                  </a:cubicBezTo>
                  <a:cubicBezTo>
                    <a:pt x="1711" y="5184"/>
                    <a:pt x="1775" y="5399"/>
                    <a:pt x="1976" y="5496"/>
                  </a:cubicBezTo>
                  <a:cubicBezTo>
                    <a:pt x="2015" y="5515"/>
                    <a:pt x="2072" y="5523"/>
                    <a:pt x="2143" y="5523"/>
                  </a:cubicBezTo>
                  <a:cubicBezTo>
                    <a:pt x="2236" y="5523"/>
                    <a:pt x="2354" y="5508"/>
                    <a:pt x="2491" y="5481"/>
                  </a:cubicBezTo>
                  <a:lnTo>
                    <a:pt x="2491" y="5481"/>
                  </a:lnTo>
                  <a:lnTo>
                    <a:pt x="1280" y="5924"/>
                  </a:lnTo>
                  <a:cubicBezTo>
                    <a:pt x="1171" y="5964"/>
                    <a:pt x="1073" y="6033"/>
                    <a:pt x="999" y="6123"/>
                  </a:cubicBezTo>
                  <a:cubicBezTo>
                    <a:pt x="703" y="6477"/>
                    <a:pt x="1" y="7392"/>
                    <a:pt x="506" y="7513"/>
                  </a:cubicBezTo>
                  <a:cubicBezTo>
                    <a:pt x="530" y="7519"/>
                    <a:pt x="561" y="7522"/>
                    <a:pt x="598" y="7522"/>
                  </a:cubicBezTo>
                  <a:cubicBezTo>
                    <a:pt x="1554" y="7522"/>
                    <a:pt x="6842" y="5705"/>
                    <a:pt x="6842" y="5705"/>
                  </a:cubicBezTo>
                  <a:lnTo>
                    <a:pt x="7182" y="0"/>
                  </a:lnTo>
                  <a:close/>
                </a:path>
              </a:pathLst>
            </a:custGeom>
            <a:solidFill>
              <a:srgbClr val="DB8B4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80" name="Google Shape;980;p37"/>
            <p:cNvSpPr/>
            <p:nvPr/>
          </p:nvSpPr>
          <p:spPr>
            <a:xfrm>
              <a:off x="6200521" y="3618910"/>
              <a:ext cx="175735" cy="185159"/>
            </a:xfrm>
            <a:custGeom>
              <a:rect b="b" l="l" r="r" t="t"/>
              <a:pathLst>
                <a:path extrusionOk="0" h="10787" w="10238">
                  <a:moveTo>
                    <a:pt x="6782" y="1"/>
                  </a:moveTo>
                  <a:lnTo>
                    <a:pt x="4338" y="1093"/>
                  </a:lnTo>
                  <a:lnTo>
                    <a:pt x="3508" y="4918"/>
                  </a:lnTo>
                  <a:lnTo>
                    <a:pt x="3810" y="8230"/>
                  </a:lnTo>
                  <a:lnTo>
                    <a:pt x="826" y="9383"/>
                  </a:lnTo>
                  <a:cubicBezTo>
                    <a:pt x="470" y="9642"/>
                    <a:pt x="191" y="9912"/>
                    <a:pt x="91" y="10138"/>
                  </a:cubicBezTo>
                  <a:cubicBezTo>
                    <a:pt x="1" y="10342"/>
                    <a:pt x="60" y="10748"/>
                    <a:pt x="204" y="10784"/>
                  </a:cubicBezTo>
                  <a:cubicBezTo>
                    <a:pt x="211" y="10785"/>
                    <a:pt x="220" y="10786"/>
                    <a:pt x="232" y="10786"/>
                  </a:cubicBezTo>
                  <a:cubicBezTo>
                    <a:pt x="639" y="10786"/>
                    <a:pt x="3733" y="9806"/>
                    <a:pt x="4352" y="9663"/>
                  </a:cubicBezTo>
                  <a:cubicBezTo>
                    <a:pt x="4414" y="9649"/>
                    <a:pt x="4477" y="9628"/>
                    <a:pt x="4534" y="9600"/>
                  </a:cubicBezTo>
                  <a:lnTo>
                    <a:pt x="7263" y="7760"/>
                  </a:lnTo>
                  <a:cubicBezTo>
                    <a:pt x="7584" y="7545"/>
                    <a:pt x="7837" y="7244"/>
                    <a:pt x="7993" y="6890"/>
                  </a:cubicBezTo>
                  <a:cubicBezTo>
                    <a:pt x="10238" y="1770"/>
                    <a:pt x="6782" y="1"/>
                    <a:pt x="6782" y="1"/>
                  </a:cubicBezTo>
                  <a:close/>
                </a:path>
              </a:pathLst>
            </a:custGeom>
            <a:solidFill>
              <a:srgbClr val="DB8B4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81" name="Google Shape;981;p37"/>
            <p:cNvSpPr/>
            <p:nvPr/>
          </p:nvSpPr>
          <p:spPr>
            <a:xfrm>
              <a:off x="6221274" y="3597230"/>
              <a:ext cx="101668" cy="69364"/>
            </a:xfrm>
            <a:custGeom>
              <a:rect b="b" l="l" r="r" t="t"/>
              <a:pathLst>
                <a:path extrusionOk="0" h="4041" w="5923">
                  <a:moveTo>
                    <a:pt x="1704" y="0"/>
                  </a:moveTo>
                  <a:cubicBezTo>
                    <a:pt x="1011" y="0"/>
                    <a:pt x="391" y="229"/>
                    <a:pt x="168" y="409"/>
                  </a:cubicBezTo>
                  <a:cubicBezTo>
                    <a:pt x="1" y="544"/>
                    <a:pt x="32" y="808"/>
                    <a:pt x="222" y="905"/>
                  </a:cubicBezTo>
                  <a:lnTo>
                    <a:pt x="1715" y="1671"/>
                  </a:lnTo>
                  <a:cubicBezTo>
                    <a:pt x="1984" y="1858"/>
                    <a:pt x="2353" y="2016"/>
                    <a:pt x="2592" y="2232"/>
                  </a:cubicBezTo>
                  <a:cubicBezTo>
                    <a:pt x="2803" y="2426"/>
                    <a:pt x="2807" y="2758"/>
                    <a:pt x="2633" y="2983"/>
                  </a:cubicBezTo>
                  <a:lnTo>
                    <a:pt x="1807" y="4041"/>
                  </a:lnTo>
                  <a:lnTo>
                    <a:pt x="5923" y="1240"/>
                  </a:lnTo>
                  <a:lnTo>
                    <a:pt x="2639" y="159"/>
                  </a:lnTo>
                  <a:cubicBezTo>
                    <a:pt x="2332" y="45"/>
                    <a:pt x="2011" y="0"/>
                    <a:pt x="1704" y="0"/>
                  </a:cubicBezTo>
                  <a:close/>
                </a:path>
              </a:pathLst>
            </a:custGeom>
            <a:solidFill>
              <a:srgbClr val="DB8B4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82" name="Google Shape;982;p37"/>
            <p:cNvSpPr/>
            <p:nvPr/>
          </p:nvSpPr>
          <p:spPr>
            <a:xfrm>
              <a:off x="6192471" y="3705078"/>
              <a:ext cx="74754" cy="28065"/>
            </a:xfrm>
            <a:custGeom>
              <a:rect b="b" l="l" r="r" t="t"/>
              <a:pathLst>
                <a:path extrusionOk="0" h="1635" w="4355">
                  <a:moveTo>
                    <a:pt x="4273" y="0"/>
                  </a:moveTo>
                  <a:cubicBezTo>
                    <a:pt x="4264" y="0"/>
                    <a:pt x="4254" y="2"/>
                    <a:pt x="4245" y="6"/>
                  </a:cubicBezTo>
                  <a:lnTo>
                    <a:pt x="95" y="1475"/>
                  </a:lnTo>
                  <a:cubicBezTo>
                    <a:pt x="0" y="1504"/>
                    <a:pt x="33" y="1635"/>
                    <a:pt x="115" y="1635"/>
                  </a:cubicBezTo>
                  <a:cubicBezTo>
                    <a:pt x="125" y="1635"/>
                    <a:pt x="137" y="1633"/>
                    <a:pt x="148" y="1628"/>
                  </a:cubicBezTo>
                  <a:lnTo>
                    <a:pt x="4298" y="157"/>
                  </a:lnTo>
                  <a:cubicBezTo>
                    <a:pt x="4320" y="149"/>
                    <a:pt x="4337" y="133"/>
                    <a:pt x="4345" y="113"/>
                  </a:cubicBezTo>
                  <a:cubicBezTo>
                    <a:pt x="4354" y="94"/>
                    <a:pt x="4354" y="73"/>
                    <a:pt x="4348" y="54"/>
                  </a:cubicBezTo>
                  <a:cubicBezTo>
                    <a:pt x="4336" y="21"/>
                    <a:pt x="4306" y="0"/>
                    <a:pt x="4273"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83" name="Google Shape;983;p37"/>
            <p:cNvSpPr/>
            <p:nvPr/>
          </p:nvSpPr>
          <p:spPr>
            <a:xfrm>
              <a:off x="6185983" y="3731667"/>
              <a:ext cx="84726" cy="31584"/>
            </a:xfrm>
            <a:custGeom>
              <a:rect b="b" l="l" r="r" t="t"/>
              <a:pathLst>
                <a:path extrusionOk="0" h="1840" w="4936">
                  <a:moveTo>
                    <a:pt x="4854" y="1"/>
                  </a:moveTo>
                  <a:cubicBezTo>
                    <a:pt x="4845" y="1"/>
                    <a:pt x="4835" y="2"/>
                    <a:pt x="4826" y="6"/>
                  </a:cubicBezTo>
                  <a:lnTo>
                    <a:pt x="91" y="1683"/>
                  </a:lnTo>
                  <a:cubicBezTo>
                    <a:pt x="0" y="1715"/>
                    <a:pt x="35" y="1839"/>
                    <a:pt x="115" y="1839"/>
                  </a:cubicBezTo>
                  <a:cubicBezTo>
                    <a:pt x="124" y="1839"/>
                    <a:pt x="134" y="1838"/>
                    <a:pt x="144" y="1834"/>
                  </a:cubicBezTo>
                  <a:lnTo>
                    <a:pt x="4881" y="157"/>
                  </a:lnTo>
                  <a:cubicBezTo>
                    <a:pt x="4901" y="151"/>
                    <a:pt x="4918" y="135"/>
                    <a:pt x="4926" y="115"/>
                  </a:cubicBezTo>
                  <a:cubicBezTo>
                    <a:pt x="4935" y="95"/>
                    <a:pt x="4935" y="73"/>
                    <a:pt x="4929" y="54"/>
                  </a:cubicBezTo>
                  <a:cubicBezTo>
                    <a:pt x="4917" y="21"/>
                    <a:pt x="4886" y="1"/>
                    <a:pt x="485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84" name="Google Shape;984;p37"/>
            <p:cNvSpPr/>
            <p:nvPr/>
          </p:nvSpPr>
          <p:spPr>
            <a:xfrm>
              <a:off x="6210117" y="3758856"/>
              <a:ext cx="64231" cy="24323"/>
            </a:xfrm>
            <a:custGeom>
              <a:rect b="b" l="l" r="r" t="t"/>
              <a:pathLst>
                <a:path extrusionOk="0" h="1417" w="3742">
                  <a:moveTo>
                    <a:pt x="3660" y="0"/>
                  </a:moveTo>
                  <a:cubicBezTo>
                    <a:pt x="3651" y="0"/>
                    <a:pt x="3641" y="2"/>
                    <a:pt x="3632" y="5"/>
                  </a:cubicBezTo>
                  <a:lnTo>
                    <a:pt x="88" y="1261"/>
                  </a:lnTo>
                  <a:cubicBezTo>
                    <a:pt x="0" y="1295"/>
                    <a:pt x="34" y="1417"/>
                    <a:pt x="115" y="1417"/>
                  </a:cubicBezTo>
                  <a:cubicBezTo>
                    <a:pt x="124" y="1417"/>
                    <a:pt x="133" y="1415"/>
                    <a:pt x="142" y="1412"/>
                  </a:cubicBezTo>
                  <a:lnTo>
                    <a:pt x="3685" y="156"/>
                  </a:lnTo>
                  <a:cubicBezTo>
                    <a:pt x="3707" y="149"/>
                    <a:pt x="3723" y="135"/>
                    <a:pt x="3732" y="114"/>
                  </a:cubicBezTo>
                  <a:cubicBezTo>
                    <a:pt x="3741" y="96"/>
                    <a:pt x="3741" y="74"/>
                    <a:pt x="3735" y="53"/>
                  </a:cubicBezTo>
                  <a:cubicBezTo>
                    <a:pt x="3723" y="21"/>
                    <a:pt x="3693" y="0"/>
                    <a:pt x="3660"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85" name="Google Shape;985;p37"/>
            <p:cNvSpPr/>
            <p:nvPr/>
          </p:nvSpPr>
          <p:spPr>
            <a:xfrm>
              <a:off x="6854765" y="2836220"/>
              <a:ext cx="47049" cy="41917"/>
            </a:xfrm>
            <a:custGeom>
              <a:rect b="b" l="l" r="r" t="t"/>
              <a:pathLst>
                <a:path extrusionOk="0" h="2442" w="2741">
                  <a:moveTo>
                    <a:pt x="1314" y="0"/>
                  </a:moveTo>
                  <a:lnTo>
                    <a:pt x="1" y="2442"/>
                  </a:lnTo>
                  <a:lnTo>
                    <a:pt x="2740" y="2071"/>
                  </a:lnTo>
                  <a:lnTo>
                    <a:pt x="1314" y="0"/>
                  </a:lnTo>
                  <a:close/>
                </a:path>
              </a:pathLst>
            </a:custGeom>
            <a:solidFill>
              <a:srgbClr val="F7C71B"/>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86" name="Google Shape;986;p37"/>
            <p:cNvSpPr/>
            <p:nvPr/>
          </p:nvSpPr>
          <p:spPr>
            <a:xfrm>
              <a:off x="6808179" y="2877502"/>
              <a:ext cx="47032" cy="41900"/>
            </a:xfrm>
            <a:custGeom>
              <a:rect b="b" l="l" r="r" t="t"/>
              <a:pathLst>
                <a:path extrusionOk="0" h="2441" w="2740">
                  <a:moveTo>
                    <a:pt x="2740" y="1"/>
                  </a:moveTo>
                  <a:lnTo>
                    <a:pt x="0" y="372"/>
                  </a:lnTo>
                  <a:lnTo>
                    <a:pt x="1426" y="2441"/>
                  </a:lnTo>
                  <a:lnTo>
                    <a:pt x="2740" y="1"/>
                  </a:lnTo>
                  <a:close/>
                </a:path>
              </a:pathLst>
            </a:custGeom>
            <a:solidFill>
              <a:srgbClr val="F7C71B"/>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87" name="Google Shape;987;p37"/>
            <p:cNvSpPr/>
            <p:nvPr/>
          </p:nvSpPr>
          <p:spPr>
            <a:xfrm>
              <a:off x="6629663" y="3025705"/>
              <a:ext cx="175632" cy="86735"/>
            </a:xfrm>
            <a:custGeom>
              <a:rect b="b" l="l" r="r" t="t"/>
              <a:pathLst>
                <a:path extrusionOk="0" h="5053" w="10232">
                  <a:moveTo>
                    <a:pt x="7659" y="1"/>
                  </a:moveTo>
                  <a:cubicBezTo>
                    <a:pt x="7621" y="1"/>
                    <a:pt x="7600" y="2"/>
                    <a:pt x="7600" y="2"/>
                  </a:cubicBezTo>
                  <a:lnTo>
                    <a:pt x="1" y="4120"/>
                  </a:lnTo>
                  <a:cubicBezTo>
                    <a:pt x="1" y="4120"/>
                    <a:pt x="2560" y="5052"/>
                    <a:pt x="4608" y="5052"/>
                  </a:cubicBezTo>
                  <a:cubicBezTo>
                    <a:pt x="5408" y="5052"/>
                    <a:pt x="6130" y="4910"/>
                    <a:pt x="6592" y="4515"/>
                  </a:cubicBezTo>
                  <a:cubicBezTo>
                    <a:pt x="7993" y="3315"/>
                    <a:pt x="6304" y="3227"/>
                    <a:pt x="5776" y="3227"/>
                  </a:cubicBezTo>
                  <a:cubicBezTo>
                    <a:pt x="5685" y="3227"/>
                    <a:pt x="5628" y="3229"/>
                    <a:pt x="5628" y="3229"/>
                  </a:cubicBezTo>
                  <a:cubicBezTo>
                    <a:pt x="5628" y="3229"/>
                    <a:pt x="10232" y="2566"/>
                    <a:pt x="9832" y="1244"/>
                  </a:cubicBezTo>
                  <a:cubicBezTo>
                    <a:pt x="9476" y="64"/>
                    <a:pt x="7977" y="1"/>
                    <a:pt x="7659" y="1"/>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88" name="Google Shape;988;p37"/>
            <p:cNvSpPr/>
            <p:nvPr/>
          </p:nvSpPr>
          <p:spPr>
            <a:xfrm>
              <a:off x="6551082" y="3004180"/>
              <a:ext cx="80058" cy="93309"/>
            </a:xfrm>
            <a:custGeom>
              <a:rect b="b" l="l" r="r" t="t"/>
              <a:pathLst>
                <a:path extrusionOk="0" h="5436" w="4664">
                  <a:moveTo>
                    <a:pt x="3609" y="1"/>
                  </a:moveTo>
                  <a:cubicBezTo>
                    <a:pt x="3295" y="1"/>
                    <a:pt x="1791" y="63"/>
                    <a:pt x="1434" y="1245"/>
                  </a:cubicBezTo>
                  <a:cubicBezTo>
                    <a:pt x="1035" y="2566"/>
                    <a:pt x="3033" y="3109"/>
                    <a:pt x="3033" y="3109"/>
                  </a:cubicBezTo>
                  <a:cubicBezTo>
                    <a:pt x="3033" y="3109"/>
                    <a:pt x="0" y="3839"/>
                    <a:pt x="1858" y="4947"/>
                  </a:cubicBezTo>
                  <a:cubicBezTo>
                    <a:pt x="2522" y="5342"/>
                    <a:pt x="3262" y="5435"/>
                    <a:pt x="3815" y="5435"/>
                  </a:cubicBezTo>
                  <a:cubicBezTo>
                    <a:pt x="4316" y="5435"/>
                    <a:pt x="4663" y="5359"/>
                    <a:pt x="4663" y="5359"/>
                  </a:cubicBezTo>
                  <a:lnTo>
                    <a:pt x="3666" y="1"/>
                  </a:lnTo>
                  <a:cubicBezTo>
                    <a:pt x="3666" y="1"/>
                    <a:pt x="3646" y="1"/>
                    <a:pt x="3609" y="1"/>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89" name="Google Shape;989;p37"/>
            <p:cNvSpPr/>
            <p:nvPr/>
          </p:nvSpPr>
          <p:spPr>
            <a:xfrm>
              <a:off x="6649094" y="3299177"/>
              <a:ext cx="164715" cy="113358"/>
            </a:xfrm>
            <a:custGeom>
              <a:rect b="b" l="l" r="r" t="t"/>
              <a:pathLst>
                <a:path extrusionOk="0" h="6604" w="9596">
                  <a:moveTo>
                    <a:pt x="906" y="1"/>
                  </a:moveTo>
                  <a:lnTo>
                    <a:pt x="906" y="1"/>
                  </a:lnTo>
                  <a:cubicBezTo>
                    <a:pt x="906" y="1"/>
                    <a:pt x="1" y="3104"/>
                    <a:pt x="2210" y="3104"/>
                  </a:cubicBezTo>
                  <a:cubicBezTo>
                    <a:pt x="2432" y="3104"/>
                    <a:pt x="2685" y="3073"/>
                    <a:pt x="2973" y="3004"/>
                  </a:cubicBezTo>
                  <a:cubicBezTo>
                    <a:pt x="2973" y="3004"/>
                    <a:pt x="3134" y="5162"/>
                    <a:pt x="4951" y="5162"/>
                  </a:cubicBezTo>
                  <a:cubicBezTo>
                    <a:pt x="5273" y="5162"/>
                    <a:pt x="5647" y="5095"/>
                    <a:pt x="6081" y="4935"/>
                  </a:cubicBezTo>
                  <a:cubicBezTo>
                    <a:pt x="6081" y="4935"/>
                    <a:pt x="6546" y="6603"/>
                    <a:pt x="7704" y="6603"/>
                  </a:cubicBezTo>
                  <a:cubicBezTo>
                    <a:pt x="8201" y="6603"/>
                    <a:pt x="8825" y="6296"/>
                    <a:pt x="9596" y="5417"/>
                  </a:cubicBezTo>
                  <a:lnTo>
                    <a:pt x="906" y="1"/>
                  </a:ln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990" name="Google Shape;990;p37"/>
          <p:cNvSpPr txBox="1"/>
          <p:nvPr>
            <p:ph type="ctrTitle"/>
          </p:nvPr>
        </p:nvSpPr>
        <p:spPr>
          <a:xfrm>
            <a:off x="783925" y="1288975"/>
            <a:ext cx="7576200" cy="792600"/>
          </a:xfrm>
          <a:prstGeom prst="rect">
            <a:avLst/>
          </a:prstGeom>
          <a:noFill/>
          <a:ln>
            <a:noFill/>
          </a:ln>
        </p:spPr>
        <p:txBody>
          <a:bodyPr anchorCtr="0" anchor="b" bIns="91425" lIns="91425" spcFirstLastPara="1" rIns="91425" wrap="square" tIns="91425">
            <a:noAutofit/>
          </a:bodyPr>
          <a:lstStyle/>
          <a:p>
            <a:pPr indent="0" lvl="0" marL="0" rtl="0" algn="ctr">
              <a:lnSpc>
                <a:spcPct val="90000"/>
              </a:lnSpc>
              <a:spcBef>
                <a:spcPts val="0"/>
              </a:spcBef>
              <a:spcAft>
                <a:spcPts val="0"/>
              </a:spcAft>
              <a:buSzPts val="6000"/>
              <a:buNone/>
            </a:pPr>
            <a:r>
              <a:rPr lang="en-US">
                <a:solidFill>
                  <a:schemeClr val="lt1"/>
                </a:solidFill>
              </a:rPr>
              <a:t>THANK YOU</a:t>
            </a:r>
            <a:endParaRPr>
              <a:solidFill>
                <a:schemeClr val="lt1"/>
              </a:solidFill>
            </a:endParaRPr>
          </a:p>
        </p:txBody>
      </p:sp>
      <p:sp>
        <p:nvSpPr>
          <p:cNvPr id="991" name="Google Shape;991;p37"/>
          <p:cNvSpPr txBox="1"/>
          <p:nvPr>
            <p:ph idx="1" type="subTitle"/>
          </p:nvPr>
        </p:nvSpPr>
        <p:spPr>
          <a:xfrm>
            <a:off x="1823850" y="1953225"/>
            <a:ext cx="5496300" cy="5382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1600"/>
              <a:buNone/>
            </a:pPr>
            <a:r>
              <a:rPr lang="en-US">
                <a:solidFill>
                  <a:schemeClr val="lt1"/>
                </a:solidFill>
              </a:rPr>
              <a:t>ANY QUESTIONS?</a:t>
            </a:r>
            <a:endParaRPr>
              <a:solidFill>
                <a:schemeClr val="lt1"/>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9" name="Shape 529"/>
        <p:cNvGrpSpPr/>
        <p:nvPr/>
      </p:nvGrpSpPr>
      <p:grpSpPr>
        <a:xfrm>
          <a:off x="0" y="0"/>
          <a:ext cx="0" cy="0"/>
          <a:chOff x="0" y="0"/>
          <a:chExt cx="0" cy="0"/>
        </a:xfrm>
      </p:grpSpPr>
      <p:sp>
        <p:nvSpPr>
          <p:cNvPr id="530" name="Google Shape;530;g1e3bd7d3030_0_176"/>
          <p:cNvSpPr txBox="1"/>
          <p:nvPr>
            <p:ph type="title"/>
          </p:nvPr>
        </p:nvSpPr>
        <p:spPr>
          <a:xfrm>
            <a:off x="2422900" y="2130575"/>
            <a:ext cx="7704000" cy="5727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sz="4500"/>
              <a:t>Methodology </a:t>
            </a:r>
            <a:endParaRPr sz="450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4" name="Shape 534"/>
        <p:cNvGrpSpPr/>
        <p:nvPr/>
      </p:nvGrpSpPr>
      <p:grpSpPr>
        <a:xfrm>
          <a:off x="0" y="0"/>
          <a:ext cx="0" cy="0"/>
          <a:chOff x="0" y="0"/>
          <a:chExt cx="0" cy="0"/>
        </a:xfrm>
      </p:grpSpPr>
      <p:sp>
        <p:nvSpPr>
          <p:cNvPr id="535" name="Google Shape;535;g1e3bd7d3030_0_155"/>
          <p:cNvSpPr/>
          <p:nvPr/>
        </p:nvSpPr>
        <p:spPr>
          <a:xfrm>
            <a:off x="925950" y="29375"/>
            <a:ext cx="5769900" cy="382800"/>
          </a:xfrm>
          <a:prstGeom prst="rect">
            <a:avLst/>
          </a:prstGeom>
          <a:solidFill>
            <a:srgbClr val="CFE2F3"/>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US" sz="1200">
                <a:latin typeface="Times New Roman"/>
                <a:ea typeface="Times New Roman"/>
                <a:cs typeface="Times New Roman"/>
                <a:sym typeface="Times New Roman"/>
              </a:rPr>
              <a:t>1- Exacerbation of the waste problem at the Al-Serafi deportation point.</a:t>
            </a:r>
            <a:endParaRPr sz="1200">
              <a:latin typeface="Times New Roman"/>
              <a:ea typeface="Times New Roman"/>
              <a:cs typeface="Times New Roman"/>
              <a:sym typeface="Times New Roman"/>
            </a:endParaRPr>
          </a:p>
        </p:txBody>
      </p:sp>
      <p:cxnSp>
        <p:nvCxnSpPr>
          <p:cNvPr id="536" name="Google Shape;536;g1e3bd7d3030_0_155"/>
          <p:cNvCxnSpPr>
            <a:stCxn id="535" idx="2"/>
          </p:cNvCxnSpPr>
          <p:nvPr/>
        </p:nvCxnSpPr>
        <p:spPr>
          <a:xfrm>
            <a:off x="3810900" y="412175"/>
            <a:ext cx="0" cy="333900"/>
          </a:xfrm>
          <a:prstGeom prst="straightConnector1">
            <a:avLst/>
          </a:prstGeom>
          <a:noFill/>
          <a:ln cap="flat" cmpd="sng" w="9525">
            <a:solidFill>
              <a:srgbClr val="000000"/>
            </a:solidFill>
            <a:prstDash val="solid"/>
            <a:round/>
            <a:headEnd len="med" w="med" type="none"/>
            <a:tailEnd len="med" w="med" type="triangle"/>
          </a:ln>
        </p:spPr>
      </p:cxnSp>
      <p:sp>
        <p:nvSpPr>
          <p:cNvPr id="537" name="Google Shape;537;g1e3bd7d3030_0_155"/>
          <p:cNvSpPr/>
          <p:nvPr/>
        </p:nvSpPr>
        <p:spPr>
          <a:xfrm>
            <a:off x="925950" y="746050"/>
            <a:ext cx="5769900" cy="333900"/>
          </a:xfrm>
          <a:prstGeom prst="rect">
            <a:avLst/>
          </a:prstGeom>
          <a:solidFill>
            <a:srgbClr val="CFE2F3"/>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US" sz="1200">
                <a:latin typeface="Times New Roman"/>
                <a:ea typeface="Times New Roman"/>
                <a:cs typeface="Times New Roman"/>
                <a:sym typeface="Times New Roman"/>
              </a:rPr>
              <a:t>2- Designing a sorting system and a feasibility study for this system.</a:t>
            </a:r>
            <a:endParaRPr sz="1200">
              <a:latin typeface="Times New Roman"/>
              <a:ea typeface="Times New Roman"/>
              <a:cs typeface="Times New Roman"/>
              <a:sym typeface="Times New Roman"/>
            </a:endParaRPr>
          </a:p>
        </p:txBody>
      </p:sp>
      <p:cxnSp>
        <p:nvCxnSpPr>
          <p:cNvPr id="538" name="Google Shape;538;g1e3bd7d3030_0_155"/>
          <p:cNvCxnSpPr>
            <a:stCxn id="537" idx="2"/>
          </p:cNvCxnSpPr>
          <p:nvPr/>
        </p:nvCxnSpPr>
        <p:spPr>
          <a:xfrm>
            <a:off x="3810900" y="1079950"/>
            <a:ext cx="0" cy="264900"/>
          </a:xfrm>
          <a:prstGeom prst="straightConnector1">
            <a:avLst/>
          </a:prstGeom>
          <a:noFill/>
          <a:ln cap="flat" cmpd="sng" w="9525">
            <a:solidFill>
              <a:srgbClr val="000000"/>
            </a:solidFill>
            <a:prstDash val="solid"/>
            <a:round/>
            <a:headEnd len="med" w="med" type="none"/>
            <a:tailEnd len="med" w="med" type="triangle"/>
          </a:ln>
        </p:spPr>
      </p:cxnSp>
      <p:sp>
        <p:nvSpPr>
          <p:cNvPr id="539" name="Google Shape;539;g1e3bd7d3030_0_155"/>
          <p:cNvSpPr/>
          <p:nvPr/>
        </p:nvSpPr>
        <p:spPr>
          <a:xfrm>
            <a:off x="925950" y="1344850"/>
            <a:ext cx="5769900" cy="264900"/>
          </a:xfrm>
          <a:prstGeom prst="rect">
            <a:avLst/>
          </a:prstGeom>
          <a:solidFill>
            <a:srgbClr val="CFE2F3"/>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US" sz="1200">
                <a:latin typeface="Times New Roman"/>
                <a:ea typeface="Times New Roman"/>
                <a:cs typeface="Times New Roman"/>
                <a:sym typeface="Times New Roman"/>
              </a:rPr>
              <a:t>3- Collecting data related to waste and its costs.</a:t>
            </a:r>
            <a:endParaRPr sz="1200">
              <a:latin typeface="Times New Roman"/>
              <a:ea typeface="Times New Roman"/>
              <a:cs typeface="Times New Roman"/>
              <a:sym typeface="Times New Roman"/>
            </a:endParaRPr>
          </a:p>
        </p:txBody>
      </p:sp>
      <p:sp>
        <p:nvSpPr>
          <p:cNvPr id="540" name="Google Shape;540;g1e3bd7d3030_0_155"/>
          <p:cNvSpPr/>
          <p:nvPr/>
        </p:nvSpPr>
        <p:spPr>
          <a:xfrm>
            <a:off x="925950" y="1943638"/>
            <a:ext cx="5769900" cy="264900"/>
          </a:xfrm>
          <a:prstGeom prst="rect">
            <a:avLst/>
          </a:prstGeom>
          <a:solidFill>
            <a:srgbClr val="CFE2F3"/>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US" sz="1200">
                <a:latin typeface="Times New Roman"/>
                <a:ea typeface="Times New Roman"/>
                <a:cs typeface="Times New Roman"/>
                <a:sym typeface="Times New Roman"/>
              </a:rPr>
              <a:t>4- Collecting more than one sorting line.</a:t>
            </a:r>
            <a:endParaRPr sz="1200">
              <a:latin typeface="Times New Roman"/>
              <a:ea typeface="Times New Roman"/>
              <a:cs typeface="Times New Roman"/>
              <a:sym typeface="Times New Roman"/>
            </a:endParaRPr>
          </a:p>
        </p:txBody>
      </p:sp>
      <p:sp>
        <p:nvSpPr>
          <p:cNvPr id="541" name="Google Shape;541;g1e3bd7d3030_0_155"/>
          <p:cNvSpPr/>
          <p:nvPr/>
        </p:nvSpPr>
        <p:spPr>
          <a:xfrm>
            <a:off x="925950" y="4327125"/>
            <a:ext cx="5769900" cy="264900"/>
          </a:xfrm>
          <a:prstGeom prst="rect">
            <a:avLst/>
          </a:prstGeom>
          <a:solidFill>
            <a:srgbClr val="CFE2F3"/>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US" sz="1200">
                <a:latin typeface="Times New Roman"/>
                <a:ea typeface="Times New Roman"/>
                <a:cs typeface="Times New Roman"/>
                <a:sym typeface="Times New Roman"/>
              </a:rPr>
              <a:t>8- Choose the best font among the fonts.</a:t>
            </a:r>
            <a:endParaRPr sz="1200">
              <a:latin typeface="Times New Roman"/>
              <a:ea typeface="Times New Roman"/>
              <a:cs typeface="Times New Roman"/>
              <a:sym typeface="Times New Roman"/>
            </a:endParaRPr>
          </a:p>
        </p:txBody>
      </p:sp>
      <p:sp>
        <p:nvSpPr>
          <p:cNvPr id="542" name="Google Shape;542;g1e3bd7d3030_0_155"/>
          <p:cNvSpPr/>
          <p:nvPr/>
        </p:nvSpPr>
        <p:spPr>
          <a:xfrm>
            <a:off x="925950" y="2530725"/>
            <a:ext cx="5769900" cy="333900"/>
          </a:xfrm>
          <a:prstGeom prst="rect">
            <a:avLst/>
          </a:prstGeom>
          <a:solidFill>
            <a:srgbClr val="CFE2F3"/>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US" sz="1200">
                <a:latin typeface="Times New Roman"/>
                <a:ea typeface="Times New Roman"/>
                <a:cs typeface="Times New Roman"/>
                <a:sym typeface="Times New Roman"/>
              </a:rPr>
              <a:t>5- Determine the criteria in order to determine the best sorting line.</a:t>
            </a:r>
            <a:endParaRPr sz="1200">
              <a:latin typeface="Times New Roman"/>
              <a:ea typeface="Times New Roman"/>
              <a:cs typeface="Times New Roman"/>
              <a:sym typeface="Times New Roman"/>
            </a:endParaRPr>
          </a:p>
        </p:txBody>
      </p:sp>
      <p:sp>
        <p:nvSpPr>
          <p:cNvPr id="543" name="Google Shape;543;g1e3bd7d3030_0_155"/>
          <p:cNvSpPr/>
          <p:nvPr/>
        </p:nvSpPr>
        <p:spPr>
          <a:xfrm>
            <a:off x="925950" y="3129513"/>
            <a:ext cx="5769900" cy="264900"/>
          </a:xfrm>
          <a:prstGeom prst="rect">
            <a:avLst/>
          </a:prstGeom>
          <a:solidFill>
            <a:srgbClr val="CFE2F3"/>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US" sz="1200">
                <a:latin typeface="Times New Roman"/>
                <a:ea typeface="Times New Roman"/>
                <a:cs typeface="Times New Roman"/>
                <a:sym typeface="Times New Roman"/>
              </a:rPr>
              <a:t>6- Building a model.</a:t>
            </a:r>
            <a:endParaRPr sz="1200">
              <a:latin typeface="Times New Roman"/>
              <a:ea typeface="Times New Roman"/>
              <a:cs typeface="Times New Roman"/>
              <a:sym typeface="Times New Roman"/>
            </a:endParaRPr>
          </a:p>
        </p:txBody>
      </p:sp>
      <p:sp>
        <p:nvSpPr>
          <p:cNvPr id="544" name="Google Shape;544;g1e3bd7d3030_0_155"/>
          <p:cNvSpPr/>
          <p:nvPr/>
        </p:nvSpPr>
        <p:spPr>
          <a:xfrm>
            <a:off x="925950" y="3728325"/>
            <a:ext cx="5769900" cy="264900"/>
          </a:xfrm>
          <a:prstGeom prst="rect">
            <a:avLst/>
          </a:prstGeom>
          <a:solidFill>
            <a:srgbClr val="CFE2F3"/>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US" sz="1200">
                <a:latin typeface="Times New Roman"/>
                <a:ea typeface="Times New Roman"/>
                <a:cs typeface="Times New Roman"/>
                <a:sym typeface="Times New Roman"/>
              </a:rPr>
              <a:t>7- View the results of each of the selected sorting lines.</a:t>
            </a:r>
            <a:endParaRPr sz="1200">
              <a:latin typeface="Times New Roman"/>
              <a:ea typeface="Times New Roman"/>
              <a:cs typeface="Times New Roman"/>
              <a:sym typeface="Times New Roman"/>
            </a:endParaRPr>
          </a:p>
        </p:txBody>
      </p:sp>
      <p:cxnSp>
        <p:nvCxnSpPr>
          <p:cNvPr id="545" name="Google Shape;545;g1e3bd7d3030_0_155"/>
          <p:cNvCxnSpPr/>
          <p:nvPr/>
        </p:nvCxnSpPr>
        <p:spPr>
          <a:xfrm>
            <a:off x="3810888" y="1603888"/>
            <a:ext cx="0" cy="333900"/>
          </a:xfrm>
          <a:prstGeom prst="straightConnector1">
            <a:avLst/>
          </a:prstGeom>
          <a:noFill/>
          <a:ln cap="flat" cmpd="sng" w="9525">
            <a:solidFill>
              <a:srgbClr val="000000"/>
            </a:solidFill>
            <a:prstDash val="solid"/>
            <a:round/>
            <a:headEnd len="med" w="med" type="none"/>
            <a:tailEnd len="med" w="med" type="triangle"/>
          </a:ln>
        </p:spPr>
      </p:cxnSp>
      <p:cxnSp>
        <p:nvCxnSpPr>
          <p:cNvPr id="546" name="Google Shape;546;g1e3bd7d3030_0_155"/>
          <p:cNvCxnSpPr/>
          <p:nvPr/>
        </p:nvCxnSpPr>
        <p:spPr>
          <a:xfrm>
            <a:off x="3810888" y="2196813"/>
            <a:ext cx="0" cy="333900"/>
          </a:xfrm>
          <a:prstGeom prst="straightConnector1">
            <a:avLst/>
          </a:prstGeom>
          <a:noFill/>
          <a:ln cap="flat" cmpd="sng" w="9525">
            <a:solidFill>
              <a:srgbClr val="000000"/>
            </a:solidFill>
            <a:prstDash val="solid"/>
            <a:round/>
            <a:headEnd len="med" w="med" type="none"/>
            <a:tailEnd len="med" w="med" type="triangle"/>
          </a:ln>
        </p:spPr>
      </p:cxnSp>
      <p:cxnSp>
        <p:nvCxnSpPr>
          <p:cNvPr id="547" name="Google Shape;547;g1e3bd7d3030_0_155"/>
          <p:cNvCxnSpPr/>
          <p:nvPr/>
        </p:nvCxnSpPr>
        <p:spPr>
          <a:xfrm>
            <a:off x="3810888" y="2795625"/>
            <a:ext cx="0" cy="333900"/>
          </a:xfrm>
          <a:prstGeom prst="straightConnector1">
            <a:avLst/>
          </a:prstGeom>
          <a:noFill/>
          <a:ln cap="flat" cmpd="sng" w="9525">
            <a:solidFill>
              <a:srgbClr val="000000"/>
            </a:solidFill>
            <a:prstDash val="solid"/>
            <a:round/>
            <a:headEnd len="med" w="med" type="none"/>
            <a:tailEnd len="med" w="med" type="triangle"/>
          </a:ln>
        </p:spPr>
      </p:cxnSp>
      <p:cxnSp>
        <p:nvCxnSpPr>
          <p:cNvPr id="548" name="Google Shape;548;g1e3bd7d3030_0_155"/>
          <p:cNvCxnSpPr/>
          <p:nvPr/>
        </p:nvCxnSpPr>
        <p:spPr>
          <a:xfrm>
            <a:off x="3810888" y="3388563"/>
            <a:ext cx="0" cy="333900"/>
          </a:xfrm>
          <a:prstGeom prst="straightConnector1">
            <a:avLst/>
          </a:prstGeom>
          <a:noFill/>
          <a:ln cap="flat" cmpd="sng" w="9525">
            <a:solidFill>
              <a:srgbClr val="000000"/>
            </a:solidFill>
            <a:prstDash val="solid"/>
            <a:round/>
            <a:headEnd len="med" w="med" type="none"/>
            <a:tailEnd len="med" w="med" type="triangle"/>
          </a:ln>
        </p:spPr>
      </p:cxnSp>
      <p:cxnSp>
        <p:nvCxnSpPr>
          <p:cNvPr id="549" name="Google Shape;549;g1e3bd7d3030_0_155"/>
          <p:cNvCxnSpPr/>
          <p:nvPr/>
        </p:nvCxnSpPr>
        <p:spPr>
          <a:xfrm>
            <a:off x="3810888" y="3993225"/>
            <a:ext cx="0" cy="333900"/>
          </a:xfrm>
          <a:prstGeom prst="straightConnector1">
            <a:avLst/>
          </a:prstGeom>
          <a:noFill/>
          <a:ln cap="flat" cmpd="sng" w="9525">
            <a:solidFill>
              <a:srgbClr val="000000"/>
            </a:solidFill>
            <a:prstDash val="solid"/>
            <a:round/>
            <a:headEnd len="med" w="med" type="none"/>
            <a:tailEnd len="med" w="med" type="triangle"/>
          </a:ln>
        </p:spPr>
      </p:cxnSp>
      <p:cxnSp>
        <p:nvCxnSpPr>
          <p:cNvPr id="550" name="Google Shape;550;g1e3bd7d3030_0_155"/>
          <p:cNvCxnSpPr>
            <a:endCxn id="551" idx="0"/>
          </p:cNvCxnSpPr>
          <p:nvPr/>
        </p:nvCxnSpPr>
        <p:spPr>
          <a:xfrm>
            <a:off x="3810900" y="4592025"/>
            <a:ext cx="0" cy="264900"/>
          </a:xfrm>
          <a:prstGeom prst="straightConnector1">
            <a:avLst/>
          </a:prstGeom>
          <a:noFill/>
          <a:ln cap="flat" cmpd="sng" w="9525">
            <a:solidFill>
              <a:srgbClr val="000000"/>
            </a:solidFill>
            <a:prstDash val="solid"/>
            <a:round/>
            <a:headEnd len="med" w="med" type="none"/>
            <a:tailEnd len="med" w="med" type="triangle"/>
          </a:ln>
        </p:spPr>
      </p:cxnSp>
      <p:sp>
        <p:nvSpPr>
          <p:cNvPr id="551" name="Google Shape;551;g1e3bd7d3030_0_155"/>
          <p:cNvSpPr/>
          <p:nvPr/>
        </p:nvSpPr>
        <p:spPr>
          <a:xfrm>
            <a:off x="925950" y="4856925"/>
            <a:ext cx="5769900" cy="264900"/>
          </a:xfrm>
          <a:prstGeom prst="rect">
            <a:avLst/>
          </a:prstGeom>
          <a:solidFill>
            <a:srgbClr val="CFE2F3"/>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US" sz="1200">
                <a:latin typeface="Times New Roman"/>
                <a:ea typeface="Times New Roman"/>
                <a:cs typeface="Times New Roman"/>
                <a:sym typeface="Times New Roman"/>
              </a:rPr>
              <a:t>9- A feasibility study for the chosen line.</a:t>
            </a:r>
            <a:endParaRPr sz="1200">
              <a:latin typeface="Times New Roman"/>
              <a:ea typeface="Times New Roman"/>
              <a:cs typeface="Times New Roman"/>
              <a:sym typeface="Times New Roman"/>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5" name="Shape 555"/>
        <p:cNvGrpSpPr/>
        <p:nvPr/>
      </p:nvGrpSpPr>
      <p:grpSpPr>
        <a:xfrm>
          <a:off x="0" y="0"/>
          <a:ext cx="0" cy="0"/>
          <a:chOff x="0" y="0"/>
          <a:chExt cx="0" cy="0"/>
        </a:xfrm>
      </p:grpSpPr>
      <p:sp>
        <p:nvSpPr>
          <p:cNvPr id="556" name="Google Shape;556;p32"/>
          <p:cNvSpPr txBox="1"/>
          <p:nvPr>
            <p:ph type="title"/>
          </p:nvPr>
        </p:nvSpPr>
        <p:spPr>
          <a:xfrm>
            <a:off x="1983275" y="2510975"/>
            <a:ext cx="6576000" cy="1511100"/>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9600"/>
              <a:buNone/>
            </a:pPr>
            <a:r>
              <a:rPr b="1" lang="en-US" sz="9600">
                <a:solidFill>
                  <a:schemeClr val="dk2"/>
                </a:solidFill>
                <a:latin typeface="Times New Roman"/>
                <a:ea typeface="Times New Roman"/>
                <a:cs typeface="Times New Roman"/>
                <a:sym typeface="Times New Roman"/>
              </a:rPr>
              <a:t>Feasibility study </a:t>
            </a:r>
            <a:endParaRPr>
              <a:solidFill>
                <a:schemeClr val="dk2"/>
              </a:solidFill>
            </a:endParaRPr>
          </a:p>
        </p:txBody>
      </p:sp>
      <p:cxnSp>
        <p:nvCxnSpPr>
          <p:cNvPr id="557" name="Google Shape;557;p32"/>
          <p:cNvCxnSpPr/>
          <p:nvPr/>
        </p:nvCxnSpPr>
        <p:spPr>
          <a:xfrm>
            <a:off x="1374275" y="2989300"/>
            <a:ext cx="609000" cy="0"/>
          </a:xfrm>
          <a:prstGeom prst="straightConnector1">
            <a:avLst/>
          </a:prstGeom>
          <a:noFill/>
          <a:ln cap="flat" cmpd="sng" w="19050">
            <a:solidFill>
              <a:schemeClr val="dk2"/>
            </a:solidFill>
            <a:prstDash val="solid"/>
            <a:round/>
            <a:headEnd len="sm" w="sm" type="none"/>
            <a:tailEnd len="sm" w="sm" type="none"/>
          </a:ln>
        </p:spPr>
      </p:cxn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1" name="Shape 561"/>
        <p:cNvGrpSpPr/>
        <p:nvPr/>
      </p:nvGrpSpPr>
      <p:grpSpPr>
        <a:xfrm>
          <a:off x="0" y="0"/>
          <a:ext cx="0" cy="0"/>
          <a:chOff x="0" y="0"/>
          <a:chExt cx="0" cy="0"/>
        </a:xfrm>
      </p:grpSpPr>
      <p:sp>
        <p:nvSpPr>
          <p:cNvPr id="562" name="Google Shape;562;p33"/>
          <p:cNvSpPr txBox="1"/>
          <p:nvPr/>
        </p:nvSpPr>
        <p:spPr>
          <a:xfrm>
            <a:off x="2743200" y="535722"/>
            <a:ext cx="4572000" cy="707886"/>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1" lang="en-US" sz="2000">
                <a:solidFill>
                  <a:schemeClr val="dk2"/>
                </a:solidFill>
                <a:latin typeface="Times New Roman"/>
                <a:ea typeface="Times New Roman"/>
                <a:cs typeface="Times New Roman"/>
                <a:sym typeface="Times New Roman"/>
              </a:rPr>
              <a:t>Introduction</a:t>
            </a:r>
            <a:endParaRPr/>
          </a:p>
          <a:p>
            <a:pPr indent="0" lvl="0" marL="0" marR="0" rtl="0" algn="l">
              <a:lnSpc>
                <a:spcPct val="100000"/>
              </a:lnSpc>
              <a:spcBef>
                <a:spcPts val="0"/>
              </a:spcBef>
              <a:spcAft>
                <a:spcPts val="0"/>
              </a:spcAft>
              <a:buNone/>
            </a:pPr>
            <a:r>
              <a:rPr b="1" i="0" lang="en-US" sz="2000" u="none" cap="none" strike="noStrike">
                <a:solidFill>
                  <a:schemeClr val="dk2"/>
                </a:solidFill>
                <a:latin typeface="Times New Roman"/>
                <a:ea typeface="Times New Roman"/>
                <a:cs typeface="Times New Roman"/>
                <a:sym typeface="Times New Roman"/>
              </a:rPr>
              <a:t> </a:t>
            </a:r>
            <a:endParaRPr b="0" i="0" sz="2000" u="none" cap="none" strike="noStrike">
              <a:solidFill>
                <a:schemeClr val="dk2"/>
              </a:solidFill>
              <a:latin typeface="Arial"/>
              <a:ea typeface="Arial"/>
              <a:cs typeface="Arial"/>
              <a:sym typeface="Arial"/>
            </a:endParaRPr>
          </a:p>
        </p:txBody>
      </p:sp>
      <p:sp>
        <p:nvSpPr>
          <p:cNvPr id="563" name="Google Shape;563;p33"/>
          <p:cNvSpPr txBox="1"/>
          <p:nvPr/>
        </p:nvSpPr>
        <p:spPr>
          <a:xfrm>
            <a:off x="667250" y="1510600"/>
            <a:ext cx="7183500" cy="1800900"/>
          </a:xfrm>
          <a:prstGeom prst="rect">
            <a:avLst/>
          </a:prstGeom>
          <a:noFill/>
          <a:ln>
            <a:noFill/>
          </a:ln>
        </p:spPr>
        <p:txBody>
          <a:bodyPr anchorCtr="0" anchor="t" bIns="91425" lIns="91425" spcFirstLastPara="1" rIns="91425" wrap="square" tIns="91425">
            <a:spAutoFit/>
          </a:bodyPr>
          <a:lstStyle/>
          <a:p>
            <a:pPr indent="-323850" lvl="0" marL="457200" rtl="0" algn="l">
              <a:spcBef>
                <a:spcPts val="0"/>
              </a:spcBef>
              <a:spcAft>
                <a:spcPts val="0"/>
              </a:spcAft>
              <a:buSzPts val="1500"/>
              <a:buChar char="●"/>
            </a:pPr>
            <a:r>
              <a:rPr lang="en-US" sz="1500"/>
              <a:t>After studying the situation, impact and quantities of waste in Palestine and in the city of Nablus in particular, and studying recycling and the waste sorting process, we noticed that the waste sorting process is necessary to contribute to reducing the amount of waste.</a:t>
            </a:r>
            <a:endParaRPr sz="1500"/>
          </a:p>
          <a:p>
            <a:pPr indent="0" lvl="0" marL="0" rtl="0" algn="l">
              <a:spcBef>
                <a:spcPts val="0"/>
              </a:spcBef>
              <a:spcAft>
                <a:spcPts val="0"/>
              </a:spcAft>
              <a:buNone/>
            </a:pPr>
            <a:r>
              <a:t/>
            </a:r>
            <a:endParaRPr sz="1500"/>
          </a:p>
          <a:p>
            <a:pPr indent="-323850" lvl="0" marL="457200" rtl="0" algn="l">
              <a:spcBef>
                <a:spcPts val="0"/>
              </a:spcBef>
              <a:spcAft>
                <a:spcPts val="0"/>
              </a:spcAft>
              <a:buSzPts val="1500"/>
              <a:buChar char="●"/>
            </a:pPr>
            <a:r>
              <a:rPr lang="en-US" sz="1500"/>
              <a:t>The aim of the project is to do recycling by sorting and to conduct a feasibility study for this system.</a:t>
            </a:r>
            <a:endParaRPr sz="1500"/>
          </a:p>
        </p:txBody>
      </p:sp>
      <p:pic>
        <p:nvPicPr>
          <p:cNvPr id="564" name="Google Shape;564;p33"/>
          <p:cNvPicPr preferRelativeResize="0"/>
          <p:nvPr/>
        </p:nvPicPr>
        <p:blipFill>
          <a:blip r:embed="rId3">
            <a:alphaModFix/>
          </a:blip>
          <a:stretch>
            <a:fillRect/>
          </a:stretch>
        </p:blipFill>
        <p:spPr>
          <a:xfrm rot="600680">
            <a:off x="6650600" y="2673950"/>
            <a:ext cx="2343150" cy="23009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8" name="Shape 568"/>
        <p:cNvGrpSpPr/>
        <p:nvPr/>
      </p:nvGrpSpPr>
      <p:grpSpPr>
        <a:xfrm>
          <a:off x="0" y="0"/>
          <a:ext cx="0" cy="0"/>
          <a:chOff x="0" y="0"/>
          <a:chExt cx="0" cy="0"/>
        </a:xfrm>
      </p:grpSpPr>
      <p:sp>
        <p:nvSpPr>
          <p:cNvPr id="569" name="Google Shape;569;g24ed49e0679_0_5"/>
          <p:cNvSpPr txBox="1"/>
          <p:nvPr>
            <p:ph type="title"/>
          </p:nvPr>
        </p:nvSpPr>
        <p:spPr>
          <a:xfrm>
            <a:off x="1131675" y="910275"/>
            <a:ext cx="2270400" cy="8712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US" sz="2000"/>
              <a:t>Current costs</a:t>
            </a:r>
            <a:endParaRPr sz="2000"/>
          </a:p>
          <a:p>
            <a:pPr indent="0" lvl="0" marL="0" rtl="0" algn="l">
              <a:spcBef>
                <a:spcPts val="0"/>
              </a:spcBef>
              <a:spcAft>
                <a:spcPts val="0"/>
              </a:spcAft>
              <a:buNone/>
            </a:pPr>
            <a:r>
              <a:t/>
            </a:r>
            <a:endParaRPr sz="2000"/>
          </a:p>
        </p:txBody>
      </p:sp>
      <p:sp>
        <p:nvSpPr>
          <p:cNvPr id="570" name="Google Shape;570;g24ed49e0679_0_5"/>
          <p:cNvSpPr txBox="1"/>
          <p:nvPr>
            <p:ph idx="1" type="subTitle"/>
          </p:nvPr>
        </p:nvSpPr>
        <p:spPr>
          <a:xfrm>
            <a:off x="946325" y="1676400"/>
            <a:ext cx="6913800" cy="1850700"/>
          </a:xfrm>
          <a:prstGeom prst="rect">
            <a:avLst/>
          </a:prstGeom>
        </p:spPr>
        <p:txBody>
          <a:bodyPr anchorCtr="0" anchor="t" bIns="91425" lIns="91425" spcFirstLastPara="1" rIns="91425" wrap="square" tIns="91425">
            <a:noAutofit/>
          </a:bodyPr>
          <a:lstStyle/>
          <a:p>
            <a:pPr indent="-323850" lvl="0" marL="457200" rtl="0" algn="l">
              <a:lnSpc>
                <a:spcPct val="107916"/>
              </a:lnSpc>
              <a:spcBef>
                <a:spcPts val="0"/>
              </a:spcBef>
              <a:spcAft>
                <a:spcPts val="0"/>
              </a:spcAft>
              <a:buClr>
                <a:srgbClr val="000000"/>
              </a:buClr>
              <a:buSzPts val="1500"/>
              <a:buFont typeface="Arial"/>
              <a:buChar char="●"/>
            </a:pPr>
            <a:r>
              <a:rPr lang="en-US" sz="1500">
                <a:solidFill>
                  <a:srgbClr val="000000"/>
                </a:solidFill>
                <a:latin typeface="Arial"/>
                <a:ea typeface="Arial"/>
                <a:cs typeface="Arial"/>
                <a:sym typeface="Arial"/>
              </a:rPr>
              <a:t>Al-Serafi is the only waste removal point for the city of Nablus, on which work began in 2007. It is privately owned land of the Al-Serafi family, with an area of five dunums, and it is leased to the Nablus municipality.</a:t>
            </a:r>
            <a:endParaRPr sz="1500">
              <a:solidFill>
                <a:srgbClr val="000000"/>
              </a:solidFill>
              <a:latin typeface="Arial"/>
              <a:ea typeface="Arial"/>
              <a:cs typeface="Arial"/>
              <a:sym typeface="Arial"/>
            </a:endParaRPr>
          </a:p>
          <a:p>
            <a:pPr indent="0" lvl="0" marL="0" rtl="0" algn="l">
              <a:lnSpc>
                <a:spcPct val="107916"/>
              </a:lnSpc>
              <a:spcBef>
                <a:spcPts val="0"/>
              </a:spcBef>
              <a:spcAft>
                <a:spcPts val="0"/>
              </a:spcAft>
              <a:buNone/>
            </a:pPr>
            <a:r>
              <a:rPr lang="en-US" sz="1500">
                <a:solidFill>
                  <a:srgbClr val="000000"/>
                </a:solidFill>
                <a:latin typeface="Arial"/>
                <a:ea typeface="Arial"/>
                <a:cs typeface="Arial"/>
                <a:sym typeface="Arial"/>
              </a:rPr>
              <a:t>  </a:t>
            </a:r>
            <a:endParaRPr sz="1500">
              <a:solidFill>
                <a:srgbClr val="000000"/>
              </a:solidFill>
              <a:latin typeface="Arial"/>
              <a:ea typeface="Arial"/>
              <a:cs typeface="Arial"/>
              <a:sym typeface="Arial"/>
            </a:endParaRPr>
          </a:p>
          <a:p>
            <a:pPr indent="-323850" lvl="0" marL="457200" rtl="0" algn="l">
              <a:lnSpc>
                <a:spcPct val="107916"/>
              </a:lnSpc>
              <a:spcBef>
                <a:spcPts val="0"/>
              </a:spcBef>
              <a:spcAft>
                <a:spcPts val="0"/>
              </a:spcAft>
              <a:buClr>
                <a:srgbClr val="000000"/>
              </a:buClr>
              <a:buSzPts val="1500"/>
              <a:buFont typeface="Arial"/>
              <a:buChar char="●"/>
            </a:pPr>
            <a:r>
              <a:rPr lang="en-US" sz="1500">
                <a:solidFill>
                  <a:srgbClr val="000000"/>
                </a:solidFill>
                <a:latin typeface="Arial"/>
                <a:ea typeface="Arial"/>
                <a:cs typeface="Arial"/>
                <a:sym typeface="Arial"/>
              </a:rPr>
              <a:t>The waste of the Nablus municipality is transported by a small car to the Al-Sirafi transfer point, which contains small containers of nineteen tons of waste, where an average of 400 tons of waste per day enters the transfer point, and this waste is transported by a contracting company (Jilan) via large trucks to a landfill Zahrt al Finjan</a:t>
            </a:r>
            <a:endParaRPr sz="1900">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4" name="Shape 574"/>
        <p:cNvGrpSpPr/>
        <p:nvPr/>
      </p:nvGrpSpPr>
      <p:grpSpPr>
        <a:xfrm>
          <a:off x="0" y="0"/>
          <a:ext cx="0" cy="0"/>
          <a:chOff x="0" y="0"/>
          <a:chExt cx="0" cy="0"/>
        </a:xfrm>
      </p:grpSpPr>
      <p:sp>
        <p:nvSpPr>
          <p:cNvPr id="575" name="Google Shape;575;g24ed49e0679_0_10"/>
          <p:cNvSpPr txBox="1"/>
          <p:nvPr>
            <p:ph type="title"/>
          </p:nvPr>
        </p:nvSpPr>
        <p:spPr>
          <a:xfrm>
            <a:off x="720000" y="326425"/>
            <a:ext cx="7704000" cy="848700"/>
          </a:xfrm>
          <a:prstGeom prst="rect">
            <a:avLst/>
          </a:prstGeom>
        </p:spPr>
        <p:txBody>
          <a:bodyPr anchorCtr="0" anchor="ctr" bIns="91425" lIns="91425" spcFirstLastPara="1" rIns="91425" wrap="square" tIns="91425">
            <a:noAutofit/>
          </a:bodyPr>
          <a:lstStyle/>
          <a:p>
            <a:pPr indent="0" lvl="0" marL="0" rtl="0" algn="just">
              <a:lnSpc>
                <a:spcPct val="115000"/>
              </a:lnSpc>
              <a:spcBef>
                <a:spcPts val="200"/>
              </a:spcBef>
              <a:spcAft>
                <a:spcPts val="0"/>
              </a:spcAft>
              <a:buNone/>
            </a:pPr>
            <a:r>
              <a:rPr lang="en-US" sz="1200">
                <a:solidFill>
                  <a:srgbClr val="2F5496"/>
                </a:solidFill>
                <a:latin typeface="Calibri"/>
                <a:ea typeface="Calibri"/>
                <a:cs typeface="Calibri"/>
                <a:sym typeface="Calibri"/>
              </a:rPr>
              <a:t> </a:t>
            </a:r>
            <a:endParaRPr sz="1200">
              <a:solidFill>
                <a:srgbClr val="2F5496"/>
              </a:solidFill>
              <a:latin typeface="Calibri"/>
              <a:ea typeface="Calibri"/>
              <a:cs typeface="Calibri"/>
              <a:sym typeface="Calibri"/>
            </a:endParaRPr>
          </a:p>
          <a:p>
            <a:pPr indent="0" lvl="0" marL="0" rtl="0" algn="just">
              <a:lnSpc>
                <a:spcPct val="115000"/>
              </a:lnSpc>
              <a:spcBef>
                <a:spcPts val="1000"/>
              </a:spcBef>
              <a:spcAft>
                <a:spcPts val="0"/>
              </a:spcAft>
              <a:buNone/>
            </a:pPr>
            <a:r>
              <a:t/>
            </a:r>
            <a:endParaRPr sz="1200">
              <a:solidFill>
                <a:srgbClr val="2F5496"/>
              </a:solidFill>
              <a:latin typeface="Calibri"/>
              <a:ea typeface="Calibri"/>
              <a:cs typeface="Calibri"/>
              <a:sym typeface="Calibri"/>
            </a:endParaRPr>
          </a:p>
          <a:p>
            <a:pPr indent="-323850" lvl="0" marL="457200" rtl="0" algn="just">
              <a:lnSpc>
                <a:spcPct val="115000"/>
              </a:lnSpc>
              <a:spcBef>
                <a:spcPts val="1000"/>
              </a:spcBef>
              <a:spcAft>
                <a:spcPts val="0"/>
              </a:spcAft>
              <a:buSzPts val="1500"/>
              <a:buFont typeface="Arial"/>
              <a:buChar char="●"/>
            </a:pPr>
            <a:r>
              <a:rPr lang="en-US" sz="1500">
                <a:latin typeface="Arial"/>
                <a:ea typeface="Arial"/>
                <a:cs typeface="Arial"/>
                <a:sym typeface="Arial"/>
              </a:rPr>
              <a:t>facility infrastructure</a:t>
            </a:r>
            <a:endParaRPr sz="1500">
              <a:latin typeface="Arial"/>
              <a:ea typeface="Arial"/>
              <a:cs typeface="Arial"/>
              <a:sym typeface="Arial"/>
            </a:endParaRPr>
          </a:p>
          <a:p>
            <a:pPr indent="0" lvl="0" marL="0" rtl="0" algn="just">
              <a:lnSpc>
                <a:spcPct val="115000"/>
              </a:lnSpc>
              <a:spcBef>
                <a:spcPts val="1200"/>
              </a:spcBef>
              <a:spcAft>
                <a:spcPts val="0"/>
              </a:spcAft>
              <a:buNone/>
            </a:pPr>
            <a:r>
              <a:rPr lang="en-US" sz="1500">
                <a:latin typeface="Arial"/>
                <a:ea typeface="Arial"/>
                <a:cs typeface="Arial"/>
                <a:sym typeface="Arial"/>
              </a:rPr>
              <a:t>Monthly Information about Solid Waste in Nablus City:</a:t>
            </a:r>
            <a:endParaRPr sz="1500">
              <a:latin typeface="Arial"/>
              <a:ea typeface="Arial"/>
              <a:cs typeface="Arial"/>
              <a:sym typeface="Arial"/>
            </a:endParaRPr>
          </a:p>
          <a:p>
            <a:pPr indent="0" lvl="0" marL="0" rtl="0" algn="l">
              <a:spcBef>
                <a:spcPts val="1000"/>
              </a:spcBef>
              <a:spcAft>
                <a:spcPts val="0"/>
              </a:spcAft>
              <a:buNone/>
            </a:pPr>
            <a:r>
              <a:t/>
            </a:r>
            <a:endParaRPr/>
          </a:p>
        </p:txBody>
      </p:sp>
      <p:graphicFrame>
        <p:nvGraphicFramePr>
          <p:cNvPr id="576" name="Google Shape;576;g24ed49e0679_0_10"/>
          <p:cNvGraphicFramePr/>
          <p:nvPr/>
        </p:nvGraphicFramePr>
        <p:xfrm>
          <a:off x="720000" y="1567775"/>
          <a:ext cx="3000000" cy="3000000"/>
        </p:xfrm>
        <a:graphic>
          <a:graphicData uri="http://schemas.openxmlformats.org/drawingml/2006/table">
            <a:tbl>
              <a:tblPr>
                <a:noFill/>
                <a:tableStyleId>{0B6EDA2E-54A9-4AA7-A0BD-2CD9F19D622C}</a:tableStyleId>
              </a:tblPr>
              <a:tblGrid>
                <a:gridCol w="3275675"/>
                <a:gridCol w="3275675"/>
              </a:tblGrid>
              <a:tr h="490500">
                <a:tc>
                  <a:txBody>
                    <a:bodyPr/>
                    <a:lstStyle/>
                    <a:p>
                      <a:pPr indent="0" lvl="0" marL="0" rtl="0" algn="l">
                        <a:spcBef>
                          <a:spcPts val="0"/>
                        </a:spcBef>
                        <a:spcAft>
                          <a:spcPts val="0"/>
                        </a:spcAft>
                        <a:buNone/>
                      </a:pPr>
                      <a:r>
                        <a:rPr lang="en-US">
                          <a:latin typeface="Times New Roman"/>
                          <a:ea typeface="Times New Roman"/>
                          <a:cs typeface="Times New Roman"/>
                          <a:sym typeface="Times New Roman"/>
                        </a:rPr>
                        <a:t>Land rent cost</a:t>
                      </a:r>
                      <a:endParaRPr>
                        <a:latin typeface="Times New Roman"/>
                        <a:ea typeface="Times New Roman"/>
                        <a:cs typeface="Times New Roman"/>
                        <a:sym typeface="Times New Roman"/>
                      </a:endParaRPr>
                    </a:p>
                  </a:txBody>
                  <a:tcPr marT="63500" marB="63500" marR="63500" marL="63500"/>
                </a:tc>
                <a:tc>
                  <a:txBody>
                    <a:bodyPr/>
                    <a:lstStyle/>
                    <a:p>
                      <a:pPr indent="0" lvl="0" marL="0" rtl="0" algn="l">
                        <a:spcBef>
                          <a:spcPts val="0"/>
                        </a:spcBef>
                        <a:spcAft>
                          <a:spcPts val="0"/>
                        </a:spcAft>
                        <a:buNone/>
                      </a:pPr>
                      <a:r>
                        <a:rPr lang="en-US">
                          <a:latin typeface="Times New Roman"/>
                          <a:ea typeface="Times New Roman"/>
                          <a:cs typeface="Times New Roman"/>
                          <a:sym typeface="Times New Roman"/>
                        </a:rPr>
                        <a:t>40,000 Nis Monthly </a:t>
                      </a:r>
                      <a:endParaRPr>
                        <a:latin typeface="Times New Roman"/>
                        <a:ea typeface="Times New Roman"/>
                        <a:cs typeface="Times New Roman"/>
                        <a:sym typeface="Times New Roman"/>
                      </a:endParaRPr>
                    </a:p>
                    <a:p>
                      <a:pPr indent="0" lvl="0" marL="0" rtl="0" algn="l">
                        <a:spcBef>
                          <a:spcPts val="0"/>
                        </a:spcBef>
                        <a:spcAft>
                          <a:spcPts val="0"/>
                        </a:spcAft>
                        <a:buNone/>
                      </a:pPr>
                      <a:r>
                        <a:t/>
                      </a:r>
                      <a:endParaRPr>
                        <a:latin typeface="Times New Roman"/>
                        <a:ea typeface="Times New Roman"/>
                        <a:cs typeface="Times New Roman"/>
                        <a:sym typeface="Times New Roman"/>
                      </a:endParaRPr>
                    </a:p>
                  </a:txBody>
                  <a:tcPr marT="63500" marB="63500" marR="63500" marL="63500"/>
                </a:tc>
              </a:tr>
              <a:tr h="694225">
                <a:tc>
                  <a:txBody>
                    <a:bodyPr/>
                    <a:lstStyle/>
                    <a:p>
                      <a:pPr indent="0" lvl="0" marL="0" rtl="0" algn="l">
                        <a:spcBef>
                          <a:spcPts val="0"/>
                        </a:spcBef>
                        <a:spcAft>
                          <a:spcPts val="0"/>
                        </a:spcAft>
                        <a:buNone/>
                      </a:pPr>
                      <a:r>
                        <a:rPr lang="en-US">
                          <a:latin typeface="Times New Roman"/>
                          <a:ea typeface="Times New Roman"/>
                          <a:cs typeface="Times New Roman"/>
                          <a:sym typeface="Times New Roman"/>
                        </a:rPr>
                        <a:t>The cost of collection and transportation per ton towards Serafi</a:t>
                      </a:r>
                      <a:endParaRPr>
                        <a:latin typeface="Times New Roman"/>
                        <a:ea typeface="Times New Roman"/>
                        <a:cs typeface="Times New Roman"/>
                        <a:sym typeface="Times New Roman"/>
                      </a:endParaRPr>
                    </a:p>
                  </a:txBody>
                  <a:tcPr marT="63500" marB="63500" marR="63500" marL="63500"/>
                </a:tc>
                <a:tc>
                  <a:txBody>
                    <a:bodyPr/>
                    <a:lstStyle/>
                    <a:p>
                      <a:pPr indent="0" lvl="0" marL="0" rtl="0" algn="l">
                        <a:spcBef>
                          <a:spcPts val="0"/>
                        </a:spcBef>
                        <a:spcAft>
                          <a:spcPts val="0"/>
                        </a:spcAft>
                        <a:buNone/>
                      </a:pPr>
                      <a:r>
                        <a:rPr lang="en-US">
                          <a:latin typeface="Times New Roman"/>
                          <a:ea typeface="Times New Roman"/>
                          <a:cs typeface="Times New Roman"/>
                          <a:sym typeface="Times New Roman"/>
                        </a:rPr>
                        <a:t>160 Nis</a:t>
                      </a:r>
                      <a:endParaRPr>
                        <a:latin typeface="Times New Roman"/>
                        <a:ea typeface="Times New Roman"/>
                        <a:cs typeface="Times New Roman"/>
                        <a:sym typeface="Times New Roman"/>
                      </a:endParaRPr>
                    </a:p>
                  </a:txBody>
                  <a:tcPr marT="63500" marB="63500" marR="63500" marL="63500"/>
                </a:tc>
              </a:tr>
              <a:tr h="694225">
                <a:tc>
                  <a:txBody>
                    <a:bodyPr/>
                    <a:lstStyle/>
                    <a:p>
                      <a:pPr indent="0" lvl="0" marL="0" rtl="0" algn="l">
                        <a:spcBef>
                          <a:spcPts val="0"/>
                        </a:spcBef>
                        <a:spcAft>
                          <a:spcPts val="0"/>
                        </a:spcAft>
                        <a:buNone/>
                      </a:pPr>
                      <a:r>
                        <a:rPr lang="en-US">
                          <a:latin typeface="Times New Roman"/>
                          <a:ea typeface="Times New Roman"/>
                          <a:cs typeface="Times New Roman"/>
                          <a:sym typeface="Times New Roman"/>
                        </a:rPr>
                        <a:t>The cost of deportation and transportation per ton to Zahrat Al Finjan</a:t>
                      </a:r>
                      <a:endParaRPr>
                        <a:latin typeface="Times New Roman"/>
                        <a:ea typeface="Times New Roman"/>
                        <a:cs typeface="Times New Roman"/>
                        <a:sym typeface="Times New Roman"/>
                      </a:endParaRPr>
                    </a:p>
                  </a:txBody>
                  <a:tcPr marT="63500" marB="63500" marR="63500" marL="63500"/>
                </a:tc>
                <a:tc>
                  <a:txBody>
                    <a:bodyPr/>
                    <a:lstStyle/>
                    <a:p>
                      <a:pPr indent="0" lvl="0" marL="0" rtl="0" algn="l">
                        <a:spcBef>
                          <a:spcPts val="0"/>
                        </a:spcBef>
                        <a:spcAft>
                          <a:spcPts val="0"/>
                        </a:spcAft>
                        <a:buNone/>
                      </a:pPr>
                      <a:r>
                        <a:rPr lang="en-US">
                          <a:latin typeface="Times New Roman"/>
                          <a:ea typeface="Times New Roman"/>
                          <a:cs typeface="Times New Roman"/>
                          <a:sym typeface="Times New Roman"/>
                        </a:rPr>
                        <a:t>35 Nis</a:t>
                      </a:r>
                      <a:endParaRPr>
                        <a:latin typeface="Times New Roman"/>
                        <a:ea typeface="Times New Roman"/>
                        <a:cs typeface="Times New Roman"/>
                        <a:sym typeface="Times New Roman"/>
                      </a:endParaRPr>
                    </a:p>
                  </a:txBody>
                  <a:tcPr marT="63500" marB="63500" marR="63500" marL="63500"/>
                </a:tc>
              </a:tr>
              <a:tr h="437275">
                <a:tc>
                  <a:txBody>
                    <a:bodyPr/>
                    <a:lstStyle/>
                    <a:p>
                      <a:pPr indent="0" lvl="0" marL="0" rtl="0" algn="l">
                        <a:spcBef>
                          <a:spcPts val="0"/>
                        </a:spcBef>
                        <a:spcAft>
                          <a:spcPts val="0"/>
                        </a:spcAft>
                        <a:buNone/>
                      </a:pPr>
                      <a:r>
                        <a:rPr lang="en-US">
                          <a:latin typeface="Times New Roman"/>
                          <a:ea typeface="Times New Roman"/>
                          <a:cs typeface="Times New Roman"/>
                          <a:sym typeface="Times New Roman"/>
                        </a:rPr>
                        <a:t>burial cost per ton in Zahrat al-Finjan</a:t>
                      </a:r>
                      <a:endParaRPr>
                        <a:latin typeface="Times New Roman"/>
                        <a:ea typeface="Times New Roman"/>
                        <a:cs typeface="Times New Roman"/>
                        <a:sym typeface="Times New Roman"/>
                      </a:endParaRPr>
                    </a:p>
                  </a:txBody>
                  <a:tcPr marT="63500" marB="63500" marR="63500" marL="63500"/>
                </a:tc>
                <a:tc>
                  <a:txBody>
                    <a:bodyPr/>
                    <a:lstStyle/>
                    <a:p>
                      <a:pPr indent="0" lvl="0" marL="0" rtl="0" algn="l">
                        <a:spcBef>
                          <a:spcPts val="0"/>
                        </a:spcBef>
                        <a:spcAft>
                          <a:spcPts val="0"/>
                        </a:spcAft>
                        <a:buNone/>
                      </a:pPr>
                      <a:r>
                        <a:rPr lang="en-US">
                          <a:latin typeface="Times New Roman"/>
                          <a:ea typeface="Times New Roman"/>
                          <a:cs typeface="Times New Roman"/>
                          <a:sym typeface="Times New Roman"/>
                        </a:rPr>
                        <a:t>26.5 Nis</a:t>
                      </a:r>
                      <a:endParaRPr>
                        <a:latin typeface="Times New Roman"/>
                        <a:ea typeface="Times New Roman"/>
                        <a:cs typeface="Times New Roman"/>
                        <a:sym typeface="Times New Roman"/>
                      </a:endParaRPr>
                    </a:p>
                  </a:txBody>
                  <a:tcPr marT="63500" marB="63500" marR="63500" marL="63500"/>
                </a:tc>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name="Watercolor &amp; Shapes MK Plan by Slidesgo">
  <a:themeElements>
    <a:clrScheme name="Simple Light">
      <a:dk1>
        <a:srgbClr val="F9F6F2"/>
      </a:dk1>
      <a:lt1>
        <a:srgbClr val="FFFFFF"/>
      </a:lt1>
      <a:dk2>
        <a:srgbClr val="272625"/>
      </a:dk2>
      <a:lt2>
        <a:srgbClr val="FFFFFF"/>
      </a:lt2>
      <a:accent1>
        <a:srgbClr val="FFFFFF"/>
      </a:accent1>
      <a:accent2>
        <a:srgbClr val="FFFFFF"/>
      </a:accent2>
      <a:accent3>
        <a:srgbClr val="FFFFFF"/>
      </a:accent3>
      <a:accent4>
        <a:srgbClr val="FFFFFF"/>
      </a:accent4>
      <a:accent5>
        <a:srgbClr val="FFFFFF"/>
      </a:accent5>
      <a:accent6>
        <a:srgbClr val="FFFFFF"/>
      </a:accent6>
      <a:hlink>
        <a:srgbClr val="272625"/>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Writing Styles Infographics by Slidesgo">
  <a:themeElements>
    <a:clrScheme name="Simple Light">
      <a:dk1>
        <a:srgbClr val="000000"/>
      </a:dk1>
      <a:lt1>
        <a:srgbClr val="FFFFFF"/>
      </a:lt1>
      <a:dk2>
        <a:srgbClr val="58687A"/>
      </a:dk2>
      <a:lt2>
        <a:srgbClr val="EEEEEE"/>
      </a:lt2>
      <a:accent1>
        <a:srgbClr val="882315"/>
      </a:accent1>
      <a:accent2>
        <a:srgbClr val="BE3626"/>
      </a:accent2>
      <a:accent3>
        <a:srgbClr val="E75B30"/>
      </a:accent3>
      <a:accent4>
        <a:srgbClr val="BD782A"/>
      </a:accent4>
      <a:accent5>
        <a:srgbClr val="E7A33E"/>
      </a:accent5>
      <a:accent6>
        <a:srgbClr val="FFFFFF"/>
      </a:accent6>
      <a:hlink>
        <a:srgbClr val="191919"/>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TOWN HALL BUSINESS PLAN">
  <a:themeElements>
    <a:clrScheme name="Simple Light">
      <a:dk1>
        <a:srgbClr val="000000"/>
      </a:dk1>
      <a:lt1>
        <a:srgbClr val="FFFFFF"/>
      </a:lt1>
      <a:dk2>
        <a:srgbClr val="595959"/>
      </a:dk2>
      <a:lt2>
        <a:srgbClr val="EEEEEE"/>
      </a:lt2>
      <a:accent1>
        <a:srgbClr val="A3CAF7"/>
      </a:accent1>
      <a:accent2>
        <a:srgbClr val="EB573D"/>
      </a:accent2>
      <a:accent3>
        <a:srgbClr val="5FA4AB"/>
      </a:accent3>
      <a:accent4>
        <a:srgbClr val="051934"/>
      </a:accent4>
      <a:accent5>
        <a:srgbClr val="F8C379"/>
      </a:accent5>
      <a:accent6>
        <a:srgbClr val="FA9778"/>
      </a:accent6>
      <a:hlink>
        <a:srgbClr val="000000"/>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RAZAN DAHER</dc:creator>
</cp:coreProperties>
</file>