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 id="214748369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Lst>
  <p:sldSz cy="5143500" cx="9144000"/>
  <p:notesSz cx="6858000" cy="9144000"/>
  <p:embeddedFontLst>
    <p:embeddedFont>
      <p:font typeface="Roboto"/>
      <p:regular r:id="rId43"/>
      <p:bold r:id="rId44"/>
      <p:italic r:id="rId45"/>
      <p:boldItalic r:id="rId46"/>
    </p:embeddedFont>
    <p:embeddedFont>
      <p:font typeface="Abril Fatface"/>
      <p:regular r:id="rId47"/>
    </p:embeddedFont>
    <p:embeddedFont>
      <p:font typeface="Bebas Neue"/>
      <p:regular r:id="rId48"/>
    </p:embeddedFont>
    <p:embeddedFont>
      <p:font typeface="Righteous"/>
      <p:regular r:id="rId49"/>
    </p:embeddedFont>
    <p:embeddedFont>
      <p:font typeface="Fira Sans"/>
      <p:regular r:id="rId50"/>
      <p:bold r:id="rId51"/>
      <p:italic r:id="rId52"/>
      <p:boldItalic r:id="rId53"/>
    </p:embeddedFont>
    <p:embeddedFont>
      <p:font typeface="Bree Serif"/>
      <p:regular r:id="rId54"/>
    </p:embeddedFont>
    <p:embeddedFont>
      <p:font typeface="Fira Sans Extra Condensed SemiBold"/>
      <p:regular r:id="rId55"/>
      <p:bold r:id="rId56"/>
      <p:italic r:id="rId57"/>
      <p:boldItalic r:id="rId58"/>
    </p:embeddedFont>
    <p:embeddedFont>
      <p:font typeface="Open Sans"/>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3" roundtripDataSignature="AMtx7mhPhmoMy5c+x2v9JUm3x6mKOOwc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B6EDA2E-54A9-4AA7-A0BD-2CD9F19D622C}">
  <a:tblStyle styleId="{0B6EDA2E-54A9-4AA7-A0BD-2CD9F19D622C}"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23F4729-D023-45A0-9A05-3B88B66ABA68}" styleName="Table_1">
    <a:wholeTbl>
      <a:tcTxStyle>
        <a:font>
          <a:latin typeface="Arial"/>
          <a:ea typeface="Arial"/>
          <a:cs typeface="Arial"/>
        </a:font>
        <a:srgbClr val="000000"/>
      </a:tcTxStyle>
      <a:tcStyle>
        <a:tcBdr>
          <a:left>
            <a:ln cap="flat" cmpd="sng">
              <a:solidFill>
                <a:srgbClr val="000000"/>
              </a:solidFill>
              <a:prstDash val="solid"/>
              <a:round/>
              <a:headEnd len="sm" w="sm" type="none"/>
              <a:tailEnd len="sm" w="sm" type="none"/>
            </a:ln>
          </a:left>
          <a:right>
            <a:ln cap="flat" cmpd="sng">
              <a:solidFill>
                <a:srgbClr val="000000"/>
              </a:solidFill>
              <a:prstDash val="solid"/>
              <a:round/>
              <a:headEnd len="sm" w="sm" type="none"/>
              <a:tailEnd len="sm" w="sm" type="none"/>
            </a:ln>
          </a:right>
          <a:top>
            <a:ln cap="flat" cmpd="sng">
              <a:solidFill>
                <a:srgbClr val="000000"/>
              </a:solidFill>
              <a:prstDash val="solid"/>
              <a:round/>
              <a:headEnd len="sm" w="sm" type="none"/>
              <a:tailEnd len="sm" w="sm" type="none"/>
            </a:ln>
          </a:top>
          <a:bottom>
            <a:ln cap="flat" cmpd="sng">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2D6AFF7-E90A-44E4-BE26-977026F9D739}" styleName="Table_2">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E74D1B0B-EE06-48DC-BB55-F17A4812075F}" styleName="Table_3">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font" Target="fonts/Roboto-bold.fntdata"/><Relationship Id="rId43" Type="http://schemas.openxmlformats.org/officeDocument/2006/relationships/font" Target="fonts/Roboto-regular.fntdata"/><Relationship Id="rId46" Type="http://schemas.openxmlformats.org/officeDocument/2006/relationships/font" Target="fonts/Roboto-boldItalic.fntdata"/><Relationship Id="rId45"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BebasNeue-regular.fntdata"/><Relationship Id="rId47" Type="http://schemas.openxmlformats.org/officeDocument/2006/relationships/font" Target="fonts/AbrilFatface-regular.fntdata"/><Relationship Id="rId49" Type="http://schemas.openxmlformats.org/officeDocument/2006/relationships/font" Target="fonts/Righteous-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OpenSans-boldItalic.fntdata"/><Relationship Id="rId61" Type="http://schemas.openxmlformats.org/officeDocument/2006/relationships/font" Target="fonts/OpenSans-italic.fntdata"/><Relationship Id="rId20" Type="http://schemas.openxmlformats.org/officeDocument/2006/relationships/slide" Target="slides/slide13.xml"/><Relationship Id="rId63" Type="http://customschemas.google.com/relationships/presentationmetadata" Target="meta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OpenSans-bold.fntdata"/><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FiraSans-bold.fntdata"/><Relationship Id="rId50" Type="http://schemas.openxmlformats.org/officeDocument/2006/relationships/font" Target="fonts/FiraSans-regular.fntdata"/><Relationship Id="rId53" Type="http://schemas.openxmlformats.org/officeDocument/2006/relationships/font" Target="fonts/FiraSans-boldItalic.fntdata"/><Relationship Id="rId52" Type="http://schemas.openxmlformats.org/officeDocument/2006/relationships/font" Target="fonts/FiraSans-italic.fntdata"/><Relationship Id="rId11" Type="http://schemas.openxmlformats.org/officeDocument/2006/relationships/slide" Target="slides/slide4.xml"/><Relationship Id="rId55" Type="http://schemas.openxmlformats.org/officeDocument/2006/relationships/font" Target="fonts/FiraSansExtraCondensedSemiBold-regular.fntdata"/><Relationship Id="rId10" Type="http://schemas.openxmlformats.org/officeDocument/2006/relationships/slide" Target="slides/slide3.xml"/><Relationship Id="rId54" Type="http://schemas.openxmlformats.org/officeDocument/2006/relationships/font" Target="fonts/BreeSerif-regular.fntdata"/><Relationship Id="rId13" Type="http://schemas.openxmlformats.org/officeDocument/2006/relationships/slide" Target="slides/slide6.xml"/><Relationship Id="rId57" Type="http://schemas.openxmlformats.org/officeDocument/2006/relationships/font" Target="fonts/FiraSansExtraCondensedSemiBold-italic.fntdata"/><Relationship Id="rId12" Type="http://schemas.openxmlformats.org/officeDocument/2006/relationships/slide" Target="slides/slide5.xml"/><Relationship Id="rId56" Type="http://schemas.openxmlformats.org/officeDocument/2006/relationships/font" Target="fonts/FiraSansExtraCondensedSemiBold-bold.fntdata"/><Relationship Id="rId15" Type="http://schemas.openxmlformats.org/officeDocument/2006/relationships/slide" Target="slides/slide8.xml"/><Relationship Id="rId59" Type="http://schemas.openxmlformats.org/officeDocument/2006/relationships/font" Target="fonts/OpenSans-regular.fntdata"/><Relationship Id="rId14" Type="http://schemas.openxmlformats.org/officeDocument/2006/relationships/slide" Target="slides/slide7.xml"/><Relationship Id="rId58" Type="http://schemas.openxmlformats.org/officeDocument/2006/relationships/font" Target="fonts/FiraSansExtraCondensedSemiBold-bold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4ed49e067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24ed49e067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4ed49e067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24ed49e067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4ed49e0679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24ed49e067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4ed49e067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24ed49e067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4ed49e0679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24ed49e0679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24ed49e0679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24ed49e0679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4ed49e067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4ed49e067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4ed49e0679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4ed49e0679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24ed49e0679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4ed49e0679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24ed49e0679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4ed49e0679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5" name="Google Shape;50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24ed49e0679_1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4ed49e0679_1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24ed49e0679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4ed49e0679_1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24ed49e0679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4ed49e0679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3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3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24f44fe246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3" name="Google Shape;713;g24f44fe246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3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3" name="Google Shape;723;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8" name="Google Shape;728;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3" name="Google Shape;80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1e3bd7d3030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1e3bd7d3030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1e3bd7d3030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9" name="Google Shape;809;g1e3bd7d3030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1e3bd7d3030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1e3bd7d3030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1e3bd7d3030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0" name="Google Shape;820;g1e3bd7d3030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1e3bd7d3030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1e3bd7d3030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1e3bd7d3030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1e3bd7d3030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6" name="Google Shape;836;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1e3bd7d3030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1e3bd7d3030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1e3bd7d3030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1e3bd7d3030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4" name="Google Shape;55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3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4ed49e067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24ed49e067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4ed49e067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24ed49e067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7.pn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9.pn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png"/><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pn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pn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7.pn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9.pn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7.png"/><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7.pn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png"/><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7.png"/><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 Id="rId5" Type="http://schemas.openxmlformats.org/officeDocument/2006/relationships/image" Target="../media/image11.png"/><Relationship Id="rId6" Type="http://schemas.openxmlformats.org/officeDocument/2006/relationships/image" Target="../media/image3.png"/><Relationship Id="rId7"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png"/><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7.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9.pn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39"/>
          <p:cNvSpPr txBox="1"/>
          <p:nvPr>
            <p:ph type="ctrTitle"/>
          </p:nvPr>
        </p:nvSpPr>
        <p:spPr>
          <a:xfrm>
            <a:off x="867500" y="1162650"/>
            <a:ext cx="4780200" cy="21804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rgbClr val="191919"/>
              </a:buClr>
              <a:buSzPts val="6000"/>
              <a:buNone/>
              <a:defRPr sz="6000"/>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10" name="Google Shape;10;p39"/>
          <p:cNvSpPr txBox="1"/>
          <p:nvPr>
            <p:ph idx="1" type="subTitle"/>
          </p:nvPr>
        </p:nvSpPr>
        <p:spPr>
          <a:xfrm>
            <a:off x="867500" y="3418950"/>
            <a:ext cx="43590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61"/>
          <p:cNvSpPr txBox="1"/>
          <p:nvPr>
            <p:ph type="title"/>
          </p:nvPr>
        </p:nvSpPr>
        <p:spPr>
          <a:xfrm>
            <a:off x="720000" y="367423"/>
            <a:ext cx="77040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5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47" name="Google Shape;47;p61"/>
          <p:cNvSpPr txBox="1"/>
          <p:nvPr>
            <p:ph idx="1" type="subTitle"/>
          </p:nvPr>
        </p:nvSpPr>
        <p:spPr>
          <a:xfrm>
            <a:off x="2241550" y="1348750"/>
            <a:ext cx="4661100" cy="168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
              <a:buNone/>
              <a:defRPr sz="1600"/>
            </a:lvl1pPr>
            <a:lvl2pPr lvl="1" algn="ctr">
              <a:lnSpc>
                <a:spcPct val="100000"/>
              </a:lnSpc>
              <a:spcBef>
                <a:spcPts val="1600"/>
              </a:spcBef>
              <a:spcAft>
                <a:spcPts val="0"/>
              </a:spcAft>
              <a:buSzPts val="1200"/>
              <a:buNone/>
              <a:defRPr/>
            </a:lvl2pPr>
            <a:lvl3pPr lvl="2" algn="ctr">
              <a:lnSpc>
                <a:spcPct val="100000"/>
              </a:lnSpc>
              <a:spcBef>
                <a:spcPts val="1600"/>
              </a:spcBef>
              <a:spcAft>
                <a:spcPts val="0"/>
              </a:spcAft>
              <a:buSzPts val="1200"/>
              <a:buNone/>
              <a:defRPr/>
            </a:lvl3pPr>
            <a:lvl4pPr lvl="3" algn="ctr">
              <a:lnSpc>
                <a:spcPct val="100000"/>
              </a:lnSpc>
              <a:spcBef>
                <a:spcPts val="1600"/>
              </a:spcBef>
              <a:spcAft>
                <a:spcPts val="0"/>
              </a:spcAft>
              <a:buSzPts val="1200"/>
              <a:buNone/>
              <a:defRPr/>
            </a:lvl4pPr>
            <a:lvl5pPr lvl="4" algn="ctr">
              <a:lnSpc>
                <a:spcPct val="100000"/>
              </a:lnSpc>
              <a:spcBef>
                <a:spcPts val="1600"/>
              </a:spcBef>
              <a:spcAft>
                <a:spcPts val="0"/>
              </a:spcAft>
              <a:buSzPts val="1200"/>
              <a:buNone/>
              <a:defRPr/>
            </a:lvl5pPr>
            <a:lvl6pPr lvl="5" algn="ctr">
              <a:lnSpc>
                <a:spcPct val="100000"/>
              </a:lnSpc>
              <a:spcBef>
                <a:spcPts val="1600"/>
              </a:spcBef>
              <a:spcAft>
                <a:spcPts val="0"/>
              </a:spcAft>
              <a:buSzPts val="1200"/>
              <a:buNone/>
              <a:defRPr/>
            </a:lvl6pPr>
            <a:lvl7pPr lvl="6" algn="ctr">
              <a:lnSpc>
                <a:spcPct val="100000"/>
              </a:lnSpc>
              <a:spcBef>
                <a:spcPts val="1600"/>
              </a:spcBef>
              <a:spcAft>
                <a:spcPts val="0"/>
              </a:spcAft>
              <a:buSzPts val="1200"/>
              <a:buNone/>
              <a:defRPr/>
            </a:lvl7pPr>
            <a:lvl8pPr lvl="7" algn="ctr">
              <a:lnSpc>
                <a:spcPct val="100000"/>
              </a:lnSpc>
              <a:spcBef>
                <a:spcPts val="1600"/>
              </a:spcBef>
              <a:spcAft>
                <a:spcPts val="0"/>
              </a:spcAft>
              <a:buSzPts val="1200"/>
              <a:buNone/>
              <a:defRPr/>
            </a:lvl8pPr>
            <a:lvl9pPr lvl="8" algn="ctr">
              <a:lnSpc>
                <a:spcPct val="100000"/>
              </a:lnSpc>
              <a:spcBef>
                <a:spcPts val="1600"/>
              </a:spcBef>
              <a:spcAft>
                <a:spcPts val="1600"/>
              </a:spcAft>
              <a:buSzPts val="12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62"/>
          <p:cNvSpPr txBox="1"/>
          <p:nvPr>
            <p:ph type="title"/>
          </p:nvPr>
        </p:nvSpPr>
        <p:spPr>
          <a:xfrm>
            <a:off x="720000" y="2285400"/>
            <a:ext cx="77040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51" name="Shape 51"/>
        <p:cNvGrpSpPr/>
        <p:nvPr/>
      </p:nvGrpSpPr>
      <p:grpSpPr>
        <a:xfrm>
          <a:off x="0" y="0"/>
          <a:ext cx="0" cy="0"/>
          <a:chOff x="0" y="0"/>
          <a:chExt cx="0" cy="0"/>
        </a:xfrm>
      </p:grpSpPr>
      <p:sp>
        <p:nvSpPr>
          <p:cNvPr id="52" name="Google Shape;52;p64"/>
          <p:cNvSpPr txBox="1"/>
          <p:nvPr>
            <p:ph idx="1" type="subTitle"/>
          </p:nvPr>
        </p:nvSpPr>
        <p:spPr>
          <a:xfrm>
            <a:off x="720000" y="1212525"/>
            <a:ext cx="2907600" cy="1354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53" name="Google Shape;53;p64"/>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54" name="Shape 54"/>
        <p:cNvGrpSpPr/>
        <p:nvPr/>
      </p:nvGrpSpPr>
      <p:grpSpPr>
        <a:xfrm>
          <a:off x="0" y="0"/>
          <a:ext cx="0" cy="0"/>
          <a:chOff x="0" y="0"/>
          <a:chExt cx="0" cy="0"/>
        </a:xfrm>
      </p:grpSpPr>
      <p:sp>
        <p:nvSpPr>
          <p:cNvPr id="55" name="Google Shape;55;p65"/>
          <p:cNvSpPr txBox="1"/>
          <p:nvPr>
            <p:ph type="ctrTitle"/>
          </p:nvPr>
        </p:nvSpPr>
        <p:spPr>
          <a:xfrm>
            <a:off x="2429950" y="669825"/>
            <a:ext cx="4284000" cy="99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6" name="Google Shape;56;p65"/>
          <p:cNvSpPr txBox="1"/>
          <p:nvPr>
            <p:ph idx="1" type="subTitle"/>
          </p:nvPr>
        </p:nvSpPr>
        <p:spPr>
          <a:xfrm>
            <a:off x="2425075" y="1704550"/>
            <a:ext cx="4293900" cy="1825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57" name="Shape 57"/>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61" name="Shape 61"/>
        <p:cNvGrpSpPr/>
        <p:nvPr/>
      </p:nvGrpSpPr>
      <p:grpSpPr>
        <a:xfrm>
          <a:off x="0" y="0"/>
          <a:ext cx="0" cy="0"/>
          <a:chOff x="0" y="0"/>
          <a:chExt cx="0" cy="0"/>
        </a:xfrm>
      </p:grpSpPr>
      <p:sp>
        <p:nvSpPr>
          <p:cNvPr id="62" name="Google Shape;62;p41"/>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 name="Google Shape;63;p41"/>
          <p:cNvPicPr preferRelativeResize="0"/>
          <p:nvPr/>
        </p:nvPicPr>
        <p:blipFill rotWithShape="1">
          <a:blip r:embed="rId2">
            <a:alphaModFix/>
          </a:blip>
          <a:srcRect b="25417" l="0" r="53903" t="0"/>
          <a:stretch/>
        </p:blipFill>
        <p:spPr>
          <a:xfrm>
            <a:off x="7800904" y="2412156"/>
            <a:ext cx="1118699" cy="2544225"/>
          </a:xfrm>
          <a:prstGeom prst="rect">
            <a:avLst/>
          </a:prstGeom>
          <a:noFill/>
          <a:ln>
            <a:noFill/>
          </a:ln>
        </p:spPr>
      </p:pic>
      <p:pic>
        <p:nvPicPr>
          <p:cNvPr id="64" name="Google Shape;64;p41"/>
          <p:cNvPicPr preferRelativeResize="0"/>
          <p:nvPr/>
        </p:nvPicPr>
        <p:blipFill rotWithShape="1">
          <a:blip r:embed="rId3">
            <a:alphaModFix/>
          </a:blip>
          <a:srcRect b="0" l="0" r="49591" t="0"/>
          <a:stretch/>
        </p:blipFill>
        <p:spPr>
          <a:xfrm>
            <a:off x="8029827" y="2580941"/>
            <a:ext cx="889299" cy="2481500"/>
          </a:xfrm>
          <a:prstGeom prst="rect">
            <a:avLst/>
          </a:prstGeom>
          <a:noFill/>
          <a:ln>
            <a:noFill/>
          </a:ln>
        </p:spPr>
      </p:pic>
      <p:pic>
        <p:nvPicPr>
          <p:cNvPr id="65" name="Google Shape;65;p41"/>
          <p:cNvPicPr preferRelativeResize="0"/>
          <p:nvPr/>
        </p:nvPicPr>
        <p:blipFill rotWithShape="1">
          <a:blip r:embed="rId4">
            <a:alphaModFix/>
          </a:blip>
          <a:srcRect b="5706" l="25683" r="0" t="15133"/>
          <a:stretch/>
        </p:blipFill>
        <p:spPr>
          <a:xfrm>
            <a:off x="225725" y="184833"/>
            <a:ext cx="1275299" cy="1910748"/>
          </a:xfrm>
          <a:prstGeom prst="rect">
            <a:avLst/>
          </a:prstGeom>
          <a:noFill/>
          <a:ln>
            <a:noFill/>
          </a:ln>
        </p:spPr>
      </p:pic>
      <p:sp>
        <p:nvSpPr>
          <p:cNvPr id="66" name="Google Shape;66;p41"/>
          <p:cNvSpPr txBox="1"/>
          <p:nvPr>
            <p:ph type="title"/>
          </p:nvPr>
        </p:nvSpPr>
        <p:spPr>
          <a:xfrm>
            <a:off x="840450" y="1752596"/>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7" name="Google Shape;67;p41"/>
          <p:cNvSpPr txBox="1"/>
          <p:nvPr>
            <p:ph idx="2" type="title"/>
          </p:nvPr>
        </p:nvSpPr>
        <p:spPr>
          <a:xfrm>
            <a:off x="1371000" y="1235621"/>
            <a:ext cx="12753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8" name="Google Shape;68;p41"/>
          <p:cNvSpPr txBox="1"/>
          <p:nvPr>
            <p:ph idx="1" type="subTitle"/>
          </p:nvPr>
        </p:nvSpPr>
        <p:spPr>
          <a:xfrm>
            <a:off x="720000" y="2223100"/>
            <a:ext cx="25773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41"/>
          <p:cNvSpPr txBox="1"/>
          <p:nvPr>
            <p:ph idx="3" type="title"/>
          </p:nvPr>
        </p:nvSpPr>
        <p:spPr>
          <a:xfrm>
            <a:off x="3410775" y="1752596"/>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0" name="Google Shape;70;p41"/>
          <p:cNvSpPr txBox="1"/>
          <p:nvPr>
            <p:ph idx="4" type="title"/>
          </p:nvPr>
        </p:nvSpPr>
        <p:spPr>
          <a:xfrm>
            <a:off x="3941325" y="1235621"/>
            <a:ext cx="12753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1" name="Google Shape;71;p41"/>
          <p:cNvSpPr txBox="1"/>
          <p:nvPr>
            <p:ph idx="5" type="subTitle"/>
          </p:nvPr>
        </p:nvSpPr>
        <p:spPr>
          <a:xfrm>
            <a:off x="3336975" y="2223100"/>
            <a:ext cx="24840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41"/>
          <p:cNvSpPr txBox="1"/>
          <p:nvPr>
            <p:ph idx="6" type="title"/>
          </p:nvPr>
        </p:nvSpPr>
        <p:spPr>
          <a:xfrm>
            <a:off x="5974200" y="1752596"/>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3" name="Google Shape;73;p41"/>
          <p:cNvSpPr txBox="1"/>
          <p:nvPr>
            <p:ph idx="7" type="title"/>
          </p:nvPr>
        </p:nvSpPr>
        <p:spPr>
          <a:xfrm>
            <a:off x="6504750" y="1235621"/>
            <a:ext cx="12753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4" name="Google Shape;74;p41"/>
          <p:cNvSpPr txBox="1"/>
          <p:nvPr>
            <p:ph idx="8" type="subTitle"/>
          </p:nvPr>
        </p:nvSpPr>
        <p:spPr>
          <a:xfrm>
            <a:off x="5860650" y="2223100"/>
            <a:ext cx="2563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41"/>
          <p:cNvSpPr txBox="1"/>
          <p:nvPr>
            <p:ph idx="9" type="title"/>
          </p:nvPr>
        </p:nvSpPr>
        <p:spPr>
          <a:xfrm>
            <a:off x="840450" y="3648196"/>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6" name="Google Shape;76;p41"/>
          <p:cNvSpPr txBox="1"/>
          <p:nvPr>
            <p:ph idx="13" type="title"/>
          </p:nvPr>
        </p:nvSpPr>
        <p:spPr>
          <a:xfrm>
            <a:off x="1371000" y="3131221"/>
            <a:ext cx="12753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7" name="Google Shape;77;p41"/>
          <p:cNvSpPr txBox="1"/>
          <p:nvPr>
            <p:ph idx="14" type="subTitle"/>
          </p:nvPr>
        </p:nvSpPr>
        <p:spPr>
          <a:xfrm>
            <a:off x="720000" y="4118700"/>
            <a:ext cx="25773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41"/>
          <p:cNvSpPr txBox="1"/>
          <p:nvPr>
            <p:ph idx="15" type="title"/>
          </p:nvPr>
        </p:nvSpPr>
        <p:spPr>
          <a:xfrm>
            <a:off x="3410775" y="3648196"/>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9" name="Google Shape;79;p41"/>
          <p:cNvSpPr txBox="1"/>
          <p:nvPr>
            <p:ph idx="16" type="title"/>
          </p:nvPr>
        </p:nvSpPr>
        <p:spPr>
          <a:xfrm>
            <a:off x="3941325" y="3131221"/>
            <a:ext cx="12753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80" name="Google Shape;80;p41"/>
          <p:cNvSpPr txBox="1"/>
          <p:nvPr>
            <p:ph idx="17" type="subTitle"/>
          </p:nvPr>
        </p:nvSpPr>
        <p:spPr>
          <a:xfrm>
            <a:off x="3336975" y="4118700"/>
            <a:ext cx="24840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41"/>
          <p:cNvSpPr txBox="1"/>
          <p:nvPr>
            <p:ph idx="18" type="title"/>
          </p:nvPr>
        </p:nvSpPr>
        <p:spPr>
          <a:xfrm>
            <a:off x="5974200" y="3648196"/>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2" name="Google Shape;82;p41"/>
          <p:cNvSpPr txBox="1"/>
          <p:nvPr>
            <p:ph idx="19" type="title"/>
          </p:nvPr>
        </p:nvSpPr>
        <p:spPr>
          <a:xfrm>
            <a:off x="6504750" y="3131221"/>
            <a:ext cx="12753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83" name="Google Shape;83;p41"/>
          <p:cNvSpPr txBox="1"/>
          <p:nvPr>
            <p:ph idx="20" type="subTitle"/>
          </p:nvPr>
        </p:nvSpPr>
        <p:spPr>
          <a:xfrm>
            <a:off x="5860650" y="4118700"/>
            <a:ext cx="2563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41"/>
          <p:cNvSpPr txBox="1"/>
          <p:nvPr>
            <p:ph idx="21"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85" name="Shape 85"/>
        <p:cNvGrpSpPr/>
        <p:nvPr/>
      </p:nvGrpSpPr>
      <p:grpSpPr>
        <a:xfrm>
          <a:off x="0" y="0"/>
          <a:ext cx="0" cy="0"/>
          <a:chOff x="0" y="0"/>
          <a:chExt cx="0" cy="0"/>
        </a:xfrm>
      </p:grpSpPr>
      <p:sp>
        <p:nvSpPr>
          <p:cNvPr id="86" name="Google Shape;86;p48"/>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7" name="Google Shape;87;p48"/>
          <p:cNvPicPr preferRelativeResize="0"/>
          <p:nvPr/>
        </p:nvPicPr>
        <p:blipFill rotWithShape="1">
          <a:blip r:embed="rId2">
            <a:alphaModFix/>
          </a:blip>
          <a:srcRect b="8369" l="0" r="26927" t="28506"/>
          <a:stretch/>
        </p:blipFill>
        <p:spPr>
          <a:xfrm flipH="1" rot="10800000">
            <a:off x="6961085" y="2578923"/>
            <a:ext cx="1958802" cy="2378327"/>
          </a:xfrm>
          <a:prstGeom prst="rect">
            <a:avLst/>
          </a:prstGeom>
          <a:noFill/>
          <a:ln>
            <a:noFill/>
          </a:ln>
        </p:spPr>
      </p:pic>
      <p:pic>
        <p:nvPicPr>
          <p:cNvPr id="88" name="Google Shape;88;p48"/>
          <p:cNvPicPr preferRelativeResize="0"/>
          <p:nvPr/>
        </p:nvPicPr>
        <p:blipFill rotWithShape="1">
          <a:blip r:embed="rId3">
            <a:alphaModFix/>
          </a:blip>
          <a:srcRect b="20011" l="8547" r="33967" t="24107"/>
          <a:stretch/>
        </p:blipFill>
        <p:spPr>
          <a:xfrm rot="-5400000">
            <a:off x="506793" y="-93522"/>
            <a:ext cx="1536924" cy="2100152"/>
          </a:xfrm>
          <a:prstGeom prst="rect">
            <a:avLst/>
          </a:prstGeom>
          <a:noFill/>
          <a:ln>
            <a:noFill/>
          </a:ln>
        </p:spPr>
      </p:pic>
      <p:pic>
        <p:nvPicPr>
          <p:cNvPr id="89" name="Google Shape;89;p48"/>
          <p:cNvPicPr preferRelativeResize="0"/>
          <p:nvPr/>
        </p:nvPicPr>
        <p:blipFill rotWithShape="1">
          <a:blip r:embed="rId4">
            <a:alphaModFix/>
          </a:blip>
          <a:srcRect b="0" l="0" r="35838" t="43788"/>
          <a:stretch/>
        </p:blipFill>
        <p:spPr>
          <a:xfrm>
            <a:off x="7818836" y="185792"/>
            <a:ext cx="1101049" cy="1356877"/>
          </a:xfrm>
          <a:prstGeom prst="rect">
            <a:avLst/>
          </a:prstGeom>
          <a:noFill/>
          <a:ln>
            <a:noFill/>
          </a:ln>
        </p:spPr>
      </p:pic>
      <p:sp>
        <p:nvSpPr>
          <p:cNvPr id="90" name="Google Shape;90;p48"/>
          <p:cNvSpPr txBox="1"/>
          <p:nvPr>
            <p:ph type="title"/>
          </p:nvPr>
        </p:nvSpPr>
        <p:spPr>
          <a:xfrm>
            <a:off x="1284000" y="1558475"/>
            <a:ext cx="6576000" cy="1511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9600"/>
              <a:buNone/>
              <a:defRPr sz="9600"/>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p:txBody>
      </p:sp>
      <p:sp>
        <p:nvSpPr>
          <p:cNvPr id="91" name="Google Shape;91;p48"/>
          <p:cNvSpPr txBox="1"/>
          <p:nvPr>
            <p:ph idx="1" type="subTitle"/>
          </p:nvPr>
        </p:nvSpPr>
        <p:spPr>
          <a:xfrm>
            <a:off x="1284000" y="3069625"/>
            <a:ext cx="6576000" cy="45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92" name="Shape 92"/>
        <p:cNvGrpSpPr/>
        <p:nvPr/>
      </p:nvGrpSpPr>
      <p:grpSpPr>
        <a:xfrm>
          <a:off x="0" y="0"/>
          <a:ext cx="0" cy="0"/>
          <a:chOff x="0" y="0"/>
          <a:chExt cx="0" cy="0"/>
        </a:xfrm>
      </p:grpSpPr>
      <p:sp>
        <p:nvSpPr>
          <p:cNvPr id="93" name="Google Shape;93;p50"/>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4" name="Google Shape;94;p50"/>
          <p:cNvGrpSpPr/>
          <p:nvPr/>
        </p:nvGrpSpPr>
        <p:grpSpPr>
          <a:xfrm>
            <a:off x="229225" y="185224"/>
            <a:ext cx="8688899" cy="4771399"/>
            <a:chOff x="229225" y="185224"/>
            <a:chExt cx="8688899" cy="4771399"/>
          </a:xfrm>
        </p:grpSpPr>
        <p:pic>
          <p:nvPicPr>
            <p:cNvPr id="95" name="Google Shape;95;p50"/>
            <p:cNvPicPr preferRelativeResize="0"/>
            <p:nvPr/>
          </p:nvPicPr>
          <p:blipFill rotWithShape="1">
            <a:blip r:embed="rId2">
              <a:alphaModFix/>
            </a:blip>
            <a:srcRect b="18117" l="13804" r="30842" t="7780"/>
            <a:stretch/>
          </p:blipFill>
          <p:spPr>
            <a:xfrm flipH="1" rot="5400000">
              <a:off x="1523012" y="-800513"/>
              <a:ext cx="2236102" cy="4207575"/>
            </a:xfrm>
            <a:prstGeom prst="rect">
              <a:avLst/>
            </a:prstGeom>
            <a:noFill/>
            <a:ln>
              <a:noFill/>
            </a:ln>
          </p:spPr>
        </p:pic>
        <p:pic>
          <p:nvPicPr>
            <p:cNvPr id="96" name="Google Shape;96;p50"/>
            <p:cNvPicPr preferRelativeResize="0"/>
            <p:nvPr/>
          </p:nvPicPr>
          <p:blipFill rotWithShape="1">
            <a:blip r:embed="rId3">
              <a:alphaModFix/>
            </a:blip>
            <a:srcRect b="0" l="41433" r="0" t="21604"/>
            <a:stretch/>
          </p:blipFill>
          <p:spPr>
            <a:xfrm>
              <a:off x="229225" y="185225"/>
              <a:ext cx="2532397" cy="4764851"/>
            </a:xfrm>
            <a:prstGeom prst="rect">
              <a:avLst/>
            </a:prstGeom>
            <a:noFill/>
            <a:ln>
              <a:noFill/>
            </a:ln>
          </p:spPr>
        </p:pic>
        <p:pic>
          <p:nvPicPr>
            <p:cNvPr id="97" name="Google Shape;97;p50"/>
            <p:cNvPicPr preferRelativeResize="0"/>
            <p:nvPr/>
          </p:nvPicPr>
          <p:blipFill rotWithShape="1">
            <a:blip r:embed="rId4">
              <a:alphaModFix/>
            </a:blip>
            <a:srcRect b="0" l="14296" r="39809" t="32836"/>
            <a:stretch/>
          </p:blipFill>
          <p:spPr>
            <a:xfrm rot="5400000">
              <a:off x="5544047" y="1581357"/>
              <a:ext cx="2206401" cy="4541752"/>
            </a:xfrm>
            <a:prstGeom prst="rect">
              <a:avLst/>
            </a:prstGeom>
            <a:noFill/>
            <a:ln>
              <a:noFill/>
            </a:ln>
          </p:spPr>
        </p:pic>
        <p:pic>
          <p:nvPicPr>
            <p:cNvPr id="98" name="Google Shape;98;p50"/>
            <p:cNvPicPr preferRelativeResize="0"/>
            <p:nvPr/>
          </p:nvPicPr>
          <p:blipFill rotWithShape="1">
            <a:blip r:embed="rId5">
              <a:alphaModFix/>
            </a:blip>
            <a:srcRect b="21847" l="3245" r="26668" t="16327"/>
            <a:stretch/>
          </p:blipFill>
          <p:spPr>
            <a:xfrm>
              <a:off x="5381175" y="379675"/>
              <a:ext cx="2997074" cy="3718799"/>
            </a:xfrm>
            <a:prstGeom prst="rect">
              <a:avLst/>
            </a:prstGeom>
            <a:noFill/>
            <a:ln>
              <a:noFill/>
            </a:ln>
          </p:spPr>
        </p:pic>
        <p:pic>
          <p:nvPicPr>
            <p:cNvPr id="99" name="Google Shape;99;p50"/>
            <p:cNvPicPr preferRelativeResize="0"/>
            <p:nvPr/>
          </p:nvPicPr>
          <p:blipFill rotWithShape="1">
            <a:blip r:embed="rId6">
              <a:alphaModFix/>
            </a:blip>
            <a:srcRect b="58497" l="32735" r="28428" t="10200"/>
            <a:stretch/>
          </p:blipFill>
          <p:spPr>
            <a:xfrm rot="-5400000">
              <a:off x="7611709" y="3650211"/>
              <a:ext cx="1224976" cy="1387848"/>
            </a:xfrm>
            <a:prstGeom prst="rect">
              <a:avLst/>
            </a:prstGeom>
            <a:noFill/>
            <a:ln>
              <a:noFill/>
            </a:ln>
          </p:spPr>
        </p:pic>
      </p:grpSp>
      <p:sp>
        <p:nvSpPr>
          <p:cNvPr id="100" name="Google Shape;100;p50"/>
          <p:cNvSpPr txBox="1"/>
          <p:nvPr>
            <p:ph type="title"/>
          </p:nvPr>
        </p:nvSpPr>
        <p:spPr>
          <a:xfrm>
            <a:off x="1388100" y="1307100"/>
            <a:ext cx="6367800" cy="2529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10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1" name="Shape 101"/>
        <p:cNvGrpSpPr/>
        <p:nvPr/>
      </p:nvGrpSpPr>
      <p:grpSpPr>
        <a:xfrm>
          <a:off x="0" y="0"/>
          <a:ext cx="0" cy="0"/>
          <a:chOff x="0" y="0"/>
          <a:chExt cx="0" cy="0"/>
        </a:xfrm>
      </p:grpSpPr>
      <p:sp>
        <p:nvSpPr>
          <p:cNvPr id="102" name="Google Shape;102;p92"/>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3" name="Google Shape;103;p92"/>
          <p:cNvGrpSpPr/>
          <p:nvPr/>
        </p:nvGrpSpPr>
        <p:grpSpPr>
          <a:xfrm>
            <a:off x="-134437" y="186276"/>
            <a:ext cx="9053187" cy="5066726"/>
            <a:chOff x="-134437" y="186276"/>
            <a:chExt cx="9053187" cy="5066726"/>
          </a:xfrm>
        </p:grpSpPr>
        <p:pic>
          <p:nvPicPr>
            <p:cNvPr id="104" name="Google Shape;104;p92"/>
            <p:cNvPicPr preferRelativeResize="0"/>
            <p:nvPr/>
          </p:nvPicPr>
          <p:blipFill rotWithShape="1">
            <a:blip r:embed="rId2">
              <a:alphaModFix/>
            </a:blip>
            <a:srcRect b="7816" l="0" r="37308" t="18724"/>
            <a:stretch/>
          </p:blipFill>
          <p:spPr>
            <a:xfrm rot="5400000">
              <a:off x="7001838" y="3040337"/>
              <a:ext cx="1448324" cy="2385500"/>
            </a:xfrm>
            <a:prstGeom prst="rect">
              <a:avLst/>
            </a:prstGeom>
            <a:noFill/>
            <a:ln>
              <a:noFill/>
            </a:ln>
          </p:spPr>
        </p:pic>
        <p:pic>
          <p:nvPicPr>
            <p:cNvPr id="105" name="Google Shape;105;p92"/>
            <p:cNvPicPr preferRelativeResize="0"/>
            <p:nvPr/>
          </p:nvPicPr>
          <p:blipFill rotWithShape="1">
            <a:blip r:embed="rId3">
              <a:alphaModFix/>
            </a:blip>
            <a:srcRect b="15648" l="7509" r="-3176" t="22523"/>
            <a:stretch/>
          </p:blipFill>
          <p:spPr>
            <a:xfrm>
              <a:off x="715088" y="1201428"/>
              <a:ext cx="2843525" cy="2583050"/>
            </a:xfrm>
            <a:prstGeom prst="rect">
              <a:avLst/>
            </a:prstGeom>
            <a:noFill/>
            <a:ln>
              <a:noFill/>
            </a:ln>
          </p:spPr>
        </p:pic>
        <p:pic>
          <p:nvPicPr>
            <p:cNvPr id="106" name="Google Shape;106;p92"/>
            <p:cNvPicPr preferRelativeResize="0"/>
            <p:nvPr/>
          </p:nvPicPr>
          <p:blipFill rotWithShape="1">
            <a:blip r:embed="rId4">
              <a:alphaModFix/>
            </a:blip>
            <a:srcRect b="25477" l="37841" r="0" t="0"/>
            <a:stretch/>
          </p:blipFill>
          <p:spPr>
            <a:xfrm flipH="1" rot="-5400000">
              <a:off x="6164775" y="-516425"/>
              <a:ext cx="2051274" cy="3456676"/>
            </a:xfrm>
            <a:prstGeom prst="rect">
              <a:avLst/>
            </a:prstGeom>
            <a:noFill/>
            <a:ln>
              <a:noFill/>
            </a:ln>
          </p:spPr>
        </p:pic>
        <p:pic>
          <p:nvPicPr>
            <p:cNvPr id="107" name="Google Shape;107;p92"/>
            <p:cNvPicPr preferRelativeResize="0"/>
            <p:nvPr/>
          </p:nvPicPr>
          <p:blipFill rotWithShape="1">
            <a:blip r:embed="rId5">
              <a:alphaModFix/>
            </a:blip>
            <a:srcRect b="63767" l="13895" r="18154" t="9065"/>
            <a:stretch/>
          </p:blipFill>
          <p:spPr>
            <a:xfrm rot="10800000">
              <a:off x="-134437" y="186286"/>
              <a:ext cx="2079999" cy="1168927"/>
            </a:xfrm>
            <a:prstGeom prst="rect">
              <a:avLst/>
            </a:prstGeom>
            <a:noFill/>
            <a:ln>
              <a:noFill/>
            </a:ln>
          </p:spPr>
        </p:pic>
        <p:pic>
          <p:nvPicPr>
            <p:cNvPr id="108" name="Google Shape;108;p92"/>
            <p:cNvPicPr preferRelativeResize="0"/>
            <p:nvPr/>
          </p:nvPicPr>
          <p:blipFill rotWithShape="1">
            <a:blip r:embed="rId6">
              <a:alphaModFix/>
            </a:blip>
            <a:srcRect b="0" l="0" r="0" t="0"/>
            <a:stretch/>
          </p:blipFill>
          <p:spPr>
            <a:xfrm>
              <a:off x="1553104" y="2434027"/>
              <a:ext cx="2005499" cy="2818975"/>
            </a:xfrm>
            <a:prstGeom prst="rect">
              <a:avLst/>
            </a:prstGeom>
            <a:noFill/>
            <a:ln>
              <a:noFill/>
            </a:ln>
          </p:spPr>
        </p:pic>
      </p:grpSp>
      <p:sp>
        <p:nvSpPr>
          <p:cNvPr id="109" name="Google Shape;109;p92"/>
          <p:cNvSpPr txBox="1"/>
          <p:nvPr>
            <p:ph type="title"/>
          </p:nvPr>
        </p:nvSpPr>
        <p:spPr>
          <a:xfrm>
            <a:off x="3421825" y="1960988"/>
            <a:ext cx="4897500" cy="841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45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10" name="Google Shape;110;p92"/>
          <p:cNvSpPr txBox="1"/>
          <p:nvPr>
            <p:ph idx="2" type="title"/>
          </p:nvPr>
        </p:nvSpPr>
        <p:spPr>
          <a:xfrm>
            <a:off x="1429000" y="2150850"/>
            <a:ext cx="14157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solidFill>
                  <a:schemeClr val="dk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111" name="Google Shape;111;p92"/>
          <p:cNvSpPr txBox="1"/>
          <p:nvPr>
            <p:ph idx="1" type="subTitle"/>
          </p:nvPr>
        </p:nvSpPr>
        <p:spPr>
          <a:xfrm>
            <a:off x="3421897" y="2935328"/>
            <a:ext cx="4897500" cy="487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bg>
      <p:bgPr>
        <a:solidFill>
          <a:schemeClr val="accent5"/>
        </a:solidFill>
      </p:bgPr>
    </p:bg>
    <p:spTree>
      <p:nvGrpSpPr>
        <p:cNvPr id="11" name="Shape 11"/>
        <p:cNvGrpSpPr/>
        <p:nvPr/>
      </p:nvGrpSpPr>
      <p:grpSpPr>
        <a:xfrm>
          <a:off x="0" y="0"/>
          <a:ext cx="0" cy="0"/>
          <a:chOff x="0" y="0"/>
          <a:chExt cx="0" cy="0"/>
        </a:xfrm>
      </p:grpSpPr>
      <p:sp>
        <p:nvSpPr>
          <p:cNvPr id="12" name="Google Shape;12;p42"/>
          <p:cNvSpPr txBox="1"/>
          <p:nvPr>
            <p:ph type="title"/>
          </p:nvPr>
        </p:nvSpPr>
        <p:spPr>
          <a:xfrm>
            <a:off x="4662725" y="3270350"/>
            <a:ext cx="3404400" cy="4572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3000"/>
              <a:buNone/>
              <a:defRPr sz="3000">
                <a:solidFill>
                  <a:schemeClr val="accent5"/>
                </a:solidFill>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sp>
        <p:nvSpPr>
          <p:cNvPr id="13" name="Google Shape;13;p42"/>
          <p:cNvSpPr txBox="1"/>
          <p:nvPr>
            <p:ph idx="1" type="subTitle"/>
          </p:nvPr>
        </p:nvSpPr>
        <p:spPr>
          <a:xfrm>
            <a:off x="720000" y="1111316"/>
            <a:ext cx="6227700" cy="1740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500"/>
              <a:buNone/>
              <a:defRPr sz="30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2" name="Shape 112"/>
        <p:cNvGrpSpPr/>
        <p:nvPr/>
      </p:nvGrpSpPr>
      <p:grpSpPr>
        <a:xfrm>
          <a:off x="0" y="0"/>
          <a:ext cx="0" cy="0"/>
          <a:chOff x="0" y="0"/>
          <a:chExt cx="0" cy="0"/>
        </a:xfrm>
      </p:grpSpPr>
      <p:sp>
        <p:nvSpPr>
          <p:cNvPr id="113" name="Google Shape;113;p93"/>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93"/>
          <p:cNvSpPr txBox="1"/>
          <p:nvPr>
            <p:ph idx="1" type="subTitle"/>
          </p:nvPr>
        </p:nvSpPr>
        <p:spPr>
          <a:xfrm>
            <a:off x="1567375" y="3102225"/>
            <a:ext cx="23544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500"/>
              <a:buFont typeface="Bree Serif"/>
              <a:buNone/>
              <a:defRPr sz="2500">
                <a:latin typeface="Abril Fatface"/>
                <a:ea typeface="Abril Fatface"/>
                <a:cs typeface="Abril Fatface"/>
                <a:sym typeface="Abril Fatface"/>
              </a:defRPr>
            </a:lvl1pPr>
            <a:lvl2pPr lvl="1"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2pPr>
            <a:lvl3pPr lvl="2"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3pPr>
            <a:lvl4pPr lvl="3"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4pPr>
            <a:lvl5pPr lvl="4"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5pPr>
            <a:lvl6pPr lvl="5"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6pPr>
            <a:lvl7pPr lvl="6"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7pPr>
            <a:lvl8pPr lvl="7"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8pPr>
            <a:lvl9pPr lvl="8"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9pPr>
          </a:lstStyle>
          <a:p/>
        </p:txBody>
      </p:sp>
      <p:sp>
        <p:nvSpPr>
          <p:cNvPr id="115" name="Google Shape;115;p93"/>
          <p:cNvSpPr txBox="1"/>
          <p:nvPr>
            <p:ph idx="2" type="subTitle"/>
          </p:nvPr>
        </p:nvSpPr>
        <p:spPr>
          <a:xfrm>
            <a:off x="5222225" y="3102225"/>
            <a:ext cx="23544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500"/>
              <a:buFont typeface="Bree Serif"/>
              <a:buNone/>
              <a:defRPr sz="2500">
                <a:latin typeface="Abril Fatface"/>
                <a:ea typeface="Abril Fatface"/>
                <a:cs typeface="Abril Fatface"/>
                <a:sym typeface="Abril Fatface"/>
              </a:defRPr>
            </a:lvl1pPr>
            <a:lvl2pPr lvl="1"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2pPr>
            <a:lvl3pPr lvl="2"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3pPr>
            <a:lvl4pPr lvl="3"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4pPr>
            <a:lvl5pPr lvl="4"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5pPr>
            <a:lvl6pPr lvl="5"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6pPr>
            <a:lvl7pPr lvl="6"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7pPr>
            <a:lvl8pPr lvl="7"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8pPr>
            <a:lvl9pPr lvl="8"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9pPr>
          </a:lstStyle>
          <a:p/>
        </p:txBody>
      </p:sp>
      <p:sp>
        <p:nvSpPr>
          <p:cNvPr id="116" name="Google Shape;116;p93"/>
          <p:cNvSpPr txBox="1"/>
          <p:nvPr>
            <p:ph idx="3" type="subTitle"/>
          </p:nvPr>
        </p:nvSpPr>
        <p:spPr>
          <a:xfrm>
            <a:off x="1567375" y="3716250"/>
            <a:ext cx="2354400" cy="713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17" name="Google Shape;117;p93"/>
          <p:cNvSpPr txBox="1"/>
          <p:nvPr>
            <p:ph idx="4" type="subTitle"/>
          </p:nvPr>
        </p:nvSpPr>
        <p:spPr>
          <a:xfrm>
            <a:off x="5222225" y="3716250"/>
            <a:ext cx="2354400" cy="713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18" name="Google Shape;118;p93"/>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pic>
        <p:nvPicPr>
          <p:cNvPr id="119" name="Google Shape;119;p93"/>
          <p:cNvPicPr preferRelativeResize="0"/>
          <p:nvPr/>
        </p:nvPicPr>
        <p:blipFill rotWithShape="1">
          <a:blip r:embed="rId2">
            <a:alphaModFix/>
          </a:blip>
          <a:srcRect b="0" l="0" r="37506" t="18093"/>
          <a:stretch/>
        </p:blipFill>
        <p:spPr>
          <a:xfrm>
            <a:off x="7676646" y="186525"/>
            <a:ext cx="1241349" cy="2287027"/>
          </a:xfrm>
          <a:prstGeom prst="rect">
            <a:avLst/>
          </a:prstGeom>
          <a:noFill/>
          <a:ln>
            <a:noFill/>
          </a:ln>
        </p:spPr>
      </p:pic>
      <p:pic>
        <p:nvPicPr>
          <p:cNvPr id="120" name="Google Shape;120;p93"/>
          <p:cNvPicPr preferRelativeResize="0"/>
          <p:nvPr/>
        </p:nvPicPr>
        <p:blipFill rotWithShape="1">
          <a:blip r:embed="rId3">
            <a:alphaModFix/>
          </a:blip>
          <a:srcRect b="0" l="0" r="0" t="0"/>
          <a:stretch/>
        </p:blipFill>
        <p:spPr>
          <a:xfrm>
            <a:off x="7075676" y="-321500"/>
            <a:ext cx="1985096" cy="2792223"/>
          </a:xfrm>
          <a:prstGeom prst="rect">
            <a:avLst/>
          </a:prstGeom>
          <a:noFill/>
          <a:ln>
            <a:noFill/>
          </a:ln>
        </p:spPr>
      </p:pic>
      <p:pic>
        <p:nvPicPr>
          <p:cNvPr id="121" name="Google Shape;121;p93"/>
          <p:cNvPicPr preferRelativeResize="0"/>
          <p:nvPr/>
        </p:nvPicPr>
        <p:blipFill rotWithShape="1">
          <a:blip r:embed="rId4">
            <a:alphaModFix/>
          </a:blip>
          <a:srcRect b="14008" l="29701" r="0" t="0"/>
          <a:stretch/>
        </p:blipFill>
        <p:spPr>
          <a:xfrm>
            <a:off x="227325" y="2320550"/>
            <a:ext cx="1533900" cy="2639252"/>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2" name="Shape 122"/>
        <p:cNvGrpSpPr/>
        <p:nvPr/>
      </p:nvGrpSpPr>
      <p:grpSpPr>
        <a:xfrm>
          <a:off x="0" y="0"/>
          <a:ext cx="0" cy="0"/>
          <a:chOff x="0" y="0"/>
          <a:chExt cx="0" cy="0"/>
        </a:xfrm>
      </p:grpSpPr>
      <p:sp>
        <p:nvSpPr>
          <p:cNvPr id="123" name="Google Shape;123;p94"/>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4" name="Google Shape;124;p94"/>
          <p:cNvPicPr preferRelativeResize="0"/>
          <p:nvPr/>
        </p:nvPicPr>
        <p:blipFill rotWithShape="1">
          <a:blip r:embed="rId2">
            <a:alphaModFix/>
          </a:blip>
          <a:srcRect b="0" l="0" r="37506" t="18093"/>
          <a:stretch/>
        </p:blipFill>
        <p:spPr>
          <a:xfrm>
            <a:off x="7676646" y="186525"/>
            <a:ext cx="1241349" cy="2287027"/>
          </a:xfrm>
          <a:prstGeom prst="rect">
            <a:avLst/>
          </a:prstGeom>
          <a:noFill/>
          <a:ln>
            <a:noFill/>
          </a:ln>
        </p:spPr>
      </p:pic>
      <p:pic>
        <p:nvPicPr>
          <p:cNvPr id="125" name="Google Shape;125;p94"/>
          <p:cNvPicPr preferRelativeResize="0"/>
          <p:nvPr/>
        </p:nvPicPr>
        <p:blipFill rotWithShape="1">
          <a:blip r:embed="rId3">
            <a:alphaModFix/>
          </a:blip>
          <a:srcRect b="0" l="0" r="0" t="0"/>
          <a:stretch/>
        </p:blipFill>
        <p:spPr>
          <a:xfrm>
            <a:off x="7075676" y="-321500"/>
            <a:ext cx="1985096" cy="2792223"/>
          </a:xfrm>
          <a:prstGeom prst="rect">
            <a:avLst/>
          </a:prstGeom>
          <a:noFill/>
          <a:ln>
            <a:noFill/>
          </a:ln>
        </p:spPr>
      </p:pic>
      <p:pic>
        <p:nvPicPr>
          <p:cNvPr id="126" name="Google Shape;126;p94"/>
          <p:cNvPicPr preferRelativeResize="0"/>
          <p:nvPr/>
        </p:nvPicPr>
        <p:blipFill rotWithShape="1">
          <a:blip r:embed="rId4">
            <a:alphaModFix/>
          </a:blip>
          <a:srcRect b="14008" l="29701" r="0" t="0"/>
          <a:stretch/>
        </p:blipFill>
        <p:spPr>
          <a:xfrm>
            <a:off x="227325" y="2320550"/>
            <a:ext cx="1533900" cy="2639252"/>
          </a:xfrm>
          <a:prstGeom prst="rect">
            <a:avLst/>
          </a:prstGeom>
          <a:noFill/>
          <a:ln>
            <a:noFill/>
          </a:ln>
        </p:spPr>
      </p:pic>
      <p:sp>
        <p:nvSpPr>
          <p:cNvPr id="127" name="Google Shape;127;p94"/>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128" name="Shape 128"/>
        <p:cNvGrpSpPr/>
        <p:nvPr/>
      </p:nvGrpSpPr>
      <p:grpSpPr>
        <a:xfrm>
          <a:off x="0" y="0"/>
          <a:ext cx="0" cy="0"/>
          <a:chOff x="0" y="0"/>
          <a:chExt cx="0" cy="0"/>
        </a:xfrm>
      </p:grpSpPr>
      <p:sp>
        <p:nvSpPr>
          <p:cNvPr id="129" name="Google Shape;129;p95"/>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0" name="Google Shape;130;p95"/>
          <p:cNvPicPr preferRelativeResize="0"/>
          <p:nvPr/>
        </p:nvPicPr>
        <p:blipFill rotWithShape="1">
          <a:blip r:embed="rId2">
            <a:alphaModFix/>
          </a:blip>
          <a:srcRect b="0" l="0" r="37506" t="18093"/>
          <a:stretch/>
        </p:blipFill>
        <p:spPr>
          <a:xfrm>
            <a:off x="7676646" y="186525"/>
            <a:ext cx="1241349" cy="2287027"/>
          </a:xfrm>
          <a:prstGeom prst="rect">
            <a:avLst/>
          </a:prstGeom>
          <a:noFill/>
          <a:ln>
            <a:noFill/>
          </a:ln>
        </p:spPr>
      </p:pic>
      <p:pic>
        <p:nvPicPr>
          <p:cNvPr id="131" name="Google Shape;131;p95"/>
          <p:cNvPicPr preferRelativeResize="0"/>
          <p:nvPr/>
        </p:nvPicPr>
        <p:blipFill rotWithShape="1">
          <a:blip r:embed="rId3">
            <a:alphaModFix/>
          </a:blip>
          <a:srcRect b="0" l="0" r="0" t="0"/>
          <a:stretch/>
        </p:blipFill>
        <p:spPr>
          <a:xfrm>
            <a:off x="7075676" y="-321500"/>
            <a:ext cx="1985096" cy="2792223"/>
          </a:xfrm>
          <a:prstGeom prst="rect">
            <a:avLst/>
          </a:prstGeom>
          <a:noFill/>
          <a:ln>
            <a:noFill/>
          </a:ln>
        </p:spPr>
      </p:pic>
      <p:pic>
        <p:nvPicPr>
          <p:cNvPr id="132" name="Google Shape;132;p95"/>
          <p:cNvPicPr preferRelativeResize="0"/>
          <p:nvPr/>
        </p:nvPicPr>
        <p:blipFill rotWithShape="1">
          <a:blip r:embed="rId4">
            <a:alphaModFix/>
          </a:blip>
          <a:srcRect b="14008" l="29701" r="0" t="0"/>
          <a:stretch/>
        </p:blipFill>
        <p:spPr>
          <a:xfrm>
            <a:off x="227325" y="2320550"/>
            <a:ext cx="1533900" cy="2639252"/>
          </a:xfrm>
          <a:prstGeom prst="rect">
            <a:avLst/>
          </a:prstGeom>
          <a:noFill/>
          <a:ln>
            <a:noFill/>
          </a:ln>
        </p:spPr>
      </p:pic>
      <p:sp>
        <p:nvSpPr>
          <p:cNvPr id="133" name="Google Shape;133;p95"/>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134" name="Google Shape;134;p95"/>
          <p:cNvSpPr txBox="1"/>
          <p:nvPr>
            <p:ph idx="1" type="body"/>
          </p:nvPr>
        </p:nvSpPr>
        <p:spPr>
          <a:xfrm>
            <a:off x="715100" y="1456675"/>
            <a:ext cx="3661200" cy="25443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0"/>
              </a:spcBef>
              <a:spcAft>
                <a:spcPts val="0"/>
              </a:spcAft>
              <a:buClr>
                <a:srgbClr val="434343"/>
              </a:buClr>
              <a:buSzPts val="1400"/>
              <a:buChar char="●"/>
              <a:defRPr sz="1400">
                <a:solidFill>
                  <a:srgbClr val="434343"/>
                </a:solidFill>
              </a:defRPr>
            </a:lvl1pPr>
            <a:lvl2pPr indent="-317500" lvl="1" marL="914400" algn="l">
              <a:lnSpc>
                <a:spcPct val="115000"/>
              </a:lnSpc>
              <a:spcBef>
                <a:spcPts val="0"/>
              </a:spcBef>
              <a:spcAft>
                <a:spcPts val="0"/>
              </a:spcAft>
              <a:buClr>
                <a:srgbClr val="434343"/>
              </a:buClr>
              <a:buSzPts val="1400"/>
              <a:buChar char="○"/>
              <a:defRPr>
                <a:solidFill>
                  <a:srgbClr val="434343"/>
                </a:solidFill>
              </a:defRPr>
            </a:lvl2pPr>
            <a:lvl3pPr indent="-317500" lvl="2" marL="1371600" algn="l">
              <a:lnSpc>
                <a:spcPct val="115000"/>
              </a:lnSpc>
              <a:spcBef>
                <a:spcPts val="0"/>
              </a:spcBef>
              <a:spcAft>
                <a:spcPts val="0"/>
              </a:spcAft>
              <a:buClr>
                <a:srgbClr val="434343"/>
              </a:buClr>
              <a:buSzPts val="1400"/>
              <a:buChar char="■"/>
              <a:defRPr>
                <a:solidFill>
                  <a:srgbClr val="434343"/>
                </a:solidFill>
              </a:defRPr>
            </a:lvl3pPr>
            <a:lvl4pPr indent="-317500" lvl="3" marL="1828800" algn="l">
              <a:lnSpc>
                <a:spcPct val="115000"/>
              </a:lnSpc>
              <a:spcBef>
                <a:spcPts val="0"/>
              </a:spcBef>
              <a:spcAft>
                <a:spcPts val="0"/>
              </a:spcAft>
              <a:buClr>
                <a:srgbClr val="434343"/>
              </a:buClr>
              <a:buSzPts val="1400"/>
              <a:buChar char="●"/>
              <a:defRPr>
                <a:solidFill>
                  <a:srgbClr val="434343"/>
                </a:solidFill>
              </a:defRPr>
            </a:lvl4pPr>
            <a:lvl5pPr indent="-317500" lvl="4" marL="2286000" algn="l">
              <a:lnSpc>
                <a:spcPct val="115000"/>
              </a:lnSpc>
              <a:spcBef>
                <a:spcPts val="0"/>
              </a:spcBef>
              <a:spcAft>
                <a:spcPts val="0"/>
              </a:spcAft>
              <a:buClr>
                <a:srgbClr val="434343"/>
              </a:buClr>
              <a:buSzPts val="1400"/>
              <a:buChar char="○"/>
              <a:defRPr>
                <a:solidFill>
                  <a:srgbClr val="434343"/>
                </a:solidFill>
              </a:defRPr>
            </a:lvl5pPr>
            <a:lvl6pPr indent="-317500" lvl="5" marL="2743200" algn="l">
              <a:lnSpc>
                <a:spcPct val="115000"/>
              </a:lnSpc>
              <a:spcBef>
                <a:spcPts val="0"/>
              </a:spcBef>
              <a:spcAft>
                <a:spcPts val="0"/>
              </a:spcAft>
              <a:buClr>
                <a:srgbClr val="434343"/>
              </a:buClr>
              <a:buSzPts val="1400"/>
              <a:buChar char="■"/>
              <a:defRPr>
                <a:solidFill>
                  <a:srgbClr val="434343"/>
                </a:solidFill>
              </a:defRPr>
            </a:lvl6pPr>
            <a:lvl7pPr indent="-317500" lvl="6" marL="3200400" algn="l">
              <a:lnSpc>
                <a:spcPct val="115000"/>
              </a:lnSpc>
              <a:spcBef>
                <a:spcPts val="0"/>
              </a:spcBef>
              <a:spcAft>
                <a:spcPts val="0"/>
              </a:spcAft>
              <a:buClr>
                <a:srgbClr val="434343"/>
              </a:buClr>
              <a:buSzPts val="1400"/>
              <a:buChar char="●"/>
              <a:defRPr>
                <a:solidFill>
                  <a:srgbClr val="434343"/>
                </a:solidFill>
              </a:defRPr>
            </a:lvl7pPr>
            <a:lvl8pPr indent="-317500" lvl="7" marL="3657600" algn="l">
              <a:lnSpc>
                <a:spcPct val="115000"/>
              </a:lnSpc>
              <a:spcBef>
                <a:spcPts val="0"/>
              </a:spcBef>
              <a:spcAft>
                <a:spcPts val="0"/>
              </a:spcAft>
              <a:buClr>
                <a:srgbClr val="434343"/>
              </a:buClr>
              <a:buSzPts val="1400"/>
              <a:buChar char="○"/>
              <a:defRPr>
                <a:solidFill>
                  <a:srgbClr val="434343"/>
                </a:solidFill>
              </a:defRPr>
            </a:lvl8pPr>
            <a:lvl9pPr indent="-317500" lvl="8" marL="4114800" algn="l">
              <a:lnSpc>
                <a:spcPct val="115000"/>
              </a:lnSpc>
              <a:spcBef>
                <a:spcPts val="0"/>
              </a:spcBef>
              <a:spcAft>
                <a:spcPts val="0"/>
              </a:spcAft>
              <a:buClr>
                <a:srgbClr val="434343"/>
              </a:buClr>
              <a:buSzPts val="1400"/>
              <a:buChar char="■"/>
              <a:defRPr>
                <a:solidFill>
                  <a:srgbClr val="434343"/>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35" name="Shape 135"/>
        <p:cNvGrpSpPr/>
        <p:nvPr/>
      </p:nvGrpSpPr>
      <p:grpSpPr>
        <a:xfrm>
          <a:off x="0" y="0"/>
          <a:ext cx="0" cy="0"/>
          <a:chOff x="0" y="0"/>
          <a:chExt cx="0" cy="0"/>
        </a:xfrm>
      </p:grpSpPr>
      <p:sp>
        <p:nvSpPr>
          <p:cNvPr id="136" name="Google Shape;136;p96"/>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7" name="Google Shape;137;p96"/>
          <p:cNvPicPr preferRelativeResize="0"/>
          <p:nvPr/>
        </p:nvPicPr>
        <p:blipFill rotWithShape="1">
          <a:blip r:embed="rId2">
            <a:alphaModFix/>
          </a:blip>
          <a:srcRect b="0" l="34331" r="0" t="0"/>
          <a:stretch/>
        </p:blipFill>
        <p:spPr>
          <a:xfrm>
            <a:off x="227328" y="254900"/>
            <a:ext cx="1836973" cy="3934751"/>
          </a:xfrm>
          <a:prstGeom prst="rect">
            <a:avLst/>
          </a:prstGeom>
          <a:noFill/>
          <a:ln>
            <a:noFill/>
          </a:ln>
        </p:spPr>
      </p:pic>
      <p:pic>
        <p:nvPicPr>
          <p:cNvPr id="138" name="Google Shape;138;p96"/>
          <p:cNvPicPr preferRelativeResize="0"/>
          <p:nvPr/>
        </p:nvPicPr>
        <p:blipFill rotWithShape="1">
          <a:blip r:embed="rId3">
            <a:alphaModFix/>
          </a:blip>
          <a:srcRect b="0" l="0" r="28941" t="20578"/>
          <a:stretch/>
        </p:blipFill>
        <p:spPr>
          <a:xfrm rot="-5400000">
            <a:off x="689741" y="-276416"/>
            <a:ext cx="1619350" cy="2544174"/>
          </a:xfrm>
          <a:prstGeom prst="rect">
            <a:avLst/>
          </a:prstGeom>
          <a:noFill/>
          <a:ln>
            <a:noFill/>
          </a:ln>
        </p:spPr>
      </p:pic>
      <p:pic>
        <p:nvPicPr>
          <p:cNvPr id="139" name="Google Shape;139;p96"/>
          <p:cNvPicPr preferRelativeResize="0"/>
          <p:nvPr/>
        </p:nvPicPr>
        <p:blipFill rotWithShape="1">
          <a:blip r:embed="rId4">
            <a:alphaModFix/>
          </a:blip>
          <a:srcRect b="0" l="26772" r="0" t="25339"/>
          <a:stretch/>
        </p:blipFill>
        <p:spPr>
          <a:xfrm rot="10800000">
            <a:off x="6447826" y="1415492"/>
            <a:ext cx="2470624" cy="3540874"/>
          </a:xfrm>
          <a:prstGeom prst="rect">
            <a:avLst/>
          </a:prstGeom>
          <a:noFill/>
          <a:ln>
            <a:noFill/>
          </a:ln>
        </p:spPr>
      </p:pic>
      <p:pic>
        <p:nvPicPr>
          <p:cNvPr id="140" name="Google Shape;140;p96"/>
          <p:cNvPicPr preferRelativeResize="0"/>
          <p:nvPr/>
        </p:nvPicPr>
        <p:blipFill rotWithShape="1">
          <a:blip r:embed="rId5">
            <a:alphaModFix/>
          </a:blip>
          <a:srcRect b="0" l="0" r="0" t="0"/>
          <a:stretch/>
        </p:blipFill>
        <p:spPr>
          <a:xfrm>
            <a:off x="7275530" y="817425"/>
            <a:ext cx="1716074" cy="2413819"/>
          </a:xfrm>
          <a:prstGeom prst="rect">
            <a:avLst/>
          </a:prstGeom>
          <a:noFill/>
          <a:ln>
            <a:noFill/>
          </a:ln>
        </p:spPr>
      </p:pic>
      <p:pic>
        <p:nvPicPr>
          <p:cNvPr id="141" name="Google Shape;141;p96"/>
          <p:cNvPicPr preferRelativeResize="0"/>
          <p:nvPr/>
        </p:nvPicPr>
        <p:blipFill rotWithShape="1">
          <a:blip r:embed="rId6">
            <a:alphaModFix/>
          </a:blip>
          <a:srcRect b="0" l="0" r="0" t="0"/>
          <a:stretch/>
        </p:blipFill>
        <p:spPr>
          <a:xfrm>
            <a:off x="5977241" y="45925"/>
            <a:ext cx="1717253" cy="2413819"/>
          </a:xfrm>
          <a:prstGeom prst="rect">
            <a:avLst/>
          </a:prstGeom>
          <a:noFill/>
          <a:ln>
            <a:noFill/>
          </a:ln>
        </p:spPr>
      </p:pic>
      <p:sp>
        <p:nvSpPr>
          <p:cNvPr id="142" name="Google Shape;142;p96"/>
          <p:cNvSpPr txBox="1"/>
          <p:nvPr>
            <p:ph type="title"/>
          </p:nvPr>
        </p:nvSpPr>
        <p:spPr>
          <a:xfrm>
            <a:off x="715101" y="1338875"/>
            <a:ext cx="5686800" cy="841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45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43" name="Google Shape;143;p96"/>
          <p:cNvSpPr txBox="1"/>
          <p:nvPr>
            <p:ph idx="1" type="subTitle"/>
          </p:nvPr>
        </p:nvSpPr>
        <p:spPr>
          <a:xfrm>
            <a:off x="715100" y="2381248"/>
            <a:ext cx="5460000" cy="1461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bg>
      <p:bgPr>
        <a:solidFill>
          <a:schemeClr val="lt2"/>
        </a:solidFill>
      </p:bgPr>
    </p:bg>
    <p:spTree>
      <p:nvGrpSpPr>
        <p:cNvPr id="144" name="Shape 144"/>
        <p:cNvGrpSpPr/>
        <p:nvPr/>
      </p:nvGrpSpPr>
      <p:grpSpPr>
        <a:xfrm>
          <a:off x="0" y="0"/>
          <a:ext cx="0" cy="0"/>
          <a:chOff x="0" y="0"/>
          <a:chExt cx="0" cy="0"/>
        </a:xfrm>
      </p:grpSpPr>
      <p:sp>
        <p:nvSpPr>
          <p:cNvPr id="145" name="Google Shape;145;p97"/>
          <p:cNvSpPr txBox="1"/>
          <p:nvPr>
            <p:ph type="title"/>
          </p:nvPr>
        </p:nvSpPr>
        <p:spPr>
          <a:xfrm>
            <a:off x="4971575" y="535000"/>
            <a:ext cx="3452700" cy="1427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500"/>
              <a:buNone/>
              <a:defRPr sz="2700"/>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6" name="Shape 14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 1">
    <p:spTree>
      <p:nvGrpSpPr>
        <p:cNvPr id="147" name="Shape 147"/>
        <p:cNvGrpSpPr/>
        <p:nvPr/>
      </p:nvGrpSpPr>
      <p:grpSpPr>
        <a:xfrm>
          <a:off x="0" y="0"/>
          <a:ext cx="0" cy="0"/>
          <a:chOff x="0" y="0"/>
          <a:chExt cx="0" cy="0"/>
        </a:xfrm>
      </p:grpSpPr>
      <p:sp>
        <p:nvSpPr>
          <p:cNvPr id="148" name="Google Shape;148;p99"/>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9" name="Google Shape;149;p99"/>
          <p:cNvPicPr preferRelativeResize="0"/>
          <p:nvPr/>
        </p:nvPicPr>
        <p:blipFill rotWithShape="1">
          <a:blip r:embed="rId2">
            <a:alphaModFix/>
          </a:blip>
          <a:srcRect b="25417" l="0" r="53903" t="0"/>
          <a:stretch/>
        </p:blipFill>
        <p:spPr>
          <a:xfrm>
            <a:off x="7800904" y="2412156"/>
            <a:ext cx="1118699" cy="2544225"/>
          </a:xfrm>
          <a:prstGeom prst="rect">
            <a:avLst/>
          </a:prstGeom>
          <a:noFill/>
          <a:ln>
            <a:noFill/>
          </a:ln>
        </p:spPr>
      </p:pic>
      <p:pic>
        <p:nvPicPr>
          <p:cNvPr id="150" name="Google Shape;150;p99"/>
          <p:cNvPicPr preferRelativeResize="0"/>
          <p:nvPr/>
        </p:nvPicPr>
        <p:blipFill rotWithShape="1">
          <a:blip r:embed="rId3">
            <a:alphaModFix/>
          </a:blip>
          <a:srcRect b="0" l="0" r="49591" t="0"/>
          <a:stretch/>
        </p:blipFill>
        <p:spPr>
          <a:xfrm>
            <a:off x="8029827" y="2580941"/>
            <a:ext cx="889299" cy="2481500"/>
          </a:xfrm>
          <a:prstGeom prst="rect">
            <a:avLst/>
          </a:prstGeom>
          <a:noFill/>
          <a:ln>
            <a:noFill/>
          </a:ln>
        </p:spPr>
      </p:pic>
      <p:pic>
        <p:nvPicPr>
          <p:cNvPr id="151" name="Google Shape;151;p99"/>
          <p:cNvPicPr preferRelativeResize="0"/>
          <p:nvPr/>
        </p:nvPicPr>
        <p:blipFill rotWithShape="1">
          <a:blip r:embed="rId4">
            <a:alphaModFix/>
          </a:blip>
          <a:srcRect b="5706" l="25683" r="0" t="15133"/>
          <a:stretch/>
        </p:blipFill>
        <p:spPr>
          <a:xfrm>
            <a:off x="225725" y="184833"/>
            <a:ext cx="1275299" cy="1910748"/>
          </a:xfrm>
          <a:prstGeom prst="rect">
            <a:avLst/>
          </a:prstGeom>
          <a:noFill/>
          <a:ln>
            <a:noFill/>
          </a:ln>
        </p:spPr>
      </p:pic>
      <p:sp>
        <p:nvSpPr>
          <p:cNvPr id="152" name="Google Shape;152;p99"/>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 only 2">
    <p:spTree>
      <p:nvGrpSpPr>
        <p:cNvPr id="153" name="Shape 153"/>
        <p:cNvGrpSpPr/>
        <p:nvPr/>
      </p:nvGrpSpPr>
      <p:grpSpPr>
        <a:xfrm>
          <a:off x="0" y="0"/>
          <a:ext cx="0" cy="0"/>
          <a:chOff x="0" y="0"/>
          <a:chExt cx="0" cy="0"/>
        </a:xfrm>
      </p:grpSpPr>
      <p:sp>
        <p:nvSpPr>
          <p:cNvPr id="154" name="Google Shape;154;p100"/>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5" name="Google Shape;155;p100"/>
          <p:cNvGrpSpPr/>
          <p:nvPr/>
        </p:nvGrpSpPr>
        <p:grpSpPr>
          <a:xfrm>
            <a:off x="225179" y="185792"/>
            <a:ext cx="8694708" cy="4771458"/>
            <a:chOff x="225179" y="185792"/>
            <a:chExt cx="8694708" cy="4771458"/>
          </a:xfrm>
        </p:grpSpPr>
        <p:pic>
          <p:nvPicPr>
            <p:cNvPr id="156" name="Google Shape;156;p100"/>
            <p:cNvPicPr preferRelativeResize="0"/>
            <p:nvPr/>
          </p:nvPicPr>
          <p:blipFill rotWithShape="1">
            <a:blip r:embed="rId2">
              <a:alphaModFix/>
            </a:blip>
            <a:srcRect b="8369" l="0" r="26927" t="28506"/>
            <a:stretch/>
          </p:blipFill>
          <p:spPr>
            <a:xfrm flipH="1" rot="10800000">
              <a:off x="6961085" y="2578923"/>
              <a:ext cx="1958802" cy="2378327"/>
            </a:xfrm>
            <a:prstGeom prst="rect">
              <a:avLst/>
            </a:prstGeom>
            <a:noFill/>
            <a:ln>
              <a:noFill/>
            </a:ln>
          </p:spPr>
        </p:pic>
        <p:pic>
          <p:nvPicPr>
            <p:cNvPr id="157" name="Google Shape;157;p100"/>
            <p:cNvPicPr preferRelativeResize="0"/>
            <p:nvPr/>
          </p:nvPicPr>
          <p:blipFill rotWithShape="1">
            <a:blip r:embed="rId3">
              <a:alphaModFix/>
            </a:blip>
            <a:srcRect b="20011" l="8547" r="33967" t="24107"/>
            <a:stretch/>
          </p:blipFill>
          <p:spPr>
            <a:xfrm rot="-5400000">
              <a:off x="506793" y="-93522"/>
              <a:ext cx="1536924" cy="2100152"/>
            </a:xfrm>
            <a:prstGeom prst="rect">
              <a:avLst/>
            </a:prstGeom>
            <a:noFill/>
            <a:ln>
              <a:noFill/>
            </a:ln>
          </p:spPr>
        </p:pic>
        <p:pic>
          <p:nvPicPr>
            <p:cNvPr id="158" name="Google Shape;158;p100"/>
            <p:cNvPicPr preferRelativeResize="0"/>
            <p:nvPr/>
          </p:nvPicPr>
          <p:blipFill rotWithShape="1">
            <a:blip r:embed="rId4">
              <a:alphaModFix/>
            </a:blip>
            <a:srcRect b="0" l="0" r="35838" t="43788"/>
            <a:stretch/>
          </p:blipFill>
          <p:spPr>
            <a:xfrm>
              <a:off x="7818836" y="185792"/>
              <a:ext cx="1101049" cy="1356877"/>
            </a:xfrm>
            <a:prstGeom prst="rect">
              <a:avLst/>
            </a:prstGeom>
            <a:noFill/>
            <a:ln>
              <a:noFill/>
            </a:ln>
          </p:spPr>
        </p:pic>
      </p:grpSp>
      <p:sp>
        <p:nvSpPr>
          <p:cNvPr id="159" name="Google Shape;159;p100"/>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 only 3">
    <p:spTree>
      <p:nvGrpSpPr>
        <p:cNvPr id="160" name="Shape 160"/>
        <p:cNvGrpSpPr/>
        <p:nvPr/>
      </p:nvGrpSpPr>
      <p:grpSpPr>
        <a:xfrm>
          <a:off x="0" y="0"/>
          <a:ext cx="0" cy="0"/>
          <a:chOff x="0" y="0"/>
          <a:chExt cx="0" cy="0"/>
        </a:xfrm>
      </p:grpSpPr>
      <p:sp>
        <p:nvSpPr>
          <p:cNvPr id="161" name="Google Shape;161;p101"/>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101"/>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163" name="Shape 163"/>
        <p:cNvGrpSpPr/>
        <p:nvPr/>
      </p:nvGrpSpPr>
      <p:grpSpPr>
        <a:xfrm>
          <a:off x="0" y="0"/>
          <a:ext cx="0" cy="0"/>
          <a:chOff x="0" y="0"/>
          <a:chExt cx="0" cy="0"/>
        </a:xfrm>
      </p:grpSpPr>
      <p:sp>
        <p:nvSpPr>
          <p:cNvPr id="164" name="Google Shape;164;p102"/>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5" name="Google Shape;165;p102"/>
          <p:cNvGrpSpPr/>
          <p:nvPr/>
        </p:nvGrpSpPr>
        <p:grpSpPr>
          <a:xfrm>
            <a:off x="229225" y="185224"/>
            <a:ext cx="8688899" cy="4771399"/>
            <a:chOff x="229225" y="185224"/>
            <a:chExt cx="8688899" cy="4771399"/>
          </a:xfrm>
        </p:grpSpPr>
        <p:pic>
          <p:nvPicPr>
            <p:cNvPr id="166" name="Google Shape;166;p102"/>
            <p:cNvPicPr preferRelativeResize="0"/>
            <p:nvPr/>
          </p:nvPicPr>
          <p:blipFill rotWithShape="1">
            <a:blip r:embed="rId2">
              <a:alphaModFix/>
            </a:blip>
            <a:srcRect b="18117" l="13804" r="30842" t="7780"/>
            <a:stretch/>
          </p:blipFill>
          <p:spPr>
            <a:xfrm flipH="1" rot="5400000">
              <a:off x="1523012" y="-800513"/>
              <a:ext cx="2236102" cy="4207575"/>
            </a:xfrm>
            <a:prstGeom prst="rect">
              <a:avLst/>
            </a:prstGeom>
            <a:noFill/>
            <a:ln>
              <a:noFill/>
            </a:ln>
          </p:spPr>
        </p:pic>
        <p:pic>
          <p:nvPicPr>
            <p:cNvPr id="167" name="Google Shape;167;p102"/>
            <p:cNvPicPr preferRelativeResize="0"/>
            <p:nvPr/>
          </p:nvPicPr>
          <p:blipFill rotWithShape="1">
            <a:blip r:embed="rId3">
              <a:alphaModFix/>
            </a:blip>
            <a:srcRect b="0" l="41433" r="0" t="21604"/>
            <a:stretch/>
          </p:blipFill>
          <p:spPr>
            <a:xfrm>
              <a:off x="229225" y="185225"/>
              <a:ext cx="2532397" cy="4764851"/>
            </a:xfrm>
            <a:prstGeom prst="rect">
              <a:avLst/>
            </a:prstGeom>
            <a:noFill/>
            <a:ln>
              <a:noFill/>
            </a:ln>
          </p:spPr>
        </p:pic>
        <p:pic>
          <p:nvPicPr>
            <p:cNvPr id="168" name="Google Shape;168;p102"/>
            <p:cNvPicPr preferRelativeResize="0"/>
            <p:nvPr/>
          </p:nvPicPr>
          <p:blipFill rotWithShape="1">
            <a:blip r:embed="rId4">
              <a:alphaModFix/>
            </a:blip>
            <a:srcRect b="0" l="14296" r="39809" t="32836"/>
            <a:stretch/>
          </p:blipFill>
          <p:spPr>
            <a:xfrm rot="5400000">
              <a:off x="5544047" y="1581357"/>
              <a:ext cx="2206401" cy="4541752"/>
            </a:xfrm>
            <a:prstGeom prst="rect">
              <a:avLst/>
            </a:prstGeom>
            <a:noFill/>
            <a:ln>
              <a:noFill/>
            </a:ln>
          </p:spPr>
        </p:pic>
        <p:pic>
          <p:nvPicPr>
            <p:cNvPr id="169" name="Google Shape;169;p102"/>
            <p:cNvPicPr preferRelativeResize="0"/>
            <p:nvPr/>
          </p:nvPicPr>
          <p:blipFill rotWithShape="1">
            <a:blip r:embed="rId5">
              <a:alphaModFix/>
            </a:blip>
            <a:srcRect b="21847" l="3245" r="26668" t="16327"/>
            <a:stretch/>
          </p:blipFill>
          <p:spPr>
            <a:xfrm>
              <a:off x="5381175" y="379675"/>
              <a:ext cx="2997074" cy="3718799"/>
            </a:xfrm>
            <a:prstGeom prst="rect">
              <a:avLst/>
            </a:prstGeom>
            <a:noFill/>
            <a:ln>
              <a:noFill/>
            </a:ln>
          </p:spPr>
        </p:pic>
        <p:pic>
          <p:nvPicPr>
            <p:cNvPr id="170" name="Google Shape;170;p102"/>
            <p:cNvPicPr preferRelativeResize="0"/>
            <p:nvPr/>
          </p:nvPicPr>
          <p:blipFill rotWithShape="1">
            <a:blip r:embed="rId6">
              <a:alphaModFix/>
            </a:blip>
            <a:srcRect b="58497" l="32735" r="28428" t="10200"/>
            <a:stretch/>
          </p:blipFill>
          <p:spPr>
            <a:xfrm rot="-5400000">
              <a:off x="7611709" y="3650211"/>
              <a:ext cx="1224976" cy="1387848"/>
            </a:xfrm>
            <a:prstGeom prst="rect">
              <a:avLst/>
            </a:prstGeom>
            <a:noFill/>
            <a:ln>
              <a:noFill/>
            </a:ln>
          </p:spPr>
        </p:pic>
      </p:grpSp>
      <p:sp>
        <p:nvSpPr>
          <p:cNvPr id="171" name="Google Shape;171;p102"/>
          <p:cNvSpPr txBox="1"/>
          <p:nvPr>
            <p:ph type="title"/>
          </p:nvPr>
        </p:nvSpPr>
        <p:spPr>
          <a:xfrm>
            <a:off x="2290050" y="3371175"/>
            <a:ext cx="4563900" cy="531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sp>
        <p:nvSpPr>
          <p:cNvPr id="172" name="Google Shape;172;p102"/>
          <p:cNvSpPr txBox="1"/>
          <p:nvPr>
            <p:ph idx="1" type="subTitle"/>
          </p:nvPr>
        </p:nvSpPr>
        <p:spPr>
          <a:xfrm>
            <a:off x="1458150" y="1435650"/>
            <a:ext cx="6227700" cy="1740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 name="Shape 14"/>
        <p:cNvGrpSpPr/>
        <p:nvPr/>
      </p:nvGrpSpPr>
      <p:grpSpPr>
        <a:xfrm>
          <a:off x="0" y="0"/>
          <a:ext cx="0" cy="0"/>
          <a:chOff x="0" y="0"/>
          <a:chExt cx="0" cy="0"/>
        </a:xfrm>
      </p:grpSpPr>
      <p:sp>
        <p:nvSpPr>
          <p:cNvPr id="15" name="Google Shape;15;p43"/>
          <p:cNvSpPr txBox="1"/>
          <p:nvPr>
            <p:ph type="title"/>
          </p:nvPr>
        </p:nvSpPr>
        <p:spPr>
          <a:xfrm>
            <a:off x="720000" y="387096"/>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173" name="Shape 173"/>
        <p:cNvGrpSpPr/>
        <p:nvPr/>
      </p:nvGrpSpPr>
      <p:grpSpPr>
        <a:xfrm>
          <a:off x="0" y="0"/>
          <a:ext cx="0" cy="0"/>
          <a:chOff x="0" y="0"/>
          <a:chExt cx="0" cy="0"/>
        </a:xfrm>
      </p:grpSpPr>
      <p:sp>
        <p:nvSpPr>
          <p:cNvPr id="174" name="Google Shape;174;p103"/>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03"/>
          <p:cNvSpPr txBox="1"/>
          <p:nvPr>
            <p:ph idx="1" type="subTitle"/>
          </p:nvPr>
        </p:nvSpPr>
        <p:spPr>
          <a:xfrm>
            <a:off x="715100" y="2990650"/>
            <a:ext cx="2995500" cy="1100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6" name="Google Shape;176;p103"/>
          <p:cNvSpPr txBox="1"/>
          <p:nvPr>
            <p:ph type="title"/>
          </p:nvPr>
        </p:nvSpPr>
        <p:spPr>
          <a:xfrm>
            <a:off x="715100" y="1128963"/>
            <a:ext cx="2995500" cy="1704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pic>
        <p:nvPicPr>
          <p:cNvPr id="177" name="Google Shape;177;p103"/>
          <p:cNvPicPr preferRelativeResize="0"/>
          <p:nvPr/>
        </p:nvPicPr>
        <p:blipFill rotWithShape="1">
          <a:blip r:embed="rId2">
            <a:alphaModFix/>
          </a:blip>
          <a:srcRect b="25417" l="0" r="53903" t="0"/>
          <a:stretch/>
        </p:blipFill>
        <p:spPr>
          <a:xfrm>
            <a:off x="7800904" y="2412156"/>
            <a:ext cx="1118699" cy="2544225"/>
          </a:xfrm>
          <a:prstGeom prst="rect">
            <a:avLst/>
          </a:prstGeom>
          <a:noFill/>
          <a:ln>
            <a:noFill/>
          </a:ln>
        </p:spPr>
      </p:pic>
      <p:pic>
        <p:nvPicPr>
          <p:cNvPr id="178" name="Google Shape;178;p103"/>
          <p:cNvPicPr preferRelativeResize="0"/>
          <p:nvPr/>
        </p:nvPicPr>
        <p:blipFill rotWithShape="1">
          <a:blip r:embed="rId3">
            <a:alphaModFix/>
          </a:blip>
          <a:srcRect b="0" l="0" r="49591" t="0"/>
          <a:stretch/>
        </p:blipFill>
        <p:spPr>
          <a:xfrm>
            <a:off x="8029827" y="2580941"/>
            <a:ext cx="889299" cy="2481500"/>
          </a:xfrm>
          <a:prstGeom prst="rect">
            <a:avLst/>
          </a:prstGeom>
          <a:noFill/>
          <a:ln>
            <a:noFill/>
          </a:ln>
        </p:spPr>
      </p:pic>
      <p:pic>
        <p:nvPicPr>
          <p:cNvPr id="179" name="Google Shape;179;p103"/>
          <p:cNvPicPr preferRelativeResize="0"/>
          <p:nvPr/>
        </p:nvPicPr>
        <p:blipFill rotWithShape="1">
          <a:blip r:embed="rId4">
            <a:alphaModFix/>
          </a:blip>
          <a:srcRect b="5706" l="25683" r="0" t="15133"/>
          <a:stretch/>
        </p:blipFill>
        <p:spPr>
          <a:xfrm>
            <a:off x="225725" y="184833"/>
            <a:ext cx="1275299" cy="1910748"/>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Title and text 1">
    <p:spTree>
      <p:nvGrpSpPr>
        <p:cNvPr id="180" name="Shape 180"/>
        <p:cNvGrpSpPr/>
        <p:nvPr/>
      </p:nvGrpSpPr>
      <p:grpSpPr>
        <a:xfrm>
          <a:off x="0" y="0"/>
          <a:ext cx="0" cy="0"/>
          <a:chOff x="0" y="0"/>
          <a:chExt cx="0" cy="0"/>
        </a:xfrm>
      </p:grpSpPr>
      <p:sp>
        <p:nvSpPr>
          <p:cNvPr id="181" name="Google Shape;181;p104"/>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104"/>
          <p:cNvSpPr txBox="1"/>
          <p:nvPr>
            <p:ph idx="1" type="subTitle"/>
          </p:nvPr>
        </p:nvSpPr>
        <p:spPr>
          <a:xfrm>
            <a:off x="715100" y="2418075"/>
            <a:ext cx="3197700" cy="1100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83" name="Google Shape;183;p104"/>
          <p:cNvSpPr txBox="1"/>
          <p:nvPr>
            <p:ph type="title"/>
          </p:nvPr>
        </p:nvSpPr>
        <p:spPr>
          <a:xfrm>
            <a:off x="715100" y="1625325"/>
            <a:ext cx="2995500" cy="765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pic>
        <p:nvPicPr>
          <p:cNvPr id="184" name="Google Shape;184;p104"/>
          <p:cNvPicPr preferRelativeResize="0"/>
          <p:nvPr/>
        </p:nvPicPr>
        <p:blipFill rotWithShape="1">
          <a:blip r:embed="rId2">
            <a:alphaModFix/>
          </a:blip>
          <a:srcRect b="25417" l="0" r="53903" t="0"/>
          <a:stretch/>
        </p:blipFill>
        <p:spPr>
          <a:xfrm>
            <a:off x="7800904" y="2412156"/>
            <a:ext cx="1118699" cy="2544225"/>
          </a:xfrm>
          <a:prstGeom prst="rect">
            <a:avLst/>
          </a:prstGeom>
          <a:noFill/>
          <a:ln>
            <a:noFill/>
          </a:ln>
        </p:spPr>
      </p:pic>
      <p:pic>
        <p:nvPicPr>
          <p:cNvPr id="185" name="Google Shape;185;p104"/>
          <p:cNvPicPr preferRelativeResize="0"/>
          <p:nvPr/>
        </p:nvPicPr>
        <p:blipFill rotWithShape="1">
          <a:blip r:embed="rId3">
            <a:alphaModFix/>
          </a:blip>
          <a:srcRect b="0" l="0" r="49591" t="0"/>
          <a:stretch/>
        </p:blipFill>
        <p:spPr>
          <a:xfrm>
            <a:off x="8029827" y="2580941"/>
            <a:ext cx="889299" cy="2481500"/>
          </a:xfrm>
          <a:prstGeom prst="rect">
            <a:avLst/>
          </a:prstGeom>
          <a:noFill/>
          <a:ln>
            <a:noFill/>
          </a:ln>
        </p:spPr>
      </p:pic>
      <p:pic>
        <p:nvPicPr>
          <p:cNvPr id="186" name="Google Shape;186;p104"/>
          <p:cNvPicPr preferRelativeResize="0"/>
          <p:nvPr/>
        </p:nvPicPr>
        <p:blipFill rotWithShape="1">
          <a:blip r:embed="rId4">
            <a:alphaModFix/>
          </a:blip>
          <a:srcRect b="5706" l="25683" r="0" t="15133"/>
          <a:stretch/>
        </p:blipFill>
        <p:spPr>
          <a:xfrm>
            <a:off x="225725" y="184833"/>
            <a:ext cx="1275299" cy="1910748"/>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Title and text 2">
    <p:spTree>
      <p:nvGrpSpPr>
        <p:cNvPr id="187" name="Shape 187"/>
        <p:cNvGrpSpPr/>
        <p:nvPr/>
      </p:nvGrpSpPr>
      <p:grpSpPr>
        <a:xfrm>
          <a:off x="0" y="0"/>
          <a:ext cx="0" cy="0"/>
          <a:chOff x="0" y="0"/>
          <a:chExt cx="0" cy="0"/>
        </a:xfrm>
      </p:grpSpPr>
      <p:sp>
        <p:nvSpPr>
          <p:cNvPr id="188" name="Google Shape;188;p105"/>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105"/>
          <p:cNvSpPr txBox="1"/>
          <p:nvPr>
            <p:ph idx="1" type="subTitle"/>
          </p:nvPr>
        </p:nvSpPr>
        <p:spPr>
          <a:xfrm>
            <a:off x="5161875" y="2446700"/>
            <a:ext cx="3267000" cy="11001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0" name="Google Shape;190;p105"/>
          <p:cNvSpPr txBox="1"/>
          <p:nvPr>
            <p:ph type="title"/>
          </p:nvPr>
        </p:nvSpPr>
        <p:spPr>
          <a:xfrm>
            <a:off x="6231925" y="1363100"/>
            <a:ext cx="2196900" cy="931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pic>
        <p:nvPicPr>
          <p:cNvPr id="191" name="Google Shape;191;p105"/>
          <p:cNvPicPr preferRelativeResize="0"/>
          <p:nvPr/>
        </p:nvPicPr>
        <p:blipFill rotWithShape="1">
          <a:blip r:embed="rId2">
            <a:alphaModFix/>
          </a:blip>
          <a:srcRect b="8369" l="0" r="26927" t="28506"/>
          <a:stretch/>
        </p:blipFill>
        <p:spPr>
          <a:xfrm flipH="1" rot="10800000">
            <a:off x="6961085" y="2578923"/>
            <a:ext cx="1958802" cy="2378327"/>
          </a:xfrm>
          <a:prstGeom prst="rect">
            <a:avLst/>
          </a:prstGeom>
          <a:noFill/>
          <a:ln>
            <a:noFill/>
          </a:ln>
        </p:spPr>
      </p:pic>
      <p:pic>
        <p:nvPicPr>
          <p:cNvPr id="192" name="Google Shape;192;p105"/>
          <p:cNvPicPr preferRelativeResize="0"/>
          <p:nvPr/>
        </p:nvPicPr>
        <p:blipFill rotWithShape="1">
          <a:blip r:embed="rId3">
            <a:alphaModFix/>
          </a:blip>
          <a:srcRect b="20011" l="8547" r="33967" t="24107"/>
          <a:stretch/>
        </p:blipFill>
        <p:spPr>
          <a:xfrm rot="-5400000">
            <a:off x="506793" y="-93522"/>
            <a:ext cx="1536924" cy="2100152"/>
          </a:xfrm>
          <a:prstGeom prst="rect">
            <a:avLst/>
          </a:prstGeom>
          <a:noFill/>
          <a:ln>
            <a:noFill/>
          </a:ln>
        </p:spPr>
      </p:pic>
      <p:pic>
        <p:nvPicPr>
          <p:cNvPr id="193" name="Google Shape;193;p105"/>
          <p:cNvPicPr preferRelativeResize="0"/>
          <p:nvPr/>
        </p:nvPicPr>
        <p:blipFill rotWithShape="1">
          <a:blip r:embed="rId4">
            <a:alphaModFix/>
          </a:blip>
          <a:srcRect b="0" l="0" r="35838" t="43788"/>
          <a:stretch/>
        </p:blipFill>
        <p:spPr>
          <a:xfrm>
            <a:off x="7818836" y="185792"/>
            <a:ext cx="1101049" cy="1356877"/>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 and three columns">
    <p:spTree>
      <p:nvGrpSpPr>
        <p:cNvPr id="194" name="Shape 194"/>
        <p:cNvGrpSpPr/>
        <p:nvPr/>
      </p:nvGrpSpPr>
      <p:grpSpPr>
        <a:xfrm>
          <a:off x="0" y="0"/>
          <a:ext cx="0" cy="0"/>
          <a:chOff x="0" y="0"/>
          <a:chExt cx="0" cy="0"/>
        </a:xfrm>
      </p:grpSpPr>
      <p:sp>
        <p:nvSpPr>
          <p:cNvPr id="195" name="Google Shape;195;p106"/>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6" name="Google Shape;196;p106"/>
          <p:cNvPicPr preferRelativeResize="0"/>
          <p:nvPr/>
        </p:nvPicPr>
        <p:blipFill rotWithShape="1">
          <a:blip r:embed="rId2">
            <a:alphaModFix/>
          </a:blip>
          <a:srcRect b="8369" l="0" r="26927" t="28506"/>
          <a:stretch/>
        </p:blipFill>
        <p:spPr>
          <a:xfrm flipH="1" rot="10800000">
            <a:off x="6961085" y="2578923"/>
            <a:ext cx="1958802" cy="2378327"/>
          </a:xfrm>
          <a:prstGeom prst="rect">
            <a:avLst/>
          </a:prstGeom>
          <a:noFill/>
          <a:ln>
            <a:noFill/>
          </a:ln>
        </p:spPr>
      </p:pic>
      <p:pic>
        <p:nvPicPr>
          <p:cNvPr id="197" name="Google Shape;197;p106"/>
          <p:cNvPicPr preferRelativeResize="0"/>
          <p:nvPr/>
        </p:nvPicPr>
        <p:blipFill rotWithShape="1">
          <a:blip r:embed="rId3">
            <a:alphaModFix/>
          </a:blip>
          <a:srcRect b="20011" l="8547" r="33967" t="24107"/>
          <a:stretch/>
        </p:blipFill>
        <p:spPr>
          <a:xfrm rot="-5400000">
            <a:off x="506793" y="-93522"/>
            <a:ext cx="1536924" cy="2100152"/>
          </a:xfrm>
          <a:prstGeom prst="rect">
            <a:avLst/>
          </a:prstGeom>
          <a:noFill/>
          <a:ln>
            <a:noFill/>
          </a:ln>
        </p:spPr>
      </p:pic>
      <p:pic>
        <p:nvPicPr>
          <p:cNvPr id="198" name="Google Shape;198;p106"/>
          <p:cNvPicPr preferRelativeResize="0"/>
          <p:nvPr/>
        </p:nvPicPr>
        <p:blipFill rotWithShape="1">
          <a:blip r:embed="rId4">
            <a:alphaModFix/>
          </a:blip>
          <a:srcRect b="0" l="0" r="35838" t="43788"/>
          <a:stretch/>
        </p:blipFill>
        <p:spPr>
          <a:xfrm>
            <a:off x="7818836" y="185792"/>
            <a:ext cx="1101049" cy="1356877"/>
          </a:xfrm>
          <a:prstGeom prst="rect">
            <a:avLst/>
          </a:prstGeom>
          <a:noFill/>
          <a:ln>
            <a:noFill/>
          </a:ln>
        </p:spPr>
      </p:pic>
      <p:sp>
        <p:nvSpPr>
          <p:cNvPr id="199" name="Google Shape;199;p106"/>
          <p:cNvSpPr txBox="1"/>
          <p:nvPr>
            <p:ph type="title"/>
          </p:nvPr>
        </p:nvSpPr>
        <p:spPr>
          <a:xfrm>
            <a:off x="720000" y="2747488"/>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00" name="Google Shape;200;p106"/>
          <p:cNvSpPr txBox="1"/>
          <p:nvPr>
            <p:ph idx="1" type="subTitle"/>
          </p:nvPr>
        </p:nvSpPr>
        <p:spPr>
          <a:xfrm>
            <a:off x="720000" y="3257830"/>
            <a:ext cx="2336400" cy="6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1" name="Google Shape;201;p106"/>
          <p:cNvSpPr txBox="1"/>
          <p:nvPr>
            <p:ph idx="2" type="title"/>
          </p:nvPr>
        </p:nvSpPr>
        <p:spPr>
          <a:xfrm>
            <a:off x="3403800" y="2747488"/>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02" name="Google Shape;202;p106"/>
          <p:cNvSpPr txBox="1"/>
          <p:nvPr>
            <p:ph idx="3" type="subTitle"/>
          </p:nvPr>
        </p:nvSpPr>
        <p:spPr>
          <a:xfrm>
            <a:off x="3403800" y="3257830"/>
            <a:ext cx="2336400" cy="6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3" name="Google Shape;203;p106"/>
          <p:cNvSpPr txBox="1"/>
          <p:nvPr>
            <p:ph idx="4" type="title"/>
          </p:nvPr>
        </p:nvSpPr>
        <p:spPr>
          <a:xfrm>
            <a:off x="6087600" y="2747488"/>
            <a:ext cx="23364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04" name="Google Shape;204;p106"/>
          <p:cNvSpPr txBox="1"/>
          <p:nvPr>
            <p:ph idx="5" type="subTitle"/>
          </p:nvPr>
        </p:nvSpPr>
        <p:spPr>
          <a:xfrm>
            <a:off x="6087600" y="3257830"/>
            <a:ext cx="2336400" cy="6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5" name="Google Shape;205;p106"/>
          <p:cNvSpPr txBox="1"/>
          <p:nvPr>
            <p:ph idx="6"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 and four columns">
    <p:spTree>
      <p:nvGrpSpPr>
        <p:cNvPr id="206" name="Shape 206"/>
        <p:cNvGrpSpPr/>
        <p:nvPr/>
      </p:nvGrpSpPr>
      <p:grpSpPr>
        <a:xfrm>
          <a:off x="0" y="0"/>
          <a:ext cx="0" cy="0"/>
          <a:chOff x="0" y="0"/>
          <a:chExt cx="0" cy="0"/>
        </a:xfrm>
      </p:grpSpPr>
      <p:sp>
        <p:nvSpPr>
          <p:cNvPr id="207" name="Google Shape;207;p107"/>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8" name="Google Shape;208;p107"/>
          <p:cNvGrpSpPr/>
          <p:nvPr/>
        </p:nvGrpSpPr>
        <p:grpSpPr>
          <a:xfrm>
            <a:off x="227325" y="-321500"/>
            <a:ext cx="8833447" cy="5281302"/>
            <a:chOff x="227325" y="-321500"/>
            <a:chExt cx="8833447" cy="5281302"/>
          </a:xfrm>
        </p:grpSpPr>
        <p:pic>
          <p:nvPicPr>
            <p:cNvPr id="209" name="Google Shape;209;p107"/>
            <p:cNvPicPr preferRelativeResize="0"/>
            <p:nvPr/>
          </p:nvPicPr>
          <p:blipFill rotWithShape="1">
            <a:blip r:embed="rId2">
              <a:alphaModFix/>
            </a:blip>
            <a:srcRect b="0" l="0" r="37506" t="18093"/>
            <a:stretch/>
          </p:blipFill>
          <p:spPr>
            <a:xfrm>
              <a:off x="7676646" y="186525"/>
              <a:ext cx="1241349" cy="2287027"/>
            </a:xfrm>
            <a:prstGeom prst="rect">
              <a:avLst/>
            </a:prstGeom>
            <a:noFill/>
            <a:ln>
              <a:noFill/>
            </a:ln>
          </p:spPr>
        </p:pic>
        <p:pic>
          <p:nvPicPr>
            <p:cNvPr id="210" name="Google Shape;210;p107"/>
            <p:cNvPicPr preferRelativeResize="0"/>
            <p:nvPr/>
          </p:nvPicPr>
          <p:blipFill rotWithShape="1">
            <a:blip r:embed="rId3">
              <a:alphaModFix/>
            </a:blip>
            <a:srcRect b="0" l="0" r="0" t="0"/>
            <a:stretch/>
          </p:blipFill>
          <p:spPr>
            <a:xfrm>
              <a:off x="7075676" y="-321500"/>
              <a:ext cx="1985096" cy="2792223"/>
            </a:xfrm>
            <a:prstGeom prst="rect">
              <a:avLst/>
            </a:prstGeom>
            <a:noFill/>
            <a:ln>
              <a:noFill/>
            </a:ln>
          </p:spPr>
        </p:pic>
        <p:pic>
          <p:nvPicPr>
            <p:cNvPr id="211" name="Google Shape;211;p107"/>
            <p:cNvPicPr preferRelativeResize="0"/>
            <p:nvPr/>
          </p:nvPicPr>
          <p:blipFill rotWithShape="1">
            <a:blip r:embed="rId4">
              <a:alphaModFix/>
            </a:blip>
            <a:srcRect b="14008" l="29701" r="0" t="0"/>
            <a:stretch/>
          </p:blipFill>
          <p:spPr>
            <a:xfrm>
              <a:off x="227325" y="2320550"/>
              <a:ext cx="1533900" cy="2639252"/>
            </a:xfrm>
            <a:prstGeom prst="rect">
              <a:avLst/>
            </a:prstGeom>
            <a:noFill/>
            <a:ln>
              <a:noFill/>
            </a:ln>
          </p:spPr>
        </p:pic>
      </p:grpSp>
      <p:sp>
        <p:nvSpPr>
          <p:cNvPr id="212" name="Google Shape;212;p107"/>
          <p:cNvSpPr txBox="1"/>
          <p:nvPr>
            <p:ph type="title"/>
          </p:nvPr>
        </p:nvSpPr>
        <p:spPr>
          <a:xfrm>
            <a:off x="2534868" y="2329457"/>
            <a:ext cx="2254500" cy="363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13" name="Google Shape;213;p107"/>
          <p:cNvSpPr txBox="1"/>
          <p:nvPr>
            <p:ph idx="1" type="subTitle"/>
          </p:nvPr>
        </p:nvSpPr>
        <p:spPr>
          <a:xfrm>
            <a:off x="2534859" y="2654838"/>
            <a:ext cx="2254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14" name="Google Shape;214;p107"/>
          <p:cNvSpPr txBox="1"/>
          <p:nvPr>
            <p:ph idx="2" type="title"/>
          </p:nvPr>
        </p:nvSpPr>
        <p:spPr>
          <a:xfrm>
            <a:off x="6174405" y="2329470"/>
            <a:ext cx="2254500" cy="363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15" name="Google Shape;215;p107"/>
          <p:cNvSpPr txBox="1"/>
          <p:nvPr>
            <p:ph idx="3" type="subTitle"/>
          </p:nvPr>
        </p:nvSpPr>
        <p:spPr>
          <a:xfrm>
            <a:off x="6174401" y="2654850"/>
            <a:ext cx="2254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16" name="Google Shape;216;p107"/>
          <p:cNvSpPr txBox="1"/>
          <p:nvPr>
            <p:ph idx="4" type="title"/>
          </p:nvPr>
        </p:nvSpPr>
        <p:spPr>
          <a:xfrm>
            <a:off x="715100" y="3722012"/>
            <a:ext cx="2254500" cy="363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17" name="Google Shape;217;p107"/>
          <p:cNvSpPr txBox="1"/>
          <p:nvPr>
            <p:ph idx="5" type="subTitle"/>
          </p:nvPr>
        </p:nvSpPr>
        <p:spPr>
          <a:xfrm>
            <a:off x="715088" y="4047500"/>
            <a:ext cx="2254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18" name="Google Shape;218;p107"/>
          <p:cNvSpPr txBox="1"/>
          <p:nvPr>
            <p:ph idx="6" type="title"/>
          </p:nvPr>
        </p:nvSpPr>
        <p:spPr>
          <a:xfrm>
            <a:off x="4354633" y="3722012"/>
            <a:ext cx="2254500" cy="363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19" name="Google Shape;219;p107"/>
          <p:cNvSpPr txBox="1"/>
          <p:nvPr>
            <p:ph idx="7" type="subTitle"/>
          </p:nvPr>
        </p:nvSpPr>
        <p:spPr>
          <a:xfrm>
            <a:off x="4354633" y="4047500"/>
            <a:ext cx="2254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0" name="Google Shape;220;p107"/>
          <p:cNvSpPr txBox="1"/>
          <p:nvPr>
            <p:ph idx="8"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Title and six columns">
    <p:spTree>
      <p:nvGrpSpPr>
        <p:cNvPr id="221" name="Shape 221"/>
        <p:cNvGrpSpPr/>
        <p:nvPr/>
      </p:nvGrpSpPr>
      <p:grpSpPr>
        <a:xfrm>
          <a:off x="0" y="0"/>
          <a:ext cx="0" cy="0"/>
          <a:chOff x="0" y="0"/>
          <a:chExt cx="0" cy="0"/>
        </a:xfrm>
      </p:grpSpPr>
      <p:sp>
        <p:nvSpPr>
          <p:cNvPr id="222" name="Google Shape;222;p108"/>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3" name="Google Shape;223;p108"/>
          <p:cNvPicPr preferRelativeResize="0"/>
          <p:nvPr/>
        </p:nvPicPr>
        <p:blipFill rotWithShape="1">
          <a:blip r:embed="rId2">
            <a:alphaModFix/>
          </a:blip>
          <a:srcRect b="8369" l="0" r="26927" t="28506"/>
          <a:stretch/>
        </p:blipFill>
        <p:spPr>
          <a:xfrm flipH="1" rot="10800000">
            <a:off x="6961085" y="2578923"/>
            <a:ext cx="1958802" cy="2378327"/>
          </a:xfrm>
          <a:prstGeom prst="rect">
            <a:avLst/>
          </a:prstGeom>
          <a:noFill/>
          <a:ln>
            <a:noFill/>
          </a:ln>
        </p:spPr>
      </p:pic>
      <p:pic>
        <p:nvPicPr>
          <p:cNvPr id="224" name="Google Shape;224;p108"/>
          <p:cNvPicPr preferRelativeResize="0"/>
          <p:nvPr/>
        </p:nvPicPr>
        <p:blipFill rotWithShape="1">
          <a:blip r:embed="rId3">
            <a:alphaModFix/>
          </a:blip>
          <a:srcRect b="20011" l="8547" r="33967" t="24107"/>
          <a:stretch/>
        </p:blipFill>
        <p:spPr>
          <a:xfrm rot="-5400000">
            <a:off x="506793" y="-93522"/>
            <a:ext cx="1536924" cy="2100152"/>
          </a:xfrm>
          <a:prstGeom prst="rect">
            <a:avLst/>
          </a:prstGeom>
          <a:noFill/>
          <a:ln>
            <a:noFill/>
          </a:ln>
        </p:spPr>
      </p:pic>
      <p:pic>
        <p:nvPicPr>
          <p:cNvPr id="225" name="Google Shape;225;p108"/>
          <p:cNvPicPr preferRelativeResize="0"/>
          <p:nvPr/>
        </p:nvPicPr>
        <p:blipFill rotWithShape="1">
          <a:blip r:embed="rId4">
            <a:alphaModFix/>
          </a:blip>
          <a:srcRect b="0" l="0" r="35838" t="43788"/>
          <a:stretch/>
        </p:blipFill>
        <p:spPr>
          <a:xfrm>
            <a:off x="7818836" y="185792"/>
            <a:ext cx="1101049" cy="1356877"/>
          </a:xfrm>
          <a:prstGeom prst="rect">
            <a:avLst/>
          </a:prstGeom>
          <a:noFill/>
          <a:ln>
            <a:noFill/>
          </a:ln>
        </p:spPr>
      </p:pic>
      <p:sp>
        <p:nvSpPr>
          <p:cNvPr id="226" name="Google Shape;226;p108"/>
          <p:cNvSpPr txBox="1"/>
          <p:nvPr>
            <p:ph type="title"/>
          </p:nvPr>
        </p:nvSpPr>
        <p:spPr>
          <a:xfrm>
            <a:off x="720000" y="1874711"/>
            <a:ext cx="23055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27" name="Google Shape;227;p108"/>
          <p:cNvSpPr txBox="1"/>
          <p:nvPr>
            <p:ph idx="1" type="subTitle"/>
          </p:nvPr>
        </p:nvSpPr>
        <p:spPr>
          <a:xfrm>
            <a:off x="720000" y="2308836"/>
            <a:ext cx="2305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8" name="Google Shape;228;p108"/>
          <p:cNvSpPr txBox="1"/>
          <p:nvPr>
            <p:ph idx="2" type="title"/>
          </p:nvPr>
        </p:nvSpPr>
        <p:spPr>
          <a:xfrm>
            <a:off x="3419269" y="1874711"/>
            <a:ext cx="23055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29" name="Google Shape;229;p108"/>
          <p:cNvSpPr txBox="1"/>
          <p:nvPr>
            <p:ph idx="3" type="subTitle"/>
          </p:nvPr>
        </p:nvSpPr>
        <p:spPr>
          <a:xfrm>
            <a:off x="3419269" y="2308836"/>
            <a:ext cx="2305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0" name="Google Shape;230;p108"/>
          <p:cNvSpPr txBox="1"/>
          <p:nvPr>
            <p:ph idx="4" type="title"/>
          </p:nvPr>
        </p:nvSpPr>
        <p:spPr>
          <a:xfrm>
            <a:off x="720000" y="3689575"/>
            <a:ext cx="23055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31" name="Google Shape;231;p108"/>
          <p:cNvSpPr txBox="1"/>
          <p:nvPr>
            <p:ph idx="5" type="subTitle"/>
          </p:nvPr>
        </p:nvSpPr>
        <p:spPr>
          <a:xfrm>
            <a:off x="720000" y="4123700"/>
            <a:ext cx="2305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2" name="Google Shape;232;p108"/>
          <p:cNvSpPr txBox="1"/>
          <p:nvPr>
            <p:ph idx="6" type="title"/>
          </p:nvPr>
        </p:nvSpPr>
        <p:spPr>
          <a:xfrm>
            <a:off x="3419269" y="3689575"/>
            <a:ext cx="23055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33" name="Google Shape;233;p108"/>
          <p:cNvSpPr txBox="1"/>
          <p:nvPr>
            <p:ph idx="7" type="subTitle"/>
          </p:nvPr>
        </p:nvSpPr>
        <p:spPr>
          <a:xfrm>
            <a:off x="3419269" y="4123700"/>
            <a:ext cx="2305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4" name="Google Shape;234;p108"/>
          <p:cNvSpPr txBox="1"/>
          <p:nvPr>
            <p:ph idx="8" type="title"/>
          </p:nvPr>
        </p:nvSpPr>
        <p:spPr>
          <a:xfrm>
            <a:off x="6118545" y="1874711"/>
            <a:ext cx="23055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35" name="Google Shape;235;p108"/>
          <p:cNvSpPr txBox="1"/>
          <p:nvPr>
            <p:ph idx="9" type="subTitle"/>
          </p:nvPr>
        </p:nvSpPr>
        <p:spPr>
          <a:xfrm>
            <a:off x="6118545" y="2308836"/>
            <a:ext cx="2305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6" name="Google Shape;236;p108"/>
          <p:cNvSpPr txBox="1"/>
          <p:nvPr>
            <p:ph idx="13" type="title"/>
          </p:nvPr>
        </p:nvSpPr>
        <p:spPr>
          <a:xfrm>
            <a:off x="6118545" y="3689575"/>
            <a:ext cx="2305500" cy="52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237" name="Google Shape;237;p108"/>
          <p:cNvSpPr txBox="1"/>
          <p:nvPr>
            <p:ph idx="14" type="subTitle"/>
          </p:nvPr>
        </p:nvSpPr>
        <p:spPr>
          <a:xfrm>
            <a:off x="6118545" y="4123700"/>
            <a:ext cx="23055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8" name="Google Shape;238;p108"/>
          <p:cNvSpPr txBox="1"/>
          <p:nvPr>
            <p:ph idx="15"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Numbers and text">
    <p:spTree>
      <p:nvGrpSpPr>
        <p:cNvPr id="239" name="Shape 239"/>
        <p:cNvGrpSpPr/>
        <p:nvPr/>
      </p:nvGrpSpPr>
      <p:grpSpPr>
        <a:xfrm>
          <a:off x="0" y="0"/>
          <a:ext cx="0" cy="0"/>
          <a:chOff x="0" y="0"/>
          <a:chExt cx="0" cy="0"/>
        </a:xfrm>
      </p:grpSpPr>
      <p:sp>
        <p:nvSpPr>
          <p:cNvPr id="240" name="Google Shape;240;p109"/>
          <p:cNvSpPr/>
          <p:nvPr/>
        </p:nvSpPr>
        <p:spPr>
          <a:xfrm>
            <a:off x="225250" y="195435"/>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109"/>
          <p:cNvSpPr txBox="1"/>
          <p:nvPr>
            <p:ph type="title"/>
          </p:nvPr>
        </p:nvSpPr>
        <p:spPr>
          <a:xfrm>
            <a:off x="1284000" y="540000"/>
            <a:ext cx="6576000" cy="828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200"/>
              <a:buNone/>
              <a:defRPr sz="62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p:txBody>
      </p:sp>
      <p:sp>
        <p:nvSpPr>
          <p:cNvPr id="242" name="Google Shape;242;p109"/>
          <p:cNvSpPr txBox="1"/>
          <p:nvPr>
            <p:ph idx="1" type="subTitle"/>
          </p:nvPr>
        </p:nvSpPr>
        <p:spPr>
          <a:xfrm>
            <a:off x="1284000" y="1246025"/>
            <a:ext cx="6576000" cy="44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43" name="Google Shape;243;p109"/>
          <p:cNvSpPr txBox="1"/>
          <p:nvPr>
            <p:ph idx="2" type="title"/>
          </p:nvPr>
        </p:nvSpPr>
        <p:spPr>
          <a:xfrm>
            <a:off x="1284000" y="1996138"/>
            <a:ext cx="6576000" cy="828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200"/>
              <a:buNone/>
              <a:defRPr sz="62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p:txBody>
      </p:sp>
      <p:sp>
        <p:nvSpPr>
          <p:cNvPr id="244" name="Google Shape;244;p109"/>
          <p:cNvSpPr txBox="1"/>
          <p:nvPr>
            <p:ph idx="3" type="subTitle"/>
          </p:nvPr>
        </p:nvSpPr>
        <p:spPr>
          <a:xfrm>
            <a:off x="1284000" y="2702163"/>
            <a:ext cx="6576000" cy="44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45" name="Google Shape;245;p109"/>
          <p:cNvSpPr txBox="1"/>
          <p:nvPr>
            <p:ph idx="4" type="title"/>
          </p:nvPr>
        </p:nvSpPr>
        <p:spPr>
          <a:xfrm>
            <a:off x="1284000" y="3452288"/>
            <a:ext cx="6576000" cy="828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200"/>
              <a:buNone/>
              <a:defRPr sz="62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p:txBody>
      </p:sp>
      <p:sp>
        <p:nvSpPr>
          <p:cNvPr id="246" name="Google Shape;246;p109"/>
          <p:cNvSpPr txBox="1"/>
          <p:nvPr>
            <p:ph idx="5" type="subTitle"/>
          </p:nvPr>
        </p:nvSpPr>
        <p:spPr>
          <a:xfrm>
            <a:off x="1284000" y="4158313"/>
            <a:ext cx="6576000" cy="44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pic>
        <p:nvPicPr>
          <p:cNvPr id="247" name="Google Shape;247;p109"/>
          <p:cNvPicPr preferRelativeResize="0"/>
          <p:nvPr/>
        </p:nvPicPr>
        <p:blipFill rotWithShape="1">
          <a:blip r:embed="rId2">
            <a:alphaModFix/>
          </a:blip>
          <a:srcRect b="25417" l="0" r="53903" t="0"/>
          <a:stretch/>
        </p:blipFill>
        <p:spPr>
          <a:xfrm>
            <a:off x="7800904" y="2412156"/>
            <a:ext cx="1118699" cy="2544225"/>
          </a:xfrm>
          <a:prstGeom prst="rect">
            <a:avLst/>
          </a:prstGeom>
          <a:noFill/>
          <a:ln>
            <a:noFill/>
          </a:ln>
        </p:spPr>
      </p:pic>
      <p:pic>
        <p:nvPicPr>
          <p:cNvPr id="248" name="Google Shape;248;p109"/>
          <p:cNvPicPr preferRelativeResize="0"/>
          <p:nvPr/>
        </p:nvPicPr>
        <p:blipFill rotWithShape="1">
          <a:blip r:embed="rId3">
            <a:alphaModFix/>
          </a:blip>
          <a:srcRect b="0" l="0" r="49591" t="0"/>
          <a:stretch/>
        </p:blipFill>
        <p:spPr>
          <a:xfrm>
            <a:off x="8029827" y="2580941"/>
            <a:ext cx="889299" cy="2481500"/>
          </a:xfrm>
          <a:prstGeom prst="rect">
            <a:avLst/>
          </a:prstGeom>
          <a:noFill/>
          <a:ln>
            <a:noFill/>
          </a:ln>
        </p:spPr>
      </p:pic>
      <p:pic>
        <p:nvPicPr>
          <p:cNvPr id="249" name="Google Shape;249;p109"/>
          <p:cNvPicPr preferRelativeResize="0"/>
          <p:nvPr/>
        </p:nvPicPr>
        <p:blipFill rotWithShape="1">
          <a:blip r:embed="rId4">
            <a:alphaModFix/>
          </a:blip>
          <a:srcRect b="5706" l="25683" r="0" t="15133"/>
          <a:stretch/>
        </p:blipFill>
        <p:spPr>
          <a:xfrm>
            <a:off x="225725" y="184833"/>
            <a:ext cx="1275299" cy="1910748"/>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hanks">
    <p:spTree>
      <p:nvGrpSpPr>
        <p:cNvPr id="250" name="Shape 250"/>
        <p:cNvGrpSpPr/>
        <p:nvPr/>
      </p:nvGrpSpPr>
      <p:grpSpPr>
        <a:xfrm>
          <a:off x="0" y="0"/>
          <a:ext cx="0" cy="0"/>
          <a:chOff x="0" y="0"/>
          <a:chExt cx="0" cy="0"/>
        </a:xfrm>
      </p:grpSpPr>
      <p:sp>
        <p:nvSpPr>
          <p:cNvPr id="251" name="Google Shape;251;p110"/>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110"/>
          <p:cNvSpPr txBox="1"/>
          <p:nvPr>
            <p:ph type="ctrTitle"/>
          </p:nvPr>
        </p:nvSpPr>
        <p:spPr>
          <a:xfrm>
            <a:off x="2429925" y="535000"/>
            <a:ext cx="4284000" cy="99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53" name="Google Shape;253;p110"/>
          <p:cNvSpPr txBox="1"/>
          <p:nvPr>
            <p:ph idx="1" type="subTitle"/>
          </p:nvPr>
        </p:nvSpPr>
        <p:spPr>
          <a:xfrm>
            <a:off x="2425050" y="1569725"/>
            <a:ext cx="4293900" cy="1209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254" name="Google Shape;254;p110"/>
          <p:cNvSpPr txBox="1"/>
          <p:nvPr/>
        </p:nvSpPr>
        <p:spPr>
          <a:xfrm>
            <a:off x="1933800" y="3563725"/>
            <a:ext cx="52764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300"/>
              </a:spcBef>
              <a:spcAft>
                <a:spcPts val="0"/>
              </a:spcAft>
              <a:buClr>
                <a:srgbClr val="000000"/>
              </a:buClr>
              <a:buSzPts val="1200"/>
              <a:buFont typeface="Arial"/>
              <a:buNone/>
            </a:pPr>
            <a:r>
              <a:rPr b="0" i="0" lang="en-US" sz="1200" u="none" cap="none" strike="noStrike">
                <a:solidFill>
                  <a:schemeClr val="dk2"/>
                </a:solidFill>
                <a:latin typeface="Fira Sans"/>
                <a:ea typeface="Fira Sans"/>
                <a:cs typeface="Fira Sans"/>
                <a:sym typeface="Fira Sans"/>
              </a:rPr>
              <a:t>CREDITS: Diese Präsentationsvorlage wurde von </a:t>
            </a:r>
            <a:r>
              <a:rPr b="1" i="0" lang="en-US" sz="1200" u="none" cap="none" strike="noStrike">
                <a:solidFill>
                  <a:schemeClr val="hlink"/>
                </a:solidFill>
                <a:uFill>
                  <a:noFill/>
                </a:uFill>
                <a:latin typeface="Fira Sans"/>
                <a:ea typeface="Fira Sans"/>
                <a:cs typeface="Fira Sans"/>
                <a:sym typeface="Fira Sans"/>
                <a:hlinkClick r:id="rId2"/>
              </a:rPr>
              <a:t>Slidesgo </a:t>
            </a:r>
            <a:r>
              <a:rPr b="0" i="0" lang="en-US" sz="1200" u="none" cap="none" strike="noStrike">
                <a:solidFill>
                  <a:schemeClr val="dk2"/>
                </a:solidFill>
                <a:latin typeface="Fira Sans"/>
                <a:ea typeface="Fira Sans"/>
                <a:cs typeface="Fira Sans"/>
                <a:sym typeface="Fira Sans"/>
              </a:rPr>
              <a:t>erstellt, inklusive Icons von </a:t>
            </a:r>
            <a:r>
              <a:rPr b="1" i="0" lang="en-US" sz="1200" u="none" cap="none" strike="noStrike">
                <a:solidFill>
                  <a:schemeClr val="hlink"/>
                </a:solidFill>
                <a:uFill>
                  <a:noFill/>
                </a:uFill>
                <a:latin typeface="Fira Sans"/>
                <a:ea typeface="Fira Sans"/>
                <a:cs typeface="Fira Sans"/>
                <a:sym typeface="Fira Sans"/>
                <a:hlinkClick r:id="rId3"/>
              </a:rPr>
              <a:t>Flaticon</a:t>
            </a:r>
            <a:r>
              <a:rPr b="0" i="0" lang="en-US" sz="1200" u="none" cap="none" strike="noStrike">
                <a:solidFill>
                  <a:schemeClr val="dk2"/>
                </a:solidFill>
                <a:latin typeface="Fira Sans"/>
                <a:ea typeface="Fira Sans"/>
                <a:cs typeface="Fira Sans"/>
                <a:sym typeface="Fira Sans"/>
              </a:rPr>
              <a:t>, Infografiken &amp; Bilder von </a:t>
            </a:r>
            <a:r>
              <a:rPr b="1" i="0" lang="en-US" sz="1200" u="none" cap="none" strike="noStrike">
                <a:solidFill>
                  <a:schemeClr val="hlink"/>
                </a:solidFill>
                <a:uFill>
                  <a:noFill/>
                </a:uFill>
                <a:latin typeface="Fira Sans"/>
                <a:ea typeface="Fira Sans"/>
                <a:cs typeface="Fira Sans"/>
                <a:sym typeface="Fira Sans"/>
                <a:hlinkClick r:id="rId4"/>
              </a:rPr>
              <a:t>Freepik</a:t>
            </a:r>
            <a:endParaRPr b="1" i="0" sz="1200" u="none" cap="none" strike="noStrike">
              <a:solidFill>
                <a:schemeClr val="dk2"/>
              </a:solidFill>
              <a:latin typeface="Fira Sans"/>
              <a:ea typeface="Fira Sans"/>
              <a:cs typeface="Fira Sans"/>
              <a:sym typeface="Fira Sans"/>
            </a:endParaRPr>
          </a:p>
        </p:txBody>
      </p:sp>
      <p:pic>
        <p:nvPicPr>
          <p:cNvPr id="255" name="Google Shape;255;p110"/>
          <p:cNvPicPr preferRelativeResize="0"/>
          <p:nvPr/>
        </p:nvPicPr>
        <p:blipFill rotWithShape="1">
          <a:blip r:embed="rId5">
            <a:alphaModFix/>
          </a:blip>
          <a:srcRect b="0" l="0" r="37506" t="18093"/>
          <a:stretch/>
        </p:blipFill>
        <p:spPr>
          <a:xfrm>
            <a:off x="7676646" y="186525"/>
            <a:ext cx="1241349" cy="2287027"/>
          </a:xfrm>
          <a:prstGeom prst="rect">
            <a:avLst/>
          </a:prstGeom>
          <a:noFill/>
          <a:ln>
            <a:noFill/>
          </a:ln>
        </p:spPr>
      </p:pic>
      <p:pic>
        <p:nvPicPr>
          <p:cNvPr id="256" name="Google Shape;256;p110"/>
          <p:cNvPicPr preferRelativeResize="0"/>
          <p:nvPr/>
        </p:nvPicPr>
        <p:blipFill rotWithShape="1">
          <a:blip r:embed="rId6">
            <a:alphaModFix/>
          </a:blip>
          <a:srcRect b="0" l="0" r="0" t="0"/>
          <a:stretch/>
        </p:blipFill>
        <p:spPr>
          <a:xfrm>
            <a:off x="7075676" y="-321500"/>
            <a:ext cx="1985096" cy="2792223"/>
          </a:xfrm>
          <a:prstGeom prst="rect">
            <a:avLst/>
          </a:prstGeom>
          <a:noFill/>
          <a:ln>
            <a:noFill/>
          </a:ln>
        </p:spPr>
      </p:pic>
      <p:pic>
        <p:nvPicPr>
          <p:cNvPr id="257" name="Google Shape;257;p110"/>
          <p:cNvPicPr preferRelativeResize="0"/>
          <p:nvPr/>
        </p:nvPicPr>
        <p:blipFill rotWithShape="1">
          <a:blip r:embed="rId7">
            <a:alphaModFix/>
          </a:blip>
          <a:srcRect b="14008" l="29701" r="0" t="0"/>
          <a:stretch/>
        </p:blipFill>
        <p:spPr>
          <a:xfrm>
            <a:off x="227325" y="2320550"/>
            <a:ext cx="1533900" cy="2639252"/>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ackground">
    <p:spTree>
      <p:nvGrpSpPr>
        <p:cNvPr id="258" name="Shape 258"/>
        <p:cNvGrpSpPr/>
        <p:nvPr/>
      </p:nvGrpSpPr>
      <p:grpSpPr>
        <a:xfrm>
          <a:off x="0" y="0"/>
          <a:ext cx="0" cy="0"/>
          <a:chOff x="0" y="0"/>
          <a:chExt cx="0" cy="0"/>
        </a:xfrm>
      </p:grpSpPr>
      <p:sp>
        <p:nvSpPr>
          <p:cNvPr id="259" name="Google Shape;259;p111"/>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0" name="Google Shape;260;p111"/>
          <p:cNvPicPr preferRelativeResize="0"/>
          <p:nvPr/>
        </p:nvPicPr>
        <p:blipFill rotWithShape="1">
          <a:blip r:embed="rId2">
            <a:alphaModFix/>
          </a:blip>
          <a:srcRect b="0" l="0" r="37506" t="18093"/>
          <a:stretch/>
        </p:blipFill>
        <p:spPr>
          <a:xfrm>
            <a:off x="7676646" y="186525"/>
            <a:ext cx="1241349" cy="2287027"/>
          </a:xfrm>
          <a:prstGeom prst="rect">
            <a:avLst/>
          </a:prstGeom>
          <a:noFill/>
          <a:ln>
            <a:noFill/>
          </a:ln>
        </p:spPr>
      </p:pic>
      <p:pic>
        <p:nvPicPr>
          <p:cNvPr id="261" name="Google Shape;261;p111"/>
          <p:cNvPicPr preferRelativeResize="0"/>
          <p:nvPr/>
        </p:nvPicPr>
        <p:blipFill rotWithShape="1">
          <a:blip r:embed="rId3">
            <a:alphaModFix/>
          </a:blip>
          <a:srcRect b="0" l="0" r="0" t="0"/>
          <a:stretch/>
        </p:blipFill>
        <p:spPr>
          <a:xfrm>
            <a:off x="7075676" y="-321500"/>
            <a:ext cx="1985096" cy="2792223"/>
          </a:xfrm>
          <a:prstGeom prst="rect">
            <a:avLst/>
          </a:prstGeom>
          <a:noFill/>
          <a:ln>
            <a:noFill/>
          </a:ln>
        </p:spPr>
      </p:pic>
      <p:pic>
        <p:nvPicPr>
          <p:cNvPr id="262" name="Google Shape;262;p111"/>
          <p:cNvPicPr preferRelativeResize="0"/>
          <p:nvPr/>
        </p:nvPicPr>
        <p:blipFill rotWithShape="1">
          <a:blip r:embed="rId4">
            <a:alphaModFix/>
          </a:blip>
          <a:srcRect b="14008" l="29701" r="0" t="0"/>
          <a:stretch/>
        </p:blipFill>
        <p:spPr>
          <a:xfrm>
            <a:off x="227325" y="2320550"/>
            <a:ext cx="1533900" cy="2639252"/>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ackground 1">
    <p:spTree>
      <p:nvGrpSpPr>
        <p:cNvPr id="263" name="Shape 263"/>
        <p:cNvGrpSpPr/>
        <p:nvPr/>
      </p:nvGrpSpPr>
      <p:grpSpPr>
        <a:xfrm>
          <a:off x="0" y="0"/>
          <a:ext cx="0" cy="0"/>
          <a:chOff x="0" y="0"/>
          <a:chExt cx="0" cy="0"/>
        </a:xfrm>
      </p:grpSpPr>
      <p:sp>
        <p:nvSpPr>
          <p:cNvPr id="264" name="Google Shape;264;p112"/>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5" name="Google Shape;265;p112"/>
          <p:cNvPicPr preferRelativeResize="0"/>
          <p:nvPr/>
        </p:nvPicPr>
        <p:blipFill rotWithShape="1">
          <a:blip r:embed="rId2">
            <a:alphaModFix/>
          </a:blip>
          <a:srcRect b="25417" l="0" r="53903" t="0"/>
          <a:stretch/>
        </p:blipFill>
        <p:spPr>
          <a:xfrm>
            <a:off x="7800904" y="2412156"/>
            <a:ext cx="1118699" cy="2544225"/>
          </a:xfrm>
          <a:prstGeom prst="rect">
            <a:avLst/>
          </a:prstGeom>
          <a:noFill/>
          <a:ln>
            <a:noFill/>
          </a:ln>
        </p:spPr>
      </p:pic>
      <p:pic>
        <p:nvPicPr>
          <p:cNvPr id="266" name="Google Shape;266;p112"/>
          <p:cNvPicPr preferRelativeResize="0"/>
          <p:nvPr/>
        </p:nvPicPr>
        <p:blipFill rotWithShape="1">
          <a:blip r:embed="rId3">
            <a:alphaModFix/>
          </a:blip>
          <a:srcRect b="0" l="0" r="49591" t="0"/>
          <a:stretch/>
        </p:blipFill>
        <p:spPr>
          <a:xfrm>
            <a:off x="8029827" y="2580941"/>
            <a:ext cx="889299" cy="2481500"/>
          </a:xfrm>
          <a:prstGeom prst="rect">
            <a:avLst/>
          </a:prstGeom>
          <a:noFill/>
          <a:ln>
            <a:noFill/>
          </a:ln>
        </p:spPr>
      </p:pic>
      <p:pic>
        <p:nvPicPr>
          <p:cNvPr id="267" name="Google Shape;267;p112"/>
          <p:cNvPicPr preferRelativeResize="0"/>
          <p:nvPr/>
        </p:nvPicPr>
        <p:blipFill rotWithShape="1">
          <a:blip r:embed="rId4">
            <a:alphaModFix/>
          </a:blip>
          <a:srcRect b="5706" l="25683" r="0" t="15133"/>
          <a:stretch/>
        </p:blipFill>
        <p:spPr>
          <a:xfrm>
            <a:off x="225725" y="184833"/>
            <a:ext cx="1275299" cy="191074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 name="Shape 16"/>
        <p:cNvGrpSpPr/>
        <p:nvPr/>
      </p:nvGrpSpPr>
      <p:grpSpPr>
        <a:xfrm>
          <a:off x="0" y="0"/>
          <a:ext cx="0" cy="0"/>
          <a:chOff x="0" y="0"/>
          <a:chExt cx="0" cy="0"/>
        </a:xfrm>
      </p:grpSpPr>
      <p:sp>
        <p:nvSpPr>
          <p:cNvPr id="17" name="Google Shape;17;p46"/>
          <p:cNvSpPr txBox="1"/>
          <p:nvPr>
            <p:ph type="title"/>
          </p:nvPr>
        </p:nvSpPr>
        <p:spPr>
          <a:xfrm>
            <a:off x="1388100" y="1307100"/>
            <a:ext cx="6367800" cy="2529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Background 2">
    <p:spTree>
      <p:nvGrpSpPr>
        <p:cNvPr id="268" name="Shape 268"/>
        <p:cNvGrpSpPr/>
        <p:nvPr/>
      </p:nvGrpSpPr>
      <p:grpSpPr>
        <a:xfrm>
          <a:off x="0" y="0"/>
          <a:ext cx="0" cy="0"/>
          <a:chOff x="0" y="0"/>
          <a:chExt cx="0" cy="0"/>
        </a:xfrm>
      </p:grpSpPr>
      <p:sp>
        <p:nvSpPr>
          <p:cNvPr id="269" name="Google Shape;269;p113"/>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0" name="Google Shape;270;p113"/>
          <p:cNvPicPr preferRelativeResize="0"/>
          <p:nvPr/>
        </p:nvPicPr>
        <p:blipFill rotWithShape="1">
          <a:blip r:embed="rId2">
            <a:alphaModFix/>
          </a:blip>
          <a:srcRect b="8369" l="0" r="26927" t="28506"/>
          <a:stretch/>
        </p:blipFill>
        <p:spPr>
          <a:xfrm flipH="1" rot="10800000">
            <a:off x="6961085" y="2578923"/>
            <a:ext cx="1958802" cy="2378327"/>
          </a:xfrm>
          <a:prstGeom prst="rect">
            <a:avLst/>
          </a:prstGeom>
          <a:noFill/>
          <a:ln>
            <a:noFill/>
          </a:ln>
        </p:spPr>
      </p:pic>
      <p:pic>
        <p:nvPicPr>
          <p:cNvPr id="271" name="Google Shape;271;p113"/>
          <p:cNvPicPr preferRelativeResize="0"/>
          <p:nvPr/>
        </p:nvPicPr>
        <p:blipFill rotWithShape="1">
          <a:blip r:embed="rId3">
            <a:alphaModFix/>
          </a:blip>
          <a:srcRect b="20011" l="8547" r="33967" t="24107"/>
          <a:stretch/>
        </p:blipFill>
        <p:spPr>
          <a:xfrm rot="-5400000">
            <a:off x="506793" y="-93522"/>
            <a:ext cx="1536924" cy="2100152"/>
          </a:xfrm>
          <a:prstGeom prst="rect">
            <a:avLst/>
          </a:prstGeom>
          <a:noFill/>
          <a:ln>
            <a:noFill/>
          </a:ln>
        </p:spPr>
      </p:pic>
      <p:pic>
        <p:nvPicPr>
          <p:cNvPr id="272" name="Google Shape;272;p113"/>
          <p:cNvPicPr preferRelativeResize="0"/>
          <p:nvPr/>
        </p:nvPicPr>
        <p:blipFill rotWithShape="1">
          <a:blip r:embed="rId4">
            <a:alphaModFix/>
          </a:blip>
          <a:srcRect b="0" l="0" r="35838" t="43788"/>
          <a:stretch/>
        </p:blipFill>
        <p:spPr>
          <a:xfrm>
            <a:off x="7818836" y="185792"/>
            <a:ext cx="1101049" cy="1356877"/>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1">
  <p:cSld name="Background 2 1">
    <p:spTree>
      <p:nvGrpSpPr>
        <p:cNvPr id="273" name="Shape 273"/>
        <p:cNvGrpSpPr/>
        <p:nvPr/>
      </p:nvGrpSpPr>
      <p:grpSpPr>
        <a:xfrm>
          <a:off x="0" y="0"/>
          <a:ext cx="0" cy="0"/>
          <a:chOff x="0" y="0"/>
          <a:chExt cx="0" cy="0"/>
        </a:xfrm>
      </p:grpSpPr>
      <p:sp>
        <p:nvSpPr>
          <p:cNvPr id="274" name="Google Shape;274;p114"/>
          <p:cNvSpPr/>
          <p:nvPr/>
        </p:nvSpPr>
        <p:spPr>
          <a:xfrm>
            <a:off x="225250" y="186250"/>
            <a:ext cx="8693400" cy="4770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5" name="Google Shape;275;p114"/>
          <p:cNvGrpSpPr/>
          <p:nvPr/>
        </p:nvGrpSpPr>
        <p:grpSpPr>
          <a:xfrm>
            <a:off x="229225" y="185224"/>
            <a:ext cx="8688899" cy="4771399"/>
            <a:chOff x="229225" y="185224"/>
            <a:chExt cx="8688899" cy="4771399"/>
          </a:xfrm>
        </p:grpSpPr>
        <p:pic>
          <p:nvPicPr>
            <p:cNvPr id="276" name="Google Shape;276;p114"/>
            <p:cNvPicPr preferRelativeResize="0"/>
            <p:nvPr/>
          </p:nvPicPr>
          <p:blipFill rotWithShape="1">
            <a:blip r:embed="rId2">
              <a:alphaModFix/>
            </a:blip>
            <a:srcRect b="18117" l="13804" r="30842" t="7780"/>
            <a:stretch/>
          </p:blipFill>
          <p:spPr>
            <a:xfrm flipH="1" rot="5400000">
              <a:off x="1523012" y="-800513"/>
              <a:ext cx="2236102" cy="4207575"/>
            </a:xfrm>
            <a:prstGeom prst="rect">
              <a:avLst/>
            </a:prstGeom>
            <a:noFill/>
            <a:ln>
              <a:noFill/>
            </a:ln>
          </p:spPr>
        </p:pic>
        <p:pic>
          <p:nvPicPr>
            <p:cNvPr id="277" name="Google Shape;277;p114"/>
            <p:cNvPicPr preferRelativeResize="0"/>
            <p:nvPr/>
          </p:nvPicPr>
          <p:blipFill rotWithShape="1">
            <a:blip r:embed="rId3">
              <a:alphaModFix/>
            </a:blip>
            <a:srcRect b="0" l="41433" r="0" t="21604"/>
            <a:stretch/>
          </p:blipFill>
          <p:spPr>
            <a:xfrm>
              <a:off x="229225" y="185225"/>
              <a:ext cx="2532397" cy="4764851"/>
            </a:xfrm>
            <a:prstGeom prst="rect">
              <a:avLst/>
            </a:prstGeom>
            <a:noFill/>
            <a:ln>
              <a:noFill/>
            </a:ln>
          </p:spPr>
        </p:pic>
        <p:pic>
          <p:nvPicPr>
            <p:cNvPr id="278" name="Google Shape;278;p114"/>
            <p:cNvPicPr preferRelativeResize="0"/>
            <p:nvPr/>
          </p:nvPicPr>
          <p:blipFill rotWithShape="1">
            <a:blip r:embed="rId4">
              <a:alphaModFix/>
            </a:blip>
            <a:srcRect b="0" l="14296" r="39809" t="32836"/>
            <a:stretch/>
          </p:blipFill>
          <p:spPr>
            <a:xfrm rot="5400000">
              <a:off x="5544047" y="1581357"/>
              <a:ext cx="2206401" cy="4541752"/>
            </a:xfrm>
            <a:prstGeom prst="rect">
              <a:avLst/>
            </a:prstGeom>
            <a:noFill/>
            <a:ln>
              <a:noFill/>
            </a:ln>
          </p:spPr>
        </p:pic>
        <p:pic>
          <p:nvPicPr>
            <p:cNvPr id="279" name="Google Shape;279;p114"/>
            <p:cNvPicPr preferRelativeResize="0"/>
            <p:nvPr/>
          </p:nvPicPr>
          <p:blipFill rotWithShape="1">
            <a:blip r:embed="rId5">
              <a:alphaModFix/>
            </a:blip>
            <a:srcRect b="21847" l="3245" r="26668" t="16327"/>
            <a:stretch/>
          </p:blipFill>
          <p:spPr>
            <a:xfrm>
              <a:off x="5381175" y="379675"/>
              <a:ext cx="2997074" cy="3718799"/>
            </a:xfrm>
            <a:prstGeom prst="rect">
              <a:avLst/>
            </a:prstGeom>
            <a:noFill/>
            <a:ln>
              <a:noFill/>
            </a:ln>
          </p:spPr>
        </p:pic>
        <p:pic>
          <p:nvPicPr>
            <p:cNvPr id="280" name="Google Shape;280;p114"/>
            <p:cNvPicPr preferRelativeResize="0"/>
            <p:nvPr/>
          </p:nvPicPr>
          <p:blipFill rotWithShape="1">
            <a:blip r:embed="rId6">
              <a:alphaModFix/>
            </a:blip>
            <a:srcRect b="58497" l="32735" r="28428" t="10200"/>
            <a:stretch/>
          </p:blipFill>
          <p:spPr>
            <a:xfrm rot="-5400000">
              <a:off x="7611709" y="3650211"/>
              <a:ext cx="1224976" cy="1387848"/>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4" name="Shape 284"/>
        <p:cNvGrpSpPr/>
        <p:nvPr/>
      </p:nvGrpSpPr>
      <p:grpSpPr>
        <a:xfrm>
          <a:off x="0" y="0"/>
          <a:ext cx="0" cy="0"/>
          <a:chOff x="0" y="0"/>
          <a:chExt cx="0" cy="0"/>
        </a:xfrm>
      </p:grpSpPr>
      <p:sp>
        <p:nvSpPr>
          <p:cNvPr id="285" name="Google Shape;285;p54"/>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54"/>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7" name="Shape 287"/>
        <p:cNvGrpSpPr/>
        <p:nvPr/>
      </p:nvGrpSpPr>
      <p:grpSpPr>
        <a:xfrm>
          <a:off x="0" y="0"/>
          <a:ext cx="0" cy="0"/>
          <a:chOff x="0" y="0"/>
          <a:chExt cx="0" cy="0"/>
        </a:xfrm>
      </p:grpSpPr>
      <p:sp>
        <p:nvSpPr>
          <p:cNvPr id="288" name="Google Shape;288;p55"/>
          <p:cNvSpPr txBox="1"/>
          <p:nvPr>
            <p:ph type="ctrTitle"/>
          </p:nvPr>
        </p:nvSpPr>
        <p:spPr>
          <a:xfrm>
            <a:off x="1626300" y="1288975"/>
            <a:ext cx="5891400" cy="792600"/>
          </a:xfrm>
          <a:prstGeom prst="rect">
            <a:avLst/>
          </a:prstGeom>
          <a:noFill/>
          <a:ln>
            <a:noFill/>
          </a:ln>
        </p:spPr>
        <p:txBody>
          <a:bodyPr anchorCtr="0" anchor="b" bIns="91425" lIns="91425" spcFirstLastPara="1" rIns="91425" wrap="square" tIns="91425">
            <a:noAutofit/>
          </a:bodyPr>
          <a:lstStyle>
            <a:lvl1pPr lvl="0" algn="ctr">
              <a:lnSpc>
                <a:spcPct val="80000"/>
              </a:lnSpc>
              <a:spcBef>
                <a:spcPts val="0"/>
              </a:spcBef>
              <a:spcAft>
                <a:spcPts val="0"/>
              </a:spcAft>
              <a:buSzPts val="5200"/>
              <a:buNone/>
              <a:defRPr sz="5200"/>
            </a:lvl1pPr>
            <a:lvl2pPr lvl="1" algn="ctr">
              <a:lnSpc>
                <a:spcPct val="80000"/>
              </a:lnSpc>
              <a:spcBef>
                <a:spcPts val="0"/>
              </a:spcBef>
              <a:spcAft>
                <a:spcPts val="0"/>
              </a:spcAft>
              <a:buSzPts val="5200"/>
              <a:buNone/>
              <a:defRPr sz="5200"/>
            </a:lvl2pPr>
            <a:lvl3pPr lvl="2" algn="ctr">
              <a:lnSpc>
                <a:spcPct val="80000"/>
              </a:lnSpc>
              <a:spcBef>
                <a:spcPts val="0"/>
              </a:spcBef>
              <a:spcAft>
                <a:spcPts val="0"/>
              </a:spcAft>
              <a:buSzPts val="5200"/>
              <a:buNone/>
              <a:defRPr sz="5200"/>
            </a:lvl3pPr>
            <a:lvl4pPr lvl="3" algn="ctr">
              <a:lnSpc>
                <a:spcPct val="80000"/>
              </a:lnSpc>
              <a:spcBef>
                <a:spcPts val="0"/>
              </a:spcBef>
              <a:spcAft>
                <a:spcPts val="0"/>
              </a:spcAft>
              <a:buSzPts val="5200"/>
              <a:buNone/>
              <a:defRPr sz="5200"/>
            </a:lvl4pPr>
            <a:lvl5pPr lvl="4" algn="ctr">
              <a:lnSpc>
                <a:spcPct val="80000"/>
              </a:lnSpc>
              <a:spcBef>
                <a:spcPts val="0"/>
              </a:spcBef>
              <a:spcAft>
                <a:spcPts val="0"/>
              </a:spcAft>
              <a:buSzPts val="5200"/>
              <a:buNone/>
              <a:defRPr sz="5200"/>
            </a:lvl5pPr>
            <a:lvl6pPr lvl="5" algn="ctr">
              <a:lnSpc>
                <a:spcPct val="80000"/>
              </a:lnSpc>
              <a:spcBef>
                <a:spcPts val="0"/>
              </a:spcBef>
              <a:spcAft>
                <a:spcPts val="0"/>
              </a:spcAft>
              <a:buSzPts val="5200"/>
              <a:buNone/>
              <a:defRPr sz="5200"/>
            </a:lvl6pPr>
            <a:lvl7pPr lvl="6" algn="ctr">
              <a:lnSpc>
                <a:spcPct val="80000"/>
              </a:lnSpc>
              <a:spcBef>
                <a:spcPts val="0"/>
              </a:spcBef>
              <a:spcAft>
                <a:spcPts val="0"/>
              </a:spcAft>
              <a:buSzPts val="5200"/>
              <a:buNone/>
              <a:defRPr sz="5200"/>
            </a:lvl7pPr>
            <a:lvl8pPr lvl="7" algn="ctr">
              <a:lnSpc>
                <a:spcPct val="80000"/>
              </a:lnSpc>
              <a:spcBef>
                <a:spcPts val="0"/>
              </a:spcBef>
              <a:spcAft>
                <a:spcPts val="0"/>
              </a:spcAft>
              <a:buSzPts val="5200"/>
              <a:buNone/>
              <a:defRPr sz="5200"/>
            </a:lvl8pPr>
            <a:lvl9pPr lvl="8" algn="ctr">
              <a:lnSpc>
                <a:spcPct val="80000"/>
              </a:lnSpc>
              <a:spcBef>
                <a:spcPts val="0"/>
              </a:spcBef>
              <a:spcAft>
                <a:spcPts val="0"/>
              </a:spcAft>
              <a:buSzPts val="5200"/>
              <a:buNone/>
              <a:defRPr sz="5200"/>
            </a:lvl9pPr>
          </a:lstStyle>
          <a:p/>
        </p:txBody>
      </p:sp>
      <p:sp>
        <p:nvSpPr>
          <p:cNvPr id="289" name="Google Shape;289;p55"/>
          <p:cNvSpPr txBox="1"/>
          <p:nvPr>
            <p:ph idx="1" type="subTitle"/>
          </p:nvPr>
        </p:nvSpPr>
        <p:spPr>
          <a:xfrm>
            <a:off x="1823850" y="1953225"/>
            <a:ext cx="54963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0" name="Shape 290"/>
        <p:cNvGrpSpPr/>
        <p:nvPr/>
      </p:nvGrpSpPr>
      <p:grpSpPr>
        <a:xfrm>
          <a:off x="0" y="0"/>
          <a:ext cx="0" cy="0"/>
          <a:chOff x="0" y="0"/>
          <a:chExt cx="0" cy="0"/>
        </a:xfrm>
      </p:grpSpPr>
      <p:sp>
        <p:nvSpPr>
          <p:cNvPr id="291" name="Google Shape;291;p56"/>
          <p:cNvSpPr/>
          <p:nvPr/>
        </p:nvSpPr>
        <p:spPr>
          <a:xfrm>
            <a:off x="-18775" y="-20375"/>
            <a:ext cx="2771700" cy="51639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56"/>
          <p:cNvSpPr txBox="1"/>
          <p:nvPr>
            <p:ph type="title"/>
          </p:nvPr>
        </p:nvSpPr>
        <p:spPr>
          <a:xfrm>
            <a:off x="1176992" y="2560534"/>
            <a:ext cx="3537600" cy="841800"/>
          </a:xfrm>
          <a:prstGeom prst="rect">
            <a:avLst/>
          </a:prstGeom>
          <a:noFill/>
          <a:ln>
            <a:noFill/>
          </a:ln>
        </p:spPr>
        <p:txBody>
          <a:bodyPr anchorCtr="0" anchor="ctr" bIns="91425" lIns="91425" spcFirstLastPara="1" rIns="91425" wrap="square" tIns="91425">
            <a:noAutofit/>
          </a:bodyPr>
          <a:lstStyle>
            <a:lvl1pPr lvl="0" algn="l">
              <a:lnSpc>
                <a:spcPct val="80000"/>
              </a:lnSpc>
              <a:spcBef>
                <a:spcPts val="0"/>
              </a:spcBef>
              <a:spcAft>
                <a:spcPts val="0"/>
              </a:spcAft>
              <a:buSzPts val="48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93" name="Google Shape;293;p56"/>
          <p:cNvSpPr txBox="1"/>
          <p:nvPr>
            <p:ph idx="2" type="title"/>
          </p:nvPr>
        </p:nvSpPr>
        <p:spPr>
          <a:xfrm>
            <a:off x="1176992" y="945225"/>
            <a:ext cx="2511900" cy="789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7200"/>
              <a:buNone/>
              <a:defRPr sz="7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294" name="Google Shape;294;p56"/>
          <p:cNvSpPr txBox="1"/>
          <p:nvPr>
            <p:ph idx="1" type="subTitle"/>
          </p:nvPr>
        </p:nvSpPr>
        <p:spPr>
          <a:xfrm>
            <a:off x="1176992" y="3591825"/>
            <a:ext cx="3179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hree Columns">
  <p:cSld name="Title + Three Columns">
    <p:spTree>
      <p:nvGrpSpPr>
        <p:cNvPr id="295" name="Shape 295"/>
        <p:cNvGrpSpPr/>
        <p:nvPr/>
      </p:nvGrpSpPr>
      <p:grpSpPr>
        <a:xfrm>
          <a:off x="0" y="0"/>
          <a:ext cx="0" cy="0"/>
          <a:chOff x="0" y="0"/>
          <a:chExt cx="0" cy="0"/>
        </a:xfrm>
      </p:grpSpPr>
      <p:sp>
        <p:nvSpPr>
          <p:cNvPr id="296" name="Google Shape;296;p57"/>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57"/>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8" name="Google Shape;298;p57"/>
          <p:cNvSpPr txBox="1"/>
          <p:nvPr>
            <p:ph idx="2" type="title"/>
          </p:nvPr>
        </p:nvSpPr>
        <p:spPr>
          <a:xfrm>
            <a:off x="852688" y="3056675"/>
            <a:ext cx="2320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299" name="Google Shape;299;p57"/>
          <p:cNvSpPr txBox="1"/>
          <p:nvPr>
            <p:ph idx="1" type="subTitle"/>
          </p:nvPr>
        </p:nvSpPr>
        <p:spPr>
          <a:xfrm>
            <a:off x="852688" y="3400775"/>
            <a:ext cx="23208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00" name="Google Shape;300;p57"/>
          <p:cNvSpPr txBox="1"/>
          <p:nvPr>
            <p:ph idx="3" type="title"/>
          </p:nvPr>
        </p:nvSpPr>
        <p:spPr>
          <a:xfrm>
            <a:off x="3411589" y="3056675"/>
            <a:ext cx="2320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01" name="Google Shape;301;p57"/>
          <p:cNvSpPr txBox="1"/>
          <p:nvPr>
            <p:ph idx="4" type="subTitle"/>
          </p:nvPr>
        </p:nvSpPr>
        <p:spPr>
          <a:xfrm>
            <a:off x="3411589" y="3400775"/>
            <a:ext cx="23208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02" name="Google Shape;302;p57"/>
          <p:cNvSpPr txBox="1"/>
          <p:nvPr>
            <p:ph idx="5" type="title"/>
          </p:nvPr>
        </p:nvSpPr>
        <p:spPr>
          <a:xfrm>
            <a:off x="5970500" y="3056675"/>
            <a:ext cx="2320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03" name="Google Shape;303;p57"/>
          <p:cNvSpPr txBox="1"/>
          <p:nvPr>
            <p:ph idx="6" type="subTitle"/>
          </p:nvPr>
        </p:nvSpPr>
        <p:spPr>
          <a:xfrm>
            <a:off x="5970500" y="3400775"/>
            <a:ext cx="23208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Title and six columns">
    <p:spTree>
      <p:nvGrpSpPr>
        <p:cNvPr id="304" name="Shape 304"/>
        <p:cNvGrpSpPr/>
        <p:nvPr/>
      </p:nvGrpSpPr>
      <p:grpSpPr>
        <a:xfrm>
          <a:off x="0" y="0"/>
          <a:ext cx="0" cy="0"/>
          <a:chOff x="0" y="0"/>
          <a:chExt cx="0" cy="0"/>
        </a:xfrm>
      </p:grpSpPr>
      <p:sp>
        <p:nvSpPr>
          <p:cNvPr id="305" name="Google Shape;305;p58"/>
          <p:cNvSpPr txBox="1"/>
          <p:nvPr>
            <p:ph type="title"/>
          </p:nvPr>
        </p:nvSpPr>
        <p:spPr>
          <a:xfrm>
            <a:off x="713225" y="445025"/>
            <a:ext cx="77178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6" name="Google Shape;306;p58"/>
          <p:cNvSpPr/>
          <p:nvPr/>
        </p:nvSpPr>
        <p:spPr>
          <a:xfrm flipH="1" rot="10800000">
            <a:off x="-138400" y="-102292"/>
            <a:ext cx="1987184" cy="1213853"/>
          </a:xfrm>
          <a:custGeom>
            <a:rect b="b" l="l" r="r" t="t"/>
            <a:pathLst>
              <a:path extrusionOk="0" h="12098" w="19805">
                <a:moveTo>
                  <a:pt x="1" y="1"/>
                </a:moveTo>
                <a:lnTo>
                  <a:pt x="1" y="8410"/>
                </a:lnTo>
                <a:cubicBezTo>
                  <a:pt x="1" y="10453"/>
                  <a:pt x="1646" y="12098"/>
                  <a:pt x="3688" y="12098"/>
                </a:cubicBezTo>
                <a:lnTo>
                  <a:pt x="19804" y="12098"/>
                </a:lnTo>
                <a:lnTo>
                  <a:pt x="19008" y="11156"/>
                </a:lnTo>
                <a:cubicBezTo>
                  <a:pt x="17151" y="8927"/>
                  <a:pt x="14406" y="7641"/>
                  <a:pt x="11501" y="7641"/>
                </a:cubicBezTo>
                <a:lnTo>
                  <a:pt x="9790" y="7641"/>
                </a:lnTo>
                <a:lnTo>
                  <a:pt x="5956" y="2852"/>
                </a:lnTo>
                <a:cubicBezTo>
                  <a:pt x="4511" y="1049"/>
                  <a:pt x="2322" y="1"/>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58"/>
          <p:cNvSpPr/>
          <p:nvPr/>
        </p:nvSpPr>
        <p:spPr>
          <a:xfrm flipH="1" rot="-5400000">
            <a:off x="7563290" y="3563172"/>
            <a:ext cx="1838276" cy="1536906"/>
          </a:xfrm>
          <a:custGeom>
            <a:rect b="b" l="l" r="r" t="t"/>
            <a:pathLst>
              <a:path extrusionOk="0" h="19685" w="23545">
                <a:moveTo>
                  <a:pt x="23545" y="1"/>
                </a:moveTo>
                <a:cubicBezTo>
                  <a:pt x="21250" y="1"/>
                  <a:pt x="19088" y="1115"/>
                  <a:pt x="17735" y="2972"/>
                </a:cubicBezTo>
                <a:lnTo>
                  <a:pt x="10904" y="12442"/>
                </a:lnTo>
                <a:lnTo>
                  <a:pt x="10798" y="12442"/>
                </a:lnTo>
                <a:cubicBezTo>
                  <a:pt x="7442" y="12442"/>
                  <a:pt x="4299" y="14008"/>
                  <a:pt x="2269" y="16674"/>
                </a:cubicBezTo>
                <a:lnTo>
                  <a:pt x="1" y="19685"/>
                </a:lnTo>
                <a:lnTo>
                  <a:pt x="19539" y="19685"/>
                </a:lnTo>
                <a:cubicBezTo>
                  <a:pt x="21754" y="19685"/>
                  <a:pt x="23545" y="17894"/>
                  <a:pt x="23545" y="15679"/>
                </a:cubicBezTo>
                <a:lnTo>
                  <a:pt x="2354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58"/>
          <p:cNvSpPr/>
          <p:nvPr/>
        </p:nvSpPr>
        <p:spPr>
          <a:xfrm flipH="1" rot="10800000">
            <a:off x="-956576" y="4300487"/>
            <a:ext cx="1356217" cy="1356217"/>
          </a:xfrm>
          <a:custGeom>
            <a:rect b="b" l="l" r="r" t="t"/>
            <a:pathLst>
              <a:path extrusionOk="0" fill="none" h="15971" w="15971">
                <a:moveTo>
                  <a:pt x="15971" y="7986"/>
                </a:moveTo>
                <a:cubicBezTo>
                  <a:pt x="15971" y="12390"/>
                  <a:pt x="12389" y="15971"/>
                  <a:pt x="7986" y="15971"/>
                </a:cubicBezTo>
                <a:cubicBezTo>
                  <a:pt x="3569" y="15971"/>
                  <a:pt x="0" y="12390"/>
                  <a:pt x="0" y="7986"/>
                </a:cubicBezTo>
                <a:cubicBezTo>
                  <a:pt x="0" y="3569"/>
                  <a:pt x="3569" y="1"/>
                  <a:pt x="7986" y="1"/>
                </a:cubicBezTo>
                <a:cubicBezTo>
                  <a:pt x="12389" y="1"/>
                  <a:pt x="15971" y="3569"/>
                  <a:pt x="15971" y="7986"/>
                </a:cubicBezTo>
                <a:close/>
              </a:path>
            </a:pathLst>
          </a:custGeom>
          <a:noFill/>
          <a:ln cap="flat" cmpd="sng" w="19050">
            <a:solidFill>
              <a:schemeClr val="accent4"/>
            </a:solidFill>
            <a:prstDash val="solid"/>
            <a:miter lim="1326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58"/>
          <p:cNvSpPr/>
          <p:nvPr/>
        </p:nvSpPr>
        <p:spPr>
          <a:xfrm flipH="1" rot="10800000">
            <a:off x="8541204" y="-152918"/>
            <a:ext cx="1051084" cy="958159"/>
          </a:xfrm>
          <a:custGeom>
            <a:rect b="b" l="l" r="r" t="t"/>
            <a:pathLst>
              <a:path extrusionOk="0" h="16869" w="18505">
                <a:moveTo>
                  <a:pt x="9252" y="0"/>
                </a:moveTo>
                <a:cubicBezTo>
                  <a:pt x="7094" y="0"/>
                  <a:pt x="4935" y="823"/>
                  <a:pt x="3290" y="2467"/>
                </a:cubicBezTo>
                <a:cubicBezTo>
                  <a:pt x="1" y="5770"/>
                  <a:pt x="1" y="11102"/>
                  <a:pt x="3290" y="14392"/>
                </a:cubicBezTo>
                <a:cubicBezTo>
                  <a:pt x="4935" y="16043"/>
                  <a:pt x="7094" y="16869"/>
                  <a:pt x="9252" y="16869"/>
                </a:cubicBezTo>
                <a:cubicBezTo>
                  <a:pt x="11411" y="16869"/>
                  <a:pt x="13570" y="16043"/>
                  <a:pt x="15215" y="14392"/>
                </a:cubicBezTo>
                <a:cubicBezTo>
                  <a:pt x="18504" y="11102"/>
                  <a:pt x="18504" y="5770"/>
                  <a:pt x="15215" y="2467"/>
                </a:cubicBezTo>
                <a:cubicBezTo>
                  <a:pt x="13570" y="823"/>
                  <a:pt x="11411" y="0"/>
                  <a:pt x="925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58"/>
          <p:cNvSpPr txBox="1"/>
          <p:nvPr>
            <p:ph idx="1" type="subTitle"/>
          </p:nvPr>
        </p:nvSpPr>
        <p:spPr>
          <a:xfrm>
            <a:off x="1206674" y="1385744"/>
            <a:ext cx="1903200" cy="38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2"/>
              </a:buClr>
              <a:buSzPts val="1800"/>
              <a:buNone/>
              <a:defRPr b="1">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1" name="Google Shape;311;p58"/>
          <p:cNvSpPr txBox="1"/>
          <p:nvPr>
            <p:ph idx="2" type="subTitle"/>
          </p:nvPr>
        </p:nvSpPr>
        <p:spPr>
          <a:xfrm>
            <a:off x="1206674" y="1681000"/>
            <a:ext cx="24984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2" name="Google Shape;312;p58"/>
          <p:cNvSpPr txBox="1"/>
          <p:nvPr>
            <p:ph idx="3" type="subTitle"/>
          </p:nvPr>
        </p:nvSpPr>
        <p:spPr>
          <a:xfrm>
            <a:off x="1206674" y="2498632"/>
            <a:ext cx="1903200" cy="38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2"/>
              </a:buClr>
              <a:buSzPts val="1800"/>
              <a:buNone/>
              <a:defRPr b="1">
                <a:solidFill>
                  <a:schemeClr val="accent6"/>
                </a:solidFill>
              </a:defRPr>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3" name="Google Shape;313;p58"/>
          <p:cNvSpPr txBox="1"/>
          <p:nvPr>
            <p:ph idx="4" type="subTitle"/>
          </p:nvPr>
        </p:nvSpPr>
        <p:spPr>
          <a:xfrm>
            <a:off x="1206674" y="2793882"/>
            <a:ext cx="24984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4" name="Google Shape;314;p58"/>
          <p:cNvSpPr txBox="1"/>
          <p:nvPr>
            <p:ph idx="5" type="subTitle"/>
          </p:nvPr>
        </p:nvSpPr>
        <p:spPr>
          <a:xfrm>
            <a:off x="1206674" y="3605581"/>
            <a:ext cx="1903200" cy="38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2"/>
              </a:buClr>
              <a:buSzPts val="1800"/>
              <a:buNone/>
              <a:defRPr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5" name="Google Shape;315;p58"/>
          <p:cNvSpPr txBox="1"/>
          <p:nvPr>
            <p:ph idx="6" type="subTitle"/>
          </p:nvPr>
        </p:nvSpPr>
        <p:spPr>
          <a:xfrm>
            <a:off x="1206674" y="3900826"/>
            <a:ext cx="24984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6" name="Google Shape;316;p58"/>
          <p:cNvSpPr txBox="1"/>
          <p:nvPr>
            <p:ph idx="7" type="subTitle"/>
          </p:nvPr>
        </p:nvSpPr>
        <p:spPr>
          <a:xfrm>
            <a:off x="5544526" y="1383225"/>
            <a:ext cx="2392800" cy="382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lt2"/>
              </a:buClr>
              <a:buSzPts val="1800"/>
              <a:buNone/>
              <a:defRPr b="1" sz="16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7" name="Google Shape;317;p58"/>
          <p:cNvSpPr txBox="1"/>
          <p:nvPr>
            <p:ph idx="8" type="subTitle"/>
          </p:nvPr>
        </p:nvSpPr>
        <p:spPr>
          <a:xfrm>
            <a:off x="5438926" y="1680985"/>
            <a:ext cx="2498400" cy="572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8" name="Google Shape;318;p58"/>
          <p:cNvSpPr txBox="1"/>
          <p:nvPr>
            <p:ph idx="9" type="subTitle"/>
          </p:nvPr>
        </p:nvSpPr>
        <p:spPr>
          <a:xfrm>
            <a:off x="5544526" y="2501133"/>
            <a:ext cx="2392800" cy="382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lt2"/>
              </a:buClr>
              <a:buSzPts val="1800"/>
              <a:buNone/>
              <a:defRPr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19" name="Google Shape;319;p58"/>
          <p:cNvSpPr txBox="1"/>
          <p:nvPr>
            <p:ph idx="13" type="subTitle"/>
          </p:nvPr>
        </p:nvSpPr>
        <p:spPr>
          <a:xfrm>
            <a:off x="5438926" y="2793874"/>
            <a:ext cx="2498400" cy="572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sz="1200">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20" name="Google Shape;320;p58"/>
          <p:cNvSpPr txBox="1"/>
          <p:nvPr>
            <p:ph idx="14" type="subTitle"/>
          </p:nvPr>
        </p:nvSpPr>
        <p:spPr>
          <a:xfrm>
            <a:off x="5544526" y="3608083"/>
            <a:ext cx="2392800" cy="382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lt2"/>
              </a:buClr>
              <a:buSzPts val="1800"/>
              <a:buNone/>
              <a:defRPr b="1">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321" name="Google Shape;321;p58"/>
          <p:cNvSpPr txBox="1"/>
          <p:nvPr>
            <p:ph idx="15" type="subTitle"/>
          </p:nvPr>
        </p:nvSpPr>
        <p:spPr>
          <a:xfrm>
            <a:off x="5438926" y="3900824"/>
            <a:ext cx="2498400" cy="572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sz="1200">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 1">
    <p:spTree>
      <p:nvGrpSpPr>
        <p:cNvPr id="322" name="Shape 322"/>
        <p:cNvGrpSpPr/>
        <p:nvPr/>
      </p:nvGrpSpPr>
      <p:grpSpPr>
        <a:xfrm>
          <a:off x="0" y="0"/>
          <a:ext cx="0" cy="0"/>
          <a:chOff x="0" y="0"/>
          <a:chExt cx="0" cy="0"/>
        </a:xfrm>
      </p:grpSpPr>
      <p:sp>
        <p:nvSpPr>
          <p:cNvPr id="323" name="Google Shape;323;p59"/>
          <p:cNvSpPr txBox="1"/>
          <p:nvPr>
            <p:ph type="title"/>
          </p:nvPr>
        </p:nvSpPr>
        <p:spPr>
          <a:xfrm>
            <a:off x="713225" y="445025"/>
            <a:ext cx="7717800" cy="572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4" name="Google Shape;324;p59"/>
          <p:cNvSpPr/>
          <p:nvPr/>
        </p:nvSpPr>
        <p:spPr>
          <a:xfrm>
            <a:off x="-109825" y="4039800"/>
            <a:ext cx="1987184" cy="1213853"/>
          </a:xfrm>
          <a:custGeom>
            <a:rect b="b" l="l" r="r" t="t"/>
            <a:pathLst>
              <a:path extrusionOk="0" h="12098" w="19805">
                <a:moveTo>
                  <a:pt x="1" y="1"/>
                </a:moveTo>
                <a:lnTo>
                  <a:pt x="1" y="8410"/>
                </a:lnTo>
                <a:cubicBezTo>
                  <a:pt x="1" y="10453"/>
                  <a:pt x="1646" y="12098"/>
                  <a:pt x="3688" y="12098"/>
                </a:cubicBezTo>
                <a:lnTo>
                  <a:pt x="19804" y="12098"/>
                </a:lnTo>
                <a:lnTo>
                  <a:pt x="19008" y="11156"/>
                </a:lnTo>
                <a:cubicBezTo>
                  <a:pt x="17151" y="8927"/>
                  <a:pt x="14406" y="7641"/>
                  <a:pt x="11501" y="7641"/>
                </a:cubicBezTo>
                <a:lnTo>
                  <a:pt x="9790" y="7641"/>
                </a:lnTo>
                <a:lnTo>
                  <a:pt x="5956" y="2852"/>
                </a:lnTo>
                <a:cubicBezTo>
                  <a:pt x="4511" y="1049"/>
                  <a:pt x="2322" y="1"/>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59"/>
          <p:cNvSpPr/>
          <p:nvPr/>
        </p:nvSpPr>
        <p:spPr>
          <a:xfrm rot="-5400000">
            <a:off x="7591865" y="51283"/>
            <a:ext cx="1838276" cy="1536906"/>
          </a:xfrm>
          <a:custGeom>
            <a:rect b="b" l="l" r="r" t="t"/>
            <a:pathLst>
              <a:path extrusionOk="0" h="19685" w="23545">
                <a:moveTo>
                  <a:pt x="23545" y="1"/>
                </a:moveTo>
                <a:cubicBezTo>
                  <a:pt x="21250" y="1"/>
                  <a:pt x="19088" y="1115"/>
                  <a:pt x="17735" y="2972"/>
                </a:cubicBezTo>
                <a:lnTo>
                  <a:pt x="10904" y="12442"/>
                </a:lnTo>
                <a:lnTo>
                  <a:pt x="10798" y="12442"/>
                </a:lnTo>
                <a:cubicBezTo>
                  <a:pt x="7442" y="12442"/>
                  <a:pt x="4299" y="14008"/>
                  <a:pt x="2269" y="16674"/>
                </a:cubicBezTo>
                <a:lnTo>
                  <a:pt x="1" y="19685"/>
                </a:lnTo>
                <a:lnTo>
                  <a:pt x="19539" y="19685"/>
                </a:lnTo>
                <a:cubicBezTo>
                  <a:pt x="21754" y="19685"/>
                  <a:pt x="23545" y="17894"/>
                  <a:pt x="23545" y="15679"/>
                </a:cubicBezTo>
                <a:lnTo>
                  <a:pt x="2354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59"/>
          <p:cNvSpPr/>
          <p:nvPr/>
        </p:nvSpPr>
        <p:spPr>
          <a:xfrm>
            <a:off x="-928001" y="-505343"/>
            <a:ext cx="1356217" cy="1356217"/>
          </a:xfrm>
          <a:custGeom>
            <a:rect b="b" l="l" r="r" t="t"/>
            <a:pathLst>
              <a:path extrusionOk="0" fill="none" h="15971" w="15971">
                <a:moveTo>
                  <a:pt x="15971" y="7986"/>
                </a:moveTo>
                <a:cubicBezTo>
                  <a:pt x="15971" y="12390"/>
                  <a:pt x="12389" y="15971"/>
                  <a:pt x="7986" y="15971"/>
                </a:cubicBezTo>
                <a:cubicBezTo>
                  <a:pt x="3569" y="15971"/>
                  <a:pt x="0" y="12390"/>
                  <a:pt x="0" y="7986"/>
                </a:cubicBezTo>
                <a:cubicBezTo>
                  <a:pt x="0" y="3569"/>
                  <a:pt x="3569" y="1"/>
                  <a:pt x="7986" y="1"/>
                </a:cubicBezTo>
                <a:cubicBezTo>
                  <a:pt x="12389" y="1"/>
                  <a:pt x="15971" y="3569"/>
                  <a:pt x="15971" y="7986"/>
                </a:cubicBezTo>
                <a:close/>
              </a:path>
            </a:pathLst>
          </a:custGeom>
          <a:noFill/>
          <a:ln cap="flat" cmpd="sng" w="19050">
            <a:solidFill>
              <a:schemeClr val="accent4"/>
            </a:solidFill>
            <a:prstDash val="solid"/>
            <a:miter lim="13264"/>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59"/>
          <p:cNvSpPr/>
          <p:nvPr/>
        </p:nvSpPr>
        <p:spPr>
          <a:xfrm>
            <a:off x="8569779" y="4346120"/>
            <a:ext cx="1051084" cy="958159"/>
          </a:xfrm>
          <a:custGeom>
            <a:rect b="b" l="l" r="r" t="t"/>
            <a:pathLst>
              <a:path extrusionOk="0" h="16869" w="18505">
                <a:moveTo>
                  <a:pt x="9252" y="0"/>
                </a:moveTo>
                <a:cubicBezTo>
                  <a:pt x="7094" y="0"/>
                  <a:pt x="4935" y="823"/>
                  <a:pt x="3290" y="2467"/>
                </a:cubicBezTo>
                <a:cubicBezTo>
                  <a:pt x="1" y="5770"/>
                  <a:pt x="1" y="11102"/>
                  <a:pt x="3290" y="14392"/>
                </a:cubicBezTo>
                <a:cubicBezTo>
                  <a:pt x="4935" y="16043"/>
                  <a:pt x="7094" y="16869"/>
                  <a:pt x="9252" y="16869"/>
                </a:cubicBezTo>
                <a:cubicBezTo>
                  <a:pt x="11411" y="16869"/>
                  <a:pt x="13570" y="16043"/>
                  <a:pt x="15215" y="14392"/>
                </a:cubicBezTo>
                <a:cubicBezTo>
                  <a:pt x="18504" y="11102"/>
                  <a:pt x="18504" y="5770"/>
                  <a:pt x="15215" y="2467"/>
                </a:cubicBezTo>
                <a:cubicBezTo>
                  <a:pt x="13570" y="823"/>
                  <a:pt x="11411" y="0"/>
                  <a:pt x="925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8" name="Shape 328"/>
        <p:cNvGrpSpPr/>
        <p:nvPr/>
      </p:nvGrpSpPr>
      <p:grpSpPr>
        <a:xfrm>
          <a:off x="0" y="0"/>
          <a:ext cx="0" cy="0"/>
          <a:chOff x="0" y="0"/>
          <a:chExt cx="0" cy="0"/>
        </a:xfrm>
      </p:grpSpPr>
      <p:sp>
        <p:nvSpPr>
          <p:cNvPr id="329" name="Google Shape;329;p115"/>
          <p:cNvSpPr txBox="1"/>
          <p:nvPr>
            <p:ph idx="1" type="body"/>
          </p:nvPr>
        </p:nvSpPr>
        <p:spPr>
          <a:xfrm>
            <a:off x="680525" y="1671250"/>
            <a:ext cx="3599100" cy="18879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0"/>
              </a:spcBef>
              <a:spcAft>
                <a:spcPts val="0"/>
              </a:spcAft>
              <a:buSzPts val="1800"/>
              <a:buChar char="●"/>
              <a:defRPr/>
            </a:lvl1pPr>
            <a:lvl2pPr indent="-342900" lvl="1" marL="914400" algn="l">
              <a:lnSpc>
                <a:spcPct val="100000"/>
              </a:lnSpc>
              <a:spcBef>
                <a:spcPts val="1600"/>
              </a:spcBef>
              <a:spcAft>
                <a:spcPts val="0"/>
              </a:spcAft>
              <a:buSzPts val="1800"/>
              <a:buChar char="○"/>
              <a:defRPr sz="1800"/>
            </a:lvl2pPr>
            <a:lvl3pPr indent="-342900" lvl="2" marL="1371600" algn="l">
              <a:lnSpc>
                <a:spcPct val="100000"/>
              </a:lnSpc>
              <a:spcBef>
                <a:spcPts val="1600"/>
              </a:spcBef>
              <a:spcAft>
                <a:spcPts val="0"/>
              </a:spcAft>
              <a:buSzPts val="1800"/>
              <a:buChar char="■"/>
              <a:defRPr sz="1800"/>
            </a:lvl3pPr>
            <a:lvl4pPr indent="-342900" lvl="3" marL="1828800" algn="l">
              <a:lnSpc>
                <a:spcPct val="100000"/>
              </a:lnSpc>
              <a:spcBef>
                <a:spcPts val="1600"/>
              </a:spcBef>
              <a:spcAft>
                <a:spcPts val="0"/>
              </a:spcAft>
              <a:buSzPts val="1800"/>
              <a:buChar char="●"/>
              <a:defRPr sz="1800"/>
            </a:lvl4pPr>
            <a:lvl5pPr indent="-342900" lvl="4" marL="2286000" algn="l">
              <a:lnSpc>
                <a:spcPct val="100000"/>
              </a:lnSpc>
              <a:spcBef>
                <a:spcPts val="1600"/>
              </a:spcBef>
              <a:spcAft>
                <a:spcPts val="0"/>
              </a:spcAft>
              <a:buSzPts val="1800"/>
              <a:buChar char="○"/>
              <a:defRPr sz="1800"/>
            </a:lvl5pPr>
            <a:lvl6pPr indent="-342900" lvl="5" marL="2743200" algn="l">
              <a:lnSpc>
                <a:spcPct val="100000"/>
              </a:lnSpc>
              <a:spcBef>
                <a:spcPts val="1600"/>
              </a:spcBef>
              <a:spcAft>
                <a:spcPts val="0"/>
              </a:spcAft>
              <a:buSzPts val="1800"/>
              <a:buChar char="■"/>
              <a:defRPr sz="1800"/>
            </a:lvl6pPr>
            <a:lvl7pPr indent="-342900" lvl="6" marL="3200400" algn="l">
              <a:lnSpc>
                <a:spcPct val="100000"/>
              </a:lnSpc>
              <a:spcBef>
                <a:spcPts val="1600"/>
              </a:spcBef>
              <a:spcAft>
                <a:spcPts val="0"/>
              </a:spcAft>
              <a:buSzPts val="1800"/>
              <a:buChar char="●"/>
              <a:defRPr sz="1800"/>
            </a:lvl7pPr>
            <a:lvl8pPr indent="-342900" lvl="7" marL="3657600" algn="l">
              <a:lnSpc>
                <a:spcPct val="100000"/>
              </a:lnSpc>
              <a:spcBef>
                <a:spcPts val="1600"/>
              </a:spcBef>
              <a:spcAft>
                <a:spcPts val="0"/>
              </a:spcAft>
              <a:buSzPts val="1800"/>
              <a:buChar char="○"/>
              <a:defRPr sz="1800"/>
            </a:lvl8pPr>
            <a:lvl9pPr indent="-342900" lvl="8" marL="4114800" algn="l">
              <a:lnSpc>
                <a:spcPct val="100000"/>
              </a:lnSpc>
              <a:spcBef>
                <a:spcPts val="1600"/>
              </a:spcBef>
              <a:spcAft>
                <a:spcPts val="1600"/>
              </a:spcAft>
              <a:buSzPts val="1800"/>
              <a:buChar char="■"/>
              <a:defRPr sz="1800"/>
            </a:lvl9pPr>
          </a:lstStyle>
          <a:p/>
        </p:txBody>
      </p:sp>
      <p:sp>
        <p:nvSpPr>
          <p:cNvPr id="330" name="Google Shape;330;p115"/>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15"/>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2" name="Shape 332"/>
        <p:cNvGrpSpPr/>
        <p:nvPr/>
      </p:nvGrpSpPr>
      <p:grpSpPr>
        <a:xfrm>
          <a:off x="0" y="0"/>
          <a:ext cx="0" cy="0"/>
          <a:chOff x="0" y="0"/>
          <a:chExt cx="0" cy="0"/>
        </a:xfrm>
      </p:grpSpPr>
      <p:sp>
        <p:nvSpPr>
          <p:cNvPr id="333" name="Google Shape;333;p116"/>
          <p:cNvSpPr txBox="1"/>
          <p:nvPr>
            <p:ph idx="1" type="body"/>
          </p:nvPr>
        </p:nvSpPr>
        <p:spPr>
          <a:xfrm>
            <a:off x="703775" y="1261200"/>
            <a:ext cx="3631800" cy="33012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SzPts val="1300"/>
              <a:buChar char="●"/>
              <a:defRPr sz="1300"/>
            </a:lvl1pPr>
            <a:lvl2pPr indent="-311150" lvl="1" marL="914400" algn="l">
              <a:lnSpc>
                <a:spcPct val="100000"/>
              </a:lnSpc>
              <a:spcBef>
                <a:spcPts val="1600"/>
              </a:spcBef>
              <a:spcAft>
                <a:spcPts val="0"/>
              </a:spcAft>
              <a:buSzPts val="1300"/>
              <a:buChar char="○"/>
              <a:defRPr sz="1300"/>
            </a:lvl2pPr>
            <a:lvl3pPr indent="-311150" lvl="2" marL="1371600" algn="l">
              <a:lnSpc>
                <a:spcPct val="100000"/>
              </a:lnSpc>
              <a:spcBef>
                <a:spcPts val="1600"/>
              </a:spcBef>
              <a:spcAft>
                <a:spcPts val="0"/>
              </a:spcAft>
              <a:buSzPts val="1300"/>
              <a:buChar char="■"/>
              <a:defRPr sz="1300"/>
            </a:lvl3pPr>
            <a:lvl4pPr indent="-311150" lvl="3" marL="1828800" algn="l">
              <a:lnSpc>
                <a:spcPct val="100000"/>
              </a:lnSpc>
              <a:spcBef>
                <a:spcPts val="1600"/>
              </a:spcBef>
              <a:spcAft>
                <a:spcPts val="0"/>
              </a:spcAft>
              <a:buSzPts val="1300"/>
              <a:buChar char="●"/>
              <a:defRPr sz="1300"/>
            </a:lvl4pPr>
            <a:lvl5pPr indent="-311150" lvl="4" marL="2286000" algn="l">
              <a:lnSpc>
                <a:spcPct val="100000"/>
              </a:lnSpc>
              <a:spcBef>
                <a:spcPts val="1600"/>
              </a:spcBef>
              <a:spcAft>
                <a:spcPts val="0"/>
              </a:spcAft>
              <a:buSzPts val="1300"/>
              <a:buChar char="○"/>
              <a:defRPr sz="1300"/>
            </a:lvl5pPr>
            <a:lvl6pPr indent="-311150" lvl="5" marL="2743200" algn="l">
              <a:lnSpc>
                <a:spcPct val="100000"/>
              </a:lnSpc>
              <a:spcBef>
                <a:spcPts val="1600"/>
              </a:spcBef>
              <a:spcAft>
                <a:spcPts val="0"/>
              </a:spcAft>
              <a:buSzPts val="1300"/>
              <a:buChar char="■"/>
              <a:defRPr sz="1300"/>
            </a:lvl6pPr>
            <a:lvl7pPr indent="-311150" lvl="6" marL="3200400" algn="l">
              <a:lnSpc>
                <a:spcPct val="100000"/>
              </a:lnSpc>
              <a:spcBef>
                <a:spcPts val="1600"/>
              </a:spcBef>
              <a:spcAft>
                <a:spcPts val="0"/>
              </a:spcAft>
              <a:buSzPts val="1300"/>
              <a:buChar char="●"/>
              <a:defRPr sz="1300"/>
            </a:lvl7pPr>
            <a:lvl8pPr indent="-311150" lvl="7" marL="3657600" algn="l">
              <a:lnSpc>
                <a:spcPct val="100000"/>
              </a:lnSpc>
              <a:spcBef>
                <a:spcPts val="1600"/>
              </a:spcBef>
              <a:spcAft>
                <a:spcPts val="0"/>
              </a:spcAft>
              <a:buSzPts val="1300"/>
              <a:buChar char="○"/>
              <a:defRPr sz="1300"/>
            </a:lvl8pPr>
            <a:lvl9pPr indent="-311150" lvl="8" marL="4114800" algn="l">
              <a:lnSpc>
                <a:spcPct val="100000"/>
              </a:lnSpc>
              <a:spcBef>
                <a:spcPts val="1600"/>
              </a:spcBef>
              <a:spcAft>
                <a:spcPts val="1600"/>
              </a:spcAft>
              <a:buSzPts val="1300"/>
              <a:buChar char="■"/>
              <a:defRPr sz="1300"/>
            </a:lvl9pPr>
          </a:lstStyle>
          <a:p/>
        </p:txBody>
      </p:sp>
      <p:sp>
        <p:nvSpPr>
          <p:cNvPr id="334" name="Google Shape;334;p116"/>
          <p:cNvSpPr txBox="1"/>
          <p:nvPr>
            <p:ph idx="2" type="body"/>
          </p:nvPr>
        </p:nvSpPr>
        <p:spPr>
          <a:xfrm>
            <a:off x="4808424" y="1261200"/>
            <a:ext cx="3631800" cy="33012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SzPts val="1300"/>
              <a:buChar char="●"/>
              <a:defRPr sz="1300"/>
            </a:lvl1pPr>
            <a:lvl2pPr indent="-311150" lvl="1" marL="914400" algn="l">
              <a:lnSpc>
                <a:spcPct val="100000"/>
              </a:lnSpc>
              <a:spcBef>
                <a:spcPts val="1600"/>
              </a:spcBef>
              <a:spcAft>
                <a:spcPts val="0"/>
              </a:spcAft>
              <a:buSzPts val="1300"/>
              <a:buChar char="○"/>
              <a:defRPr sz="1300"/>
            </a:lvl2pPr>
            <a:lvl3pPr indent="-311150" lvl="2" marL="1371600" algn="l">
              <a:lnSpc>
                <a:spcPct val="100000"/>
              </a:lnSpc>
              <a:spcBef>
                <a:spcPts val="1600"/>
              </a:spcBef>
              <a:spcAft>
                <a:spcPts val="0"/>
              </a:spcAft>
              <a:buSzPts val="1300"/>
              <a:buChar char="■"/>
              <a:defRPr sz="1300"/>
            </a:lvl3pPr>
            <a:lvl4pPr indent="-311150" lvl="3" marL="1828800" algn="l">
              <a:lnSpc>
                <a:spcPct val="100000"/>
              </a:lnSpc>
              <a:spcBef>
                <a:spcPts val="1600"/>
              </a:spcBef>
              <a:spcAft>
                <a:spcPts val="0"/>
              </a:spcAft>
              <a:buSzPts val="1300"/>
              <a:buChar char="●"/>
              <a:defRPr sz="1300"/>
            </a:lvl4pPr>
            <a:lvl5pPr indent="-311150" lvl="4" marL="2286000" algn="l">
              <a:lnSpc>
                <a:spcPct val="100000"/>
              </a:lnSpc>
              <a:spcBef>
                <a:spcPts val="1600"/>
              </a:spcBef>
              <a:spcAft>
                <a:spcPts val="0"/>
              </a:spcAft>
              <a:buSzPts val="1300"/>
              <a:buChar char="○"/>
              <a:defRPr sz="1300"/>
            </a:lvl5pPr>
            <a:lvl6pPr indent="-311150" lvl="5" marL="2743200" algn="l">
              <a:lnSpc>
                <a:spcPct val="100000"/>
              </a:lnSpc>
              <a:spcBef>
                <a:spcPts val="1600"/>
              </a:spcBef>
              <a:spcAft>
                <a:spcPts val="0"/>
              </a:spcAft>
              <a:buSzPts val="1300"/>
              <a:buChar char="■"/>
              <a:defRPr sz="1300"/>
            </a:lvl6pPr>
            <a:lvl7pPr indent="-311150" lvl="6" marL="3200400" algn="l">
              <a:lnSpc>
                <a:spcPct val="100000"/>
              </a:lnSpc>
              <a:spcBef>
                <a:spcPts val="1600"/>
              </a:spcBef>
              <a:spcAft>
                <a:spcPts val="0"/>
              </a:spcAft>
              <a:buSzPts val="1300"/>
              <a:buChar char="●"/>
              <a:defRPr sz="1300"/>
            </a:lvl7pPr>
            <a:lvl8pPr indent="-311150" lvl="7" marL="3657600" algn="l">
              <a:lnSpc>
                <a:spcPct val="100000"/>
              </a:lnSpc>
              <a:spcBef>
                <a:spcPts val="1600"/>
              </a:spcBef>
              <a:spcAft>
                <a:spcPts val="0"/>
              </a:spcAft>
              <a:buSzPts val="1300"/>
              <a:buChar char="○"/>
              <a:defRPr sz="1300"/>
            </a:lvl8pPr>
            <a:lvl9pPr indent="-311150" lvl="8" marL="4114800" algn="l">
              <a:lnSpc>
                <a:spcPct val="100000"/>
              </a:lnSpc>
              <a:spcBef>
                <a:spcPts val="1600"/>
              </a:spcBef>
              <a:spcAft>
                <a:spcPts val="1600"/>
              </a:spcAft>
              <a:buSzPts val="1300"/>
              <a:buChar char="■"/>
              <a:defRPr sz="1300"/>
            </a:lvl9pPr>
          </a:lstStyle>
          <a:p/>
        </p:txBody>
      </p:sp>
      <p:sp>
        <p:nvSpPr>
          <p:cNvPr id="335" name="Google Shape;335;p116"/>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16"/>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47"/>
          <p:cNvSpPr txBox="1"/>
          <p:nvPr>
            <p:ph type="title"/>
          </p:nvPr>
        </p:nvSpPr>
        <p:spPr>
          <a:xfrm>
            <a:off x="720000" y="2179625"/>
            <a:ext cx="77040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0" name="Google Shape;20;p47"/>
          <p:cNvSpPr txBox="1"/>
          <p:nvPr>
            <p:ph idx="2" type="title"/>
          </p:nvPr>
        </p:nvSpPr>
        <p:spPr>
          <a:xfrm>
            <a:off x="2996550" y="1337825"/>
            <a:ext cx="31509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21" name="Google Shape;21;p47"/>
          <p:cNvSpPr txBox="1"/>
          <p:nvPr>
            <p:ph idx="1" type="subTitle"/>
          </p:nvPr>
        </p:nvSpPr>
        <p:spPr>
          <a:xfrm>
            <a:off x="2391925" y="3132175"/>
            <a:ext cx="43602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337" name="Shape 337"/>
        <p:cNvGrpSpPr/>
        <p:nvPr/>
      </p:nvGrpSpPr>
      <p:grpSpPr>
        <a:xfrm>
          <a:off x="0" y="0"/>
          <a:ext cx="0" cy="0"/>
          <a:chOff x="0" y="0"/>
          <a:chExt cx="0" cy="0"/>
        </a:xfrm>
      </p:grpSpPr>
      <p:sp>
        <p:nvSpPr>
          <p:cNvPr id="338" name="Google Shape;338;p117"/>
          <p:cNvSpPr txBox="1"/>
          <p:nvPr>
            <p:ph idx="1" type="body"/>
          </p:nvPr>
        </p:nvSpPr>
        <p:spPr>
          <a:xfrm>
            <a:off x="2596500" y="3728336"/>
            <a:ext cx="3951000" cy="9180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17500" lvl="1" marL="914400" algn="ctr">
              <a:lnSpc>
                <a:spcPct val="100000"/>
              </a:lnSpc>
              <a:spcBef>
                <a:spcPts val="1600"/>
              </a:spcBef>
              <a:spcAft>
                <a:spcPts val="0"/>
              </a:spcAft>
              <a:buSzPts val="1400"/>
              <a:buChar char="○"/>
              <a:defRPr/>
            </a:lvl2pPr>
            <a:lvl3pPr indent="-317500" lvl="2" marL="1371600" algn="ctr">
              <a:lnSpc>
                <a:spcPct val="100000"/>
              </a:lnSpc>
              <a:spcBef>
                <a:spcPts val="1600"/>
              </a:spcBef>
              <a:spcAft>
                <a:spcPts val="0"/>
              </a:spcAft>
              <a:buSzPts val="1400"/>
              <a:buChar char="■"/>
              <a:defRPr/>
            </a:lvl3pPr>
            <a:lvl4pPr indent="-317500" lvl="3" marL="1828800" algn="ctr">
              <a:lnSpc>
                <a:spcPct val="100000"/>
              </a:lnSpc>
              <a:spcBef>
                <a:spcPts val="1600"/>
              </a:spcBef>
              <a:spcAft>
                <a:spcPts val="0"/>
              </a:spcAft>
              <a:buSzPts val="1400"/>
              <a:buChar char="●"/>
              <a:defRPr/>
            </a:lvl4pPr>
            <a:lvl5pPr indent="-317500" lvl="4" marL="2286000" algn="ctr">
              <a:lnSpc>
                <a:spcPct val="100000"/>
              </a:lnSpc>
              <a:spcBef>
                <a:spcPts val="1600"/>
              </a:spcBef>
              <a:spcAft>
                <a:spcPts val="0"/>
              </a:spcAft>
              <a:buSzPts val="1400"/>
              <a:buChar char="○"/>
              <a:defRPr/>
            </a:lvl5pPr>
            <a:lvl6pPr indent="-317500" lvl="5" marL="2743200" algn="ctr">
              <a:lnSpc>
                <a:spcPct val="100000"/>
              </a:lnSpc>
              <a:spcBef>
                <a:spcPts val="1600"/>
              </a:spcBef>
              <a:spcAft>
                <a:spcPts val="0"/>
              </a:spcAft>
              <a:buSzPts val="1400"/>
              <a:buChar char="■"/>
              <a:defRPr/>
            </a:lvl6pPr>
            <a:lvl7pPr indent="-317500" lvl="6" marL="3200400" algn="ctr">
              <a:lnSpc>
                <a:spcPct val="100000"/>
              </a:lnSpc>
              <a:spcBef>
                <a:spcPts val="1600"/>
              </a:spcBef>
              <a:spcAft>
                <a:spcPts val="0"/>
              </a:spcAft>
              <a:buSzPts val="1400"/>
              <a:buChar char="●"/>
              <a:defRPr/>
            </a:lvl7pPr>
            <a:lvl8pPr indent="-317500" lvl="7" marL="3657600" algn="ctr">
              <a:lnSpc>
                <a:spcPct val="100000"/>
              </a:lnSpc>
              <a:spcBef>
                <a:spcPts val="1600"/>
              </a:spcBef>
              <a:spcAft>
                <a:spcPts val="0"/>
              </a:spcAft>
              <a:buSzPts val="1400"/>
              <a:buChar char="○"/>
              <a:defRPr/>
            </a:lvl8pPr>
            <a:lvl9pPr indent="-317500" lvl="8" marL="4114800" algn="ctr">
              <a:lnSpc>
                <a:spcPct val="100000"/>
              </a:lnSpc>
              <a:spcBef>
                <a:spcPts val="1600"/>
              </a:spcBef>
              <a:spcAft>
                <a:spcPts val="1600"/>
              </a:spcAft>
              <a:buSzPts val="1400"/>
              <a:buChar char="■"/>
              <a:defRPr/>
            </a:lvl9pPr>
          </a:lstStyle>
          <a:p/>
        </p:txBody>
      </p:sp>
      <p:sp>
        <p:nvSpPr>
          <p:cNvPr id="339" name="Google Shape;339;p117"/>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17"/>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341" name="Shape 341"/>
        <p:cNvGrpSpPr/>
        <p:nvPr/>
      </p:nvGrpSpPr>
      <p:grpSpPr>
        <a:xfrm>
          <a:off x="0" y="0"/>
          <a:ext cx="0" cy="0"/>
          <a:chOff x="0" y="0"/>
          <a:chExt cx="0" cy="0"/>
        </a:xfrm>
      </p:grpSpPr>
      <p:sp>
        <p:nvSpPr>
          <p:cNvPr id="342" name="Google Shape;342;p118"/>
          <p:cNvSpPr/>
          <p:nvPr/>
        </p:nvSpPr>
        <p:spPr>
          <a:xfrm rot="-5400000">
            <a:off x="7381825" y="3381450"/>
            <a:ext cx="3058500" cy="4656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18"/>
          <p:cNvSpPr/>
          <p:nvPr/>
        </p:nvSpPr>
        <p:spPr>
          <a:xfrm>
            <a:off x="0" y="0"/>
            <a:ext cx="5325000" cy="18348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5"/>
              </a:solidFill>
              <a:latin typeface="Arial"/>
              <a:ea typeface="Arial"/>
              <a:cs typeface="Arial"/>
              <a:sym typeface="Arial"/>
            </a:endParaRPr>
          </a:p>
        </p:txBody>
      </p:sp>
      <p:sp>
        <p:nvSpPr>
          <p:cNvPr id="344" name="Google Shape;344;p118"/>
          <p:cNvSpPr txBox="1"/>
          <p:nvPr>
            <p:ph type="title"/>
          </p:nvPr>
        </p:nvSpPr>
        <p:spPr>
          <a:xfrm>
            <a:off x="680525" y="445025"/>
            <a:ext cx="43932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extLst>
    <p:ext uri="{DCECCB84-F9BA-43D5-87BE-67443E8EF086}">
      <p15:sldGuideLst>
        <p15:guide id="1" orient="horz" pos="554">
          <p15:clr>
            <a:srgbClr val="FA7B17"/>
          </p15:clr>
        </p15:guide>
      </p15:sldGuideLst>
    </p:ext>
  </p:extLs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345" name="Shape 345"/>
        <p:cNvGrpSpPr/>
        <p:nvPr/>
      </p:nvGrpSpPr>
      <p:grpSpPr>
        <a:xfrm>
          <a:off x="0" y="0"/>
          <a:ext cx="0" cy="0"/>
          <a:chOff x="0" y="0"/>
          <a:chExt cx="0" cy="0"/>
        </a:xfrm>
      </p:grpSpPr>
      <p:sp>
        <p:nvSpPr>
          <p:cNvPr id="346" name="Google Shape;346;p119"/>
          <p:cNvSpPr/>
          <p:nvPr/>
        </p:nvSpPr>
        <p:spPr>
          <a:xfrm>
            <a:off x="4572000" y="1499650"/>
            <a:ext cx="4572000" cy="29715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19"/>
          <p:cNvSpPr txBox="1"/>
          <p:nvPr>
            <p:ph idx="1" type="subTitle"/>
          </p:nvPr>
        </p:nvSpPr>
        <p:spPr>
          <a:xfrm>
            <a:off x="680525" y="1350288"/>
            <a:ext cx="3145500" cy="78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1200"/>
            </a:lvl1pPr>
            <a:lvl2pPr lvl="1" algn="ctr">
              <a:lnSpc>
                <a:spcPct val="100000"/>
              </a:lnSpc>
              <a:spcBef>
                <a:spcPts val="0"/>
              </a:spcBef>
              <a:spcAft>
                <a:spcPts val="0"/>
              </a:spcAft>
              <a:buSzPts val="1200"/>
              <a:buNone/>
              <a:defRPr sz="1200"/>
            </a:lvl2pPr>
            <a:lvl3pPr lvl="2" algn="ctr">
              <a:lnSpc>
                <a:spcPct val="100000"/>
              </a:lnSpc>
              <a:spcBef>
                <a:spcPts val="0"/>
              </a:spcBef>
              <a:spcAft>
                <a:spcPts val="0"/>
              </a:spcAft>
              <a:buSzPts val="1200"/>
              <a:buNone/>
              <a:defRPr sz="1200"/>
            </a:lvl3pPr>
            <a:lvl4pPr lvl="3" algn="ctr">
              <a:lnSpc>
                <a:spcPct val="100000"/>
              </a:lnSpc>
              <a:spcBef>
                <a:spcPts val="0"/>
              </a:spcBef>
              <a:spcAft>
                <a:spcPts val="0"/>
              </a:spcAft>
              <a:buSzPts val="1200"/>
              <a:buNone/>
              <a:defRPr sz="1200"/>
            </a:lvl4pPr>
            <a:lvl5pPr lvl="4" algn="ctr">
              <a:lnSpc>
                <a:spcPct val="100000"/>
              </a:lnSpc>
              <a:spcBef>
                <a:spcPts val="0"/>
              </a:spcBef>
              <a:spcAft>
                <a:spcPts val="0"/>
              </a:spcAft>
              <a:buSzPts val="1200"/>
              <a:buNone/>
              <a:defRPr sz="1200"/>
            </a:lvl5pPr>
            <a:lvl6pPr lvl="5" algn="ctr">
              <a:lnSpc>
                <a:spcPct val="100000"/>
              </a:lnSpc>
              <a:spcBef>
                <a:spcPts val="0"/>
              </a:spcBef>
              <a:spcAft>
                <a:spcPts val="0"/>
              </a:spcAft>
              <a:buSzPts val="1200"/>
              <a:buNone/>
              <a:defRPr sz="1200"/>
            </a:lvl6pPr>
            <a:lvl7pPr lvl="6" algn="ctr">
              <a:lnSpc>
                <a:spcPct val="100000"/>
              </a:lnSpc>
              <a:spcBef>
                <a:spcPts val="0"/>
              </a:spcBef>
              <a:spcAft>
                <a:spcPts val="0"/>
              </a:spcAft>
              <a:buSzPts val="1200"/>
              <a:buNone/>
              <a:defRPr sz="1200"/>
            </a:lvl7pPr>
            <a:lvl8pPr lvl="7" algn="ctr">
              <a:lnSpc>
                <a:spcPct val="100000"/>
              </a:lnSpc>
              <a:spcBef>
                <a:spcPts val="0"/>
              </a:spcBef>
              <a:spcAft>
                <a:spcPts val="0"/>
              </a:spcAft>
              <a:buSzPts val="1200"/>
              <a:buNone/>
              <a:defRPr sz="1200"/>
            </a:lvl8pPr>
            <a:lvl9pPr lvl="8" algn="ctr">
              <a:lnSpc>
                <a:spcPct val="100000"/>
              </a:lnSpc>
              <a:spcBef>
                <a:spcPts val="0"/>
              </a:spcBef>
              <a:spcAft>
                <a:spcPts val="0"/>
              </a:spcAft>
              <a:buSzPts val="1200"/>
              <a:buNone/>
              <a:defRPr sz="1200"/>
            </a:lvl9pPr>
          </a:lstStyle>
          <a:p/>
        </p:txBody>
      </p:sp>
      <p:sp>
        <p:nvSpPr>
          <p:cNvPr id="348" name="Google Shape;348;p119"/>
          <p:cNvSpPr txBox="1"/>
          <p:nvPr>
            <p:ph idx="2" type="body"/>
          </p:nvPr>
        </p:nvSpPr>
        <p:spPr>
          <a:xfrm>
            <a:off x="680525" y="2330152"/>
            <a:ext cx="3194700" cy="2135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1600"/>
              </a:spcBef>
              <a:spcAft>
                <a:spcPts val="0"/>
              </a:spcAft>
              <a:buSzPts val="1400"/>
              <a:buChar char="○"/>
              <a:defRPr/>
            </a:lvl2pPr>
            <a:lvl3pPr indent="-317500" lvl="2" marL="1371600" algn="l">
              <a:lnSpc>
                <a:spcPct val="100000"/>
              </a:lnSpc>
              <a:spcBef>
                <a:spcPts val="1600"/>
              </a:spcBef>
              <a:spcAft>
                <a:spcPts val="0"/>
              </a:spcAft>
              <a:buSzPts val="1400"/>
              <a:buChar char="■"/>
              <a:defRPr/>
            </a:lvl3pPr>
            <a:lvl4pPr indent="-317500" lvl="3" marL="1828800" algn="l">
              <a:lnSpc>
                <a:spcPct val="100000"/>
              </a:lnSpc>
              <a:spcBef>
                <a:spcPts val="1600"/>
              </a:spcBef>
              <a:spcAft>
                <a:spcPts val="0"/>
              </a:spcAft>
              <a:buSzPts val="1400"/>
              <a:buChar char="●"/>
              <a:defRPr/>
            </a:lvl4pPr>
            <a:lvl5pPr indent="-317500" lvl="4" marL="2286000" algn="l">
              <a:lnSpc>
                <a:spcPct val="100000"/>
              </a:lnSpc>
              <a:spcBef>
                <a:spcPts val="1600"/>
              </a:spcBef>
              <a:spcAft>
                <a:spcPts val="0"/>
              </a:spcAft>
              <a:buSzPts val="1400"/>
              <a:buChar char="○"/>
              <a:defRPr/>
            </a:lvl5pPr>
            <a:lvl6pPr indent="-317500" lvl="5" marL="2743200" algn="l">
              <a:lnSpc>
                <a:spcPct val="100000"/>
              </a:lnSpc>
              <a:spcBef>
                <a:spcPts val="1600"/>
              </a:spcBef>
              <a:spcAft>
                <a:spcPts val="0"/>
              </a:spcAft>
              <a:buSzPts val="1400"/>
              <a:buChar char="■"/>
              <a:defRPr/>
            </a:lvl6pPr>
            <a:lvl7pPr indent="-317500" lvl="6" marL="3200400" algn="l">
              <a:lnSpc>
                <a:spcPct val="100000"/>
              </a:lnSpc>
              <a:spcBef>
                <a:spcPts val="1600"/>
              </a:spcBef>
              <a:spcAft>
                <a:spcPts val="0"/>
              </a:spcAft>
              <a:buSzPts val="1400"/>
              <a:buChar char="●"/>
              <a:defRPr/>
            </a:lvl7pPr>
            <a:lvl8pPr indent="-317500" lvl="7" marL="3657600" algn="l">
              <a:lnSpc>
                <a:spcPct val="100000"/>
              </a:lnSpc>
              <a:spcBef>
                <a:spcPts val="1600"/>
              </a:spcBef>
              <a:spcAft>
                <a:spcPts val="0"/>
              </a:spcAft>
              <a:buSzPts val="1400"/>
              <a:buChar char="○"/>
              <a:defRPr/>
            </a:lvl8pPr>
            <a:lvl9pPr indent="-317500" lvl="8" marL="4114800" algn="l">
              <a:lnSpc>
                <a:spcPct val="100000"/>
              </a:lnSpc>
              <a:spcBef>
                <a:spcPts val="1600"/>
              </a:spcBef>
              <a:spcAft>
                <a:spcPts val="1600"/>
              </a:spcAft>
              <a:buSzPts val="1400"/>
              <a:buChar char="■"/>
              <a:defRPr/>
            </a:lvl9pPr>
          </a:lstStyle>
          <a:p/>
        </p:txBody>
      </p:sp>
      <p:sp>
        <p:nvSpPr>
          <p:cNvPr id="349" name="Google Shape;349;p119"/>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19"/>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351" name="Shape 351"/>
        <p:cNvGrpSpPr/>
        <p:nvPr/>
      </p:nvGrpSpPr>
      <p:grpSpPr>
        <a:xfrm>
          <a:off x="0" y="0"/>
          <a:ext cx="0" cy="0"/>
          <a:chOff x="0" y="0"/>
          <a:chExt cx="0" cy="0"/>
        </a:xfrm>
      </p:grpSpPr>
      <p:sp>
        <p:nvSpPr>
          <p:cNvPr id="352" name="Google Shape;352;p120"/>
          <p:cNvSpPr txBox="1"/>
          <p:nvPr>
            <p:ph idx="1" type="body"/>
          </p:nvPr>
        </p:nvSpPr>
        <p:spPr>
          <a:xfrm>
            <a:off x="983550" y="677650"/>
            <a:ext cx="7176900" cy="1429200"/>
          </a:xfrm>
          <a:prstGeom prst="rect">
            <a:avLst/>
          </a:prstGeom>
          <a:noFill/>
          <a:ln>
            <a:noFill/>
          </a:ln>
        </p:spPr>
        <p:txBody>
          <a:bodyPr anchorCtr="0" anchor="ctr" bIns="91425" lIns="91425" spcFirstLastPara="1" rIns="91425" wrap="square" tIns="91425">
            <a:noAutofit/>
          </a:bodyPr>
          <a:lstStyle>
            <a:lvl1pPr indent="-228600" lvl="0" marL="457200" algn="ctr">
              <a:lnSpc>
                <a:spcPct val="100000"/>
              </a:lnSpc>
              <a:spcBef>
                <a:spcPts val="0"/>
              </a:spcBef>
              <a:spcAft>
                <a:spcPts val="0"/>
              </a:spcAft>
              <a:buSzPts val="4800"/>
              <a:buFont typeface="Righteous"/>
              <a:buNone/>
              <a:defRPr sz="4800">
                <a:latin typeface="Righteous"/>
                <a:ea typeface="Righteous"/>
                <a:cs typeface="Righteous"/>
                <a:sym typeface="Righteous"/>
              </a:defRPr>
            </a:lvl1pPr>
            <a:lvl2pPr indent="-317500" lvl="1" marL="914400" algn="l">
              <a:lnSpc>
                <a:spcPct val="100000"/>
              </a:lnSpc>
              <a:spcBef>
                <a:spcPts val="1600"/>
              </a:spcBef>
              <a:spcAft>
                <a:spcPts val="0"/>
              </a:spcAft>
              <a:buSzPts val="1400"/>
              <a:buChar char="○"/>
              <a:defRPr/>
            </a:lvl2pPr>
            <a:lvl3pPr indent="-317500" lvl="2" marL="1371600" algn="l">
              <a:lnSpc>
                <a:spcPct val="100000"/>
              </a:lnSpc>
              <a:spcBef>
                <a:spcPts val="1600"/>
              </a:spcBef>
              <a:spcAft>
                <a:spcPts val="0"/>
              </a:spcAft>
              <a:buSzPts val="1400"/>
              <a:buChar char="■"/>
              <a:defRPr/>
            </a:lvl3pPr>
            <a:lvl4pPr indent="-317500" lvl="3" marL="1828800" algn="l">
              <a:lnSpc>
                <a:spcPct val="100000"/>
              </a:lnSpc>
              <a:spcBef>
                <a:spcPts val="1600"/>
              </a:spcBef>
              <a:spcAft>
                <a:spcPts val="0"/>
              </a:spcAft>
              <a:buSzPts val="1400"/>
              <a:buChar char="●"/>
              <a:defRPr/>
            </a:lvl4pPr>
            <a:lvl5pPr indent="-317500" lvl="4" marL="2286000" algn="l">
              <a:lnSpc>
                <a:spcPct val="100000"/>
              </a:lnSpc>
              <a:spcBef>
                <a:spcPts val="1600"/>
              </a:spcBef>
              <a:spcAft>
                <a:spcPts val="0"/>
              </a:spcAft>
              <a:buSzPts val="1400"/>
              <a:buChar char="○"/>
              <a:defRPr/>
            </a:lvl5pPr>
            <a:lvl6pPr indent="-317500" lvl="5" marL="2743200" algn="l">
              <a:lnSpc>
                <a:spcPct val="100000"/>
              </a:lnSpc>
              <a:spcBef>
                <a:spcPts val="1600"/>
              </a:spcBef>
              <a:spcAft>
                <a:spcPts val="0"/>
              </a:spcAft>
              <a:buSzPts val="1400"/>
              <a:buChar char="■"/>
              <a:defRPr/>
            </a:lvl6pPr>
            <a:lvl7pPr indent="-317500" lvl="6" marL="3200400" algn="l">
              <a:lnSpc>
                <a:spcPct val="100000"/>
              </a:lnSpc>
              <a:spcBef>
                <a:spcPts val="1600"/>
              </a:spcBef>
              <a:spcAft>
                <a:spcPts val="0"/>
              </a:spcAft>
              <a:buSzPts val="1400"/>
              <a:buChar char="●"/>
              <a:defRPr/>
            </a:lvl7pPr>
            <a:lvl8pPr indent="-317500" lvl="7" marL="3657600" algn="l">
              <a:lnSpc>
                <a:spcPct val="100000"/>
              </a:lnSpc>
              <a:spcBef>
                <a:spcPts val="1600"/>
              </a:spcBef>
              <a:spcAft>
                <a:spcPts val="0"/>
              </a:spcAft>
              <a:buSzPts val="1400"/>
              <a:buChar char="○"/>
              <a:defRPr/>
            </a:lvl8pPr>
            <a:lvl9pPr indent="-317500" lvl="8" marL="4114800" algn="l">
              <a:lnSpc>
                <a:spcPct val="100000"/>
              </a:lnSpc>
              <a:spcBef>
                <a:spcPts val="1600"/>
              </a:spcBef>
              <a:spcAft>
                <a:spcPts val="1600"/>
              </a:spcAft>
              <a:buSzPts val="1400"/>
              <a:buChar char="■"/>
              <a:defRPr/>
            </a:lvl9pPr>
          </a:lstStyle>
          <a:p/>
        </p:txBody>
      </p:sp>
      <p:sp>
        <p:nvSpPr>
          <p:cNvPr id="353" name="Google Shape;353;p120"/>
          <p:cNvSpPr/>
          <p:nvPr/>
        </p:nvSpPr>
        <p:spPr>
          <a:xfrm>
            <a:off x="5256100" y="4115625"/>
            <a:ext cx="3888000" cy="478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354" name="Shape 354"/>
        <p:cNvGrpSpPr/>
        <p:nvPr/>
      </p:nvGrpSpPr>
      <p:grpSpPr>
        <a:xfrm>
          <a:off x="0" y="0"/>
          <a:ext cx="0" cy="0"/>
          <a:chOff x="0" y="0"/>
          <a:chExt cx="0" cy="0"/>
        </a:xfrm>
      </p:grpSpPr>
      <p:sp>
        <p:nvSpPr>
          <p:cNvPr id="355" name="Google Shape;355;p121"/>
          <p:cNvSpPr/>
          <p:nvPr/>
        </p:nvSpPr>
        <p:spPr>
          <a:xfrm>
            <a:off x="1469700" y="2415175"/>
            <a:ext cx="6204600" cy="2728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121"/>
          <p:cNvSpPr/>
          <p:nvPr/>
        </p:nvSpPr>
        <p:spPr>
          <a:xfrm>
            <a:off x="1469700" y="-27525"/>
            <a:ext cx="6204600" cy="884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121"/>
          <p:cNvSpPr txBox="1"/>
          <p:nvPr>
            <p:ph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7200"/>
              <a:buNone/>
              <a:defRPr sz="7200"/>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p:txBody>
      </p:sp>
      <p:sp>
        <p:nvSpPr>
          <p:cNvPr id="358" name="Google Shape;358;p12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00000"/>
              </a:lnSpc>
              <a:spcBef>
                <a:spcPts val="0"/>
              </a:spcBef>
              <a:spcAft>
                <a:spcPts val="0"/>
              </a:spcAft>
              <a:buSzPts val="1800"/>
              <a:buChar char="●"/>
              <a:defRPr/>
            </a:lvl1pPr>
            <a:lvl2pPr indent="-317500" lvl="1" marL="914400" algn="ctr">
              <a:lnSpc>
                <a:spcPct val="100000"/>
              </a:lnSpc>
              <a:spcBef>
                <a:spcPts val="1600"/>
              </a:spcBef>
              <a:spcAft>
                <a:spcPts val="0"/>
              </a:spcAft>
              <a:buSzPts val="1400"/>
              <a:buChar char="○"/>
              <a:defRPr/>
            </a:lvl2pPr>
            <a:lvl3pPr indent="-317500" lvl="2" marL="1371600" algn="ctr">
              <a:lnSpc>
                <a:spcPct val="100000"/>
              </a:lnSpc>
              <a:spcBef>
                <a:spcPts val="1600"/>
              </a:spcBef>
              <a:spcAft>
                <a:spcPts val="0"/>
              </a:spcAft>
              <a:buSzPts val="1400"/>
              <a:buChar char="■"/>
              <a:defRPr/>
            </a:lvl3pPr>
            <a:lvl4pPr indent="-317500" lvl="3" marL="1828800" algn="ctr">
              <a:lnSpc>
                <a:spcPct val="100000"/>
              </a:lnSpc>
              <a:spcBef>
                <a:spcPts val="1600"/>
              </a:spcBef>
              <a:spcAft>
                <a:spcPts val="0"/>
              </a:spcAft>
              <a:buSzPts val="1400"/>
              <a:buChar char="●"/>
              <a:defRPr/>
            </a:lvl4pPr>
            <a:lvl5pPr indent="-317500" lvl="4" marL="2286000" algn="ctr">
              <a:lnSpc>
                <a:spcPct val="100000"/>
              </a:lnSpc>
              <a:spcBef>
                <a:spcPts val="1600"/>
              </a:spcBef>
              <a:spcAft>
                <a:spcPts val="0"/>
              </a:spcAft>
              <a:buSzPts val="1400"/>
              <a:buChar char="○"/>
              <a:defRPr/>
            </a:lvl5pPr>
            <a:lvl6pPr indent="-317500" lvl="5" marL="2743200" algn="ctr">
              <a:lnSpc>
                <a:spcPct val="100000"/>
              </a:lnSpc>
              <a:spcBef>
                <a:spcPts val="1600"/>
              </a:spcBef>
              <a:spcAft>
                <a:spcPts val="0"/>
              </a:spcAft>
              <a:buSzPts val="1400"/>
              <a:buChar char="■"/>
              <a:defRPr/>
            </a:lvl6pPr>
            <a:lvl7pPr indent="-317500" lvl="6" marL="3200400" algn="ctr">
              <a:lnSpc>
                <a:spcPct val="100000"/>
              </a:lnSpc>
              <a:spcBef>
                <a:spcPts val="1600"/>
              </a:spcBef>
              <a:spcAft>
                <a:spcPts val="0"/>
              </a:spcAft>
              <a:buSzPts val="1400"/>
              <a:buChar char="●"/>
              <a:defRPr/>
            </a:lvl7pPr>
            <a:lvl8pPr indent="-317500" lvl="7" marL="3657600" algn="ctr">
              <a:lnSpc>
                <a:spcPct val="100000"/>
              </a:lnSpc>
              <a:spcBef>
                <a:spcPts val="1600"/>
              </a:spcBef>
              <a:spcAft>
                <a:spcPts val="0"/>
              </a:spcAft>
              <a:buSzPts val="1400"/>
              <a:buChar char="○"/>
              <a:defRPr/>
            </a:lvl8pPr>
            <a:lvl9pPr indent="-317500" lvl="8" marL="4114800" algn="ctr">
              <a:lnSpc>
                <a:spcPct val="100000"/>
              </a:lnSpc>
              <a:spcBef>
                <a:spcPts val="1600"/>
              </a:spcBef>
              <a:spcAft>
                <a:spcPts val="1600"/>
              </a:spcAft>
              <a:buSzPts val="14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9" name="Shape 359"/>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Bullet Points">
  <p:cSld name="Title + Bullet Points">
    <p:spTree>
      <p:nvGrpSpPr>
        <p:cNvPr id="360" name="Shape 360"/>
        <p:cNvGrpSpPr/>
        <p:nvPr/>
      </p:nvGrpSpPr>
      <p:grpSpPr>
        <a:xfrm>
          <a:off x="0" y="0"/>
          <a:ext cx="0" cy="0"/>
          <a:chOff x="0" y="0"/>
          <a:chExt cx="0" cy="0"/>
        </a:xfrm>
      </p:grpSpPr>
      <p:sp>
        <p:nvSpPr>
          <p:cNvPr id="361" name="Google Shape;361;p123"/>
          <p:cNvSpPr txBox="1"/>
          <p:nvPr>
            <p:ph idx="1" type="body"/>
          </p:nvPr>
        </p:nvSpPr>
        <p:spPr>
          <a:xfrm>
            <a:off x="703775" y="1261200"/>
            <a:ext cx="6856800" cy="2961300"/>
          </a:xfrm>
          <a:prstGeom prst="rect">
            <a:avLst/>
          </a:prstGeom>
          <a:noFill/>
          <a:ln>
            <a:noFill/>
          </a:ln>
        </p:spPr>
        <p:txBody>
          <a:bodyPr anchorCtr="0" anchor="t" bIns="91425" lIns="91425" spcFirstLastPara="1" rIns="91425" wrap="square" tIns="91425">
            <a:noAutofit/>
          </a:bodyPr>
          <a:lstStyle>
            <a:lvl1pPr indent="-304800" lvl="0" marL="457200" algn="l">
              <a:lnSpc>
                <a:spcPct val="100000"/>
              </a:lnSpc>
              <a:spcBef>
                <a:spcPts val="0"/>
              </a:spcBef>
              <a:spcAft>
                <a:spcPts val="0"/>
              </a:spcAft>
              <a:buSzPts val="1200"/>
              <a:buChar char="●"/>
              <a:defRPr sz="1200"/>
            </a:lvl1pPr>
            <a:lvl2pPr indent="-304800" lvl="1" marL="914400" algn="l">
              <a:lnSpc>
                <a:spcPct val="100000"/>
              </a:lnSpc>
              <a:spcBef>
                <a:spcPts val="1600"/>
              </a:spcBef>
              <a:spcAft>
                <a:spcPts val="0"/>
              </a:spcAft>
              <a:buSzPts val="1200"/>
              <a:buChar char="○"/>
              <a:defRPr sz="1200"/>
            </a:lvl2pPr>
            <a:lvl3pPr indent="-304800" lvl="2" marL="1371600" algn="l">
              <a:lnSpc>
                <a:spcPct val="100000"/>
              </a:lnSpc>
              <a:spcBef>
                <a:spcPts val="1600"/>
              </a:spcBef>
              <a:spcAft>
                <a:spcPts val="0"/>
              </a:spcAft>
              <a:buSzPts val="1200"/>
              <a:buChar char="■"/>
              <a:defRPr sz="1200"/>
            </a:lvl3pPr>
            <a:lvl4pPr indent="-304800" lvl="3" marL="1828800" algn="l">
              <a:lnSpc>
                <a:spcPct val="100000"/>
              </a:lnSpc>
              <a:spcBef>
                <a:spcPts val="1600"/>
              </a:spcBef>
              <a:spcAft>
                <a:spcPts val="0"/>
              </a:spcAft>
              <a:buSzPts val="1200"/>
              <a:buChar char="●"/>
              <a:defRPr sz="1200"/>
            </a:lvl4pPr>
            <a:lvl5pPr indent="-304800" lvl="4" marL="2286000" algn="l">
              <a:lnSpc>
                <a:spcPct val="100000"/>
              </a:lnSpc>
              <a:spcBef>
                <a:spcPts val="1600"/>
              </a:spcBef>
              <a:spcAft>
                <a:spcPts val="0"/>
              </a:spcAft>
              <a:buSzPts val="1200"/>
              <a:buChar char="○"/>
              <a:defRPr sz="1200"/>
            </a:lvl5pPr>
            <a:lvl6pPr indent="-304800" lvl="5" marL="2743200" algn="l">
              <a:lnSpc>
                <a:spcPct val="100000"/>
              </a:lnSpc>
              <a:spcBef>
                <a:spcPts val="1600"/>
              </a:spcBef>
              <a:spcAft>
                <a:spcPts val="0"/>
              </a:spcAft>
              <a:buSzPts val="1200"/>
              <a:buChar char="■"/>
              <a:defRPr sz="1200"/>
            </a:lvl6pPr>
            <a:lvl7pPr indent="-304800" lvl="6" marL="3200400" algn="l">
              <a:lnSpc>
                <a:spcPct val="100000"/>
              </a:lnSpc>
              <a:spcBef>
                <a:spcPts val="1600"/>
              </a:spcBef>
              <a:spcAft>
                <a:spcPts val="0"/>
              </a:spcAft>
              <a:buSzPts val="1200"/>
              <a:buChar char="●"/>
              <a:defRPr sz="1200"/>
            </a:lvl7pPr>
            <a:lvl8pPr indent="-304800" lvl="7" marL="3657600" algn="l">
              <a:lnSpc>
                <a:spcPct val="100000"/>
              </a:lnSpc>
              <a:spcBef>
                <a:spcPts val="1600"/>
              </a:spcBef>
              <a:spcAft>
                <a:spcPts val="0"/>
              </a:spcAft>
              <a:buSzPts val="1200"/>
              <a:buChar char="○"/>
              <a:defRPr sz="1200"/>
            </a:lvl8pPr>
            <a:lvl9pPr indent="-304800" lvl="8" marL="4114800" algn="l">
              <a:lnSpc>
                <a:spcPct val="100000"/>
              </a:lnSpc>
              <a:spcBef>
                <a:spcPts val="1600"/>
              </a:spcBef>
              <a:spcAft>
                <a:spcPts val="1600"/>
              </a:spcAft>
              <a:buSzPts val="1200"/>
              <a:buChar char="■"/>
              <a:defRPr sz="1200"/>
            </a:lvl9pPr>
          </a:lstStyle>
          <a:p/>
        </p:txBody>
      </p:sp>
      <p:sp>
        <p:nvSpPr>
          <p:cNvPr id="362" name="Google Shape;362;p123"/>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123"/>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364" name="Shape 364"/>
        <p:cNvGrpSpPr/>
        <p:nvPr/>
      </p:nvGrpSpPr>
      <p:grpSpPr>
        <a:xfrm>
          <a:off x="0" y="0"/>
          <a:ext cx="0" cy="0"/>
          <a:chOff x="0" y="0"/>
          <a:chExt cx="0" cy="0"/>
        </a:xfrm>
      </p:grpSpPr>
      <p:sp>
        <p:nvSpPr>
          <p:cNvPr id="365" name="Google Shape;365;p124"/>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24"/>
          <p:cNvSpPr txBox="1"/>
          <p:nvPr>
            <p:ph type="title"/>
          </p:nvPr>
        </p:nvSpPr>
        <p:spPr>
          <a:xfrm>
            <a:off x="771706" y="1397275"/>
            <a:ext cx="24423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7200"/>
              <a:buNone/>
              <a:defRPr sz="7200">
                <a:solidFill>
                  <a:srgbClr val="FDDCAE"/>
                </a:solidFill>
              </a:defRPr>
            </a:lvl1pPr>
            <a:lvl2pPr lvl="1" algn="ctr">
              <a:lnSpc>
                <a:spcPct val="100000"/>
              </a:lnSpc>
              <a:spcBef>
                <a:spcPts val="0"/>
              </a:spcBef>
              <a:spcAft>
                <a:spcPts val="0"/>
              </a:spcAft>
              <a:buClr>
                <a:srgbClr val="FDDCAE"/>
              </a:buClr>
              <a:buSzPts val="7200"/>
              <a:buNone/>
              <a:defRPr sz="7200">
                <a:solidFill>
                  <a:srgbClr val="FDDCAE"/>
                </a:solidFill>
              </a:defRPr>
            </a:lvl2pPr>
            <a:lvl3pPr lvl="2" algn="ctr">
              <a:lnSpc>
                <a:spcPct val="100000"/>
              </a:lnSpc>
              <a:spcBef>
                <a:spcPts val="0"/>
              </a:spcBef>
              <a:spcAft>
                <a:spcPts val="0"/>
              </a:spcAft>
              <a:buClr>
                <a:srgbClr val="FDDCAE"/>
              </a:buClr>
              <a:buSzPts val="7200"/>
              <a:buNone/>
              <a:defRPr sz="7200">
                <a:solidFill>
                  <a:srgbClr val="FDDCAE"/>
                </a:solidFill>
              </a:defRPr>
            </a:lvl3pPr>
            <a:lvl4pPr lvl="3" algn="ctr">
              <a:lnSpc>
                <a:spcPct val="100000"/>
              </a:lnSpc>
              <a:spcBef>
                <a:spcPts val="0"/>
              </a:spcBef>
              <a:spcAft>
                <a:spcPts val="0"/>
              </a:spcAft>
              <a:buClr>
                <a:srgbClr val="FDDCAE"/>
              </a:buClr>
              <a:buSzPts val="7200"/>
              <a:buNone/>
              <a:defRPr sz="7200">
                <a:solidFill>
                  <a:srgbClr val="FDDCAE"/>
                </a:solidFill>
              </a:defRPr>
            </a:lvl4pPr>
            <a:lvl5pPr lvl="4" algn="ctr">
              <a:lnSpc>
                <a:spcPct val="100000"/>
              </a:lnSpc>
              <a:spcBef>
                <a:spcPts val="0"/>
              </a:spcBef>
              <a:spcAft>
                <a:spcPts val="0"/>
              </a:spcAft>
              <a:buClr>
                <a:srgbClr val="FDDCAE"/>
              </a:buClr>
              <a:buSzPts val="7200"/>
              <a:buNone/>
              <a:defRPr sz="7200">
                <a:solidFill>
                  <a:srgbClr val="FDDCAE"/>
                </a:solidFill>
              </a:defRPr>
            </a:lvl5pPr>
            <a:lvl6pPr lvl="5" algn="ctr">
              <a:lnSpc>
                <a:spcPct val="100000"/>
              </a:lnSpc>
              <a:spcBef>
                <a:spcPts val="0"/>
              </a:spcBef>
              <a:spcAft>
                <a:spcPts val="0"/>
              </a:spcAft>
              <a:buClr>
                <a:srgbClr val="FDDCAE"/>
              </a:buClr>
              <a:buSzPts val="7200"/>
              <a:buNone/>
              <a:defRPr sz="7200">
                <a:solidFill>
                  <a:srgbClr val="FDDCAE"/>
                </a:solidFill>
              </a:defRPr>
            </a:lvl6pPr>
            <a:lvl7pPr lvl="6" algn="ctr">
              <a:lnSpc>
                <a:spcPct val="100000"/>
              </a:lnSpc>
              <a:spcBef>
                <a:spcPts val="0"/>
              </a:spcBef>
              <a:spcAft>
                <a:spcPts val="0"/>
              </a:spcAft>
              <a:buClr>
                <a:srgbClr val="FDDCAE"/>
              </a:buClr>
              <a:buSzPts val="7200"/>
              <a:buNone/>
              <a:defRPr sz="7200">
                <a:solidFill>
                  <a:srgbClr val="FDDCAE"/>
                </a:solidFill>
              </a:defRPr>
            </a:lvl7pPr>
            <a:lvl8pPr lvl="7" algn="ctr">
              <a:lnSpc>
                <a:spcPct val="100000"/>
              </a:lnSpc>
              <a:spcBef>
                <a:spcPts val="0"/>
              </a:spcBef>
              <a:spcAft>
                <a:spcPts val="0"/>
              </a:spcAft>
              <a:buClr>
                <a:srgbClr val="FDDCAE"/>
              </a:buClr>
              <a:buSzPts val="7200"/>
              <a:buNone/>
              <a:defRPr sz="7200">
                <a:solidFill>
                  <a:srgbClr val="FDDCAE"/>
                </a:solidFill>
              </a:defRPr>
            </a:lvl8pPr>
            <a:lvl9pPr lvl="8" algn="ctr">
              <a:lnSpc>
                <a:spcPct val="100000"/>
              </a:lnSpc>
              <a:spcBef>
                <a:spcPts val="0"/>
              </a:spcBef>
              <a:spcAft>
                <a:spcPts val="0"/>
              </a:spcAft>
              <a:buClr>
                <a:srgbClr val="FDDCAE"/>
              </a:buClr>
              <a:buSzPts val="7200"/>
              <a:buNone/>
              <a:defRPr sz="7200">
                <a:solidFill>
                  <a:srgbClr val="FDDCAE"/>
                </a:solidFill>
              </a:defRPr>
            </a:lvl9pPr>
          </a:lstStyle>
          <a:p/>
        </p:txBody>
      </p:sp>
      <p:sp>
        <p:nvSpPr>
          <p:cNvPr id="367" name="Google Shape;367;p124"/>
          <p:cNvSpPr txBox="1"/>
          <p:nvPr>
            <p:ph idx="2"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8" name="Google Shape;368;p124"/>
          <p:cNvSpPr txBox="1"/>
          <p:nvPr>
            <p:ph idx="3" type="title"/>
          </p:nvPr>
        </p:nvSpPr>
        <p:spPr>
          <a:xfrm>
            <a:off x="749175" y="1907225"/>
            <a:ext cx="2487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69" name="Google Shape;369;p124"/>
          <p:cNvSpPr txBox="1"/>
          <p:nvPr>
            <p:ph idx="1" type="subTitle"/>
          </p:nvPr>
        </p:nvSpPr>
        <p:spPr>
          <a:xfrm>
            <a:off x="749175" y="2251325"/>
            <a:ext cx="24873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70" name="Google Shape;370;p124"/>
          <p:cNvSpPr txBox="1"/>
          <p:nvPr>
            <p:ph idx="4" type="title"/>
          </p:nvPr>
        </p:nvSpPr>
        <p:spPr>
          <a:xfrm>
            <a:off x="3350869" y="1397275"/>
            <a:ext cx="24423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7200"/>
              <a:buNone/>
              <a:defRPr sz="7200">
                <a:solidFill>
                  <a:srgbClr val="FDDCAE"/>
                </a:solidFill>
              </a:defRPr>
            </a:lvl1pPr>
            <a:lvl2pPr lvl="1" algn="ctr">
              <a:lnSpc>
                <a:spcPct val="100000"/>
              </a:lnSpc>
              <a:spcBef>
                <a:spcPts val="0"/>
              </a:spcBef>
              <a:spcAft>
                <a:spcPts val="0"/>
              </a:spcAft>
              <a:buClr>
                <a:srgbClr val="FDDCAE"/>
              </a:buClr>
              <a:buSzPts val="7200"/>
              <a:buNone/>
              <a:defRPr sz="7200">
                <a:solidFill>
                  <a:srgbClr val="FDDCAE"/>
                </a:solidFill>
              </a:defRPr>
            </a:lvl2pPr>
            <a:lvl3pPr lvl="2" algn="ctr">
              <a:lnSpc>
                <a:spcPct val="100000"/>
              </a:lnSpc>
              <a:spcBef>
                <a:spcPts val="0"/>
              </a:spcBef>
              <a:spcAft>
                <a:spcPts val="0"/>
              </a:spcAft>
              <a:buClr>
                <a:srgbClr val="FDDCAE"/>
              </a:buClr>
              <a:buSzPts val="7200"/>
              <a:buNone/>
              <a:defRPr sz="7200">
                <a:solidFill>
                  <a:srgbClr val="FDDCAE"/>
                </a:solidFill>
              </a:defRPr>
            </a:lvl3pPr>
            <a:lvl4pPr lvl="3" algn="ctr">
              <a:lnSpc>
                <a:spcPct val="100000"/>
              </a:lnSpc>
              <a:spcBef>
                <a:spcPts val="0"/>
              </a:spcBef>
              <a:spcAft>
                <a:spcPts val="0"/>
              </a:spcAft>
              <a:buClr>
                <a:srgbClr val="FDDCAE"/>
              </a:buClr>
              <a:buSzPts val="7200"/>
              <a:buNone/>
              <a:defRPr sz="7200">
                <a:solidFill>
                  <a:srgbClr val="FDDCAE"/>
                </a:solidFill>
              </a:defRPr>
            </a:lvl4pPr>
            <a:lvl5pPr lvl="4" algn="ctr">
              <a:lnSpc>
                <a:spcPct val="100000"/>
              </a:lnSpc>
              <a:spcBef>
                <a:spcPts val="0"/>
              </a:spcBef>
              <a:spcAft>
                <a:spcPts val="0"/>
              </a:spcAft>
              <a:buClr>
                <a:srgbClr val="FDDCAE"/>
              </a:buClr>
              <a:buSzPts val="7200"/>
              <a:buNone/>
              <a:defRPr sz="7200">
                <a:solidFill>
                  <a:srgbClr val="FDDCAE"/>
                </a:solidFill>
              </a:defRPr>
            </a:lvl5pPr>
            <a:lvl6pPr lvl="5" algn="ctr">
              <a:lnSpc>
                <a:spcPct val="100000"/>
              </a:lnSpc>
              <a:spcBef>
                <a:spcPts val="0"/>
              </a:spcBef>
              <a:spcAft>
                <a:spcPts val="0"/>
              </a:spcAft>
              <a:buClr>
                <a:srgbClr val="FDDCAE"/>
              </a:buClr>
              <a:buSzPts val="7200"/>
              <a:buNone/>
              <a:defRPr sz="7200">
                <a:solidFill>
                  <a:srgbClr val="FDDCAE"/>
                </a:solidFill>
              </a:defRPr>
            </a:lvl6pPr>
            <a:lvl7pPr lvl="6" algn="ctr">
              <a:lnSpc>
                <a:spcPct val="100000"/>
              </a:lnSpc>
              <a:spcBef>
                <a:spcPts val="0"/>
              </a:spcBef>
              <a:spcAft>
                <a:spcPts val="0"/>
              </a:spcAft>
              <a:buClr>
                <a:srgbClr val="FDDCAE"/>
              </a:buClr>
              <a:buSzPts val="7200"/>
              <a:buNone/>
              <a:defRPr sz="7200">
                <a:solidFill>
                  <a:srgbClr val="FDDCAE"/>
                </a:solidFill>
              </a:defRPr>
            </a:lvl7pPr>
            <a:lvl8pPr lvl="7" algn="ctr">
              <a:lnSpc>
                <a:spcPct val="100000"/>
              </a:lnSpc>
              <a:spcBef>
                <a:spcPts val="0"/>
              </a:spcBef>
              <a:spcAft>
                <a:spcPts val="0"/>
              </a:spcAft>
              <a:buClr>
                <a:srgbClr val="FDDCAE"/>
              </a:buClr>
              <a:buSzPts val="7200"/>
              <a:buNone/>
              <a:defRPr sz="7200">
                <a:solidFill>
                  <a:srgbClr val="FDDCAE"/>
                </a:solidFill>
              </a:defRPr>
            </a:lvl8pPr>
            <a:lvl9pPr lvl="8" algn="ctr">
              <a:lnSpc>
                <a:spcPct val="100000"/>
              </a:lnSpc>
              <a:spcBef>
                <a:spcPts val="0"/>
              </a:spcBef>
              <a:spcAft>
                <a:spcPts val="0"/>
              </a:spcAft>
              <a:buClr>
                <a:srgbClr val="FDDCAE"/>
              </a:buClr>
              <a:buSzPts val="7200"/>
              <a:buNone/>
              <a:defRPr sz="7200">
                <a:solidFill>
                  <a:srgbClr val="FDDCAE"/>
                </a:solidFill>
              </a:defRPr>
            </a:lvl9pPr>
          </a:lstStyle>
          <a:p/>
        </p:txBody>
      </p:sp>
      <p:sp>
        <p:nvSpPr>
          <p:cNvPr id="371" name="Google Shape;371;p124"/>
          <p:cNvSpPr txBox="1"/>
          <p:nvPr>
            <p:ph idx="5" type="title"/>
          </p:nvPr>
        </p:nvSpPr>
        <p:spPr>
          <a:xfrm>
            <a:off x="3328339" y="1907225"/>
            <a:ext cx="2487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72" name="Google Shape;372;p124"/>
          <p:cNvSpPr txBox="1"/>
          <p:nvPr>
            <p:ph idx="6" type="subTitle"/>
          </p:nvPr>
        </p:nvSpPr>
        <p:spPr>
          <a:xfrm>
            <a:off x="3328339" y="2251325"/>
            <a:ext cx="24873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73" name="Google Shape;373;p124"/>
          <p:cNvSpPr txBox="1"/>
          <p:nvPr>
            <p:ph idx="7" type="title"/>
          </p:nvPr>
        </p:nvSpPr>
        <p:spPr>
          <a:xfrm>
            <a:off x="5930044" y="1397275"/>
            <a:ext cx="24423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7200"/>
              <a:buNone/>
              <a:defRPr sz="7200">
                <a:solidFill>
                  <a:srgbClr val="FDDCAE"/>
                </a:solidFill>
              </a:defRPr>
            </a:lvl1pPr>
            <a:lvl2pPr lvl="1" algn="ctr">
              <a:lnSpc>
                <a:spcPct val="100000"/>
              </a:lnSpc>
              <a:spcBef>
                <a:spcPts val="0"/>
              </a:spcBef>
              <a:spcAft>
                <a:spcPts val="0"/>
              </a:spcAft>
              <a:buClr>
                <a:srgbClr val="FDDCAE"/>
              </a:buClr>
              <a:buSzPts val="7200"/>
              <a:buNone/>
              <a:defRPr sz="7200">
                <a:solidFill>
                  <a:srgbClr val="FDDCAE"/>
                </a:solidFill>
              </a:defRPr>
            </a:lvl2pPr>
            <a:lvl3pPr lvl="2" algn="ctr">
              <a:lnSpc>
                <a:spcPct val="100000"/>
              </a:lnSpc>
              <a:spcBef>
                <a:spcPts val="0"/>
              </a:spcBef>
              <a:spcAft>
                <a:spcPts val="0"/>
              </a:spcAft>
              <a:buClr>
                <a:srgbClr val="FDDCAE"/>
              </a:buClr>
              <a:buSzPts val="7200"/>
              <a:buNone/>
              <a:defRPr sz="7200">
                <a:solidFill>
                  <a:srgbClr val="FDDCAE"/>
                </a:solidFill>
              </a:defRPr>
            </a:lvl3pPr>
            <a:lvl4pPr lvl="3" algn="ctr">
              <a:lnSpc>
                <a:spcPct val="100000"/>
              </a:lnSpc>
              <a:spcBef>
                <a:spcPts val="0"/>
              </a:spcBef>
              <a:spcAft>
                <a:spcPts val="0"/>
              </a:spcAft>
              <a:buClr>
                <a:srgbClr val="FDDCAE"/>
              </a:buClr>
              <a:buSzPts val="7200"/>
              <a:buNone/>
              <a:defRPr sz="7200">
                <a:solidFill>
                  <a:srgbClr val="FDDCAE"/>
                </a:solidFill>
              </a:defRPr>
            </a:lvl4pPr>
            <a:lvl5pPr lvl="4" algn="ctr">
              <a:lnSpc>
                <a:spcPct val="100000"/>
              </a:lnSpc>
              <a:spcBef>
                <a:spcPts val="0"/>
              </a:spcBef>
              <a:spcAft>
                <a:spcPts val="0"/>
              </a:spcAft>
              <a:buClr>
                <a:srgbClr val="FDDCAE"/>
              </a:buClr>
              <a:buSzPts val="7200"/>
              <a:buNone/>
              <a:defRPr sz="7200">
                <a:solidFill>
                  <a:srgbClr val="FDDCAE"/>
                </a:solidFill>
              </a:defRPr>
            </a:lvl5pPr>
            <a:lvl6pPr lvl="5" algn="ctr">
              <a:lnSpc>
                <a:spcPct val="100000"/>
              </a:lnSpc>
              <a:spcBef>
                <a:spcPts val="0"/>
              </a:spcBef>
              <a:spcAft>
                <a:spcPts val="0"/>
              </a:spcAft>
              <a:buClr>
                <a:srgbClr val="FDDCAE"/>
              </a:buClr>
              <a:buSzPts val="7200"/>
              <a:buNone/>
              <a:defRPr sz="7200">
                <a:solidFill>
                  <a:srgbClr val="FDDCAE"/>
                </a:solidFill>
              </a:defRPr>
            </a:lvl6pPr>
            <a:lvl7pPr lvl="6" algn="ctr">
              <a:lnSpc>
                <a:spcPct val="100000"/>
              </a:lnSpc>
              <a:spcBef>
                <a:spcPts val="0"/>
              </a:spcBef>
              <a:spcAft>
                <a:spcPts val="0"/>
              </a:spcAft>
              <a:buClr>
                <a:srgbClr val="FDDCAE"/>
              </a:buClr>
              <a:buSzPts val="7200"/>
              <a:buNone/>
              <a:defRPr sz="7200">
                <a:solidFill>
                  <a:srgbClr val="FDDCAE"/>
                </a:solidFill>
              </a:defRPr>
            </a:lvl7pPr>
            <a:lvl8pPr lvl="7" algn="ctr">
              <a:lnSpc>
                <a:spcPct val="100000"/>
              </a:lnSpc>
              <a:spcBef>
                <a:spcPts val="0"/>
              </a:spcBef>
              <a:spcAft>
                <a:spcPts val="0"/>
              </a:spcAft>
              <a:buClr>
                <a:srgbClr val="FDDCAE"/>
              </a:buClr>
              <a:buSzPts val="7200"/>
              <a:buNone/>
              <a:defRPr sz="7200">
                <a:solidFill>
                  <a:srgbClr val="FDDCAE"/>
                </a:solidFill>
              </a:defRPr>
            </a:lvl8pPr>
            <a:lvl9pPr lvl="8" algn="ctr">
              <a:lnSpc>
                <a:spcPct val="100000"/>
              </a:lnSpc>
              <a:spcBef>
                <a:spcPts val="0"/>
              </a:spcBef>
              <a:spcAft>
                <a:spcPts val="0"/>
              </a:spcAft>
              <a:buClr>
                <a:srgbClr val="FDDCAE"/>
              </a:buClr>
              <a:buSzPts val="7200"/>
              <a:buNone/>
              <a:defRPr sz="7200">
                <a:solidFill>
                  <a:srgbClr val="FDDCAE"/>
                </a:solidFill>
              </a:defRPr>
            </a:lvl9pPr>
          </a:lstStyle>
          <a:p/>
        </p:txBody>
      </p:sp>
      <p:sp>
        <p:nvSpPr>
          <p:cNvPr id="374" name="Google Shape;374;p124"/>
          <p:cNvSpPr txBox="1"/>
          <p:nvPr>
            <p:ph idx="8" type="title"/>
          </p:nvPr>
        </p:nvSpPr>
        <p:spPr>
          <a:xfrm>
            <a:off x="5907514" y="1907225"/>
            <a:ext cx="2487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75" name="Google Shape;375;p124"/>
          <p:cNvSpPr txBox="1"/>
          <p:nvPr>
            <p:ph idx="9" type="subTitle"/>
          </p:nvPr>
        </p:nvSpPr>
        <p:spPr>
          <a:xfrm>
            <a:off x="5907514" y="2251325"/>
            <a:ext cx="24873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76" name="Google Shape;376;p124"/>
          <p:cNvSpPr txBox="1"/>
          <p:nvPr>
            <p:ph idx="13" type="title"/>
          </p:nvPr>
        </p:nvSpPr>
        <p:spPr>
          <a:xfrm>
            <a:off x="771706" y="2948100"/>
            <a:ext cx="24423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7200"/>
              <a:buNone/>
              <a:defRPr sz="7200">
                <a:solidFill>
                  <a:srgbClr val="FDDCAE"/>
                </a:solidFill>
              </a:defRPr>
            </a:lvl1pPr>
            <a:lvl2pPr lvl="1" algn="ctr">
              <a:lnSpc>
                <a:spcPct val="100000"/>
              </a:lnSpc>
              <a:spcBef>
                <a:spcPts val="0"/>
              </a:spcBef>
              <a:spcAft>
                <a:spcPts val="0"/>
              </a:spcAft>
              <a:buClr>
                <a:srgbClr val="FDDCAE"/>
              </a:buClr>
              <a:buSzPts val="7200"/>
              <a:buNone/>
              <a:defRPr sz="7200">
                <a:solidFill>
                  <a:srgbClr val="FDDCAE"/>
                </a:solidFill>
              </a:defRPr>
            </a:lvl2pPr>
            <a:lvl3pPr lvl="2" algn="ctr">
              <a:lnSpc>
                <a:spcPct val="100000"/>
              </a:lnSpc>
              <a:spcBef>
                <a:spcPts val="0"/>
              </a:spcBef>
              <a:spcAft>
                <a:spcPts val="0"/>
              </a:spcAft>
              <a:buClr>
                <a:srgbClr val="FDDCAE"/>
              </a:buClr>
              <a:buSzPts val="7200"/>
              <a:buNone/>
              <a:defRPr sz="7200">
                <a:solidFill>
                  <a:srgbClr val="FDDCAE"/>
                </a:solidFill>
              </a:defRPr>
            </a:lvl3pPr>
            <a:lvl4pPr lvl="3" algn="ctr">
              <a:lnSpc>
                <a:spcPct val="100000"/>
              </a:lnSpc>
              <a:spcBef>
                <a:spcPts val="0"/>
              </a:spcBef>
              <a:spcAft>
                <a:spcPts val="0"/>
              </a:spcAft>
              <a:buClr>
                <a:srgbClr val="FDDCAE"/>
              </a:buClr>
              <a:buSzPts val="7200"/>
              <a:buNone/>
              <a:defRPr sz="7200">
                <a:solidFill>
                  <a:srgbClr val="FDDCAE"/>
                </a:solidFill>
              </a:defRPr>
            </a:lvl4pPr>
            <a:lvl5pPr lvl="4" algn="ctr">
              <a:lnSpc>
                <a:spcPct val="100000"/>
              </a:lnSpc>
              <a:spcBef>
                <a:spcPts val="0"/>
              </a:spcBef>
              <a:spcAft>
                <a:spcPts val="0"/>
              </a:spcAft>
              <a:buClr>
                <a:srgbClr val="FDDCAE"/>
              </a:buClr>
              <a:buSzPts val="7200"/>
              <a:buNone/>
              <a:defRPr sz="7200">
                <a:solidFill>
                  <a:srgbClr val="FDDCAE"/>
                </a:solidFill>
              </a:defRPr>
            </a:lvl5pPr>
            <a:lvl6pPr lvl="5" algn="ctr">
              <a:lnSpc>
                <a:spcPct val="100000"/>
              </a:lnSpc>
              <a:spcBef>
                <a:spcPts val="0"/>
              </a:spcBef>
              <a:spcAft>
                <a:spcPts val="0"/>
              </a:spcAft>
              <a:buClr>
                <a:srgbClr val="FDDCAE"/>
              </a:buClr>
              <a:buSzPts val="7200"/>
              <a:buNone/>
              <a:defRPr sz="7200">
                <a:solidFill>
                  <a:srgbClr val="FDDCAE"/>
                </a:solidFill>
              </a:defRPr>
            </a:lvl6pPr>
            <a:lvl7pPr lvl="6" algn="ctr">
              <a:lnSpc>
                <a:spcPct val="100000"/>
              </a:lnSpc>
              <a:spcBef>
                <a:spcPts val="0"/>
              </a:spcBef>
              <a:spcAft>
                <a:spcPts val="0"/>
              </a:spcAft>
              <a:buClr>
                <a:srgbClr val="FDDCAE"/>
              </a:buClr>
              <a:buSzPts val="7200"/>
              <a:buNone/>
              <a:defRPr sz="7200">
                <a:solidFill>
                  <a:srgbClr val="FDDCAE"/>
                </a:solidFill>
              </a:defRPr>
            </a:lvl7pPr>
            <a:lvl8pPr lvl="7" algn="ctr">
              <a:lnSpc>
                <a:spcPct val="100000"/>
              </a:lnSpc>
              <a:spcBef>
                <a:spcPts val="0"/>
              </a:spcBef>
              <a:spcAft>
                <a:spcPts val="0"/>
              </a:spcAft>
              <a:buClr>
                <a:srgbClr val="FDDCAE"/>
              </a:buClr>
              <a:buSzPts val="7200"/>
              <a:buNone/>
              <a:defRPr sz="7200">
                <a:solidFill>
                  <a:srgbClr val="FDDCAE"/>
                </a:solidFill>
              </a:defRPr>
            </a:lvl8pPr>
            <a:lvl9pPr lvl="8" algn="ctr">
              <a:lnSpc>
                <a:spcPct val="100000"/>
              </a:lnSpc>
              <a:spcBef>
                <a:spcPts val="0"/>
              </a:spcBef>
              <a:spcAft>
                <a:spcPts val="0"/>
              </a:spcAft>
              <a:buClr>
                <a:srgbClr val="FDDCAE"/>
              </a:buClr>
              <a:buSzPts val="7200"/>
              <a:buNone/>
              <a:defRPr sz="7200">
                <a:solidFill>
                  <a:srgbClr val="FDDCAE"/>
                </a:solidFill>
              </a:defRPr>
            </a:lvl9pPr>
          </a:lstStyle>
          <a:p/>
        </p:txBody>
      </p:sp>
      <p:sp>
        <p:nvSpPr>
          <p:cNvPr id="377" name="Google Shape;377;p124"/>
          <p:cNvSpPr txBox="1"/>
          <p:nvPr>
            <p:ph idx="14" type="title"/>
          </p:nvPr>
        </p:nvSpPr>
        <p:spPr>
          <a:xfrm>
            <a:off x="749175" y="3458050"/>
            <a:ext cx="2487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78" name="Google Shape;378;p124"/>
          <p:cNvSpPr txBox="1"/>
          <p:nvPr>
            <p:ph idx="15" type="subTitle"/>
          </p:nvPr>
        </p:nvSpPr>
        <p:spPr>
          <a:xfrm>
            <a:off x="749175" y="3802150"/>
            <a:ext cx="24873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79" name="Google Shape;379;p124"/>
          <p:cNvSpPr txBox="1"/>
          <p:nvPr>
            <p:ph idx="16" type="title"/>
          </p:nvPr>
        </p:nvSpPr>
        <p:spPr>
          <a:xfrm>
            <a:off x="3350869" y="2948100"/>
            <a:ext cx="24423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7200"/>
              <a:buNone/>
              <a:defRPr sz="7200">
                <a:solidFill>
                  <a:srgbClr val="FDDCAE"/>
                </a:solidFill>
              </a:defRPr>
            </a:lvl1pPr>
            <a:lvl2pPr lvl="1" algn="ctr">
              <a:lnSpc>
                <a:spcPct val="100000"/>
              </a:lnSpc>
              <a:spcBef>
                <a:spcPts val="0"/>
              </a:spcBef>
              <a:spcAft>
                <a:spcPts val="0"/>
              </a:spcAft>
              <a:buClr>
                <a:srgbClr val="FDDCAE"/>
              </a:buClr>
              <a:buSzPts val="7200"/>
              <a:buNone/>
              <a:defRPr sz="7200">
                <a:solidFill>
                  <a:srgbClr val="FDDCAE"/>
                </a:solidFill>
              </a:defRPr>
            </a:lvl2pPr>
            <a:lvl3pPr lvl="2" algn="ctr">
              <a:lnSpc>
                <a:spcPct val="100000"/>
              </a:lnSpc>
              <a:spcBef>
                <a:spcPts val="0"/>
              </a:spcBef>
              <a:spcAft>
                <a:spcPts val="0"/>
              </a:spcAft>
              <a:buClr>
                <a:srgbClr val="FDDCAE"/>
              </a:buClr>
              <a:buSzPts val="7200"/>
              <a:buNone/>
              <a:defRPr sz="7200">
                <a:solidFill>
                  <a:srgbClr val="FDDCAE"/>
                </a:solidFill>
              </a:defRPr>
            </a:lvl3pPr>
            <a:lvl4pPr lvl="3" algn="ctr">
              <a:lnSpc>
                <a:spcPct val="100000"/>
              </a:lnSpc>
              <a:spcBef>
                <a:spcPts val="0"/>
              </a:spcBef>
              <a:spcAft>
                <a:spcPts val="0"/>
              </a:spcAft>
              <a:buClr>
                <a:srgbClr val="FDDCAE"/>
              </a:buClr>
              <a:buSzPts val="7200"/>
              <a:buNone/>
              <a:defRPr sz="7200">
                <a:solidFill>
                  <a:srgbClr val="FDDCAE"/>
                </a:solidFill>
              </a:defRPr>
            </a:lvl4pPr>
            <a:lvl5pPr lvl="4" algn="ctr">
              <a:lnSpc>
                <a:spcPct val="100000"/>
              </a:lnSpc>
              <a:spcBef>
                <a:spcPts val="0"/>
              </a:spcBef>
              <a:spcAft>
                <a:spcPts val="0"/>
              </a:spcAft>
              <a:buClr>
                <a:srgbClr val="FDDCAE"/>
              </a:buClr>
              <a:buSzPts val="7200"/>
              <a:buNone/>
              <a:defRPr sz="7200">
                <a:solidFill>
                  <a:srgbClr val="FDDCAE"/>
                </a:solidFill>
              </a:defRPr>
            </a:lvl5pPr>
            <a:lvl6pPr lvl="5" algn="ctr">
              <a:lnSpc>
                <a:spcPct val="100000"/>
              </a:lnSpc>
              <a:spcBef>
                <a:spcPts val="0"/>
              </a:spcBef>
              <a:spcAft>
                <a:spcPts val="0"/>
              </a:spcAft>
              <a:buClr>
                <a:srgbClr val="FDDCAE"/>
              </a:buClr>
              <a:buSzPts val="7200"/>
              <a:buNone/>
              <a:defRPr sz="7200">
                <a:solidFill>
                  <a:srgbClr val="FDDCAE"/>
                </a:solidFill>
              </a:defRPr>
            </a:lvl6pPr>
            <a:lvl7pPr lvl="6" algn="ctr">
              <a:lnSpc>
                <a:spcPct val="100000"/>
              </a:lnSpc>
              <a:spcBef>
                <a:spcPts val="0"/>
              </a:spcBef>
              <a:spcAft>
                <a:spcPts val="0"/>
              </a:spcAft>
              <a:buClr>
                <a:srgbClr val="FDDCAE"/>
              </a:buClr>
              <a:buSzPts val="7200"/>
              <a:buNone/>
              <a:defRPr sz="7200">
                <a:solidFill>
                  <a:srgbClr val="FDDCAE"/>
                </a:solidFill>
              </a:defRPr>
            </a:lvl7pPr>
            <a:lvl8pPr lvl="7" algn="ctr">
              <a:lnSpc>
                <a:spcPct val="100000"/>
              </a:lnSpc>
              <a:spcBef>
                <a:spcPts val="0"/>
              </a:spcBef>
              <a:spcAft>
                <a:spcPts val="0"/>
              </a:spcAft>
              <a:buClr>
                <a:srgbClr val="FDDCAE"/>
              </a:buClr>
              <a:buSzPts val="7200"/>
              <a:buNone/>
              <a:defRPr sz="7200">
                <a:solidFill>
                  <a:srgbClr val="FDDCAE"/>
                </a:solidFill>
              </a:defRPr>
            </a:lvl8pPr>
            <a:lvl9pPr lvl="8" algn="ctr">
              <a:lnSpc>
                <a:spcPct val="100000"/>
              </a:lnSpc>
              <a:spcBef>
                <a:spcPts val="0"/>
              </a:spcBef>
              <a:spcAft>
                <a:spcPts val="0"/>
              </a:spcAft>
              <a:buClr>
                <a:srgbClr val="FDDCAE"/>
              </a:buClr>
              <a:buSzPts val="7200"/>
              <a:buNone/>
              <a:defRPr sz="7200">
                <a:solidFill>
                  <a:srgbClr val="FDDCAE"/>
                </a:solidFill>
              </a:defRPr>
            </a:lvl9pPr>
          </a:lstStyle>
          <a:p/>
        </p:txBody>
      </p:sp>
      <p:sp>
        <p:nvSpPr>
          <p:cNvPr id="380" name="Google Shape;380;p124"/>
          <p:cNvSpPr txBox="1"/>
          <p:nvPr>
            <p:ph idx="17" type="title"/>
          </p:nvPr>
        </p:nvSpPr>
        <p:spPr>
          <a:xfrm>
            <a:off x="3328339" y="3458050"/>
            <a:ext cx="2487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81" name="Google Shape;381;p124"/>
          <p:cNvSpPr txBox="1"/>
          <p:nvPr>
            <p:ph idx="18" type="subTitle"/>
          </p:nvPr>
        </p:nvSpPr>
        <p:spPr>
          <a:xfrm>
            <a:off x="3328339" y="3802150"/>
            <a:ext cx="24873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82" name="Google Shape;382;p124"/>
          <p:cNvSpPr txBox="1"/>
          <p:nvPr>
            <p:ph idx="19" type="title"/>
          </p:nvPr>
        </p:nvSpPr>
        <p:spPr>
          <a:xfrm>
            <a:off x="5930044" y="2948100"/>
            <a:ext cx="24423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7200"/>
              <a:buNone/>
              <a:defRPr sz="7200">
                <a:solidFill>
                  <a:srgbClr val="FDDCAE"/>
                </a:solidFill>
              </a:defRPr>
            </a:lvl1pPr>
            <a:lvl2pPr lvl="1" algn="ctr">
              <a:lnSpc>
                <a:spcPct val="100000"/>
              </a:lnSpc>
              <a:spcBef>
                <a:spcPts val="0"/>
              </a:spcBef>
              <a:spcAft>
                <a:spcPts val="0"/>
              </a:spcAft>
              <a:buClr>
                <a:srgbClr val="FDDCAE"/>
              </a:buClr>
              <a:buSzPts val="7200"/>
              <a:buNone/>
              <a:defRPr sz="7200">
                <a:solidFill>
                  <a:srgbClr val="FDDCAE"/>
                </a:solidFill>
              </a:defRPr>
            </a:lvl2pPr>
            <a:lvl3pPr lvl="2" algn="ctr">
              <a:lnSpc>
                <a:spcPct val="100000"/>
              </a:lnSpc>
              <a:spcBef>
                <a:spcPts val="0"/>
              </a:spcBef>
              <a:spcAft>
                <a:spcPts val="0"/>
              </a:spcAft>
              <a:buClr>
                <a:srgbClr val="FDDCAE"/>
              </a:buClr>
              <a:buSzPts val="7200"/>
              <a:buNone/>
              <a:defRPr sz="7200">
                <a:solidFill>
                  <a:srgbClr val="FDDCAE"/>
                </a:solidFill>
              </a:defRPr>
            </a:lvl3pPr>
            <a:lvl4pPr lvl="3" algn="ctr">
              <a:lnSpc>
                <a:spcPct val="100000"/>
              </a:lnSpc>
              <a:spcBef>
                <a:spcPts val="0"/>
              </a:spcBef>
              <a:spcAft>
                <a:spcPts val="0"/>
              </a:spcAft>
              <a:buClr>
                <a:srgbClr val="FDDCAE"/>
              </a:buClr>
              <a:buSzPts val="7200"/>
              <a:buNone/>
              <a:defRPr sz="7200">
                <a:solidFill>
                  <a:srgbClr val="FDDCAE"/>
                </a:solidFill>
              </a:defRPr>
            </a:lvl4pPr>
            <a:lvl5pPr lvl="4" algn="ctr">
              <a:lnSpc>
                <a:spcPct val="100000"/>
              </a:lnSpc>
              <a:spcBef>
                <a:spcPts val="0"/>
              </a:spcBef>
              <a:spcAft>
                <a:spcPts val="0"/>
              </a:spcAft>
              <a:buClr>
                <a:srgbClr val="FDDCAE"/>
              </a:buClr>
              <a:buSzPts val="7200"/>
              <a:buNone/>
              <a:defRPr sz="7200">
                <a:solidFill>
                  <a:srgbClr val="FDDCAE"/>
                </a:solidFill>
              </a:defRPr>
            </a:lvl5pPr>
            <a:lvl6pPr lvl="5" algn="ctr">
              <a:lnSpc>
                <a:spcPct val="100000"/>
              </a:lnSpc>
              <a:spcBef>
                <a:spcPts val="0"/>
              </a:spcBef>
              <a:spcAft>
                <a:spcPts val="0"/>
              </a:spcAft>
              <a:buClr>
                <a:srgbClr val="FDDCAE"/>
              </a:buClr>
              <a:buSzPts val="7200"/>
              <a:buNone/>
              <a:defRPr sz="7200">
                <a:solidFill>
                  <a:srgbClr val="FDDCAE"/>
                </a:solidFill>
              </a:defRPr>
            </a:lvl6pPr>
            <a:lvl7pPr lvl="6" algn="ctr">
              <a:lnSpc>
                <a:spcPct val="100000"/>
              </a:lnSpc>
              <a:spcBef>
                <a:spcPts val="0"/>
              </a:spcBef>
              <a:spcAft>
                <a:spcPts val="0"/>
              </a:spcAft>
              <a:buClr>
                <a:srgbClr val="FDDCAE"/>
              </a:buClr>
              <a:buSzPts val="7200"/>
              <a:buNone/>
              <a:defRPr sz="7200">
                <a:solidFill>
                  <a:srgbClr val="FDDCAE"/>
                </a:solidFill>
              </a:defRPr>
            </a:lvl7pPr>
            <a:lvl8pPr lvl="7" algn="ctr">
              <a:lnSpc>
                <a:spcPct val="100000"/>
              </a:lnSpc>
              <a:spcBef>
                <a:spcPts val="0"/>
              </a:spcBef>
              <a:spcAft>
                <a:spcPts val="0"/>
              </a:spcAft>
              <a:buClr>
                <a:srgbClr val="FDDCAE"/>
              </a:buClr>
              <a:buSzPts val="7200"/>
              <a:buNone/>
              <a:defRPr sz="7200">
                <a:solidFill>
                  <a:srgbClr val="FDDCAE"/>
                </a:solidFill>
              </a:defRPr>
            </a:lvl8pPr>
            <a:lvl9pPr lvl="8" algn="ctr">
              <a:lnSpc>
                <a:spcPct val="100000"/>
              </a:lnSpc>
              <a:spcBef>
                <a:spcPts val="0"/>
              </a:spcBef>
              <a:spcAft>
                <a:spcPts val="0"/>
              </a:spcAft>
              <a:buClr>
                <a:srgbClr val="FDDCAE"/>
              </a:buClr>
              <a:buSzPts val="7200"/>
              <a:buNone/>
              <a:defRPr sz="7200">
                <a:solidFill>
                  <a:srgbClr val="FDDCAE"/>
                </a:solidFill>
              </a:defRPr>
            </a:lvl9pPr>
          </a:lstStyle>
          <a:p/>
        </p:txBody>
      </p:sp>
      <p:sp>
        <p:nvSpPr>
          <p:cNvPr id="383" name="Google Shape;383;p124"/>
          <p:cNvSpPr txBox="1"/>
          <p:nvPr>
            <p:ph idx="20" type="title"/>
          </p:nvPr>
        </p:nvSpPr>
        <p:spPr>
          <a:xfrm>
            <a:off x="5907514" y="3458050"/>
            <a:ext cx="2487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84" name="Google Shape;384;p124"/>
          <p:cNvSpPr txBox="1"/>
          <p:nvPr>
            <p:ph idx="21" type="subTitle"/>
          </p:nvPr>
        </p:nvSpPr>
        <p:spPr>
          <a:xfrm>
            <a:off x="5907514" y="3802150"/>
            <a:ext cx="24873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cSld name="Two Columns">
    <p:spTree>
      <p:nvGrpSpPr>
        <p:cNvPr id="385" name="Shape 385"/>
        <p:cNvGrpSpPr/>
        <p:nvPr/>
      </p:nvGrpSpPr>
      <p:grpSpPr>
        <a:xfrm>
          <a:off x="0" y="0"/>
          <a:ext cx="0" cy="0"/>
          <a:chOff x="0" y="0"/>
          <a:chExt cx="0" cy="0"/>
        </a:xfrm>
      </p:grpSpPr>
      <p:sp>
        <p:nvSpPr>
          <p:cNvPr id="386" name="Google Shape;386;p125"/>
          <p:cNvSpPr/>
          <p:nvPr/>
        </p:nvSpPr>
        <p:spPr>
          <a:xfrm>
            <a:off x="0" y="0"/>
            <a:ext cx="4569900" cy="5143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125"/>
          <p:cNvSpPr txBox="1"/>
          <p:nvPr>
            <p:ph type="title"/>
          </p:nvPr>
        </p:nvSpPr>
        <p:spPr>
          <a:xfrm>
            <a:off x="920250" y="1270075"/>
            <a:ext cx="27294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88" name="Google Shape;388;p125"/>
          <p:cNvSpPr txBox="1"/>
          <p:nvPr>
            <p:ph idx="1" type="body"/>
          </p:nvPr>
        </p:nvSpPr>
        <p:spPr>
          <a:xfrm>
            <a:off x="920250" y="2045125"/>
            <a:ext cx="2729400" cy="18879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0"/>
              </a:spcBef>
              <a:spcAft>
                <a:spcPts val="0"/>
              </a:spcAft>
              <a:buSzPts val="1800"/>
              <a:buChar char="●"/>
              <a:defRPr/>
            </a:lvl1pPr>
            <a:lvl2pPr indent="-342900" lvl="1" marL="914400" algn="l">
              <a:lnSpc>
                <a:spcPct val="100000"/>
              </a:lnSpc>
              <a:spcBef>
                <a:spcPts val="1600"/>
              </a:spcBef>
              <a:spcAft>
                <a:spcPts val="0"/>
              </a:spcAft>
              <a:buSzPts val="1800"/>
              <a:buChar char="○"/>
              <a:defRPr sz="1800"/>
            </a:lvl2pPr>
            <a:lvl3pPr indent="-342900" lvl="2" marL="1371600" algn="l">
              <a:lnSpc>
                <a:spcPct val="100000"/>
              </a:lnSpc>
              <a:spcBef>
                <a:spcPts val="1600"/>
              </a:spcBef>
              <a:spcAft>
                <a:spcPts val="0"/>
              </a:spcAft>
              <a:buSzPts val="1800"/>
              <a:buChar char="■"/>
              <a:defRPr sz="1800"/>
            </a:lvl3pPr>
            <a:lvl4pPr indent="-342900" lvl="3" marL="1828800" algn="l">
              <a:lnSpc>
                <a:spcPct val="100000"/>
              </a:lnSpc>
              <a:spcBef>
                <a:spcPts val="1600"/>
              </a:spcBef>
              <a:spcAft>
                <a:spcPts val="0"/>
              </a:spcAft>
              <a:buSzPts val="1800"/>
              <a:buChar char="●"/>
              <a:defRPr sz="1800"/>
            </a:lvl4pPr>
            <a:lvl5pPr indent="-342900" lvl="4" marL="2286000" algn="l">
              <a:lnSpc>
                <a:spcPct val="100000"/>
              </a:lnSpc>
              <a:spcBef>
                <a:spcPts val="1600"/>
              </a:spcBef>
              <a:spcAft>
                <a:spcPts val="0"/>
              </a:spcAft>
              <a:buSzPts val="1800"/>
              <a:buChar char="○"/>
              <a:defRPr sz="1800"/>
            </a:lvl5pPr>
            <a:lvl6pPr indent="-342900" lvl="5" marL="2743200" algn="l">
              <a:lnSpc>
                <a:spcPct val="100000"/>
              </a:lnSpc>
              <a:spcBef>
                <a:spcPts val="1600"/>
              </a:spcBef>
              <a:spcAft>
                <a:spcPts val="0"/>
              </a:spcAft>
              <a:buSzPts val="1800"/>
              <a:buChar char="■"/>
              <a:defRPr sz="1800"/>
            </a:lvl6pPr>
            <a:lvl7pPr indent="-342900" lvl="6" marL="3200400" algn="l">
              <a:lnSpc>
                <a:spcPct val="100000"/>
              </a:lnSpc>
              <a:spcBef>
                <a:spcPts val="1600"/>
              </a:spcBef>
              <a:spcAft>
                <a:spcPts val="0"/>
              </a:spcAft>
              <a:buSzPts val="1800"/>
              <a:buChar char="●"/>
              <a:defRPr sz="1800"/>
            </a:lvl7pPr>
            <a:lvl8pPr indent="-342900" lvl="7" marL="3657600" algn="l">
              <a:lnSpc>
                <a:spcPct val="100000"/>
              </a:lnSpc>
              <a:spcBef>
                <a:spcPts val="1600"/>
              </a:spcBef>
              <a:spcAft>
                <a:spcPts val="0"/>
              </a:spcAft>
              <a:buSzPts val="1800"/>
              <a:buChar char="○"/>
              <a:defRPr sz="1800"/>
            </a:lvl8pPr>
            <a:lvl9pPr indent="-342900" lvl="8" marL="4114800" algn="l">
              <a:lnSpc>
                <a:spcPct val="100000"/>
              </a:lnSpc>
              <a:spcBef>
                <a:spcPts val="1600"/>
              </a:spcBef>
              <a:spcAft>
                <a:spcPts val="1600"/>
              </a:spcAft>
              <a:buSzPts val="1800"/>
              <a:buChar char="■"/>
              <a:defRPr sz="1800"/>
            </a:lvl9pPr>
          </a:lstStyle>
          <a:p/>
        </p:txBody>
      </p:sp>
      <p:sp>
        <p:nvSpPr>
          <p:cNvPr id="389" name="Google Shape;389;p125"/>
          <p:cNvSpPr txBox="1"/>
          <p:nvPr>
            <p:ph idx="2" type="body"/>
          </p:nvPr>
        </p:nvSpPr>
        <p:spPr>
          <a:xfrm>
            <a:off x="5490150" y="2045125"/>
            <a:ext cx="2729400" cy="18879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0"/>
              </a:spcBef>
              <a:spcAft>
                <a:spcPts val="0"/>
              </a:spcAft>
              <a:buClr>
                <a:schemeClr val="accent5"/>
              </a:buClr>
              <a:buSzPts val="1800"/>
              <a:buChar char="●"/>
              <a:defRPr>
                <a:solidFill>
                  <a:schemeClr val="accent5"/>
                </a:solidFill>
              </a:defRPr>
            </a:lvl1pPr>
            <a:lvl2pPr indent="-342900" lvl="1" marL="914400" algn="l">
              <a:lnSpc>
                <a:spcPct val="100000"/>
              </a:lnSpc>
              <a:spcBef>
                <a:spcPts val="1600"/>
              </a:spcBef>
              <a:spcAft>
                <a:spcPts val="0"/>
              </a:spcAft>
              <a:buClr>
                <a:schemeClr val="accent5"/>
              </a:buClr>
              <a:buSzPts val="1800"/>
              <a:buChar char="○"/>
              <a:defRPr sz="1800">
                <a:solidFill>
                  <a:schemeClr val="accent5"/>
                </a:solidFill>
              </a:defRPr>
            </a:lvl2pPr>
            <a:lvl3pPr indent="-342900" lvl="2" marL="1371600" algn="l">
              <a:lnSpc>
                <a:spcPct val="100000"/>
              </a:lnSpc>
              <a:spcBef>
                <a:spcPts val="1600"/>
              </a:spcBef>
              <a:spcAft>
                <a:spcPts val="0"/>
              </a:spcAft>
              <a:buClr>
                <a:schemeClr val="accent5"/>
              </a:buClr>
              <a:buSzPts val="1800"/>
              <a:buChar char="■"/>
              <a:defRPr sz="1800">
                <a:solidFill>
                  <a:schemeClr val="accent5"/>
                </a:solidFill>
              </a:defRPr>
            </a:lvl3pPr>
            <a:lvl4pPr indent="-342900" lvl="3" marL="1828800" algn="l">
              <a:lnSpc>
                <a:spcPct val="100000"/>
              </a:lnSpc>
              <a:spcBef>
                <a:spcPts val="1600"/>
              </a:spcBef>
              <a:spcAft>
                <a:spcPts val="0"/>
              </a:spcAft>
              <a:buClr>
                <a:schemeClr val="accent5"/>
              </a:buClr>
              <a:buSzPts val="1800"/>
              <a:buChar char="●"/>
              <a:defRPr sz="1800">
                <a:solidFill>
                  <a:schemeClr val="accent5"/>
                </a:solidFill>
              </a:defRPr>
            </a:lvl4pPr>
            <a:lvl5pPr indent="-342900" lvl="4" marL="2286000" algn="l">
              <a:lnSpc>
                <a:spcPct val="100000"/>
              </a:lnSpc>
              <a:spcBef>
                <a:spcPts val="1600"/>
              </a:spcBef>
              <a:spcAft>
                <a:spcPts val="0"/>
              </a:spcAft>
              <a:buClr>
                <a:schemeClr val="accent5"/>
              </a:buClr>
              <a:buSzPts val="1800"/>
              <a:buChar char="○"/>
              <a:defRPr sz="1800">
                <a:solidFill>
                  <a:schemeClr val="accent5"/>
                </a:solidFill>
              </a:defRPr>
            </a:lvl5pPr>
            <a:lvl6pPr indent="-342900" lvl="5" marL="2743200" algn="l">
              <a:lnSpc>
                <a:spcPct val="100000"/>
              </a:lnSpc>
              <a:spcBef>
                <a:spcPts val="1600"/>
              </a:spcBef>
              <a:spcAft>
                <a:spcPts val="0"/>
              </a:spcAft>
              <a:buClr>
                <a:schemeClr val="accent5"/>
              </a:buClr>
              <a:buSzPts val="1800"/>
              <a:buChar char="■"/>
              <a:defRPr sz="1800">
                <a:solidFill>
                  <a:schemeClr val="accent5"/>
                </a:solidFill>
              </a:defRPr>
            </a:lvl6pPr>
            <a:lvl7pPr indent="-342900" lvl="6" marL="3200400" algn="l">
              <a:lnSpc>
                <a:spcPct val="100000"/>
              </a:lnSpc>
              <a:spcBef>
                <a:spcPts val="1600"/>
              </a:spcBef>
              <a:spcAft>
                <a:spcPts val="0"/>
              </a:spcAft>
              <a:buClr>
                <a:schemeClr val="accent5"/>
              </a:buClr>
              <a:buSzPts val="1800"/>
              <a:buChar char="●"/>
              <a:defRPr sz="1800">
                <a:solidFill>
                  <a:schemeClr val="accent5"/>
                </a:solidFill>
              </a:defRPr>
            </a:lvl7pPr>
            <a:lvl8pPr indent="-342900" lvl="7" marL="3657600" algn="l">
              <a:lnSpc>
                <a:spcPct val="100000"/>
              </a:lnSpc>
              <a:spcBef>
                <a:spcPts val="1600"/>
              </a:spcBef>
              <a:spcAft>
                <a:spcPts val="0"/>
              </a:spcAft>
              <a:buClr>
                <a:schemeClr val="accent5"/>
              </a:buClr>
              <a:buSzPts val="1800"/>
              <a:buChar char="○"/>
              <a:defRPr sz="1800">
                <a:solidFill>
                  <a:schemeClr val="accent5"/>
                </a:solidFill>
              </a:defRPr>
            </a:lvl8pPr>
            <a:lvl9pPr indent="-342900" lvl="8" marL="4114800" algn="l">
              <a:lnSpc>
                <a:spcPct val="100000"/>
              </a:lnSpc>
              <a:spcBef>
                <a:spcPts val="1600"/>
              </a:spcBef>
              <a:spcAft>
                <a:spcPts val="1600"/>
              </a:spcAft>
              <a:buClr>
                <a:schemeClr val="accent5"/>
              </a:buClr>
              <a:buSzPts val="1800"/>
              <a:buChar char="■"/>
              <a:defRPr sz="1800">
                <a:solidFill>
                  <a:schemeClr val="accent5"/>
                </a:solidFill>
              </a:defRPr>
            </a:lvl9pPr>
          </a:lstStyle>
          <a:p/>
        </p:txBody>
      </p:sp>
      <p:sp>
        <p:nvSpPr>
          <p:cNvPr id="390" name="Google Shape;390;p125"/>
          <p:cNvSpPr txBox="1"/>
          <p:nvPr>
            <p:ph idx="3" type="title"/>
          </p:nvPr>
        </p:nvSpPr>
        <p:spPr>
          <a:xfrm>
            <a:off x="5490150" y="1270075"/>
            <a:ext cx="27294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5"/>
              </a:buClr>
              <a:buSzPts val="2800"/>
              <a:buNone/>
              <a:defRPr>
                <a:solidFill>
                  <a:schemeClr val="accent5"/>
                </a:solidFill>
              </a:defRPr>
            </a:lvl1pPr>
            <a:lvl2pPr lvl="1" algn="l">
              <a:lnSpc>
                <a:spcPct val="100000"/>
              </a:lnSpc>
              <a:spcBef>
                <a:spcPts val="0"/>
              </a:spcBef>
              <a:spcAft>
                <a:spcPts val="0"/>
              </a:spcAft>
              <a:buClr>
                <a:schemeClr val="accent5"/>
              </a:buClr>
              <a:buSzPts val="2800"/>
              <a:buNone/>
              <a:defRPr>
                <a:solidFill>
                  <a:schemeClr val="accent5"/>
                </a:solidFill>
              </a:defRPr>
            </a:lvl2pPr>
            <a:lvl3pPr lvl="2" algn="l">
              <a:lnSpc>
                <a:spcPct val="100000"/>
              </a:lnSpc>
              <a:spcBef>
                <a:spcPts val="0"/>
              </a:spcBef>
              <a:spcAft>
                <a:spcPts val="0"/>
              </a:spcAft>
              <a:buClr>
                <a:schemeClr val="accent5"/>
              </a:buClr>
              <a:buSzPts val="2800"/>
              <a:buNone/>
              <a:defRPr>
                <a:solidFill>
                  <a:schemeClr val="accent5"/>
                </a:solidFill>
              </a:defRPr>
            </a:lvl3pPr>
            <a:lvl4pPr lvl="3" algn="l">
              <a:lnSpc>
                <a:spcPct val="100000"/>
              </a:lnSpc>
              <a:spcBef>
                <a:spcPts val="0"/>
              </a:spcBef>
              <a:spcAft>
                <a:spcPts val="0"/>
              </a:spcAft>
              <a:buClr>
                <a:schemeClr val="accent5"/>
              </a:buClr>
              <a:buSzPts val="2800"/>
              <a:buNone/>
              <a:defRPr>
                <a:solidFill>
                  <a:schemeClr val="accent5"/>
                </a:solidFill>
              </a:defRPr>
            </a:lvl4pPr>
            <a:lvl5pPr lvl="4" algn="l">
              <a:lnSpc>
                <a:spcPct val="100000"/>
              </a:lnSpc>
              <a:spcBef>
                <a:spcPts val="0"/>
              </a:spcBef>
              <a:spcAft>
                <a:spcPts val="0"/>
              </a:spcAft>
              <a:buClr>
                <a:schemeClr val="accent5"/>
              </a:buClr>
              <a:buSzPts val="2800"/>
              <a:buNone/>
              <a:defRPr>
                <a:solidFill>
                  <a:schemeClr val="accent5"/>
                </a:solidFill>
              </a:defRPr>
            </a:lvl5pPr>
            <a:lvl6pPr lvl="5" algn="l">
              <a:lnSpc>
                <a:spcPct val="100000"/>
              </a:lnSpc>
              <a:spcBef>
                <a:spcPts val="0"/>
              </a:spcBef>
              <a:spcAft>
                <a:spcPts val="0"/>
              </a:spcAft>
              <a:buClr>
                <a:schemeClr val="accent5"/>
              </a:buClr>
              <a:buSzPts val="2800"/>
              <a:buNone/>
              <a:defRPr>
                <a:solidFill>
                  <a:schemeClr val="accent5"/>
                </a:solidFill>
              </a:defRPr>
            </a:lvl6pPr>
            <a:lvl7pPr lvl="6" algn="l">
              <a:lnSpc>
                <a:spcPct val="100000"/>
              </a:lnSpc>
              <a:spcBef>
                <a:spcPts val="0"/>
              </a:spcBef>
              <a:spcAft>
                <a:spcPts val="0"/>
              </a:spcAft>
              <a:buClr>
                <a:schemeClr val="accent5"/>
              </a:buClr>
              <a:buSzPts val="2800"/>
              <a:buNone/>
              <a:defRPr>
                <a:solidFill>
                  <a:schemeClr val="accent5"/>
                </a:solidFill>
              </a:defRPr>
            </a:lvl7pPr>
            <a:lvl8pPr lvl="7" algn="l">
              <a:lnSpc>
                <a:spcPct val="100000"/>
              </a:lnSpc>
              <a:spcBef>
                <a:spcPts val="0"/>
              </a:spcBef>
              <a:spcAft>
                <a:spcPts val="0"/>
              </a:spcAft>
              <a:buClr>
                <a:schemeClr val="accent5"/>
              </a:buClr>
              <a:buSzPts val="2800"/>
              <a:buNone/>
              <a:defRPr>
                <a:solidFill>
                  <a:schemeClr val="accent5"/>
                </a:solidFill>
              </a:defRPr>
            </a:lvl8pPr>
            <a:lvl9pPr lvl="8" algn="l">
              <a:lnSpc>
                <a:spcPct val="100000"/>
              </a:lnSpc>
              <a:spcBef>
                <a:spcPts val="0"/>
              </a:spcBef>
              <a:spcAft>
                <a:spcPts val="0"/>
              </a:spcAft>
              <a:buClr>
                <a:schemeClr val="accent5"/>
              </a:buClr>
              <a:buSzPts val="2800"/>
              <a:buNone/>
              <a:defRPr>
                <a:solidFill>
                  <a:schemeClr val="accent5"/>
                </a:solidFill>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1">
  <p:cSld name="Two Columns 1">
    <p:spTree>
      <p:nvGrpSpPr>
        <p:cNvPr id="391" name="Shape 391"/>
        <p:cNvGrpSpPr/>
        <p:nvPr/>
      </p:nvGrpSpPr>
      <p:grpSpPr>
        <a:xfrm>
          <a:off x="0" y="0"/>
          <a:ext cx="0" cy="0"/>
          <a:chOff x="0" y="0"/>
          <a:chExt cx="0" cy="0"/>
        </a:xfrm>
      </p:grpSpPr>
      <p:sp>
        <p:nvSpPr>
          <p:cNvPr id="392" name="Google Shape;392;p126"/>
          <p:cNvSpPr txBox="1"/>
          <p:nvPr>
            <p:ph type="title"/>
          </p:nvPr>
        </p:nvSpPr>
        <p:spPr>
          <a:xfrm>
            <a:off x="1227150" y="2581800"/>
            <a:ext cx="2729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393" name="Google Shape;393;p126"/>
          <p:cNvSpPr txBox="1"/>
          <p:nvPr>
            <p:ph idx="1" type="body"/>
          </p:nvPr>
        </p:nvSpPr>
        <p:spPr>
          <a:xfrm>
            <a:off x="1227150" y="3280650"/>
            <a:ext cx="2729400" cy="18879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17500" lvl="1" marL="914400" algn="ctr">
              <a:lnSpc>
                <a:spcPct val="100000"/>
              </a:lnSpc>
              <a:spcBef>
                <a:spcPts val="1600"/>
              </a:spcBef>
              <a:spcAft>
                <a:spcPts val="0"/>
              </a:spcAft>
              <a:buSzPts val="1400"/>
              <a:buChar char="○"/>
              <a:defRPr/>
            </a:lvl2pPr>
            <a:lvl3pPr indent="-317500" lvl="2" marL="1371600" algn="ctr">
              <a:lnSpc>
                <a:spcPct val="100000"/>
              </a:lnSpc>
              <a:spcBef>
                <a:spcPts val="1600"/>
              </a:spcBef>
              <a:spcAft>
                <a:spcPts val="0"/>
              </a:spcAft>
              <a:buSzPts val="1400"/>
              <a:buChar char="■"/>
              <a:defRPr/>
            </a:lvl3pPr>
            <a:lvl4pPr indent="-317500" lvl="3" marL="1828800" algn="ctr">
              <a:lnSpc>
                <a:spcPct val="100000"/>
              </a:lnSpc>
              <a:spcBef>
                <a:spcPts val="1600"/>
              </a:spcBef>
              <a:spcAft>
                <a:spcPts val="0"/>
              </a:spcAft>
              <a:buSzPts val="1400"/>
              <a:buChar char="●"/>
              <a:defRPr/>
            </a:lvl4pPr>
            <a:lvl5pPr indent="-317500" lvl="4" marL="2286000" algn="ctr">
              <a:lnSpc>
                <a:spcPct val="100000"/>
              </a:lnSpc>
              <a:spcBef>
                <a:spcPts val="1600"/>
              </a:spcBef>
              <a:spcAft>
                <a:spcPts val="0"/>
              </a:spcAft>
              <a:buSzPts val="1400"/>
              <a:buChar char="○"/>
              <a:defRPr/>
            </a:lvl5pPr>
            <a:lvl6pPr indent="-317500" lvl="5" marL="2743200" algn="ctr">
              <a:lnSpc>
                <a:spcPct val="100000"/>
              </a:lnSpc>
              <a:spcBef>
                <a:spcPts val="1600"/>
              </a:spcBef>
              <a:spcAft>
                <a:spcPts val="0"/>
              </a:spcAft>
              <a:buSzPts val="1400"/>
              <a:buChar char="■"/>
              <a:defRPr/>
            </a:lvl6pPr>
            <a:lvl7pPr indent="-317500" lvl="6" marL="3200400" algn="ctr">
              <a:lnSpc>
                <a:spcPct val="100000"/>
              </a:lnSpc>
              <a:spcBef>
                <a:spcPts val="1600"/>
              </a:spcBef>
              <a:spcAft>
                <a:spcPts val="0"/>
              </a:spcAft>
              <a:buSzPts val="1400"/>
              <a:buChar char="●"/>
              <a:defRPr/>
            </a:lvl7pPr>
            <a:lvl8pPr indent="-317500" lvl="7" marL="3657600" algn="ctr">
              <a:lnSpc>
                <a:spcPct val="100000"/>
              </a:lnSpc>
              <a:spcBef>
                <a:spcPts val="1600"/>
              </a:spcBef>
              <a:spcAft>
                <a:spcPts val="0"/>
              </a:spcAft>
              <a:buSzPts val="1400"/>
              <a:buChar char="○"/>
              <a:defRPr/>
            </a:lvl8pPr>
            <a:lvl9pPr indent="-317500" lvl="8" marL="4114800" algn="ctr">
              <a:lnSpc>
                <a:spcPct val="100000"/>
              </a:lnSpc>
              <a:spcBef>
                <a:spcPts val="1600"/>
              </a:spcBef>
              <a:spcAft>
                <a:spcPts val="1600"/>
              </a:spcAft>
              <a:buSzPts val="1400"/>
              <a:buChar char="■"/>
              <a:defRPr/>
            </a:lvl9pPr>
          </a:lstStyle>
          <a:p/>
        </p:txBody>
      </p:sp>
      <p:sp>
        <p:nvSpPr>
          <p:cNvPr id="394" name="Google Shape;394;p126"/>
          <p:cNvSpPr txBox="1"/>
          <p:nvPr>
            <p:ph idx="2" type="body"/>
          </p:nvPr>
        </p:nvSpPr>
        <p:spPr>
          <a:xfrm>
            <a:off x="5187450" y="3280650"/>
            <a:ext cx="2729400" cy="18879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17500" lvl="1" marL="914400" algn="ctr">
              <a:lnSpc>
                <a:spcPct val="100000"/>
              </a:lnSpc>
              <a:spcBef>
                <a:spcPts val="1600"/>
              </a:spcBef>
              <a:spcAft>
                <a:spcPts val="0"/>
              </a:spcAft>
              <a:buSzPts val="1400"/>
              <a:buChar char="○"/>
              <a:defRPr/>
            </a:lvl2pPr>
            <a:lvl3pPr indent="-317500" lvl="2" marL="1371600" algn="ctr">
              <a:lnSpc>
                <a:spcPct val="100000"/>
              </a:lnSpc>
              <a:spcBef>
                <a:spcPts val="1600"/>
              </a:spcBef>
              <a:spcAft>
                <a:spcPts val="0"/>
              </a:spcAft>
              <a:buSzPts val="1400"/>
              <a:buChar char="■"/>
              <a:defRPr/>
            </a:lvl3pPr>
            <a:lvl4pPr indent="-317500" lvl="3" marL="1828800" algn="ctr">
              <a:lnSpc>
                <a:spcPct val="100000"/>
              </a:lnSpc>
              <a:spcBef>
                <a:spcPts val="1600"/>
              </a:spcBef>
              <a:spcAft>
                <a:spcPts val="0"/>
              </a:spcAft>
              <a:buSzPts val="1400"/>
              <a:buChar char="●"/>
              <a:defRPr/>
            </a:lvl4pPr>
            <a:lvl5pPr indent="-317500" lvl="4" marL="2286000" algn="ctr">
              <a:lnSpc>
                <a:spcPct val="100000"/>
              </a:lnSpc>
              <a:spcBef>
                <a:spcPts val="1600"/>
              </a:spcBef>
              <a:spcAft>
                <a:spcPts val="0"/>
              </a:spcAft>
              <a:buSzPts val="1400"/>
              <a:buChar char="○"/>
              <a:defRPr/>
            </a:lvl5pPr>
            <a:lvl6pPr indent="-317500" lvl="5" marL="2743200" algn="ctr">
              <a:lnSpc>
                <a:spcPct val="100000"/>
              </a:lnSpc>
              <a:spcBef>
                <a:spcPts val="1600"/>
              </a:spcBef>
              <a:spcAft>
                <a:spcPts val="0"/>
              </a:spcAft>
              <a:buSzPts val="1400"/>
              <a:buChar char="■"/>
              <a:defRPr/>
            </a:lvl6pPr>
            <a:lvl7pPr indent="-317500" lvl="6" marL="3200400" algn="ctr">
              <a:lnSpc>
                <a:spcPct val="100000"/>
              </a:lnSpc>
              <a:spcBef>
                <a:spcPts val="1600"/>
              </a:spcBef>
              <a:spcAft>
                <a:spcPts val="0"/>
              </a:spcAft>
              <a:buSzPts val="1400"/>
              <a:buChar char="●"/>
              <a:defRPr/>
            </a:lvl7pPr>
            <a:lvl8pPr indent="-317500" lvl="7" marL="3657600" algn="ctr">
              <a:lnSpc>
                <a:spcPct val="100000"/>
              </a:lnSpc>
              <a:spcBef>
                <a:spcPts val="1600"/>
              </a:spcBef>
              <a:spcAft>
                <a:spcPts val="0"/>
              </a:spcAft>
              <a:buSzPts val="1400"/>
              <a:buChar char="○"/>
              <a:defRPr/>
            </a:lvl8pPr>
            <a:lvl9pPr indent="-317500" lvl="8" marL="4114800" algn="ctr">
              <a:lnSpc>
                <a:spcPct val="100000"/>
              </a:lnSpc>
              <a:spcBef>
                <a:spcPts val="1600"/>
              </a:spcBef>
              <a:spcAft>
                <a:spcPts val="1600"/>
              </a:spcAft>
              <a:buSzPts val="1400"/>
              <a:buChar char="■"/>
              <a:defRPr/>
            </a:lvl9pPr>
          </a:lstStyle>
          <a:p/>
        </p:txBody>
      </p:sp>
      <p:sp>
        <p:nvSpPr>
          <p:cNvPr id="395" name="Google Shape;395;p126"/>
          <p:cNvSpPr txBox="1"/>
          <p:nvPr>
            <p:ph idx="3" type="title"/>
          </p:nvPr>
        </p:nvSpPr>
        <p:spPr>
          <a:xfrm>
            <a:off x="5187450" y="2581800"/>
            <a:ext cx="2729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2" name="Shape 22"/>
        <p:cNvGrpSpPr/>
        <p:nvPr/>
      </p:nvGrpSpPr>
      <p:grpSpPr>
        <a:xfrm>
          <a:off x="0" y="0"/>
          <a:ext cx="0" cy="0"/>
          <a:chOff x="0" y="0"/>
          <a:chExt cx="0" cy="0"/>
        </a:xfrm>
      </p:grpSpPr>
      <p:sp>
        <p:nvSpPr>
          <p:cNvPr id="23" name="Google Shape;23;p49"/>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24" name="Google Shape;24;p49"/>
          <p:cNvSpPr txBox="1"/>
          <p:nvPr>
            <p:ph idx="1" type="body"/>
          </p:nvPr>
        </p:nvSpPr>
        <p:spPr>
          <a:xfrm>
            <a:off x="720000" y="1152475"/>
            <a:ext cx="33222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rgbClr val="434343"/>
              </a:buClr>
              <a:buSzPts val="1400"/>
              <a:buChar char="●"/>
              <a:defRPr sz="1400">
                <a:solidFill>
                  <a:srgbClr val="434343"/>
                </a:solidFill>
              </a:defRPr>
            </a:lvl1pPr>
            <a:lvl2pPr indent="-304800" lvl="1" marL="914400" algn="l">
              <a:lnSpc>
                <a:spcPct val="115000"/>
              </a:lnSpc>
              <a:spcBef>
                <a:spcPts val="0"/>
              </a:spcBef>
              <a:spcAft>
                <a:spcPts val="0"/>
              </a:spcAft>
              <a:buClr>
                <a:srgbClr val="434343"/>
              </a:buClr>
              <a:buSzPts val="1200"/>
              <a:buChar char="○"/>
              <a:defRPr>
                <a:solidFill>
                  <a:srgbClr val="434343"/>
                </a:solidFill>
              </a:defRPr>
            </a:lvl2pPr>
            <a:lvl3pPr indent="-304800" lvl="2" marL="1371600" algn="l">
              <a:lnSpc>
                <a:spcPct val="115000"/>
              </a:lnSpc>
              <a:spcBef>
                <a:spcPts val="0"/>
              </a:spcBef>
              <a:spcAft>
                <a:spcPts val="0"/>
              </a:spcAft>
              <a:buClr>
                <a:srgbClr val="434343"/>
              </a:buClr>
              <a:buSzPts val="1200"/>
              <a:buChar char="■"/>
              <a:defRPr>
                <a:solidFill>
                  <a:srgbClr val="434343"/>
                </a:solidFill>
              </a:defRPr>
            </a:lvl3pPr>
            <a:lvl4pPr indent="-304800" lvl="3" marL="1828800" algn="l">
              <a:lnSpc>
                <a:spcPct val="115000"/>
              </a:lnSpc>
              <a:spcBef>
                <a:spcPts val="0"/>
              </a:spcBef>
              <a:spcAft>
                <a:spcPts val="0"/>
              </a:spcAft>
              <a:buClr>
                <a:srgbClr val="434343"/>
              </a:buClr>
              <a:buSzPts val="1200"/>
              <a:buChar char="●"/>
              <a:defRPr>
                <a:solidFill>
                  <a:srgbClr val="434343"/>
                </a:solidFill>
              </a:defRPr>
            </a:lvl4pPr>
            <a:lvl5pPr indent="-304800" lvl="4" marL="2286000" algn="l">
              <a:lnSpc>
                <a:spcPct val="115000"/>
              </a:lnSpc>
              <a:spcBef>
                <a:spcPts val="0"/>
              </a:spcBef>
              <a:spcAft>
                <a:spcPts val="0"/>
              </a:spcAft>
              <a:buClr>
                <a:srgbClr val="434343"/>
              </a:buClr>
              <a:buSzPts val="1200"/>
              <a:buChar char="○"/>
              <a:defRPr>
                <a:solidFill>
                  <a:srgbClr val="434343"/>
                </a:solidFill>
              </a:defRPr>
            </a:lvl5pPr>
            <a:lvl6pPr indent="-304800" lvl="5" marL="2743200" algn="l">
              <a:lnSpc>
                <a:spcPct val="115000"/>
              </a:lnSpc>
              <a:spcBef>
                <a:spcPts val="0"/>
              </a:spcBef>
              <a:spcAft>
                <a:spcPts val="0"/>
              </a:spcAft>
              <a:buClr>
                <a:srgbClr val="434343"/>
              </a:buClr>
              <a:buSzPts val="1200"/>
              <a:buChar char="■"/>
              <a:defRPr>
                <a:solidFill>
                  <a:srgbClr val="434343"/>
                </a:solidFill>
              </a:defRPr>
            </a:lvl6pPr>
            <a:lvl7pPr indent="-304800" lvl="6" marL="3200400" algn="l">
              <a:lnSpc>
                <a:spcPct val="115000"/>
              </a:lnSpc>
              <a:spcBef>
                <a:spcPts val="0"/>
              </a:spcBef>
              <a:spcAft>
                <a:spcPts val="0"/>
              </a:spcAft>
              <a:buClr>
                <a:srgbClr val="434343"/>
              </a:buClr>
              <a:buSzPts val="1200"/>
              <a:buChar char="●"/>
              <a:defRPr>
                <a:solidFill>
                  <a:srgbClr val="434343"/>
                </a:solidFill>
              </a:defRPr>
            </a:lvl7pPr>
            <a:lvl8pPr indent="-304800" lvl="7" marL="3657600" algn="l">
              <a:lnSpc>
                <a:spcPct val="115000"/>
              </a:lnSpc>
              <a:spcBef>
                <a:spcPts val="0"/>
              </a:spcBef>
              <a:spcAft>
                <a:spcPts val="0"/>
              </a:spcAft>
              <a:buClr>
                <a:srgbClr val="434343"/>
              </a:buClr>
              <a:buSzPts val="1200"/>
              <a:buChar char="○"/>
              <a:defRPr>
                <a:solidFill>
                  <a:srgbClr val="434343"/>
                </a:solidFill>
              </a:defRPr>
            </a:lvl8pPr>
            <a:lvl9pPr indent="-304800" lvl="8" marL="4114800" algn="l">
              <a:lnSpc>
                <a:spcPct val="115000"/>
              </a:lnSpc>
              <a:spcBef>
                <a:spcPts val="0"/>
              </a:spcBef>
              <a:spcAft>
                <a:spcPts val="0"/>
              </a:spcAft>
              <a:buClr>
                <a:srgbClr val="434343"/>
              </a:buClr>
              <a:buSzPts val="1200"/>
              <a:buChar char="■"/>
              <a:defRPr>
                <a:solidFill>
                  <a:srgbClr val="434343"/>
                </a:solidFill>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1">
  <p:cSld name="Section 1">
    <p:spTree>
      <p:nvGrpSpPr>
        <p:cNvPr id="396" name="Shape 396"/>
        <p:cNvGrpSpPr/>
        <p:nvPr/>
      </p:nvGrpSpPr>
      <p:grpSpPr>
        <a:xfrm>
          <a:off x="0" y="0"/>
          <a:ext cx="0" cy="0"/>
          <a:chOff x="0" y="0"/>
          <a:chExt cx="0" cy="0"/>
        </a:xfrm>
      </p:grpSpPr>
      <p:sp>
        <p:nvSpPr>
          <p:cNvPr id="397" name="Google Shape;397;p127"/>
          <p:cNvSpPr/>
          <p:nvPr/>
        </p:nvSpPr>
        <p:spPr>
          <a:xfrm>
            <a:off x="6399100" y="-10200"/>
            <a:ext cx="2771700" cy="51639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127"/>
          <p:cNvSpPr txBox="1"/>
          <p:nvPr>
            <p:ph type="title"/>
          </p:nvPr>
        </p:nvSpPr>
        <p:spPr>
          <a:xfrm>
            <a:off x="3770750" y="2560525"/>
            <a:ext cx="4229400" cy="841800"/>
          </a:xfrm>
          <a:prstGeom prst="rect">
            <a:avLst/>
          </a:prstGeom>
          <a:noFill/>
          <a:ln>
            <a:noFill/>
          </a:ln>
        </p:spPr>
        <p:txBody>
          <a:bodyPr anchorCtr="0" anchor="ctr" bIns="91425" lIns="91425" spcFirstLastPara="1" rIns="91425" wrap="square" tIns="91425">
            <a:noAutofit/>
          </a:bodyPr>
          <a:lstStyle>
            <a:lvl1pPr lvl="0" algn="r">
              <a:lnSpc>
                <a:spcPct val="80000"/>
              </a:lnSpc>
              <a:spcBef>
                <a:spcPts val="0"/>
              </a:spcBef>
              <a:spcAft>
                <a:spcPts val="0"/>
              </a:spcAft>
              <a:buSzPts val="4800"/>
              <a:buNone/>
              <a:defRPr sz="4800"/>
            </a:lvl1pPr>
            <a:lvl2pPr lvl="1" algn="r">
              <a:lnSpc>
                <a:spcPct val="100000"/>
              </a:lnSpc>
              <a:spcBef>
                <a:spcPts val="0"/>
              </a:spcBef>
              <a:spcAft>
                <a:spcPts val="0"/>
              </a:spcAft>
              <a:buSzPts val="3600"/>
              <a:buNone/>
              <a:defRPr sz="3600"/>
            </a:lvl2pPr>
            <a:lvl3pPr lvl="2" algn="r">
              <a:lnSpc>
                <a:spcPct val="100000"/>
              </a:lnSpc>
              <a:spcBef>
                <a:spcPts val="0"/>
              </a:spcBef>
              <a:spcAft>
                <a:spcPts val="0"/>
              </a:spcAft>
              <a:buSzPts val="3600"/>
              <a:buNone/>
              <a:defRPr sz="3600"/>
            </a:lvl3pPr>
            <a:lvl4pPr lvl="3" algn="r">
              <a:lnSpc>
                <a:spcPct val="100000"/>
              </a:lnSpc>
              <a:spcBef>
                <a:spcPts val="0"/>
              </a:spcBef>
              <a:spcAft>
                <a:spcPts val="0"/>
              </a:spcAft>
              <a:buSzPts val="3600"/>
              <a:buNone/>
              <a:defRPr sz="3600"/>
            </a:lvl4pPr>
            <a:lvl5pPr lvl="4" algn="r">
              <a:lnSpc>
                <a:spcPct val="100000"/>
              </a:lnSpc>
              <a:spcBef>
                <a:spcPts val="0"/>
              </a:spcBef>
              <a:spcAft>
                <a:spcPts val="0"/>
              </a:spcAft>
              <a:buSzPts val="3600"/>
              <a:buNone/>
              <a:defRPr sz="3600"/>
            </a:lvl5pPr>
            <a:lvl6pPr lvl="5" algn="r">
              <a:lnSpc>
                <a:spcPct val="100000"/>
              </a:lnSpc>
              <a:spcBef>
                <a:spcPts val="0"/>
              </a:spcBef>
              <a:spcAft>
                <a:spcPts val="0"/>
              </a:spcAft>
              <a:buSzPts val="3600"/>
              <a:buNone/>
              <a:defRPr sz="3600"/>
            </a:lvl6pPr>
            <a:lvl7pPr lvl="6" algn="r">
              <a:lnSpc>
                <a:spcPct val="100000"/>
              </a:lnSpc>
              <a:spcBef>
                <a:spcPts val="0"/>
              </a:spcBef>
              <a:spcAft>
                <a:spcPts val="0"/>
              </a:spcAft>
              <a:buSzPts val="3600"/>
              <a:buNone/>
              <a:defRPr sz="3600"/>
            </a:lvl7pPr>
            <a:lvl8pPr lvl="7" algn="r">
              <a:lnSpc>
                <a:spcPct val="100000"/>
              </a:lnSpc>
              <a:spcBef>
                <a:spcPts val="0"/>
              </a:spcBef>
              <a:spcAft>
                <a:spcPts val="0"/>
              </a:spcAft>
              <a:buSzPts val="3600"/>
              <a:buNone/>
              <a:defRPr sz="3600"/>
            </a:lvl8pPr>
            <a:lvl9pPr lvl="8" algn="r">
              <a:lnSpc>
                <a:spcPct val="100000"/>
              </a:lnSpc>
              <a:spcBef>
                <a:spcPts val="0"/>
              </a:spcBef>
              <a:spcAft>
                <a:spcPts val="0"/>
              </a:spcAft>
              <a:buSzPts val="3600"/>
              <a:buNone/>
              <a:defRPr sz="3600"/>
            </a:lvl9pPr>
          </a:lstStyle>
          <a:p/>
        </p:txBody>
      </p:sp>
      <p:sp>
        <p:nvSpPr>
          <p:cNvPr id="399" name="Google Shape;399;p127"/>
          <p:cNvSpPr txBox="1"/>
          <p:nvPr>
            <p:ph idx="2" type="title"/>
          </p:nvPr>
        </p:nvSpPr>
        <p:spPr>
          <a:xfrm>
            <a:off x="5488278" y="945225"/>
            <a:ext cx="2511900" cy="7893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7200"/>
              <a:buNone/>
              <a:defRPr sz="7200"/>
            </a:lvl1pPr>
            <a:lvl2pPr lvl="1" algn="r">
              <a:lnSpc>
                <a:spcPct val="100000"/>
              </a:lnSpc>
              <a:spcBef>
                <a:spcPts val="0"/>
              </a:spcBef>
              <a:spcAft>
                <a:spcPts val="0"/>
              </a:spcAft>
              <a:buSzPts val="7200"/>
              <a:buNone/>
              <a:defRPr sz="7200"/>
            </a:lvl2pPr>
            <a:lvl3pPr lvl="2" algn="r">
              <a:lnSpc>
                <a:spcPct val="100000"/>
              </a:lnSpc>
              <a:spcBef>
                <a:spcPts val="0"/>
              </a:spcBef>
              <a:spcAft>
                <a:spcPts val="0"/>
              </a:spcAft>
              <a:buSzPts val="7200"/>
              <a:buNone/>
              <a:defRPr sz="7200"/>
            </a:lvl3pPr>
            <a:lvl4pPr lvl="3" algn="r">
              <a:lnSpc>
                <a:spcPct val="100000"/>
              </a:lnSpc>
              <a:spcBef>
                <a:spcPts val="0"/>
              </a:spcBef>
              <a:spcAft>
                <a:spcPts val="0"/>
              </a:spcAft>
              <a:buSzPts val="7200"/>
              <a:buNone/>
              <a:defRPr sz="7200"/>
            </a:lvl4pPr>
            <a:lvl5pPr lvl="4" algn="r">
              <a:lnSpc>
                <a:spcPct val="100000"/>
              </a:lnSpc>
              <a:spcBef>
                <a:spcPts val="0"/>
              </a:spcBef>
              <a:spcAft>
                <a:spcPts val="0"/>
              </a:spcAft>
              <a:buSzPts val="7200"/>
              <a:buNone/>
              <a:defRPr sz="7200"/>
            </a:lvl5pPr>
            <a:lvl6pPr lvl="5" algn="r">
              <a:lnSpc>
                <a:spcPct val="100000"/>
              </a:lnSpc>
              <a:spcBef>
                <a:spcPts val="0"/>
              </a:spcBef>
              <a:spcAft>
                <a:spcPts val="0"/>
              </a:spcAft>
              <a:buSzPts val="7200"/>
              <a:buNone/>
              <a:defRPr sz="7200"/>
            </a:lvl6pPr>
            <a:lvl7pPr lvl="6" algn="r">
              <a:lnSpc>
                <a:spcPct val="100000"/>
              </a:lnSpc>
              <a:spcBef>
                <a:spcPts val="0"/>
              </a:spcBef>
              <a:spcAft>
                <a:spcPts val="0"/>
              </a:spcAft>
              <a:buSzPts val="7200"/>
              <a:buNone/>
              <a:defRPr sz="7200"/>
            </a:lvl7pPr>
            <a:lvl8pPr lvl="7" algn="r">
              <a:lnSpc>
                <a:spcPct val="100000"/>
              </a:lnSpc>
              <a:spcBef>
                <a:spcPts val="0"/>
              </a:spcBef>
              <a:spcAft>
                <a:spcPts val="0"/>
              </a:spcAft>
              <a:buSzPts val="7200"/>
              <a:buNone/>
              <a:defRPr sz="7200"/>
            </a:lvl8pPr>
            <a:lvl9pPr lvl="8" algn="r">
              <a:lnSpc>
                <a:spcPct val="100000"/>
              </a:lnSpc>
              <a:spcBef>
                <a:spcPts val="0"/>
              </a:spcBef>
              <a:spcAft>
                <a:spcPts val="0"/>
              </a:spcAft>
              <a:buSzPts val="7200"/>
              <a:buNone/>
              <a:defRPr sz="7200"/>
            </a:lvl9pPr>
          </a:lstStyle>
          <a:p/>
        </p:txBody>
      </p:sp>
      <p:sp>
        <p:nvSpPr>
          <p:cNvPr id="400" name="Google Shape;400;p127"/>
          <p:cNvSpPr txBox="1"/>
          <p:nvPr>
            <p:ph idx="1" type="subTitle"/>
          </p:nvPr>
        </p:nvSpPr>
        <p:spPr>
          <a:xfrm>
            <a:off x="4821078" y="3591825"/>
            <a:ext cx="3179100" cy="5382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600"/>
              <a:buNone/>
              <a:defRPr sz="1600"/>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Four Columns">
  <p:cSld name="Title + Four Columns">
    <p:spTree>
      <p:nvGrpSpPr>
        <p:cNvPr id="401" name="Shape 401"/>
        <p:cNvGrpSpPr/>
        <p:nvPr/>
      </p:nvGrpSpPr>
      <p:grpSpPr>
        <a:xfrm>
          <a:off x="0" y="0"/>
          <a:ext cx="0" cy="0"/>
          <a:chOff x="0" y="0"/>
          <a:chExt cx="0" cy="0"/>
        </a:xfrm>
      </p:grpSpPr>
      <p:sp>
        <p:nvSpPr>
          <p:cNvPr id="402" name="Google Shape;402;p128"/>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128"/>
          <p:cNvSpPr txBox="1"/>
          <p:nvPr>
            <p:ph type="title"/>
          </p:nvPr>
        </p:nvSpPr>
        <p:spPr>
          <a:xfrm>
            <a:off x="848834" y="1778275"/>
            <a:ext cx="17316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4800"/>
              <a:buNone/>
              <a:defRPr sz="4800">
                <a:solidFill>
                  <a:srgbClr val="FDDCAE"/>
                </a:solidFill>
              </a:defRPr>
            </a:lvl1pPr>
            <a:lvl2pPr lvl="1" algn="ctr">
              <a:lnSpc>
                <a:spcPct val="100000"/>
              </a:lnSpc>
              <a:spcBef>
                <a:spcPts val="0"/>
              </a:spcBef>
              <a:spcAft>
                <a:spcPts val="0"/>
              </a:spcAft>
              <a:buClr>
                <a:srgbClr val="FDDCAE"/>
              </a:buClr>
              <a:buSzPts val="4800"/>
              <a:buNone/>
              <a:defRPr sz="4800">
                <a:solidFill>
                  <a:srgbClr val="FDDCAE"/>
                </a:solidFill>
              </a:defRPr>
            </a:lvl2pPr>
            <a:lvl3pPr lvl="2" algn="ctr">
              <a:lnSpc>
                <a:spcPct val="100000"/>
              </a:lnSpc>
              <a:spcBef>
                <a:spcPts val="0"/>
              </a:spcBef>
              <a:spcAft>
                <a:spcPts val="0"/>
              </a:spcAft>
              <a:buClr>
                <a:srgbClr val="FDDCAE"/>
              </a:buClr>
              <a:buSzPts val="4800"/>
              <a:buNone/>
              <a:defRPr sz="4800">
                <a:solidFill>
                  <a:srgbClr val="FDDCAE"/>
                </a:solidFill>
              </a:defRPr>
            </a:lvl3pPr>
            <a:lvl4pPr lvl="3" algn="ctr">
              <a:lnSpc>
                <a:spcPct val="100000"/>
              </a:lnSpc>
              <a:spcBef>
                <a:spcPts val="0"/>
              </a:spcBef>
              <a:spcAft>
                <a:spcPts val="0"/>
              </a:spcAft>
              <a:buClr>
                <a:srgbClr val="FDDCAE"/>
              </a:buClr>
              <a:buSzPts val="4800"/>
              <a:buNone/>
              <a:defRPr sz="4800">
                <a:solidFill>
                  <a:srgbClr val="FDDCAE"/>
                </a:solidFill>
              </a:defRPr>
            </a:lvl4pPr>
            <a:lvl5pPr lvl="4" algn="ctr">
              <a:lnSpc>
                <a:spcPct val="100000"/>
              </a:lnSpc>
              <a:spcBef>
                <a:spcPts val="0"/>
              </a:spcBef>
              <a:spcAft>
                <a:spcPts val="0"/>
              </a:spcAft>
              <a:buClr>
                <a:srgbClr val="FDDCAE"/>
              </a:buClr>
              <a:buSzPts val="4800"/>
              <a:buNone/>
              <a:defRPr sz="4800">
                <a:solidFill>
                  <a:srgbClr val="FDDCAE"/>
                </a:solidFill>
              </a:defRPr>
            </a:lvl5pPr>
            <a:lvl6pPr lvl="5" algn="ctr">
              <a:lnSpc>
                <a:spcPct val="100000"/>
              </a:lnSpc>
              <a:spcBef>
                <a:spcPts val="0"/>
              </a:spcBef>
              <a:spcAft>
                <a:spcPts val="0"/>
              </a:spcAft>
              <a:buClr>
                <a:srgbClr val="FDDCAE"/>
              </a:buClr>
              <a:buSzPts val="4800"/>
              <a:buNone/>
              <a:defRPr sz="4800">
                <a:solidFill>
                  <a:srgbClr val="FDDCAE"/>
                </a:solidFill>
              </a:defRPr>
            </a:lvl6pPr>
            <a:lvl7pPr lvl="6" algn="ctr">
              <a:lnSpc>
                <a:spcPct val="100000"/>
              </a:lnSpc>
              <a:spcBef>
                <a:spcPts val="0"/>
              </a:spcBef>
              <a:spcAft>
                <a:spcPts val="0"/>
              </a:spcAft>
              <a:buClr>
                <a:srgbClr val="FDDCAE"/>
              </a:buClr>
              <a:buSzPts val="4800"/>
              <a:buNone/>
              <a:defRPr sz="4800">
                <a:solidFill>
                  <a:srgbClr val="FDDCAE"/>
                </a:solidFill>
              </a:defRPr>
            </a:lvl7pPr>
            <a:lvl8pPr lvl="7" algn="ctr">
              <a:lnSpc>
                <a:spcPct val="100000"/>
              </a:lnSpc>
              <a:spcBef>
                <a:spcPts val="0"/>
              </a:spcBef>
              <a:spcAft>
                <a:spcPts val="0"/>
              </a:spcAft>
              <a:buClr>
                <a:srgbClr val="FDDCAE"/>
              </a:buClr>
              <a:buSzPts val="4800"/>
              <a:buNone/>
              <a:defRPr sz="4800">
                <a:solidFill>
                  <a:srgbClr val="FDDCAE"/>
                </a:solidFill>
              </a:defRPr>
            </a:lvl8pPr>
            <a:lvl9pPr lvl="8" algn="ctr">
              <a:lnSpc>
                <a:spcPct val="100000"/>
              </a:lnSpc>
              <a:spcBef>
                <a:spcPts val="0"/>
              </a:spcBef>
              <a:spcAft>
                <a:spcPts val="0"/>
              </a:spcAft>
              <a:buClr>
                <a:srgbClr val="FDDCAE"/>
              </a:buClr>
              <a:buSzPts val="4800"/>
              <a:buNone/>
              <a:defRPr sz="4800">
                <a:solidFill>
                  <a:srgbClr val="FDDCAE"/>
                </a:solidFill>
              </a:defRPr>
            </a:lvl9pPr>
          </a:lstStyle>
          <a:p/>
        </p:txBody>
      </p:sp>
      <p:sp>
        <p:nvSpPr>
          <p:cNvPr id="404" name="Google Shape;404;p128"/>
          <p:cNvSpPr txBox="1"/>
          <p:nvPr>
            <p:ph idx="2"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05" name="Google Shape;405;p128"/>
          <p:cNvSpPr txBox="1"/>
          <p:nvPr>
            <p:ph idx="3" type="title"/>
          </p:nvPr>
        </p:nvSpPr>
        <p:spPr>
          <a:xfrm>
            <a:off x="832859" y="2974025"/>
            <a:ext cx="1763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06" name="Google Shape;406;p128"/>
          <p:cNvSpPr txBox="1"/>
          <p:nvPr>
            <p:ph idx="1" type="subTitle"/>
          </p:nvPr>
        </p:nvSpPr>
        <p:spPr>
          <a:xfrm>
            <a:off x="832859" y="3318125"/>
            <a:ext cx="17634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07" name="Google Shape;407;p128"/>
          <p:cNvSpPr txBox="1"/>
          <p:nvPr>
            <p:ph idx="4" type="title"/>
          </p:nvPr>
        </p:nvSpPr>
        <p:spPr>
          <a:xfrm>
            <a:off x="2753786" y="1778275"/>
            <a:ext cx="17316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4800"/>
              <a:buNone/>
              <a:defRPr sz="4800">
                <a:solidFill>
                  <a:srgbClr val="FDDCAE"/>
                </a:solidFill>
              </a:defRPr>
            </a:lvl1pPr>
            <a:lvl2pPr lvl="1" algn="ctr">
              <a:lnSpc>
                <a:spcPct val="100000"/>
              </a:lnSpc>
              <a:spcBef>
                <a:spcPts val="0"/>
              </a:spcBef>
              <a:spcAft>
                <a:spcPts val="0"/>
              </a:spcAft>
              <a:buClr>
                <a:srgbClr val="FDDCAE"/>
              </a:buClr>
              <a:buSzPts val="4800"/>
              <a:buNone/>
              <a:defRPr sz="4800">
                <a:solidFill>
                  <a:srgbClr val="FDDCAE"/>
                </a:solidFill>
              </a:defRPr>
            </a:lvl2pPr>
            <a:lvl3pPr lvl="2" algn="ctr">
              <a:lnSpc>
                <a:spcPct val="100000"/>
              </a:lnSpc>
              <a:spcBef>
                <a:spcPts val="0"/>
              </a:spcBef>
              <a:spcAft>
                <a:spcPts val="0"/>
              </a:spcAft>
              <a:buClr>
                <a:srgbClr val="FDDCAE"/>
              </a:buClr>
              <a:buSzPts val="4800"/>
              <a:buNone/>
              <a:defRPr sz="4800">
                <a:solidFill>
                  <a:srgbClr val="FDDCAE"/>
                </a:solidFill>
              </a:defRPr>
            </a:lvl3pPr>
            <a:lvl4pPr lvl="3" algn="ctr">
              <a:lnSpc>
                <a:spcPct val="100000"/>
              </a:lnSpc>
              <a:spcBef>
                <a:spcPts val="0"/>
              </a:spcBef>
              <a:spcAft>
                <a:spcPts val="0"/>
              </a:spcAft>
              <a:buClr>
                <a:srgbClr val="FDDCAE"/>
              </a:buClr>
              <a:buSzPts val="4800"/>
              <a:buNone/>
              <a:defRPr sz="4800">
                <a:solidFill>
                  <a:srgbClr val="FDDCAE"/>
                </a:solidFill>
              </a:defRPr>
            </a:lvl4pPr>
            <a:lvl5pPr lvl="4" algn="ctr">
              <a:lnSpc>
                <a:spcPct val="100000"/>
              </a:lnSpc>
              <a:spcBef>
                <a:spcPts val="0"/>
              </a:spcBef>
              <a:spcAft>
                <a:spcPts val="0"/>
              </a:spcAft>
              <a:buClr>
                <a:srgbClr val="FDDCAE"/>
              </a:buClr>
              <a:buSzPts val="4800"/>
              <a:buNone/>
              <a:defRPr sz="4800">
                <a:solidFill>
                  <a:srgbClr val="FDDCAE"/>
                </a:solidFill>
              </a:defRPr>
            </a:lvl5pPr>
            <a:lvl6pPr lvl="5" algn="ctr">
              <a:lnSpc>
                <a:spcPct val="100000"/>
              </a:lnSpc>
              <a:spcBef>
                <a:spcPts val="0"/>
              </a:spcBef>
              <a:spcAft>
                <a:spcPts val="0"/>
              </a:spcAft>
              <a:buClr>
                <a:srgbClr val="FDDCAE"/>
              </a:buClr>
              <a:buSzPts val="4800"/>
              <a:buNone/>
              <a:defRPr sz="4800">
                <a:solidFill>
                  <a:srgbClr val="FDDCAE"/>
                </a:solidFill>
              </a:defRPr>
            </a:lvl6pPr>
            <a:lvl7pPr lvl="6" algn="ctr">
              <a:lnSpc>
                <a:spcPct val="100000"/>
              </a:lnSpc>
              <a:spcBef>
                <a:spcPts val="0"/>
              </a:spcBef>
              <a:spcAft>
                <a:spcPts val="0"/>
              </a:spcAft>
              <a:buClr>
                <a:srgbClr val="FDDCAE"/>
              </a:buClr>
              <a:buSzPts val="4800"/>
              <a:buNone/>
              <a:defRPr sz="4800">
                <a:solidFill>
                  <a:srgbClr val="FDDCAE"/>
                </a:solidFill>
              </a:defRPr>
            </a:lvl7pPr>
            <a:lvl8pPr lvl="7" algn="ctr">
              <a:lnSpc>
                <a:spcPct val="100000"/>
              </a:lnSpc>
              <a:spcBef>
                <a:spcPts val="0"/>
              </a:spcBef>
              <a:spcAft>
                <a:spcPts val="0"/>
              </a:spcAft>
              <a:buClr>
                <a:srgbClr val="FDDCAE"/>
              </a:buClr>
              <a:buSzPts val="4800"/>
              <a:buNone/>
              <a:defRPr sz="4800">
                <a:solidFill>
                  <a:srgbClr val="FDDCAE"/>
                </a:solidFill>
              </a:defRPr>
            </a:lvl8pPr>
            <a:lvl9pPr lvl="8" algn="ctr">
              <a:lnSpc>
                <a:spcPct val="100000"/>
              </a:lnSpc>
              <a:spcBef>
                <a:spcPts val="0"/>
              </a:spcBef>
              <a:spcAft>
                <a:spcPts val="0"/>
              </a:spcAft>
              <a:buClr>
                <a:srgbClr val="FDDCAE"/>
              </a:buClr>
              <a:buSzPts val="4800"/>
              <a:buNone/>
              <a:defRPr sz="4800">
                <a:solidFill>
                  <a:srgbClr val="FDDCAE"/>
                </a:solidFill>
              </a:defRPr>
            </a:lvl9pPr>
          </a:lstStyle>
          <a:p/>
        </p:txBody>
      </p:sp>
      <p:sp>
        <p:nvSpPr>
          <p:cNvPr id="408" name="Google Shape;408;p128"/>
          <p:cNvSpPr txBox="1"/>
          <p:nvPr>
            <p:ph idx="5" type="title"/>
          </p:nvPr>
        </p:nvSpPr>
        <p:spPr>
          <a:xfrm>
            <a:off x="2737811" y="2974025"/>
            <a:ext cx="1763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09" name="Google Shape;409;p128"/>
          <p:cNvSpPr txBox="1"/>
          <p:nvPr>
            <p:ph idx="6" type="subTitle"/>
          </p:nvPr>
        </p:nvSpPr>
        <p:spPr>
          <a:xfrm>
            <a:off x="2737811" y="3318125"/>
            <a:ext cx="17634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10" name="Google Shape;410;p128"/>
          <p:cNvSpPr txBox="1"/>
          <p:nvPr>
            <p:ph idx="7" type="title"/>
          </p:nvPr>
        </p:nvSpPr>
        <p:spPr>
          <a:xfrm>
            <a:off x="4658747" y="1778275"/>
            <a:ext cx="17316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4800"/>
              <a:buNone/>
              <a:defRPr sz="4800">
                <a:solidFill>
                  <a:srgbClr val="FDDCAE"/>
                </a:solidFill>
              </a:defRPr>
            </a:lvl1pPr>
            <a:lvl2pPr lvl="1" algn="ctr">
              <a:lnSpc>
                <a:spcPct val="100000"/>
              </a:lnSpc>
              <a:spcBef>
                <a:spcPts val="0"/>
              </a:spcBef>
              <a:spcAft>
                <a:spcPts val="0"/>
              </a:spcAft>
              <a:buClr>
                <a:srgbClr val="FDDCAE"/>
              </a:buClr>
              <a:buSzPts val="4800"/>
              <a:buNone/>
              <a:defRPr sz="4800">
                <a:solidFill>
                  <a:srgbClr val="FDDCAE"/>
                </a:solidFill>
              </a:defRPr>
            </a:lvl2pPr>
            <a:lvl3pPr lvl="2" algn="ctr">
              <a:lnSpc>
                <a:spcPct val="100000"/>
              </a:lnSpc>
              <a:spcBef>
                <a:spcPts val="0"/>
              </a:spcBef>
              <a:spcAft>
                <a:spcPts val="0"/>
              </a:spcAft>
              <a:buClr>
                <a:srgbClr val="FDDCAE"/>
              </a:buClr>
              <a:buSzPts val="4800"/>
              <a:buNone/>
              <a:defRPr sz="4800">
                <a:solidFill>
                  <a:srgbClr val="FDDCAE"/>
                </a:solidFill>
              </a:defRPr>
            </a:lvl3pPr>
            <a:lvl4pPr lvl="3" algn="ctr">
              <a:lnSpc>
                <a:spcPct val="100000"/>
              </a:lnSpc>
              <a:spcBef>
                <a:spcPts val="0"/>
              </a:spcBef>
              <a:spcAft>
                <a:spcPts val="0"/>
              </a:spcAft>
              <a:buClr>
                <a:srgbClr val="FDDCAE"/>
              </a:buClr>
              <a:buSzPts val="4800"/>
              <a:buNone/>
              <a:defRPr sz="4800">
                <a:solidFill>
                  <a:srgbClr val="FDDCAE"/>
                </a:solidFill>
              </a:defRPr>
            </a:lvl4pPr>
            <a:lvl5pPr lvl="4" algn="ctr">
              <a:lnSpc>
                <a:spcPct val="100000"/>
              </a:lnSpc>
              <a:spcBef>
                <a:spcPts val="0"/>
              </a:spcBef>
              <a:spcAft>
                <a:spcPts val="0"/>
              </a:spcAft>
              <a:buClr>
                <a:srgbClr val="FDDCAE"/>
              </a:buClr>
              <a:buSzPts val="4800"/>
              <a:buNone/>
              <a:defRPr sz="4800">
                <a:solidFill>
                  <a:srgbClr val="FDDCAE"/>
                </a:solidFill>
              </a:defRPr>
            </a:lvl5pPr>
            <a:lvl6pPr lvl="5" algn="ctr">
              <a:lnSpc>
                <a:spcPct val="100000"/>
              </a:lnSpc>
              <a:spcBef>
                <a:spcPts val="0"/>
              </a:spcBef>
              <a:spcAft>
                <a:spcPts val="0"/>
              </a:spcAft>
              <a:buClr>
                <a:srgbClr val="FDDCAE"/>
              </a:buClr>
              <a:buSzPts val="4800"/>
              <a:buNone/>
              <a:defRPr sz="4800">
                <a:solidFill>
                  <a:srgbClr val="FDDCAE"/>
                </a:solidFill>
              </a:defRPr>
            </a:lvl6pPr>
            <a:lvl7pPr lvl="6" algn="ctr">
              <a:lnSpc>
                <a:spcPct val="100000"/>
              </a:lnSpc>
              <a:spcBef>
                <a:spcPts val="0"/>
              </a:spcBef>
              <a:spcAft>
                <a:spcPts val="0"/>
              </a:spcAft>
              <a:buClr>
                <a:srgbClr val="FDDCAE"/>
              </a:buClr>
              <a:buSzPts val="4800"/>
              <a:buNone/>
              <a:defRPr sz="4800">
                <a:solidFill>
                  <a:srgbClr val="FDDCAE"/>
                </a:solidFill>
              </a:defRPr>
            </a:lvl7pPr>
            <a:lvl8pPr lvl="7" algn="ctr">
              <a:lnSpc>
                <a:spcPct val="100000"/>
              </a:lnSpc>
              <a:spcBef>
                <a:spcPts val="0"/>
              </a:spcBef>
              <a:spcAft>
                <a:spcPts val="0"/>
              </a:spcAft>
              <a:buClr>
                <a:srgbClr val="FDDCAE"/>
              </a:buClr>
              <a:buSzPts val="4800"/>
              <a:buNone/>
              <a:defRPr sz="4800">
                <a:solidFill>
                  <a:srgbClr val="FDDCAE"/>
                </a:solidFill>
              </a:defRPr>
            </a:lvl8pPr>
            <a:lvl9pPr lvl="8" algn="ctr">
              <a:lnSpc>
                <a:spcPct val="100000"/>
              </a:lnSpc>
              <a:spcBef>
                <a:spcPts val="0"/>
              </a:spcBef>
              <a:spcAft>
                <a:spcPts val="0"/>
              </a:spcAft>
              <a:buClr>
                <a:srgbClr val="FDDCAE"/>
              </a:buClr>
              <a:buSzPts val="4800"/>
              <a:buNone/>
              <a:defRPr sz="4800">
                <a:solidFill>
                  <a:srgbClr val="FDDCAE"/>
                </a:solidFill>
              </a:defRPr>
            </a:lvl9pPr>
          </a:lstStyle>
          <a:p/>
        </p:txBody>
      </p:sp>
      <p:sp>
        <p:nvSpPr>
          <p:cNvPr id="411" name="Google Shape;411;p128"/>
          <p:cNvSpPr txBox="1"/>
          <p:nvPr>
            <p:ph idx="8" type="title"/>
          </p:nvPr>
        </p:nvSpPr>
        <p:spPr>
          <a:xfrm>
            <a:off x="4642772" y="2974025"/>
            <a:ext cx="1763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12" name="Google Shape;412;p128"/>
          <p:cNvSpPr txBox="1"/>
          <p:nvPr>
            <p:ph idx="9" type="subTitle"/>
          </p:nvPr>
        </p:nvSpPr>
        <p:spPr>
          <a:xfrm>
            <a:off x="4642772" y="3318125"/>
            <a:ext cx="17634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13" name="Google Shape;413;p128"/>
          <p:cNvSpPr txBox="1"/>
          <p:nvPr>
            <p:ph idx="13" type="title"/>
          </p:nvPr>
        </p:nvSpPr>
        <p:spPr>
          <a:xfrm>
            <a:off x="6563716" y="1778275"/>
            <a:ext cx="1731600" cy="121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FDDCAE"/>
              </a:buClr>
              <a:buSzPts val="4800"/>
              <a:buNone/>
              <a:defRPr sz="4800">
                <a:solidFill>
                  <a:srgbClr val="FDDCAE"/>
                </a:solidFill>
              </a:defRPr>
            </a:lvl1pPr>
            <a:lvl2pPr lvl="1" algn="ctr">
              <a:lnSpc>
                <a:spcPct val="100000"/>
              </a:lnSpc>
              <a:spcBef>
                <a:spcPts val="0"/>
              </a:spcBef>
              <a:spcAft>
                <a:spcPts val="0"/>
              </a:spcAft>
              <a:buClr>
                <a:srgbClr val="FDDCAE"/>
              </a:buClr>
              <a:buSzPts val="4800"/>
              <a:buNone/>
              <a:defRPr sz="4800">
                <a:solidFill>
                  <a:srgbClr val="FDDCAE"/>
                </a:solidFill>
              </a:defRPr>
            </a:lvl2pPr>
            <a:lvl3pPr lvl="2" algn="ctr">
              <a:lnSpc>
                <a:spcPct val="100000"/>
              </a:lnSpc>
              <a:spcBef>
                <a:spcPts val="0"/>
              </a:spcBef>
              <a:spcAft>
                <a:spcPts val="0"/>
              </a:spcAft>
              <a:buClr>
                <a:srgbClr val="FDDCAE"/>
              </a:buClr>
              <a:buSzPts val="4800"/>
              <a:buNone/>
              <a:defRPr sz="4800">
                <a:solidFill>
                  <a:srgbClr val="FDDCAE"/>
                </a:solidFill>
              </a:defRPr>
            </a:lvl3pPr>
            <a:lvl4pPr lvl="3" algn="ctr">
              <a:lnSpc>
                <a:spcPct val="100000"/>
              </a:lnSpc>
              <a:spcBef>
                <a:spcPts val="0"/>
              </a:spcBef>
              <a:spcAft>
                <a:spcPts val="0"/>
              </a:spcAft>
              <a:buClr>
                <a:srgbClr val="FDDCAE"/>
              </a:buClr>
              <a:buSzPts val="4800"/>
              <a:buNone/>
              <a:defRPr sz="4800">
                <a:solidFill>
                  <a:srgbClr val="FDDCAE"/>
                </a:solidFill>
              </a:defRPr>
            </a:lvl4pPr>
            <a:lvl5pPr lvl="4" algn="ctr">
              <a:lnSpc>
                <a:spcPct val="100000"/>
              </a:lnSpc>
              <a:spcBef>
                <a:spcPts val="0"/>
              </a:spcBef>
              <a:spcAft>
                <a:spcPts val="0"/>
              </a:spcAft>
              <a:buClr>
                <a:srgbClr val="FDDCAE"/>
              </a:buClr>
              <a:buSzPts val="4800"/>
              <a:buNone/>
              <a:defRPr sz="4800">
                <a:solidFill>
                  <a:srgbClr val="FDDCAE"/>
                </a:solidFill>
              </a:defRPr>
            </a:lvl5pPr>
            <a:lvl6pPr lvl="5" algn="ctr">
              <a:lnSpc>
                <a:spcPct val="100000"/>
              </a:lnSpc>
              <a:spcBef>
                <a:spcPts val="0"/>
              </a:spcBef>
              <a:spcAft>
                <a:spcPts val="0"/>
              </a:spcAft>
              <a:buClr>
                <a:srgbClr val="FDDCAE"/>
              </a:buClr>
              <a:buSzPts val="4800"/>
              <a:buNone/>
              <a:defRPr sz="4800">
                <a:solidFill>
                  <a:srgbClr val="FDDCAE"/>
                </a:solidFill>
              </a:defRPr>
            </a:lvl6pPr>
            <a:lvl7pPr lvl="6" algn="ctr">
              <a:lnSpc>
                <a:spcPct val="100000"/>
              </a:lnSpc>
              <a:spcBef>
                <a:spcPts val="0"/>
              </a:spcBef>
              <a:spcAft>
                <a:spcPts val="0"/>
              </a:spcAft>
              <a:buClr>
                <a:srgbClr val="FDDCAE"/>
              </a:buClr>
              <a:buSzPts val="4800"/>
              <a:buNone/>
              <a:defRPr sz="4800">
                <a:solidFill>
                  <a:srgbClr val="FDDCAE"/>
                </a:solidFill>
              </a:defRPr>
            </a:lvl7pPr>
            <a:lvl8pPr lvl="7" algn="ctr">
              <a:lnSpc>
                <a:spcPct val="100000"/>
              </a:lnSpc>
              <a:spcBef>
                <a:spcPts val="0"/>
              </a:spcBef>
              <a:spcAft>
                <a:spcPts val="0"/>
              </a:spcAft>
              <a:buClr>
                <a:srgbClr val="FDDCAE"/>
              </a:buClr>
              <a:buSzPts val="4800"/>
              <a:buNone/>
              <a:defRPr sz="4800">
                <a:solidFill>
                  <a:srgbClr val="FDDCAE"/>
                </a:solidFill>
              </a:defRPr>
            </a:lvl8pPr>
            <a:lvl9pPr lvl="8" algn="ctr">
              <a:lnSpc>
                <a:spcPct val="100000"/>
              </a:lnSpc>
              <a:spcBef>
                <a:spcPts val="0"/>
              </a:spcBef>
              <a:spcAft>
                <a:spcPts val="0"/>
              </a:spcAft>
              <a:buClr>
                <a:srgbClr val="FDDCAE"/>
              </a:buClr>
              <a:buSzPts val="4800"/>
              <a:buNone/>
              <a:defRPr sz="4800">
                <a:solidFill>
                  <a:srgbClr val="FDDCAE"/>
                </a:solidFill>
              </a:defRPr>
            </a:lvl9pPr>
          </a:lstStyle>
          <a:p/>
        </p:txBody>
      </p:sp>
      <p:sp>
        <p:nvSpPr>
          <p:cNvPr id="414" name="Google Shape;414;p128"/>
          <p:cNvSpPr txBox="1"/>
          <p:nvPr>
            <p:ph idx="14" type="title"/>
          </p:nvPr>
        </p:nvSpPr>
        <p:spPr>
          <a:xfrm>
            <a:off x="6547741" y="2974025"/>
            <a:ext cx="1763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15" name="Google Shape;415;p128"/>
          <p:cNvSpPr txBox="1"/>
          <p:nvPr>
            <p:ph idx="15" type="subTitle"/>
          </p:nvPr>
        </p:nvSpPr>
        <p:spPr>
          <a:xfrm>
            <a:off x="6547741" y="3318125"/>
            <a:ext cx="17634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2">
  <p:cSld name="Section 2">
    <p:spTree>
      <p:nvGrpSpPr>
        <p:cNvPr id="416" name="Shape 416"/>
        <p:cNvGrpSpPr/>
        <p:nvPr/>
      </p:nvGrpSpPr>
      <p:grpSpPr>
        <a:xfrm>
          <a:off x="0" y="0"/>
          <a:ext cx="0" cy="0"/>
          <a:chOff x="0" y="0"/>
          <a:chExt cx="0" cy="0"/>
        </a:xfrm>
      </p:grpSpPr>
      <p:sp>
        <p:nvSpPr>
          <p:cNvPr id="417" name="Google Shape;417;p129"/>
          <p:cNvSpPr/>
          <p:nvPr/>
        </p:nvSpPr>
        <p:spPr>
          <a:xfrm>
            <a:off x="0" y="-10200"/>
            <a:ext cx="9170700" cy="1845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29"/>
          <p:cNvSpPr txBox="1"/>
          <p:nvPr>
            <p:ph type="title"/>
          </p:nvPr>
        </p:nvSpPr>
        <p:spPr>
          <a:xfrm>
            <a:off x="2457300" y="2560525"/>
            <a:ext cx="4229400" cy="841800"/>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419" name="Google Shape;419;p129"/>
          <p:cNvSpPr txBox="1"/>
          <p:nvPr>
            <p:ph idx="2" type="title"/>
          </p:nvPr>
        </p:nvSpPr>
        <p:spPr>
          <a:xfrm>
            <a:off x="3316050" y="945225"/>
            <a:ext cx="2511900" cy="789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7200"/>
              <a:buNone/>
              <a:defRPr sz="7200"/>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p:txBody>
      </p:sp>
      <p:sp>
        <p:nvSpPr>
          <p:cNvPr id="420" name="Google Shape;420;p129"/>
          <p:cNvSpPr txBox="1"/>
          <p:nvPr>
            <p:ph idx="1" type="subTitle"/>
          </p:nvPr>
        </p:nvSpPr>
        <p:spPr>
          <a:xfrm>
            <a:off x="2982450" y="3603801"/>
            <a:ext cx="31791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ix Columns">
  <p:cSld name="Title + Six Columns">
    <p:spTree>
      <p:nvGrpSpPr>
        <p:cNvPr id="421" name="Shape 421"/>
        <p:cNvGrpSpPr/>
        <p:nvPr/>
      </p:nvGrpSpPr>
      <p:grpSpPr>
        <a:xfrm>
          <a:off x="0" y="0"/>
          <a:ext cx="0" cy="0"/>
          <a:chOff x="0" y="0"/>
          <a:chExt cx="0" cy="0"/>
        </a:xfrm>
      </p:grpSpPr>
      <p:sp>
        <p:nvSpPr>
          <p:cNvPr id="422" name="Google Shape;422;p130"/>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130"/>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24" name="Google Shape;424;p130"/>
          <p:cNvSpPr txBox="1"/>
          <p:nvPr>
            <p:ph idx="2" type="title"/>
          </p:nvPr>
        </p:nvSpPr>
        <p:spPr>
          <a:xfrm>
            <a:off x="844405" y="1907225"/>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25" name="Google Shape;425;p130"/>
          <p:cNvSpPr txBox="1"/>
          <p:nvPr>
            <p:ph idx="1" type="subTitle"/>
          </p:nvPr>
        </p:nvSpPr>
        <p:spPr>
          <a:xfrm>
            <a:off x="844405" y="2251325"/>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26" name="Google Shape;426;p130"/>
          <p:cNvSpPr txBox="1"/>
          <p:nvPr>
            <p:ph idx="3" type="title"/>
          </p:nvPr>
        </p:nvSpPr>
        <p:spPr>
          <a:xfrm>
            <a:off x="3433645" y="1907225"/>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27" name="Google Shape;427;p130"/>
          <p:cNvSpPr txBox="1"/>
          <p:nvPr>
            <p:ph idx="4" type="subTitle"/>
          </p:nvPr>
        </p:nvSpPr>
        <p:spPr>
          <a:xfrm>
            <a:off x="3433645" y="2251325"/>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28" name="Google Shape;428;p130"/>
          <p:cNvSpPr txBox="1"/>
          <p:nvPr>
            <p:ph idx="5" type="title"/>
          </p:nvPr>
        </p:nvSpPr>
        <p:spPr>
          <a:xfrm>
            <a:off x="6022895" y="1907225"/>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29" name="Google Shape;429;p130"/>
          <p:cNvSpPr txBox="1"/>
          <p:nvPr>
            <p:ph idx="6" type="subTitle"/>
          </p:nvPr>
        </p:nvSpPr>
        <p:spPr>
          <a:xfrm>
            <a:off x="6022895" y="2251325"/>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0" name="Google Shape;430;p130"/>
          <p:cNvSpPr txBox="1"/>
          <p:nvPr>
            <p:ph idx="7" type="title"/>
          </p:nvPr>
        </p:nvSpPr>
        <p:spPr>
          <a:xfrm>
            <a:off x="844405" y="3610450"/>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31" name="Google Shape;431;p130"/>
          <p:cNvSpPr txBox="1"/>
          <p:nvPr>
            <p:ph idx="8" type="subTitle"/>
          </p:nvPr>
        </p:nvSpPr>
        <p:spPr>
          <a:xfrm>
            <a:off x="844405" y="3954550"/>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2" name="Google Shape;432;p130"/>
          <p:cNvSpPr txBox="1"/>
          <p:nvPr>
            <p:ph idx="9" type="title"/>
          </p:nvPr>
        </p:nvSpPr>
        <p:spPr>
          <a:xfrm>
            <a:off x="3433645" y="3610450"/>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33" name="Google Shape;433;p130"/>
          <p:cNvSpPr txBox="1"/>
          <p:nvPr>
            <p:ph idx="13" type="subTitle"/>
          </p:nvPr>
        </p:nvSpPr>
        <p:spPr>
          <a:xfrm>
            <a:off x="3433645" y="3954550"/>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4" name="Google Shape;434;p130"/>
          <p:cNvSpPr txBox="1"/>
          <p:nvPr>
            <p:ph idx="14" type="title"/>
          </p:nvPr>
        </p:nvSpPr>
        <p:spPr>
          <a:xfrm>
            <a:off x="6022895" y="3610450"/>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35" name="Google Shape;435;p130"/>
          <p:cNvSpPr txBox="1"/>
          <p:nvPr>
            <p:ph idx="15" type="subTitle"/>
          </p:nvPr>
        </p:nvSpPr>
        <p:spPr>
          <a:xfrm>
            <a:off x="6022895" y="3954550"/>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hree Columns 1">
  <p:cSld name="Title + Three Columns 1">
    <p:spTree>
      <p:nvGrpSpPr>
        <p:cNvPr id="436" name="Shape 436"/>
        <p:cNvGrpSpPr/>
        <p:nvPr/>
      </p:nvGrpSpPr>
      <p:grpSpPr>
        <a:xfrm>
          <a:off x="0" y="0"/>
          <a:ext cx="0" cy="0"/>
          <a:chOff x="0" y="0"/>
          <a:chExt cx="0" cy="0"/>
        </a:xfrm>
      </p:grpSpPr>
      <p:sp>
        <p:nvSpPr>
          <p:cNvPr id="437" name="Google Shape;437;p131"/>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131"/>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9" name="Google Shape;439;p131"/>
          <p:cNvSpPr txBox="1"/>
          <p:nvPr>
            <p:ph idx="2" type="title"/>
          </p:nvPr>
        </p:nvSpPr>
        <p:spPr>
          <a:xfrm>
            <a:off x="886469" y="2745625"/>
            <a:ext cx="2320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40" name="Google Shape;440;p131"/>
          <p:cNvSpPr txBox="1"/>
          <p:nvPr>
            <p:ph idx="1" type="body"/>
          </p:nvPr>
        </p:nvSpPr>
        <p:spPr>
          <a:xfrm>
            <a:off x="886475" y="3334275"/>
            <a:ext cx="2320800" cy="15918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1600"/>
              </a:spcBef>
              <a:spcAft>
                <a:spcPts val="0"/>
              </a:spcAft>
              <a:buSzPts val="1400"/>
              <a:buChar char="○"/>
              <a:defRPr/>
            </a:lvl2pPr>
            <a:lvl3pPr indent="-317500" lvl="2" marL="1371600" algn="l">
              <a:lnSpc>
                <a:spcPct val="100000"/>
              </a:lnSpc>
              <a:spcBef>
                <a:spcPts val="1600"/>
              </a:spcBef>
              <a:spcAft>
                <a:spcPts val="0"/>
              </a:spcAft>
              <a:buSzPts val="1400"/>
              <a:buChar char="■"/>
              <a:defRPr/>
            </a:lvl3pPr>
            <a:lvl4pPr indent="-317500" lvl="3" marL="1828800" algn="l">
              <a:lnSpc>
                <a:spcPct val="100000"/>
              </a:lnSpc>
              <a:spcBef>
                <a:spcPts val="1600"/>
              </a:spcBef>
              <a:spcAft>
                <a:spcPts val="0"/>
              </a:spcAft>
              <a:buSzPts val="1400"/>
              <a:buChar char="●"/>
              <a:defRPr/>
            </a:lvl4pPr>
            <a:lvl5pPr indent="-317500" lvl="4" marL="2286000" algn="l">
              <a:lnSpc>
                <a:spcPct val="100000"/>
              </a:lnSpc>
              <a:spcBef>
                <a:spcPts val="1600"/>
              </a:spcBef>
              <a:spcAft>
                <a:spcPts val="0"/>
              </a:spcAft>
              <a:buSzPts val="1400"/>
              <a:buChar char="○"/>
              <a:defRPr/>
            </a:lvl5pPr>
            <a:lvl6pPr indent="-317500" lvl="5" marL="2743200" algn="l">
              <a:lnSpc>
                <a:spcPct val="100000"/>
              </a:lnSpc>
              <a:spcBef>
                <a:spcPts val="1600"/>
              </a:spcBef>
              <a:spcAft>
                <a:spcPts val="0"/>
              </a:spcAft>
              <a:buSzPts val="1400"/>
              <a:buChar char="■"/>
              <a:defRPr/>
            </a:lvl6pPr>
            <a:lvl7pPr indent="-317500" lvl="6" marL="3200400" algn="l">
              <a:lnSpc>
                <a:spcPct val="100000"/>
              </a:lnSpc>
              <a:spcBef>
                <a:spcPts val="1600"/>
              </a:spcBef>
              <a:spcAft>
                <a:spcPts val="0"/>
              </a:spcAft>
              <a:buSzPts val="1400"/>
              <a:buChar char="●"/>
              <a:defRPr/>
            </a:lvl7pPr>
            <a:lvl8pPr indent="-317500" lvl="7" marL="3657600" algn="l">
              <a:lnSpc>
                <a:spcPct val="100000"/>
              </a:lnSpc>
              <a:spcBef>
                <a:spcPts val="1600"/>
              </a:spcBef>
              <a:spcAft>
                <a:spcPts val="0"/>
              </a:spcAft>
              <a:buSzPts val="1400"/>
              <a:buChar char="○"/>
              <a:defRPr/>
            </a:lvl8pPr>
            <a:lvl9pPr indent="-317500" lvl="8" marL="4114800" algn="l">
              <a:lnSpc>
                <a:spcPct val="100000"/>
              </a:lnSpc>
              <a:spcBef>
                <a:spcPts val="1600"/>
              </a:spcBef>
              <a:spcAft>
                <a:spcPts val="1600"/>
              </a:spcAft>
              <a:buSzPts val="1400"/>
              <a:buChar char="■"/>
              <a:defRPr/>
            </a:lvl9pPr>
          </a:lstStyle>
          <a:p/>
        </p:txBody>
      </p:sp>
      <p:sp>
        <p:nvSpPr>
          <p:cNvPr id="441" name="Google Shape;441;p131"/>
          <p:cNvSpPr txBox="1"/>
          <p:nvPr>
            <p:ph idx="3" type="title"/>
          </p:nvPr>
        </p:nvSpPr>
        <p:spPr>
          <a:xfrm>
            <a:off x="3411594" y="2745625"/>
            <a:ext cx="2320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42" name="Google Shape;442;p131"/>
          <p:cNvSpPr txBox="1"/>
          <p:nvPr>
            <p:ph idx="4" type="body"/>
          </p:nvPr>
        </p:nvSpPr>
        <p:spPr>
          <a:xfrm>
            <a:off x="3411600" y="3334275"/>
            <a:ext cx="2320800" cy="15918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1600"/>
              </a:spcBef>
              <a:spcAft>
                <a:spcPts val="0"/>
              </a:spcAft>
              <a:buSzPts val="1400"/>
              <a:buChar char="○"/>
              <a:defRPr/>
            </a:lvl2pPr>
            <a:lvl3pPr indent="-317500" lvl="2" marL="1371600" algn="l">
              <a:lnSpc>
                <a:spcPct val="100000"/>
              </a:lnSpc>
              <a:spcBef>
                <a:spcPts val="1600"/>
              </a:spcBef>
              <a:spcAft>
                <a:spcPts val="0"/>
              </a:spcAft>
              <a:buSzPts val="1400"/>
              <a:buChar char="■"/>
              <a:defRPr/>
            </a:lvl3pPr>
            <a:lvl4pPr indent="-317500" lvl="3" marL="1828800" algn="l">
              <a:lnSpc>
                <a:spcPct val="100000"/>
              </a:lnSpc>
              <a:spcBef>
                <a:spcPts val="1600"/>
              </a:spcBef>
              <a:spcAft>
                <a:spcPts val="0"/>
              </a:spcAft>
              <a:buSzPts val="1400"/>
              <a:buChar char="●"/>
              <a:defRPr/>
            </a:lvl4pPr>
            <a:lvl5pPr indent="-317500" lvl="4" marL="2286000" algn="l">
              <a:lnSpc>
                <a:spcPct val="100000"/>
              </a:lnSpc>
              <a:spcBef>
                <a:spcPts val="1600"/>
              </a:spcBef>
              <a:spcAft>
                <a:spcPts val="0"/>
              </a:spcAft>
              <a:buSzPts val="1400"/>
              <a:buChar char="○"/>
              <a:defRPr/>
            </a:lvl5pPr>
            <a:lvl6pPr indent="-317500" lvl="5" marL="2743200" algn="l">
              <a:lnSpc>
                <a:spcPct val="100000"/>
              </a:lnSpc>
              <a:spcBef>
                <a:spcPts val="1600"/>
              </a:spcBef>
              <a:spcAft>
                <a:spcPts val="0"/>
              </a:spcAft>
              <a:buSzPts val="1400"/>
              <a:buChar char="■"/>
              <a:defRPr/>
            </a:lvl6pPr>
            <a:lvl7pPr indent="-317500" lvl="6" marL="3200400" algn="l">
              <a:lnSpc>
                <a:spcPct val="100000"/>
              </a:lnSpc>
              <a:spcBef>
                <a:spcPts val="1600"/>
              </a:spcBef>
              <a:spcAft>
                <a:spcPts val="0"/>
              </a:spcAft>
              <a:buSzPts val="1400"/>
              <a:buChar char="●"/>
              <a:defRPr/>
            </a:lvl7pPr>
            <a:lvl8pPr indent="-317500" lvl="7" marL="3657600" algn="l">
              <a:lnSpc>
                <a:spcPct val="100000"/>
              </a:lnSpc>
              <a:spcBef>
                <a:spcPts val="1600"/>
              </a:spcBef>
              <a:spcAft>
                <a:spcPts val="0"/>
              </a:spcAft>
              <a:buSzPts val="1400"/>
              <a:buChar char="○"/>
              <a:defRPr/>
            </a:lvl8pPr>
            <a:lvl9pPr indent="-317500" lvl="8" marL="4114800" algn="l">
              <a:lnSpc>
                <a:spcPct val="100000"/>
              </a:lnSpc>
              <a:spcBef>
                <a:spcPts val="1600"/>
              </a:spcBef>
              <a:spcAft>
                <a:spcPts val="1600"/>
              </a:spcAft>
              <a:buSzPts val="1400"/>
              <a:buChar char="■"/>
              <a:defRPr/>
            </a:lvl9pPr>
          </a:lstStyle>
          <a:p/>
        </p:txBody>
      </p:sp>
      <p:sp>
        <p:nvSpPr>
          <p:cNvPr id="443" name="Google Shape;443;p131"/>
          <p:cNvSpPr txBox="1"/>
          <p:nvPr>
            <p:ph idx="5" type="title"/>
          </p:nvPr>
        </p:nvSpPr>
        <p:spPr>
          <a:xfrm>
            <a:off x="5936719" y="2745625"/>
            <a:ext cx="2320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44" name="Google Shape;444;p131"/>
          <p:cNvSpPr txBox="1"/>
          <p:nvPr>
            <p:ph idx="6" type="body"/>
          </p:nvPr>
        </p:nvSpPr>
        <p:spPr>
          <a:xfrm>
            <a:off x="5936725" y="3334275"/>
            <a:ext cx="2320800" cy="15918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1600"/>
              </a:spcBef>
              <a:spcAft>
                <a:spcPts val="0"/>
              </a:spcAft>
              <a:buSzPts val="1400"/>
              <a:buChar char="○"/>
              <a:defRPr/>
            </a:lvl2pPr>
            <a:lvl3pPr indent="-317500" lvl="2" marL="1371600" algn="l">
              <a:lnSpc>
                <a:spcPct val="100000"/>
              </a:lnSpc>
              <a:spcBef>
                <a:spcPts val="1600"/>
              </a:spcBef>
              <a:spcAft>
                <a:spcPts val="0"/>
              </a:spcAft>
              <a:buSzPts val="1400"/>
              <a:buChar char="■"/>
              <a:defRPr/>
            </a:lvl3pPr>
            <a:lvl4pPr indent="-317500" lvl="3" marL="1828800" algn="l">
              <a:lnSpc>
                <a:spcPct val="100000"/>
              </a:lnSpc>
              <a:spcBef>
                <a:spcPts val="1600"/>
              </a:spcBef>
              <a:spcAft>
                <a:spcPts val="0"/>
              </a:spcAft>
              <a:buSzPts val="1400"/>
              <a:buChar char="●"/>
              <a:defRPr/>
            </a:lvl4pPr>
            <a:lvl5pPr indent="-317500" lvl="4" marL="2286000" algn="l">
              <a:lnSpc>
                <a:spcPct val="100000"/>
              </a:lnSpc>
              <a:spcBef>
                <a:spcPts val="1600"/>
              </a:spcBef>
              <a:spcAft>
                <a:spcPts val="0"/>
              </a:spcAft>
              <a:buSzPts val="1400"/>
              <a:buChar char="○"/>
              <a:defRPr/>
            </a:lvl5pPr>
            <a:lvl6pPr indent="-317500" lvl="5" marL="2743200" algn="l">
              <a:lnSpc>
                <a:spcPct val="100000"/>
              </a:lnSpc>
              <a:spcBef>
                <a:spcPts val="1600"/>
              </a:spcBef>
              <a:spcAft>
                <a:spcPts val="0"/>
              </a:spcAft>
              <a:buSzPts val="1400"/>
              <a:buChar char="■"/>
              <a:defRPr/>
            </a:lvl6pPr>
            <a:lvl7pPr indent="-317500" lvl="6" marL="3200400" algn="l">
              <a:lnSpc>
                <a:spcPct val="100000"/>
              </a:lnSpc>
              <a:spcBef>
                <a:spcPts val="1600"/>
              </a:spcBef>
              <a:spcAft>
                <a:spcPts val="0"/>
              </a:spcAft>
              <a:buSzPts val="1400"/>
              <a:buChar char="●"/>
              <a:defRPr/>
            </a:lvl7pPr>
            <a:lvl8pPr indent="-317500" lvl="7" marL="3657600" algn="l">
              <a:lnSpc>
                <a:spcPct val="100000"/>
              </a:lnSpc>
              <a:spcBef>
                <a:spcPts val="1600"/>
              </a:spcBef>
              <a:spcAft>
                <a:spcPts val="0"/>
              </a:spcAft>
              <a:buSzPts val="1400"/>
              <a:buChar char="○"/>
              <a:defRPr/>
            </a:lvl8pPr>
            <a:lvl9pPr indent="-317500" lvl="8" marL="4114800" algn="l">
              <a:lnSpc>
                <a:spcPct val="100000"/>
              </a:lnSpc>
              <a:spcBef>
                <a:spcPts val="1600"/>
              </a:spcBef>
              <a:spcAft>
                <a:spcPts val="1600"/>
              </a:spcAft>
              <a:buSzPts val="14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3">
  <p:cSld name="Section 3">
    <p:spTree>
      <p:nvGrpSpPr>
        <p:cNvPr id="445" name="Shape 445"/>
        <p:cNvGrpSpPr/>
        <p:nvPr/>
      </p:nvGrpSpPr>
      <p:grpSpPr>
        <a:xfrm>
          <a:off x="0" y="0"/>
          <a:ext cx="0" cy="0"/>
          <a:chOff x="0" y="0"/>
          <a:chExt cx="0" cy="0"/>
        </a:xfrm>
      </p:grpSpPr>
      <p:sp>
        <p:nvSpPr>
          <p:cNvPr id="446" name="Google Shape;446;p132"/>
          <p:cNvSpPr/>
          <p:nvPr/>
        </p:nvSpPr>
        <p:spPr>
          <a:xfrm>
            <a:off x="-13350" y="1853400"/>
            <a:ext cx="9170700" cy="33459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32"/>
          <p:cNvSpPr txBox="1"/>
          <p:nvPr>
            <p:ph type="title"/>
          </p:nvPr>
        </p:nvSpPr>
        <p:spPr>
          <a:xfrm>
            <a:off x="1165031" y="2560525"/>
            <a:ext cx="4387200" cy="841800"/>
          </a:xfrm>
          <a:prstGeom prst="rect">
            <a:avLst/>
          </a:prstGeom>
          <a:noFill/>
          <a:ln>
            <a:noFill/>
          </a:ln>
        </p:spPr>
        <p:txBody>
          <a:bodyPr anchorCtr="0" anchor="ctr" bIns="91425" lIns="91425" spcFirstLastPara="1" rIns="91425" wrap="square" tIns="91425">
            <a:noAutofit/>
          </a:bodyPr>
          <a:lstStyle>
            <a:lvl1pPr lvl="0" algn="l">
              <a:lnSpc>
                <a:spcPct val="80000"/>
              </a:lnSpc>
              <a:spcBef>
                <a:spcPts val="0"/>
              </a:spcBef>
              <a:spcAft>
                <a:spcPts val="0"/>
              </a:spcAft>
              <a:buSzPts val="48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448" name="Google Shape;448;p132"/>
          <p:cNvSpPr txBox="1"/>
          <p:nvPr>
            <p:ph idx="2" type="title"/>
          </p:nvPr>
        </p:nvSpPr>
        <p:spPr>
          <a:xfrm>
            <a:off x="1165031" y="945225"/>
            <a:ext cx="2511900" cy="789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7200"/>
              <a:buNone/>
              <a:defRPr sz="7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449" name="Google Shape;449;p132"/>
          <p:cNvSpPr txBox="1"/>
          <p:nvPr>
            <p:ph idx="1" type="subTitle"/>
          </p:nvPr>
        </p:nvSpPr>
        <p:spPr>
          <a:xfrm>
            <a:off x="1165031" y="3591825"/>
            <a:ext cx="3179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hree Columns 2">
  <p:cSld name="Title + Three Columns 2">
    <p:spTree>
      <p:nvGrpSpPr>
        <p:cNvPr id="450" name="Shape 450"/>
        <p:cNvGrpSpPr/>
        <p:nvPr/>
      </p:nvGrpSpPr>
      <p:grpSpPr>
        <a:xfrm>
          <a:off x="0" y="0"/>
          <a:ext cx="0" cy="0"/>
          <a:chOff x="0" y="0"/>
          <a:chExt cx="0" cy="0"/>
        </a:xfrm>
      </p:grpSpPr>
      <p:sp>
        <p:nvSpPr>
          <p:cNvPr id="451" name="Google Shape;451;p133"/>
          <p:cNvSpPr/>
          <p:nvPr/>
        </p:nvSpPr>
        <p:spPr>
          <a:xfrm>
            <a:off x="0" y="3459250"/>
            <a:ext cx="9144000" cy="12234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133"/>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133"/>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54" name="Google Shape;454;p133"/>
          <p:cNvSpPr txBox="1"/>
          <p:nvPr>
            <p:ph idx="2" type="title"/>
          </p:nvPr>
        </p:nvSpPr>
        <p:spPr>
          <a:xfrm>
            <a:off x="844405" y="3762850"/>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55" name="Google Shape;455;p133"/>
          <p:cNvSpPr txBox="1"/>
          <p:nvPr>
            <p:ph idx="1" type="subTitle"/>
          </p:nvPr>
        </p:nvSpPr>
        <p:spPr>
          <a:xfrm>
            <a:off x="844405" y="4106950"/>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56" name="Google Shape;456;p133"/>
          <p:cNvSpPr txBox="1"/>
          <p:nvPr>
            <p:ph idx="3" type="title"/>
          </p:nvPr>
        </p:nvSpPr>
        <p:spPr>
          <a:xfrm>
            <a:off x="3433645" y="3762850"/>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57" name="Google Shape;457;p133"/>
          <p:cNvSpPr txBox="1"/>
          <p:nvPr>
            <p:ph idx="4" type="subTitle"/>
          </p:nvPr>
        </p:nvSpPr>
        <p:spPr>
          <a:xfrm>
            <a:off x="3433645" y="4106950"/>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58" name="Google Shape;458;p133"/>
          <p:cNvSpPr txBox="1"/>
          <p:nvPr>
            <p:ph idx="5" type="title"/>
          </p:nvPr>
        </p:nvSpPr>
        <p:spPr>
          <a:xfrm>
            <a:off x="6022895" y="3762850"/>
            <a:ext cx="2276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459" name="Google Shape;459;p133"/>
          <p:cNvSpPr txBox="1"/>
          <p:nvPr>
            <p:ph idx="6" type="subTitle"/>
          </p:nvPr>
        </p:nvSpPr>
        <p:spPr>
          <a:xfrm>
            <a:off x="6022895" y="4106950"/>
            <a:ext cx="22767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hree Columns 3">
  <p:cSld name="Title + Three Columns 3">
    <p:spTree>
      <p:nvGrpSpPr>
        <p:cNvPr id="460" name="Shape 460"/>
        <p:cNvGrpSpPr/>
        <p:nvPr/>
      </p:nvGrpSpPr>
      <p:grpSpPr>
        <a:xfrm>
          <a:off x="0" y="0"/>
          <a:ext cx="0" cy="0"/>
          <a:chOff x="0" y="0"/>
          <a:chExt cx="0" cy="0"/>
        </a:xfrm>
      </p:grpSpPr>
      <p:sp>
        <p:nvSpPr>
          <p:cNvPr id="461" name="Google Shape;461;p134"/>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34"/>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63" name="Google Shape;463;p134"/>
          <p:cNvSpPr txBox="1"/>
          <p:nvPr>
            <p:ph idx="2" type="title"/>
          </p:nvPr>
        </p:nvSpPr>
        <p:spPr>
          <a:xfrm>
            <a:off x="6114800" y="1503225"/>
            <a:ext cx="222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2"/>
              </a:buClr>
              <a:buSzPts val="1800"/>
              <a:buNone/>
              <a:defRPr sz="1800">
                <a:solidFill>
                  <a:schemeClr val="accen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64" name="Google Shape;464;p134"/>
          <p:cNvSpPr txBox="1"/>
          <p:nvPr>
            <p:ph idx="1" type="subTitle"/>
          </p:nvPr>
        </p:nvSpPr>
        <p:spPr>
          <a:xfrm>
            <a:off x="6114800" y="1847325"/>
            <a:ext cx="2222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5" name="Google Shape;465;p134"/>
          <p:cNvSpPr txBox="1"/>
          <p:nvPr>
            <p:ph idx="3" type="title"/>
          </p:nvPr>
        </p:nvSpPr>
        <p:spPr>
          <a:xfrm>
            <a:off x="6114800" y="2545650"/>
            <a:ext cx="222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3"/>
              </a:buClr>
              <a:buSzPts val="1800"/>
              <a:buNone/>
              <a:defRPr sz="1800">
                <a:solidFill>
                  <a:schemeClr val="accent3"/>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66" name="Google Shape;466;p134"/>
          <p:cNvSpPr txBox="1"/>
          <p:nvPr>
            <p:ph idx="4" type="subTitle"/>
          </p:nvPr>
        </p:nvSpPr>
        <p:spPr>
          <a:xfrm>
            <a:off x="6114800" y="2889750"/>
            <a:ext cx="2222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7" name="Google Shape;467;p134"/>
          <p:cNvSpPr txBox="1"/>
          <p:nvPr>
            <p:ph idx="5" type="title"/>
          </p:nvPr>
        </p:nvSpPr>
        <p:spPr>
          <a:xfrm>
            <a:off x="6114800" y="3588075"/>
            <a:ext cx="222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1800"/>
              <a:buNone/>
              <a:defRPr sz="1800">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p:txBody>
      </p:sp>
      <p:sp>
        <p:nvSpPr>
          <p:cNvPr id="468" name="Google Shape;468;p134"/>
          <p:cNvSpPr txBox="1"/>
          <p:nvPr>
            <p:ph idx="6" type="subTitle"/>
          </p:nvPr>
        </p:nvSpPr>
        <p:spPr>
          <a:xfrm>
            <a:off x="6114800" y="3932175"/>
            <a:ext cx="2222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4">
  <p:cSld name="Section 4">
    <p:spTree>
      <p:nvGrpSpPr>
        <p:cNvPr id="469" name="Shape 469"/>
        <p:cNvGrpSpPr/>
        <p:nvPr/>
      </p:nvGrpSpPr>
      <p:grpSpPr>
        <a:xfrm>
          <a:off x="0" y="0"/>
          <a:ext cx="0" cy="0"/>
          <a:chOff x="0" y="0"/>
          <a:chExt cx="0" cy="0"/>
        </a:xfrm>
      </p:grpSpPr>
      <p:sp>
        <p:nvSpPr>
          <p:cNvPr id="470" name="Google Shape;470;p135"/>
          <p:cNvSpPr/>
          <p:nvPr/>
        </p:nvSpPr>
        <p:spPr>
          <a:xfrm>
            <a:off x="2187150" y="-18300"/>
            <a:ext cx="4769700" cy="5180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35"/>
          <p:cNvSpPr txBox="1"/>
          <p:nvPr>
            <p:ph type="title"/>
          </p:nvPr>
        </p:nvSpPr>
        <p:spPr>
          <a:xfrm>
            <a:off x="2457300" y="2560525"/>
            <a:ext cx="4229400" cy="841800"/>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SzPts val="48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472" name="Google Shape;472;p135"/>
          <p:cNvSpPr txBox="1"/>
          <p:nvPr>
            <p:ph idx="2" type="title"/>
          </p:nvPr>
        </p:nvSpPr>
        <p:spPr>
          <a:xfrm>
            <a:off x="3316050" y="945225"/>
            <a:ext cx="2511900" cy="789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7200"/>
              <a:buNone/>
              <a:defRPr sz="7200"/>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p:txBody>
      </p:sp>
      <p:sp>
        <p:nvSpPr>
          <p:cNvPr id="473" name="Google Shape;473;p135"/>
          <p:cNvSpPr txBox="1"/>
          <p:nvPr>
            <p:ph idx="1" type="subTitle"/>
          </p:nvPr>
        </p:nvSpPr>
        <p:spPr>
          <a:xfrm>
            <a:off x="2982450" y="3603801"/>
            <a:ext cx="3179100" cy="538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5">
  <p:cSld name="Section 5">
    <p:spTree>
      <p:nvGrpSpPr>
        <p:cNvPr id="474" name="Shape 474"/>
        <p:cNvGrpSpPr/>
        <p:nvPr/>
      </p:nvGrpSpPr>
      <p:grpSpPr>
        <a:xfrm>
          <a:off x="0" y="0"/>
          <a:ext cx="0" cy="0"/>
          <a:chOff x="0" y="0"/>
          <a:chExt cx="0" cy="0"/>
        </a:xfrm>
      </p:grpSpPr>
      <p:sp>
        <p:nvSpPr>
          <p:cNvPr id="475" name="Google Shape;475;p136"/>
          <p:cNvSpPr/>
          <p:nvPr/>
        </p:nvSpPr>
        <p:spPr>
          <a:xfrm>
            <a:off x="-13350" y="1853400"/>
            <a:ext cx="9170700" cy="33459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136"/>
          <p:cNvSpPr txBox="1"/>
          <p:nvPr>
            <p:ph type="title"/>
          </p:nvPr>
        </p:nvSpPr>
        <p:spPr>
          <a:xfrm>
            <a:off x="3746799" y="2560525"/>
            <a:ext cx="4229400" cy="841800"/>
          </a:xfrm>
          <a:prstGeom prst="rect">
            <a:avLst/>
          </a:prstGeom>
          <a:noFill/>
          <a:ln>
            <a:noFill/>
          </a:ln>
        </p:spPr>
        <p:txBody>
          <a:bodyPr anchorCtr="0" anchor="ctr" bIns="91425" lIns="91425" spcFirstLastPara="1" rIns="91425" wrap="square" tIns="91425">
            <a:noAutofit/>
          </a:bodyPr>
          <a:lstStyle>
            <a:lvl1pPr lvl="0" algn="r">
              <a:lnSpc>
                <a:spcPct val="80000"/>
              </a:lnSpc>
              <a:spcBef>
                <a:spcPts val="0"/>
              </a:spcBef>
              <a:spcAft>
                <a:spcPts val="0"/>
              </a:spcAft>
              <a:buSzPts val="4800"/>
              <a:buNone/>
              <a:defRPr sz="4800"/>
            </a:lvl1pPr>
            <a:lvl2pPr lvl="1" algn="r">
              <a:lnSpc>
                <a:spcPct val="100000"/>
              </a:lnSpc>
              <a:spcBef>
                <a:spcPts val="0"/>
              </a:spcBef>
              <a:spcAft>
                <a:spcPts val="0"/>
              </a:spcAft>
              <a:buSzPts val="3600"/>
              <a:buNone/>
              <a:defRPr sz="3600"/>
            </a:lvl2pPr>
            <a:lvl3pPr lvl="2" algn="r">
              <a:lnSpc>
                <a:spcPct val="100000"/>
              </a:lnSpc>
              <a:spcBef>
                <a:spcPts val="0"/>
              </a:spcBef>
              <a:spcAft>
                <a:spcPts val="0"/>
              </a:spcAft>
              <a:buSzPts val="3600"/>
              <a:buNone/>
              <a:defRPr sz="3600"/>
            </a:lvl3pPr>
            <a:lvl4pPr lvl="3" algn="r">
              <a:lnSpc>
                <a:spcPct val="100000"/>
              </a:lnSpc>
              <a:spcBef>
                <a:spcPts val="0"/>
              </a:spcBef>
              <a:spcAft>
                <a:spcPts val="0"/>
              </a:spcAft>
              <a:buSzPts val="3600"/>
              <a:buNone/>
              <a:defRPr sz="3600"/>
            </a:lvl4pPr>
            <a:lvl5pPr lvl="4" algn="r">
              <a:lnSpc>
                <a:spcPct val="100000"/>
              </a:lnSpc>
              <a:spcBef>
                <a:spcPts val="0"/>
              </a:spcBef>
              <a:spcAft>
                <a:spcPts val="0"/>
              </a:spcAft>
              <a:buSzPts val="3600"/>
              <a:buNone/>
              <a:defRPr sz="3600"/>
            </a:lvl5pPr>
            <a:lvl6pPr lvl="5" algn="r">
              <a:lnSpc>
                <a:spcPct val="100000"/>
              </a:lnSpc>
              <a:spcBef>
                <a:spcPts val="0"/>
              </a:spcBef>
              <a:spcAft>
                <a:spcPts val="0"/>
              </a:spcAft>
              <a:buSzPts val="3600"/>
              <a:buNone/>
              <a:defRPr sz="3600"/>
            </a:lvl6pPr>
            <a:lvl7pPr lvl="6" algn="r">
              <a:lnSpc>
                <a:spcPct val="100000"/>
              </a:lnSpc>
              <a:spcBef>
                <a:spcPts val="0"/>
              </a:spcBef>
              <a:spcAft>
                <a:spcPts val="0"/>
              </a:spcAft>
              <a:buSzPts val="3600"/>
              <a:buNone/>
              <a:defRPr sz="3600"/>
            </a:lvl7pPr>
            <a:lvl8pPr lvl="7" algn="r">
              <a:lnSpc>
                <a:spcPct val="100000"/>
              </a:lnSpc>
              <a:spcBef>
                <a:spcPts val="0"/>
              </a:spcBef>
              <a:spcAft>
                <a:spcPts val="0"/>
              </a:spcAft>
              <a:buSzPts val="3600"/>
              <a:buNone/>
              <a:defRPr sz="3600"/>
            </a:lvl8pPr>
            <a:lvl9pPr lvl="8" algn="r">
              <a:lnSpc>
                <a:spcPct val="100000"/>
              </a:lnSpc>
              <a:spcBef>
                <a:spcPts val="0"/>
              </a:spcBef>
              <a:spcAft>
                <a:spcPts val="0"/>
              </a:spcAft>
              <a:buSzPts val="3600"/>
              <a:buNone/>
              <a:defRPr sz="3600"/>
            </a:lvl9pPr>
          </a:lstStyle>
          <a:p/>
        </p:txBody>
      </p:sp>
      <p:sp>
        <p:nvSpPr>
          <p:cNvPr id="477" name="Google Shape;477;p136"/>
          <p:cNvSpPr txBox="1"/>
          <p:nvPr>
            <p:ph idx="2" type="title"/>
          </p:nvPr>
        </p:nvSpPr>
        <p:spPr>
          <a:xfrm>
            <a:off x="5464327" y="945225"/>
            <a:ext cx="2511900" cy="7893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7200"/>
              <a:buNone/>
              <a:defRPr sz="7200"/>
            </a:lvl1pPr>
            <a:lvl2pPr lvl="1" algn="r">
              <a:lnSpc>
                <a:spcPct val="100000"/>
              </a:lnSpc>
              <a:spcBef>
                <a:spcPts val="0"/>
              </a:spcBef>
              <a:spcAft>
                <a:spcPts val="0"/>
              </a:spcAft>
              <a:buSzPts val="7200"/>
              <a:buNone/>
              <a:defRPr sz="7200"/>
            </a:lvl2pPr>
            <a:lvl3pPr lvl="2" algn="r">
              <a:lnSpc>
                <a:spcPct val="100000"/>
              </a:lnSpc>
              <a:spcBef>
                <a:spcPts val="0"/>
              </a:spcBef>
              <a:spcAft>
                <a:spcPts val="0"/>
              </a:spcAft>
              <a:buSzPts val="7200"/>
              <a:buNone/>
              <a:defRPr sz="7200"/>
            </a:lvl3pPr>
            <a:lvl4pPr lvl="3" algn="r">
              <a:lnSpc>
                <a:spcPct val="100000"/>
              </a:lnSpc>
              <a:spcBef>
                <a:spcPts val="0"/>
              </a:spcBef>
              <a:spcAft>
                <a:spcPts val="0"/>
              </a:spcAft>
              <a:buSzPts val="7200"/>
              <a:buNone/>
              <a:defRPr sz="7200"/>
            </a:lvl4pPr>
            <a:lvl5pPr lvl="4" algn="r">
              <a:lnSpc>
                <a:spcPct val="100000"/>
              </a:lnSpc>
              <a:spcBef>
                <a:spcPts val="0"/>
              </a:spcBef>
              <a:spcAft>
                <a:spcPts val="0"/>
              </a:spcAft>
              <a:buSzPts val="7200"/>
              <a:buNone/>
              <a:defRPr sz="7200"/>
            </a:lvl5pPr>
            <a:lvl6pPr lvl="5" algn="r">
              <a:lnSpc>
                <a:spcPct val="100000"/>
              </a:lnSpc>
              <a:spcBef>
                <a:spcPts val="0"/>
              </a:spcBef>
              <a:spcAft>
                <a:spcPts val="0"/>
              </a:spcAft>
              <a:buSzPts val="7200"/>
              <a:buNone/>
              <a:defRPr sz="7200"/>
            </a:lvl6pPr>
            <a:lvl7pPr lvl="6" algn="r">
              <a:lnSpc>
                <a:spcPct val="100000"/>
              </a:lnSpc>
              <a:spcBef>
                <a:spcPts val="0"/>
              </a:spcBef>
              <a:spcAft>
                <a:spcPts val="0"/>
              </a:spcAft>
              <a:buSzPts val="7200"/>
              <a:buNone/>
              <a:defRPr sz="7200"/>
            </a:lvl7pPr>
            <a:lvl8pPr lvl="7" algn="r">
              <a:lnSpc>
                <a:spcPct val="100000"/>
              </a:lnSpc>
              <a:spcBef>
                <a:spcPts val="0"/>
              </a:spcBef>
              <a:spcAft>
                <a:spcPts val="0"/>
              </a:spcAft>
              <a:buSzPts val="7200"/>
              <a:buNone/>
              <a:defRPr sz="7200"/>
            </a:lvl8pPr>
            <a:lvl9pPr lvl="8" algn="r">
              <a:lnSpc>
                <a:spcPct val="100000"/>
              </a:lnSpc>
              <a:spcBef>
                <a:spcPts val="0"/>
              </a:spcBef>
              <a:spcAft>
                <a:spcPts val="0"/>
              </a:spcAft>
              <a:buSzPts val="7200"/>
              <a:buNone/>
              <a:defRPr sz="7200"/>
            </a:lvl9pPr>
          </a:lstStyle>
          <a:p/>
        </p:txBody>
      </p:sp>
      <p:sp>
        <p:nvSpPr>
          <p:cNvPr id="478" name="Google Shape;478;p136"/>
          <p:cNvSpPr txBox="1"/>
          <p:nvPr>
            <p:ph idx="1" type="subTitle"/>
          </p:nvPr>
        </p:nvSpPr>
        <p:spPr>
          <a:xfrm>
            <a:off x="4797127" y="3603801"/>
            <a:ext cx="3179100" cy="5382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600"/>
              <a:buNone/>
              <a:defRPr sz="1600"/>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3">
  <p:cSld name="Section 3">
    <p:spTree>
      <p:nvGrpSpPr>
        <p:cNvPr id="25" name="Shape 25"/>
        <p:cNvGrpSpPr/>
        <p:nvPr/>
      </p:nvGrpSpPr>
      <p:grpSpPr>
        <a:xfrm>
          <a:off x="0" y="0"/>
          <a:ext cx="0" cy="0"/>
          <a:chOff x="0" y="0"/>
          <a:chExt cx="0" cy="0"/>
        </a:xfrm>
      </p:grpSpPr>
      <p:sp>
        <p:nvSpPr>
          <p:cNvPr id="26" name="Google Shape;26;p51"/>
          <p:cNvSpPr/>
          <p:nvPr/>
        </p:nvSpPr>
        <p:spPr>
          <a:xfrm>
            <a:off x="-13350" y="1853400"/>
            <a:ext cx="9170700" cy="33459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51"/>
          <p:cNvSpPr txBox="1"/>
          <p:nvPr>
            <p:ph type="title"/>
          </p:nvPr>
        </p:nvSpPr>
        <p:spPr>
          <a:xfrm>
            <a:off x="1165031" y="2560525"/>
            <a:ext cx="4387200" cy="841800"/>
          </a:xfrm>
          <a:prstGeom prst="rect">
            <a:avLst/>
          </a:prstGeom>
          <a:noFill/>
          <a:ln>
            <a:noFill/>
          </a:ln>
        </p:spPr>
        <p:txBody>
          <a:bodyPr anchorCtr="0" anchor="ctr" bIns="91425" lIns="91425" spcFirstLastPara="1" rIns="91425" wrap="square" tIns="91425">
            <a:noAutofit/>
          </a:bodyPr>
          <a:lstStyle>
            <a:lvl1pPr lvl="0" algn="l">
              <a:lnSpc>
                <a:spcPct val="80000"/>
              </a:lnSpc>
              <a:spcBef>
                <a:spcPts val="0"/>
              </a:spcBef>
              <a:spcAft>
                <a:spcPts val="0"/>
              </a:spcAft>
              <a:buSzPts val="48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8" name="Google Shape;28;p51"/>
          <p:cNvSpPr txBox="1"/>
          <p:nvPr>
            <p:ph idx="2" type="title"/>
          </p:nvPr>
        </p:nvSpPr>
        <p:spPr>
          <a:xfrm>
            <a:off x="1165031" y="945225"/>
            <a:ext cx="2511900" cy="789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7200"/>
              <a:buNone/>
              <a:defRPr sz="7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29" name="Google Shape;29;p51"/>
          <p:cNvSpPr txBox="1"/>
          <p:nvPr>
            <p:ph idx="1" type="subTitle"/>
          </p:nvPr>
        </p:nvSpPr>
        <p:spPr>
          <a:xfrm>
            <a:off x="1165031" y="3591825"/>
            <a:ext cx="3179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Four Columns 1">
  <p:cSld name="Title + Four Columns 1">
    <p:spTree>
      <p:nvGrpSpPr>
        <p:cNvPr id="479" name="Shape 479"/>
        <p:cNvGrpSpPr/>
        <p:nvPr/>
      </p:nvGrpSpPr>
      <p:grpSpPr>
        <a:xfrm>
          <a:off x="0" y="0"/>
          <a:ext cx="0" cy="0"/>
          <a:chOff x="0" y="0"/>
          <a:chExt cx="0" cy="0"/>
        </a:xfrm>
      </p:grpSpPr>
      <p:sp>
        <p:nvSpPr>
          <p:cNvPr id="480" name="Google Shape;480;p137"/>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37"/>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2" name="Google Shape;482;p137"/>
          <p:cNvSpPr txBox="1"/>
          <p:nvPr>
            <p:ph idx="2" type="title"/>
          </p:nvPr>
        </p:nvSpPr>
        <p:spPr>
          <a:xfrm>
            <a:off x="2091548" y="1878275"/>
            <a:ext cx="21837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3" name="Google Shape;483;p137"/>
          <p:cNvSpPr txBox="1"/>
          <p:nvPr>
            <p:ph idx="1" type="subTitle"/>
          </p:nvPr>
        </p:nvSpPr>
        <p:spPr>
          <a:xfrm>
            <a:off x="2091548" y="2190150"/>
            <a:ext cx="21837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4" name="Google Shape;484;p137"/>
          <p:cNvSpPr txBox="1"/>
          <p:nvPr>
            <p:ph idx="3" type="title"/>
          </p:nvPr>
        </p:nvSpPr>
        <p:spPr>
          <a:xfrm>
            <a:off x="2091548" y="3334950"/>
            <a:ext cx="21837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5" name="Google Shape;485;p137"/>
          <p:cNvSpPr txBox="1"/>
          <p:nvPr>
            <p:ph idx="4" type="subTitle"/>
          </p:nvPr>
        </p:nvSpPr>
        <p:spPr>
          <a:xfrm>
            <a:off x="2091548" y="3646825"/>
            <a:ext cx="21837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6" name="Google Shape;486;p137"/>
          <p:cNvSpPr txBox="1"/>
          <p:nvPr>
            <p:ph idx="5" type="title"/>
          </p:nvPr>
        </p:nvSpPr>
        <p:spPr>
          <a:xfrm>
            <a:off x="5993373" y="1878275"/>
            <a:ext cx="21837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7" name="Google Shape;487;p137"/>
          <p:cNvSpPr txBox="1"/>
          <p:nvPr>
            <p:ph idx="6" type="subTitle"/>
          </p:nvPr>
        </p:nvSpPr>
        <p:spPr>
          <a:xfrm>
            <a:off x="5993373" y="2190150"/>
            <a:ext cx="21837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8" name="Google Shape;488;p137"/>
          <p:cNvSpPr txBox="1"/>
          <p:nvPr>
            <p:ph idx="7" type="title"/>
          </p:nvPr>
        </p:nvSpPr>
        <p:spPr>
          <a:xfrm>
            <a:off x="5993373" y="3334950"/>
            <a:ext cx="21837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9" name="Google Shape;489;p137"/>
          <p:cNvSpPr txBox="1"/>
          <p:nvPr>
            <p:ph idx="8" type="subTitle"/>
          </p:nvPr>
        </p:nvSpPr>
        <p:spPr>
          <a:xfrm>
            <a:off x="5993373" y="3646825"/>
            <a:ext cx="21837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 Credits">
  <p:cSld name="Thanks + Credits">
    <p:spTree>
      <p:nvGrpSpPr>
        <p:cNvPr id="490" name="Shape 490"/>
        <p:cNvGrpSpPr/>
        <p:nvPr/>
      </p:nvGrpSpPr>
      <p:grpSpPr>
        <a:xfrm>
          <a:off x="0" y="0"/>
          <a:ext cx="0" cy="0"/>
          <a:chOff x="0" y="0"/>
          <a:chExt cx="0" cy="0"/>
        </a:xfrm>
      </p:grpSpPr>
      <p:sp>
        <p:nvSpPr>
          <p:cNvPr id="491" name="Google Shape;491;p138"/>
          <p:cNvSpPr/>
          <p:nvPr/>
        </p:nvSpPr>
        <p:spPr>
          <a:xfrm>
            <a:off x="0" y="1564125"/>
            <a:ext cx="7116300" cy="36351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138"/>
          <p:cNvSpPr txBox="1"/>
          <p:nvPr>
            <p:ph type="title"/>
          </p:nvPr>
        </p:nvSpPr>
        <p:spPr>
          <a:xfrm>
            <a:off x="1159050" y="672000"/>
            <a:ext cx="4387200" cy="841800"/>
          </a:xfrm>
          <a:prstGeom prst="rect">
            <a:avLst/>
          </a:prstGeom>
          <a:noFill/>
          <a:ln>
            <a:noFill/>
          </a:ln>
        </p:spPr>
        <p:txBody>
          <a:bodyPr anchorCtr="0" anchor="t" bIns="91425" lIns="91425" spcFirstLastPara="1" rIns="91425" wrap="square" tIns="91425">
            <a:noAutofit/>
          </a:bodyPr>
          <a:lstStyle>
            <a:lvl1pPr lvl="0" algn="l">
              <a:lnSpc>
                <a:spcPct val="80000"/>
              </a:lnSpc>
              <a:spcBef>
                <a:spcPts val="0"/>
              </a:spcBef>
              <a:spcAft>
                <a:spcPts val="0"/>
              </a:spcAft>
              <a:buSzPts val="48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493" name="Google Shape;493;p138"/>
          <p:cNvSpPr txBox="1"/>
          <p:nvPr>
            <p:ph idx="1" type="subTitle"/>
          </p:nvPr>
        </p:nvSpPr>
        <p:spPr>
          <a:xfrm>
            <a:off x="1159050" y="1954650"/>
            <a:ext cx="2946900" cy="1491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494" name="Google Shape;494;p138"/>
          <p:cNvSpPr txBox="1"/>
          <p:nvPr/>
        </p:nvSpPr>
        <p:spPr>
          <a:xfrm>
            <a:off x="1159050" y="3206775"/>
            <a:ext cx="3148800" cy="101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000"/>
              <a:buFont typeface="Arial"/>
              <a:buNone/>
            </a:pPr>
            <a:r>
              <a:rPr b="0" i="0" lang="en-US" sz="1000" u="none" cap="none" strike="noStrike">
                <a:solidFill>
                  <a:schemeClr val="accent4"/>
                </a:solidFill>
                <a:latin typeface="Open Sans"/>
                <a:ea typeface="Open Sans"/>
                <a:cs typeface="Open Sans"/>
                <a:sym typeface="Open Sans"/>
              </a:rPr>
              <a:t>CREDITS: This presentation template was created by </a:t>
            </a:r>
            <a:r>
              <a:rPr b="1" i="0" lang="en-US" sz="1000" u="none" cap="none" strike="noStrike">
                <a:solidFill>
                  <a:schemeClr val="accent4"/>
                </a:solidFill>
                <a:uFill>
                  <a:noFill/>
                </a:uFill>
                <a:latin typeface="Open Sans"/>
                <a:ea typeface="Open Sans"/>
                <a:cs typeface="Open Sans"/>
                <a:sym typeface="Open Sans"/>
                <a:hlinkClick r:id="rId2">
                  <a:extLst>
                    <a:ext uri="{A12FA001-AC4F-418D-AE19-62706E023703}">
                      <ahyp:hlinkClr val="tx"/>
                    </a:ext>
                  </a:extLst>
                </a:hlinkClick>
              </a:rPr>
              <a:t>Slidesgo</a:t>
            </a:r>
            <a:r>
              <a:rPr b="0" i="0" lang="en-US" sz="1000" u="none" cap="none" strike="noStrike">
                <a:solidFill>
                  <a:schemeClr val="accent4"/>
                </a:solidFill>
                <a:latin typeface="Open Sans"/>
                <a:ea typeface="Open Sans"/>
                <a:cs typeface="Open Sans"/>
                <a:sym typeface="Open Sans"/>
              </a:rPr>
              <a:t>, including icons by </a:t>
            </a:r>
            <a:r>
              <a:rPr b="1" i="0" lang="en-US" sz="1000" u="none" cap="none" strike="noStrike">
                <a:solidFill>
                  <a:schemeClr val="accent4"/>
                </a:solidFill>
                <a:uFill>
                  <a:noFill/>
                </a:uFill>
                <a:latin typeface="Open Sans"/>
                <a:ea typeface="Open Sans"/>
                <a:cs typeface="Open Sans"/>
                <a:sym typeface="Open Sans"/>
                <a:hlinkClick r:id="rId3">
                  <a:extLst>
                    <a:ext uri="{A12FA001-AC4F-418D-AE19-62706E023703}">
                      <ahyp:hlinkClr val="tx"/>
                    </a:ext>
                  </a:extLst>
                </a:hlinkClick>
              </a:rPr>
              <a:t>Flaticon</a:t>
            </a:r>
            <a:r>
              <a:rPr b="0" i="0" lang="en-US" sz="1000" u="none" cap="none" strike="noStrike">
                <a:solidFill>
                  <a:schemeClr val="accent4"/>
                </a:solidFill>
                <a:latin typeface="Open Sans"/>
                <a:ea typeface="Open Sans"/>
                <a:cs typeface="Open Sans"/>
                <a:sym typeface="Open Sans"/>
              </a:rPr>
              <a:t>, and infographics &amp; images by </a:t>
            </a:r>
            <a:r>
              <a:rPr b="1" i="0" lang="en-US" sz="1000" u="none" cap="none" strike="noStrike">
                <a:solidFill>
                  <a:schemeClr val="accent4"/>
                </a:solidFill>
                <a:uFill>
                  <a:noFill/>
                </a:uFill>
                <a:latin typeface="Open Sans"/>
                <a:ea typeface="Open Sans"/>
                <a:cs typeface="Open Sans"/>
                <a:sym typeface="Open Sans"/>
                <a:hlinkClick r:id="rId4">
                  <a:extLst>
                    <a:ext uri="{A12FA001-AC4F-418D-AE19-62706E023703}">
                      <ahyp:hlinkClr val="tx"/>
                    </a:ext>
                  </a:extLst>
                </a:hlinkClick>
              </a:rPr>
              <a:t>Freepik</a:t>
            </a:r>
            <a:r>
              <a:rPr b="0" i="0" lang="en-US" sz="1000" u="none" cap="none" strike="noStrike">
                <a:solidFill>
                  <a:schemeClr val="accent4"/>
                </a:solidFill>
                <a:latin typeface="Open Sans"/>
                <a:ea typeface="Open Sans"/>
                <a:cs typeface="Open Sans"/>
                <a:sym typeface="Open Sans"/>
              </a:rPr>
              <a:t>. </a:t>
            </a:r>
            <a:endParaRPr b="0" i="0" sz="1000" u="none" cap="none" strike="noStrike">
              <a:solidFill>
                <a:schemeClr val="accent4"/>
              </a:solidFill>
              <a:latin typeface="Open Sans"/>
              <a:ea typeface="Open Sans"/>
              <a:cs typeface="Open Sans"/>
              <a:sym typeface="Open Sans"/>
            </a:endParaRPr>
          </a:p>
          <a:p>
            <a:pPr indent="0" lvl="0" marL="0" marR="0" rtl="0" algn="l">
              <a:lnSpc>
                <a:spcPct val="100000"/>
              </a:lnSpc>
              <a:spcBef>
                <a:spcPts val="300"/>
              </a:spcBef>
              <a:spcAft>
                <a:spcPts val="0"/>
              </a:spcAft>
              <a:buClr>
                <a:srgbClr val="000000"/>
              </a:buClr>
              <a:buSzPts val="1000"/>
              <a:buFont typeface="Arial"/>
              <a:buNone/>
            </a:pPr>
            <a:r>
              <a:t/>
            </a:r>
            <a:endParaRPr b="1" i="0" sz="1000" u="none" cap="none" strike="noStrike">
              <a:solidFill>
                <a:schemeClr val="accent4"/>
              </a:solidFill>
              <a:latin typeface="Open Sans"/>
              <a:ea typeface="Open Sans"/>
              <a:cs typeface="Open Sans"/>
              <a:sym typeface="Open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hree Columns 3">
  <p:cSld name="Title + Three Columns 3">
    <p:spTree>
      <p:nvGrpSpPr>
        <p:cNvPr id="30" name="Shape 30"/>
        <p:cNvGrpSpPr/>
        <p:nvPr/>
      </p:nvGrpSpPr>
      <p:grpSpPr>
        <a:xfrm>
          <a:off x="0" y="0"/>
          <a:ext cx="0" cy="0"/>
          <a:chOff x="0" y="0"/>
          <a:chExt cx="0" cy="0"/>
        </a:xfrm>
      </p:grpSpPr>
      <p:sp>
        <p:nvSpPr>
          <p:cNvPr id="31" name="Google Shape;31;p52"/>
          <p:cNvSpPr/>
          <p:nvPr/>
        </p:nvSpPr>
        <p:spPr>
          <a:xfrm>
            <a:off x="0" y="0"/>
            <a:ext cx="9144000" cy="781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52"/>
          <p:cNvSpPr txBox="1"/>
          <p:nvPr>
            <p:ph type="title"/>
          </p:nvPr>
        </p:nvSpPr>
        <p:spPr>
          <a:xfrm>
            <a:off x="680525" y="445025"/>
            <a:ext cx="7066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 name="Google Shape;33;p52"/>
          <p:cNvSpPr txBox="1"/>
          <p:nvPr>
            <p:ph idx="2" type="title"/>
          </p:nvPr>
        </p:nvSpPr>
        <p:spPr>
          <a:xfrm>
            <a:off x="6114800" y="1503225"/>
            <a:ext cx="222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2"/>
              </a:buClr>
              <a:buSzPts val="1800"/>
              <a:buNone/>
              <a:defRPr sz="1800">
                <a:solidFill>
                  <a:schemeClr val="accen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 name="Google Shape;34;p52"/>
          <p:cNvSpPr txBox="1"/>
          <p:nvPr>
            <p:ph idx="1" type="subTitle"/>
          </p:nvPr>
        </p:nvSpPr>
        <p:spPr>
          <a:xfrm>
            <a:off x="6114800" y="1847325"/>
            <a:ext cx="2222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2"/>
          <p:cNvSpPr txBox="1"/>
          <p:nvPr>
            <p:ph idx="3" type="title"/>
          </p:nvPr>
        </p:nvSpPr>
        <p:spPr>
          <a:xfrm>
            <a:off x="6114800" y="2545650"/>
            <a:ext cx="222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3"/>
              </a:buClr>
              <a:buSzPts val="1800"/>
              <a:buNone/>
              <a:defRPr sz="1800">
                <a:solidFill>
                  <a:schemeClr val="accent3"/>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 name="Google Shape;36;p52"/>
          <p:cNvSpPr txBox="1"/>
          <p:nvPr>
            <p:ph idx="4" type="subTitle"/>
          </p:nvPr>
        </p:nvSpPr>
        <p:spPr>
          <a:xfrm>
            <a:off x="6114800" y="2889750"/>
            <a:ext cx="2222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2"/>
          <p:cNvSpPr txBox="1"/>
          <p:nvPr>
            <p:ph idx="5" type="title"/>
          </p:nvPr>
        </p:nvSpPr>
        <p:spPr>
          <a:xfrm>
            <a:off x="6114800" y="3588075"/>
            <a:ext cx="222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1800"/>
              <a:buNone/>
              <a:defRPr sz="1800">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p:txBody>
      </p:sp>
      <p:sp>
        <p:nvSpPr>
          <p:cNvPr id="38" name="Google Shape;38;p52"/>
          <p:cNvSpPr txBox="1"/>
          <p:nvPr>
            <p:ph idx="6" type="subTitle"/>
          </p:nvPr>
        </p:nvSpPr>
        <p:spPr>
          <a:xfrm>
            <a:off x="6114800" y="3932175"/>
            <a:ext cx="2222100" cy="538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9" name="Shape 39"/>
        <p:cNvGrpSpPr/>
        <p:nvPr/>
      </p:nvGrpSpPr>
      <p:grpSpPr>
        <a:xfrm>
          <a:off x="0" y="0"/>
          <a:ext cx="0" cy="0"/>
          <a:chOff x="0" y="0"/>
          <a:chExt cx="0" cy="0"/>
        </a:xfrm>
      </p:grpSpPr>
      <p:sp>
        <p:nvSpPr>
          <p:cNvPr id="40" name="Google Shape;40;p60"/>
          <p:cNvSpPr txBox="1"/>
          <p:nvPr>
            <p:ph idx="1" type="subTitle"/>
          </p:nvPr>
        </p:nvSpPr>
        <p:spPr>
          <a:xfrm>
            <a:off x="1181425" y="2303125"/>
            <a:ext cx="29076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Font typeface="Bebas Neue"/>
              <a:buNone/>
              <a:defRPr sz="2500">
                <a:latin typeface="Bebas Neue"/>
                <a:ea typeface="Bebas Neue"/>
                <a:cs typeface="Bebas Neue"/>
                <a:sym typeface="Bebas Neu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41" name="Google Shape;41;p60"/>
          <p:cNvSpPr txBox="1"/>
          <p:nvPr>
            <p:ph idx="2" type="subTitle"/>
          </p:nvPr>
        </p:nvSpPr>
        <p:spPr>
          <a:xfrm>
            <a:off x="4836300" y="2303125"/>
            <a:ext cx="29076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Font typeface="Bebas Neue"/>
              <a:buNone/>
              <a:defRPr sz="2500">
                <a:latin typeface="Bebas Neue"/>
                <a:ea typeface="Bebas Neue"/>
                <a:cs typeface="Bebas Neue"/>
                <a:sym typeface="Bebas Neu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42" name="Google Shape;42;p60"/>
          <p:cNvSpPr txBox="1"/>
          <p:nvPr>
            <p:ph idx="3" type="subTitle"/>
          </p:nvPr>
        </p:nvSpPr>
        <p:spPr>
          <a:xfrm>
            <a:off x="1181425" y="2917150"/>
            <a:ext cx="29076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3" name="Google Shape;43;p60"/>
          <p:cNvSpPr txBox="1"/>
          <p:nvPr>
            <p:ph idx="4" type="subTitle"/>
          </p:nvPr>
        </p:nvSpPr>
        <p:spPr>
          <a:xfrm>
            <a:off x="4836300" y="2917150"/>
            <a:ext cx="2907600" cy="7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44" name="Google Shape;44;p60"/>
          <p:cNvSpPr txBox="1"/>
          <p:nvPr>
            <p:ph type="title"/>
          </p:nvPr>
        </p:nvSpPr>
        <p:spPr>
          <a:xfrm>
            <a:off x="720000" y="445025"/>
            <a:ext cx="7704000" cy="57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5.xml"/><Relationship Id="rId22" Type="http://schemas.openxmlformats.org/officeDocument/2006/relationships/slideLayout" Target="../slideLayouts/slideLayout37.xml"/><Relationship Id="rId21" Type="http://schemas.openxmlformats.org/officeDocument/2006/relationships/slideLayout" Target="../slideLayouts/slideLayout36.xml"/><Relationship Id="rId24" Type="http://schemas.openxmlformats.org/officeDocument/2006/relationships/slideLayout" Target="../slideLayouts/slideLayout39.xml"/><Relationship Id="rId23" Type="http://schemas.openxmlformats.org/officeDocument/2006/relationships/slideLayout" Target="../slideLayouts/slideLayout38.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26" Type="http://schemas.openxmlformats.org/officeDocument/2006/relationships/slideLayout" Target="../slideLayouts/slideLayout41.xml"/><Relationship Id="rId25" Type="http://schemas.openxmlformats.org/officeDocument/2006/relationships/slideLayout" Target="../slideLayouts/slideLayout40.xml"/><Relationship Id="rId27" Type="http://schemas.openxmlformats.org/officeDocument/2006/relationships/theme" Target="../theme/theme1.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19" Type="http://schemas.openxmlformats.org/officeDocument/2006/relationships/slideLayout" Target="../slideLayouts/slideLayout34.xml"/><Relationship Id="rId18"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61.xml"/><Relationship Id="rId22" Type="http://schemas.openxmlformats.org/officeDocument/2006/relationships/slideLayout" Target="../slideLayouts/slideLayout63.xml"/><Relationship Id="rId21" Type="http://schemas.openxmlformats.org/officeDocument/2006/relationships/slideLayout" Target="../slideLayouts/slideLayout62.xml"/><Relationship Id="rId24" Type="http://schemas.openxmlformats.org/officeDocument/2006/relationships/slideLayout" Target="../slideLayouts/slideLayout65.xml"/><Relationship Id="rId23" Type="http://schemas.openxmlformats.org/officeDocument/2006/relationships/slideLayout" Target="../slideLayouts/slideLayout64.xml"/><Relationship Id="rId1" Type="http://schemas.openxmlformats.org/officeDocument/2006/relationships/slideLayout" Target="../slideLayouts/slideLayout42.xml"/><Relationship Id="rId2" Type="http://schemas.openxmlformats.org/officeDocument/2006/relationships/slideLayout" Target="../slideLayouts/slideLayout43.xml"/><Relationship Id="rId3" Type="http://schemas.openxmlformats.org/officeDocument/2006/relationships/slideLayout" Target="../slideLayouts/slideLayout44.xml"/><Relationship Id="rId4" Type="http://schemas.openxmlformats.org/officeDocument/2006/relationships/slideLayout" Target="../slideLayouts/slideLayout45.xml"/><Relationship Id="rId9" Type="http://schemas.openxmlformats.org/officeDocument/2006/relationships/slideLayout" Target="../slideLayouts/slideLayout50.xml"/><Relationship Id="rId26" Type="http://schemas.openxmlformats.org/officeDocument/2006/relationships/slideLayout" Target="../slideLayouts/slideLayout67.xml"/><Relationship Id="rId25" Type="http://schemas.openxmlformats.org/officeDocument/2006/relationships/slideLayout" Target="../slideLayouts/slideLayout66.xml"/><Relationship Id="rId28" Type="http://schemas.openxmlformats.org/officeDocument/2006/relationships/slideLayout" Target="../slideLayouts/slideLayout69.xml"/><Relationship Id="rId27" Type="http://schemas.openxmlformats.org/officeDocument/2006/relationships/slideLayout" Target="../slideLayouts/slideLayout68.xml"/><Relationship Id="rId5" Type="http://schemas.openxmlformats.org/officeDocument/2006/relationships/slideLayout" Target="../slideLayouts/slideLayout46.xml"/><Relationship Id="rId6" Type="http://schemas.openxmlformats.org/officeDocument/2006/relationships/slideLayout" Target="../slideLayouts/slideLayout47.xml"/><Relationship Id="rId29" Type="http://schemas.openxmlformats.org/officeDocument/2006/relationships/slideLayout" Target="../slideLayouts/slideLayout70.xml"/><Relationship Id="rId7" Type="http://schemas.openxmlformats.org/officeDocument/2006/relationships/slideLayout" Target="../slideLayouts/slideLayout48.xml"/><Relationship Id="rId8" Type="http://schemas.openxmlformats.org/officeDocument/2006/relationships/slideLayout" Target="../slideLayouts/slideLayout49.xml"/><Relationship Id="rId31" Type="http://schemas.openxmlformats.org/officeDocument/2006/relationships/theme" Target="../theme/theme4.xml"/><Relationship Id="rId30" Type="http://schemas.openxmlformats.org/officeDocument/2006/relationships/slideLayout" Target="../slideLayouts/slideLayout71.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13" Type="http://schemas.openxmlformats.org/officeDocument/2006/relationships/slideLayout" Target="../slideLayouts/slideLayout54.xml"/><Relationship Id="rId12" Type="http://schemas.openxmlformats.org/officeDocument/2006/relationships/slideLayout" Target="../slideLayouts/slideLayout53.xml"/><Relationship Id="rId15" Type="http://schemas.openxmlformats.org/officeDocument/2006/relationships/slideLayout" Target="../slideLayouts/slideLayout56.xml"/><Relationship Id="rId14" Type="http://schemas.openxmlformats.org/officeDocument/2006/relationships/slideLayout" Target="../slideLayouts/slideLayout55.xml"/><Relationship Id="rId17" Type="http://schemas.openxmlformats.org/officeDocument/2006/relationships/slideLayout" Target="../slideLayouts/slideLayout58.xml"/><Relationship Id="rId16" Type="http://schemas.openxmlformats.org/officeDocument/2006/relationships/slideLayout" Target="../slideLayouts/slideLayout57.xml"/><Relationship Id="rId19" Type="http://schemas.openxmlformats.org/officeDocument/2006/relationships/slideLayout" Target="../slideLayouts/slideLayout60.xml"/><Relationship Id="rId18"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3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1pPr>
            <a:lvl2pPr lvl="1"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2pPr>
            <a:lvl3pPr lvl="2"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3pPr>
            <a:lvl4pPr lvl="3"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4pPr>
            <a:lvl5pPr lvl="4"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5pPr>
            <a:lvl6pPr lvl="5"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6pPr>
            <a:lvl7pPr lvl="6"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7pPr>
            <a:lvl8pPr lvl="7"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8pPr>
            <a:lvl9pPr lvl="8" marR="0" rtl="0" algn="l">
              <a:lnSpc>
                <a:spcPct val="100000"/>
              </a:lnSpc>
              <a:spcBef>
                <a:spcPts val="0"/>
              </a:spcBef>
              <a:spcAft>
                <a:spcPts val="0"/>
              </a:spcAft>
              <a:buClr>
                <a:schemeClr val="dk1"/>
              </a:buClr>
              <a:buSzPts val="3500"/>
              <a:buFont typeface="Fira Sans Extra Condensed SemiBold"/>
              <a:buNone/>
              <a:defRPr b="0" i="0" sz="3500" u="none" cap="none" strike="noStrike">
                <a:solidFill>
                  <a:schemeClr val="dk1"/>
                </a:solidFill>
                <a:latin typeface="Fira Sans Extra Condensed SemiBold"/>
                <a:ea typeface="Fira Sans Extra Condensed SemiBold"/>
                <a:cs typeface="Fira Sans Extra Condensed SemiBold"/>
                <a:sym typeface="Fira Sans Extra Condensed SemiBold"/>
              </a:defRPr>
            </a:lvl9pPr>
          </a:lstStyle>
          <a:p/>
        </p:txBody>
      </p:sp>
      <p:sp>
        <p:nvSpPr>
          <p:cNvPr id="7" name="Google Shape;7;p3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15000"/>
              </a:lnSpc>
              <a:spcBef>
                <a:spcPts val="0"/>
              </a:spcBef>
              <a:spcAft>
                <a:spcPts val="0"/>
              </a:spcAft>
              <a:buClr>
                <a:schemeClr val="dk1"/>
              </a:buClr>
              <a:buSzPts val="1200"/>
              <a:buFont typeface="Roboto"/>
              <a:buChar char="●"/>
              <a:defRPr b="0" i="0" sz="1200" u="none" cap="none" strike="noStrike">
                <a:solidFill>
                  <a:schemeClr val="dk1"/>
                </a:solidFill>
                <a:latin typeface="Roboto"/>
                <a:ea typeface="Roboto"/>
                <a:cs typeface="Roboto"/>
                <a:sym typeface="Roboto"/>
              </a:defRPr>
            </a:lvl1pPr>
            <a:lvl2pPr indent="-304800" lvl="1" marL="914400" marR="0" rtl="0" algn="l">
              <a:lnSpc>
                <a:spcPct val="115000"/>
              </a:lnSpc>
              <a:spcBef>
                <a:spcPts val="1600"/>
              </a:spcBef>
              <a:spcAft>
                <a:spcPts val="0"/>
              </a:spcAft>
              <a:buClr>
                <a:schemeClr val="dk1"/>
              </a:buClr>
              <a:buSzPts val="1200"/>
              <a:buFont typeface="Roboto"/>
              <a:buChar char="○"/>
              <a:defRPr b="0" i="0" sz="1200" u="none" cap="none" strike="noStrike">
                <a:solidFill>
                  <a:schemeClr val="dk1"/>
                </a:solidFill>
                <a:latin typeface="Roboto"/>
                <a:ea typeface="Roboto"/>
                <a:cs typeface="Roboto"/>
                <a:sym typeface="Roboto"/>
              </a:defRPr>
            </a:lvl2pPr>
            <a:lvl3pPr indent="-304800" lvl="2" marL="1371600" marR="0" rtl="0" algn="l">
              <a:lnSpc>
                <a:spcPct val="115000"/>
              </a:lnSpc>
              <a:spcBef>
                <a:spcPts val="1600"/>
              </a:spcBef>
              <a:spcAft>
                <a:spcPts val="0"/>
              </a:spcAft>
              <a:buClr>
                <a:schemeClr val="dk1"/>
              </a:buClr>
              <a:buSzPts val="1200"/>
              <a:buFont typeface="Roboto"/>
              <a:buChar char="■"/>
              <a:defRPr b="0" i="0" sz="1200" u="none" cap="none" strike="noStrike">
                <a:solidFill>
                  <a:schemeClr val="dk1"/>
                </a:solidFill>
                <a:latin typeface="Roboto"/>
                <a:ea typeface="Roboto"/>
                <a:cs typeface="Roboto"/>
                <a:sym typeface="Roboto"/>
              </a:defRPr>
            </a:lvl3pPr>
            <a:lvl4pPr indent="-304800" lvl="3" marL="1828800" marR="0" rtl="0" algn="l">
              <a:lnSpc>
                <a:spcPct val="115000"/>
              </a:lnSpc>
              <a:spcBef>
                <a:spcPts val="1600"/>
              </a:spcBef>
              <a:spcAft>
                <a:spcPts val="0"/>
              </a:spcAft>
              <a:buClr>
                <a:schemeClr val="dk1"/>
              </a:buClr>
              <a:buSzPts val="1200"/>
              <a:buFont typeface="Roboto"/>
              <a:buChar char="●"/>
              <a:defRPr b="0" i="0" sz="1200" u="none" cap="none" strike="noStrike">
                <a:solidFill>
                  <a:schemeClr val="dk1"/>
                </a:solidFill>
                <a:latin typeface="Roboto"/>
                <a:ea typeface="Roboto"/>
                <a:cs typeface="Roboto"/>
                <a:sym typeface="Roboto"/>
              </a:defRPr>
            </a:lvl4pPr>
            <a:lvl5pPr indent="-304800" lvl="4" marL="2286000" marR="0" rtl="0" algn="l">
              <a:lnSpc>
                <a:spcPct val="115000"/>
              </a:lnSpc>
              <a:spcBef>
                <a:spcPts val="1600"/>
              </a:spcBef>
              <a:spcAft>
                <a:spcPts val="0"/>
              </a:spcAft>
              <a:buClr>
                <a:schemeClr val="dk1"/>
              </a:buClr>
              <a:buSzPts val="1200"/>
              <a:buFont typeface="Roboto"/>
              <a:buChar char="○"/>
              <a:defRPr b="0" i="0" sz="1200" u="none" cap="none" strike="noStrike">
                <a:solidFill>
                  <a:schemeClr val="dk1"/>
                </a:solidFill>
                <a:latin typeface="Roboto"/>
                <a:ea typeface="Roboto"/>
                <a:cs typeface="Roboto"/>
                <a:sym typeface="Roboto"/>
              </a:defRPr>
            </a:lvl5pPr>
            <a:lvl6pPr indent="-304800" lvl="5" marL="2743200" marR="0" rtl="0" algn="l">
              <a:lnSpc>
                <a:spcPct val="115000"/>
              </a:lnSpc>
              <a:spcBef>
                <a:spcPts val="1600"/>
              </a:spcBef>
              <a:spcAft>
                <a:spcPts val="0"/>
              </a:spcAft>
              <a:buClr>
                <a:schemeClr val="dk1"/>
              </a:buClr>
              <a:buSzPts val="1200"/>
              <a:buFont typeface="Roboto"/>
              <a:buChar char="■"/>
              <a:defRPr b="0" i="0" sz="1200" u="none" cap="none" strike="noStrike">
                <a:solidFill>
                  <a:schemeClr val="dk1"/>
                </a:solidFill>
                <a:latin typeface="Roboto"/>
                <a:ea typeface="Roboto"/>
                <a:cs typeface="Roboto"/>
                <a:sym typeface="Roboto"/>
              </a:defRPr>
            </a:lvl6pPr>
            <a:lvl7pPr indent="-304800" lvl="6" marL="3200400" marR="0" rtl="0" algn="l">
              <a:lnSpc>
                <a:spcPct val="115000"/>
              </a:lnSpc>
              <a:spcBef>
                <a:spcPts val="1600"/>
              </a:spcBef>
              <a:spcAft>
                <a:spcPts val="0"/>
              </a:spcAft>
              <a:buClr>
                <a:schemeClr val="dk1"/>
              </a:buClr>
              <a:buSzPts val="1200"/>
              <a:buFont typeface="Roboto"/>
              <a:buChar char="●"/>
              <a:defRPr b="0" i="0" sz="1200" u="none" cap="none" strike="noStrike">
                <a:solidFill>
                  <a:schemeClr val="dk1"/>
                </a:solidFill>
                <a:latin typeface="Roboto"/>
                <a:ea typeface="Roboto"/>
                <a:cs typeface="Roboto"/>
                <a:sym typeface="Roboto"/>
              </a:defRPr>
            </a:lvl7pPr>
            <a:lvl8pPr indent="-304800" lvl="7" marL="3657600" marR="0" rtl="0" algn="l">
              <a:lnSpc>
                <a:spcPct val="115000"/>
              </a:lnSpc>
              <a:spcBef>
                <a:spcPts val="1600"/>
              </a:spcBef>
              <a:spcAft>
                <a:spcPts val="0"/>
              </a:spcAft>
              <a:buClr>
                <a:schemeClr val="dk1"/>
              </a:buClr>
              <a:buSzPts val="1200"/>
              <a:buFont typeface="Roboto"/>
              <a:buChar char="○"/>
              <a:defRPr b="0" i="0" sz="1200" u="none" cap="none" strike="noStrike">
                <a:solidFill>
                  <a:schemeClr val="dk1"/>
                </a:solidFill>
                <a:latin typeface="Roboto"/>
                <a:ea typeface="Roboto"/>
                <a:cs typeface="Roboto"/>
                <a:sym typeface="Roboto"/>
              </a:defRPr>
            </a:lvl8pPr>
            <a:lvl9pPr indent="-304800" lvl="8" marL="4114800" marR="0" rtl="0" algn="l">
              <a:lnSpc>
                <a:spcPct val="115000"/>
              </a:lnSpc>
              <a:spcBef>
                <a:spcPts val="1600"/>
              </a:spcBef>
              <a:spcAft>
                <a:spcPts val="1600"/>
              </a:spcAft>
              <a:buClr>
                <a:schemeClr val="dk1"/>
              </a:buClr>
              <a:buSzPts val="1200"/>
              <a:buFont typeface="Roboto"/>
              <a:buChar char="■"/>
              <a:defRPr b="0" i="0" sz="1200" u="none" cap="none" strike="noStrike">
                <a:solidFill>
                  <a:schemeClr val="dk1"/>
                </a:solidFill>
                <a:latin typeface="Roboto"/>
                <a:ea typeface="Roboto"/>
                <a:cs typeface="Roboto"/>
                <a:sym typeface="Roboto"/>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 name="Shape 58"/>
        <p:cNvGrpSpPr/>
        <p:nvPr/>
      </p:nvGrpSpPr>
      <p:grpSpPr>
        <a:xfrm>
          <a:off x="0" y="0"/>
          <a:ext cx="0" cy="0"/>
          <a:chOff x="0" y="0"/>
          <a:chExt cx="0" cy="0"/>
        </a:xfrm>
      </p:grpSpPr>
      <p:sp>
        <p:nvSpPr>
          <p:cNvPr id="59" name="Google Shape;59;p4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1pPr>
            <a:lvl2pPr lvl="1"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2pPr>
            <a:lvl3pPr lvl="2"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3pPr>
            <a:lvl4pPr lvl="3"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4pPr>
            <a:lvl5pPr lvl="4"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5pPr>
            <a:lvl6pPr lvl="5"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6pPr>
            <a:lvl7pPr lvl="6"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7pPr>
            <a:lvl8pPr lvl="7"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8pPr>
            <a:lvl9pPr lvl="8" marR="0" rtl="0" algn="l">
              <a:lnSpc>
                <a:spcPct val="100000"/>
              </a:lnSpc>
              <a:spcBef>
                <a:spcPts val="0"/>
              </a:spcBef>
              <a:spcAft>
                <a:spcPts val="0"/>
              </a:spcAft>
              <a:buClr>
                <a:schemeClr val="dk2"/>
              </a:buClr>
              <a:buSzPts val="3500"/>
              <a:buFont typeface="Abril Fatface"/>
              <a:buNone/>
              <a:defRPr b="0" i="0" sz="3500" u="none" cap="none" strike="noStrike">
                <a:solidFill>
                  <a:schemeClr val="dk2"/>
                </a:solidFill>
                <a:latin typeface="Abril Fatface"/>
                <a:ea typeface="Abril Fatface"/>
                <a:cs typeface="Abril Fatface"/>
                <a:sym typeface="Abril Fatface"/>
              </a:defRPr>
            </a:lvl9pPr>
          </a:lstStyle>
          <a:p/>
        </p:txBody>
      </p:sp>
      <p:sp>
        <p:nvSpPr>
          <p:cNvPr id="60" name="Google Shape;60;p4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1pPr>
            <a:lvl2pPr indent="-317500" lvl="1" marL="914400" marR="0" rtl="0" algn="l">
              <a:lnSpc>
                <a:spcPct val="115000"/>
              </a:lnSpc>
              <a:spcBef>
                <a:spcPts val="1600"/>
              </a:spcBef>
              <a:spcAft>
                <a:spcPts val="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2pPr>
            <a:lvl3pPr indent="-317500" lvl="2" marL="1371600" marR="0" rtl="0" algn="l">
              <a:lnSpc>
                <a:spcPct val="115000"/>
              </a:lnSpc>
              <a:spcBef>
                <a:spcPts val="1600"/>
              </a:spcBef>
              <a:spcAft>
                <a:spcPts val="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3pPr>
            <a:lvl4pPr indent="-317500" lvl="3" marL="1828800" marR="0" rtl="0" algn="l">
              <a:lnSpc>
                <a:spcPct val="115000"/>
              </a:lnSpc>
              <a:spcBef>
                <a:spcPts val="1600"/>
              </a:spcBef>
              <a:spcAft>
                <a:spcPts val="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4pPr>
            <a:lvl5pPr indent="-317500" lvl="4" marL="2286000" marR="0" rtl="0" algn="l">
              <a:lnSpc>
                <a:spcPct val="115000"/>
              </a:lnSpc>
              <a:spcBef>
                <a:spcPts val="1600"/>
              </a:spcBef>
              <a:spcAft>
                <a:spcPts val="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5pPr>
            <a:lvl6pPr indent="-317500" lvl="5" marL="2743200" marR="0" rtl="0" algn="l">
              <a:lnSpc>
                <a:spcPct val="115000"/>
              </a:lnSpc>
              <a:spcBef>
                <a:spcPts val="1600"/>
              </a:spcBef>
              <a:spcAft>
                <a:spcPts val="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6pPr>
            <a:lvl7pPr indent="-317500" lvl="6" marL="3200400" marR="0" rtl="0" algn="l">
              <a:lnSpc>
                <a:spcPct val="115000"/>
              </a:lnSpc>
              <a:spcBef>
                <a:spcPts val="1600"/>
              </a:spcBef>
              <a:spcAft>
                <a:spcPts val="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7pPr>
            <a:lvl8pPr indent="-317500" lvl="7" marL="3657600" marR="0" rtl="0" algn="l">
              <a:lnSpc>
                <a:spcPct val="115000"/>
              </a:lnSpc>
              <a:spcBef>
                <a:spcPts val="1600"/>
              </a:spcBef>
              <a:spcAft>
                <a:spcPts val="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8pPr>
            <a:lvl9pPr indent="-317500" lvl="8" marL="4114800" marR="0" rtl="0" algn="l">
              <a:lnSpc>
                <a:spcPct val="115000"/>
              </a:lnSpc>
              <a:spcBef>
                <a:spcPts val="1600"/>
              </a:spcBef>
              <a:spcAft>
                <a:spcPts val="1600"/>
              </a:spcAft>
              <a:buClr>
                <a:schemeClr val="dk2"/>
              </a:buClr>
              <a:buSzPts val="1400"/>
              <a:buFont typeface="Fira Sans"/>
              <a:buChar char="■"/>
              <a:defRPr b="0" i="0" sz="1400" u="none" cap="none" strike="noStrike">
                <a:solidFill>
                  <a:schemeClr val="dk2"/>
                </a:solidFill>
                <a:latin typeface="Fira Sans"/>
                <a:ea typeface="Fira Sans"/>
                <a:cs typeface="Fira Sans"/>
                <a:sym typeface="Fira Sans"/>
              </a:defRPr>
            </a:lvl9pPr>
          </a:lstStyle>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90" r:id="rId2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1" name="Shape 281"/>
        <p:cNvGrpSpPr/>
        <p:nvPr/>
      </p:nvGrpSpPr>
      <p:grpSpPr>
        <a:xfrm>
          <a:off x="0" y="0"/>
          <a:ext cx="0" cy="0"/>
          <a:chOff x="0" y="0"/>
          <a:chExt cx="0" cy="0"/>
        </a:xfrm>
      </p:grpSpPr>
      <p:sp>
        <p:nvSpPr>
          <p:cNvPr id="282" name="Google Shape;282;p5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accent4"/>
              </a:buClr>
              <a:buSzPts val="2800"/>
              <a:buFont typeface="Righteous"/>
              <a:buNone/>
              <a:defRPr b="0" i="0" sz="2800" u="none" cap="none" strike="noStrike">
                <a:solidFill>
                  <a:schemeClr val="accent4"/>
                </a:solidFill>
                <a:latin typeface="Righteous"/>
                <a:ea typeface="Righteous"/>
                <a:cs typeface="Righteous"/>
                <a:sym typeface="Righteous"/>
              </a:defRPr>
            </a:lvl1pPr>
            <a:lvl2pPr lvl="1" marR="0" rtl="0" algn="l">
              <a:lnSpc>
                <a:spcPct val="100000"/>
              </a:lnSpc>
              <a:spcBef>
                <a:spcPts val="0"/>
              </a:spcBef>
              <a:spcAft>
                <a:spcPts val="0"/>
              </a:spcAft>
              <a:buClr>
                <a:schemeClr val="accent4"/>
              </a:buClr>
              <a:buSzPts val="2800"/>
              <a:buFont typeface="Arial"/>
              <a:buNone/>
              <a:defRPr b="0" i="0" sz="2800" u="none" cap="none" strike="noStrike">
                <a:solidFill>
                  <a:schemeClr val="accent4"/>
                </a:solidFill>
                <a:latin typeface="Arial"/>
                <a:ea typeface="Arial"/>
                <a:cs typeface="Arial"/>
                <a:sym typeface="Arial"/>
              </a:defRPr>
            </a:lvl2pPr>
            <a:lvl3pPr lvl="2" marR="0" rtl="0" algn="l">
              <a:lnSpc>
                <a:spcPct val="100000"/>
              </a:lnSpc>
              <a:spcBef>
                <a:spcPts val="0"/>
              </a:spcBef>
              <a:spcAft>
                <a:spcPts val="0"/>
              </a:spcAft>
              <a:buClr>
                <a:schemeClr val="accent4"/>
              </a:buClr>
              <a:buSzPts val="2800"/>
              <a:buFont typeface="Arial"/>
              <a:buNone/>
              <a:defRPr b="0" i="0" sz="2800" u="none" cap="none" strike="noStrike">
                <a:solidFill>
                  <a:schemeClr val="accent4"/>
                </a:solidFill>
                <a:latin typeface="Arial"/>
                <a:ea typeface="Arial"/>
                <a:cs typeface="Arial"/>
                <a:sym typeface="Arial"/>
              </a:defRPr>
            </a:lvl3pPr>
            <a:lvl4pPr lvl="3" marR="0" rtl="0" algn="l">
              <a:lnSpc>
                <a:spcPct val="100000"/>
              </a:lnSpc>
              <a:spcBef>
                <a:spcPts val="0"/>
              </a:spcBef>
              <a:spcAft>
                <a:spcPts val="0"/>
              </a:spcAft>
              <a:buClr>
                <a:schemeClr val="accent4"/>
              </a:buClr>
              <a:buSzPts val="2800"/>
              <a:buFont typeface="Arial"/>
              <a:buNone/>
              <a:defRPr b="0" i="0" sz="2800" u="none" cap="none" strike="noStrike">
                <a:solidFill>
                  <a:schemeClr val="accent4"/>
                </a:solidFill>
                <a:latin typeface="Arial"/>
                <a:ea typeface="Arial"/>
                <a:cs typeface="Arial"/>
                <a:sym typeface="Arial"/>
              </a:defRPr>
            </a:lvl4pPr>
            <a:lvl5pPr lvl="4" marR="0" rtl="0" algn="l">
              <a:lnSpc>
                <a:spcPct val="100000"/>
              </a:lnSpc>
              <a:spcBef>
                <a:spcPts val="0"/>
              </a:spcBef>
              <a:spcAft>
                <a:spcPts val="0"/>
              </a:spcAft>
              <a:buClr>
                <a:schemeClr val="accent4"/>
              </a:buClr>
              <a:buSzPts val="2800"/>
              <a:buFont typeface="Arial"/>
              <a:buNone/>
              <a:defRPr b="0" i="0" sz="2800" u="none" cap="none" strike="noStrike">
                <a:solidFill>
                  <a:schemeClr val="accent4"/>
                </a:solidFill>
                <a:latin typeface="Arial"/>
                <a:ea typeface="Arial"/>
                <a:cs typeface="Arial"/>
                <a:sym typeface="Arial"/>
              </a:defRPr>
            </a:lvl5pPr>
            <a:lvl6pPr lvl="5" marR="0" rtl="0" algn="l">
              <a:lnSpc>
                <a:spcPct val="100000"/>
              </a:lnSpc>
              <a:spcBef>
                <a:spcPts val="0"/>
              </a:spcBef>
              <a:spcAft>
                <a:spcPts val="0"/>
              </a:spcAft>
              <a:buClr>
                <a:schemeClr val="accent4"/>
              </a:buClr>
              <a:buSzPts val="2800"/>
              <a:buFont typeface="Arial"/>
              <a:buNone/>
              <a:defRPr b="0" i="0" sz="2800" u="none" cap="none" strike="noStrike">
                <a:solidFill>
                  <a:schemeClr val="accent4"/>
                </a:solidFill>
                <a:latin typeface="Arial"/>
                <a:ea typeface="Arial"/>
                <a:cs typeface="Arial"/>
                <a:sym typeface="Arial"/>
              </a:defRPr>
            </a:lvl6pPr>
            <a:lvl7pPr lvl="6" marR="0" rtl="0" algn="l">
              <a:lnSpc>
                <a:spcPct val="100000"/>
              </a:lnSpc>
              <a:spcBef>
                <a:spcPts val="0"/>
              </a:spcBef>
              <a:spcAft>
                <a:spcPts val="0"/>
              </a:spcAft>
              <a:buClr>
                <a:schemeClr val="accent4"/>
              </a:buClr>
              <a:buSzPts val="2800"/>
              <a:buFont typeface="Arial"/>
              <a:buNone/>
              <a:defRPr b="0" i="0" sz="2800" u="none" cap="none" strike="noStrike">
                <a:solidFill>
                  <a:schemeClr val="accent4"/>
                </a:solidFill>
                <a:latin typeface="Arial"/>
                <a:ea typeface="Arial"/>
                <a:cs typeface="Arial"/>
                <a:sym typeface="Arial"/>
              </a:defRPr>
            </a:lvl7pPr>
            <a:lvl8pPr lvl="7" marR="0" rtl="0" algn="l">
              <a:lnSpc>
                <a:spcPct val="100000"/>
              </a:lnSpc>
              <a:spcBef>
                <a:spcPts val="0"/>
              </a:spcBef>
              <a:spcAft>
                <a:spcPts val="0"/>
              </a:spcAft>
              <a:buClr>
                <a:schemeClr val="accent4"/>
              </a:buClr>
              <a:buSzPts val="2800"/>
              <a:buFont typeface="Arial"/>
              <a:buNone/>
              <a:defRPr b="0" i="0" sz="2800" u="none" cap="none" strike="noStrike">
                <a:solidFill>
                  <a:schemeClr val="accent4"/>
                </a:solidFill>
                <a:latin typeface="Arial"/>
                <a:ea typeface="Arial"/>
                <a:cs typeface="Arial"/>
                <a:sym typeface="Arial"/>
              </a:defRPr>
            </a:lvl8pPr>
            <a:lvl9pPr lvl="8" marR="0" rtl="0" algn="l">
              <a:lnSpc>
                <a:spcPct val="100000"/>
              </a:lnSpc>
              <a:spcBef>
                <a:spcPts val="0"/>
              </a:spcBef>
              <a:spcAft>
                <a:spcPts val="0"/>
              </a:spcAft>
              <a:buClr>
                <a:schemeClr val="accent4"/>
              </a:buClr>
              <a:buSzPts val="2800"/>
              <a:buFont typeface="Arial"/>
              <a:buNone/>
              <a:defRPr b="0" i="0" sz="2800" u="none" cap="none" strike="noStrike">
                <a:solidFill>
                  <a:schemeClr val="accent4"/>
                </a:solidFill>
                <a:latin typeface="Arial"/>
                <a:ea typeface="Arial"/>
                <a:cs typeface="Arial"/>
                <a:sym typeface="Arial"/>
              </a:defRPr>
            </a:lvl9pPr>
          </a:lstStyle>
          <a:p/>
        </p:txBody>
      </p:sp>
      <p:sp>
        <p:nvSpPr>
          <p:cNvPr id="283" name="Google Shape;283;p5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accent4"/>
              </a:buClr>
              <a:buSzPts val="1800"/>
              <a:buFont typeface="Open Sans"/>
              <a:buChar char="●"/>
              <a:defRPr b="0" i="0" sz="1800" u="none" cap="none" strike="noStrike">
                <a:solidFill>
                  <a:schemeClr val="accent4"/>
                </a:solidFill>
                <a:latin typeface="Open Sans"/>
                <a:ea typeface="Open Sans"/>
                <a:cs typeface="Open Sans"/>
                <a:sym typeface="Open Sans"/>
              </a:defRPr>
            </a:lvl1pPr>
            <a:lvl2pPr indent="-317500" lvl="1" marL="914400" marR="0" rtl="0" algn="l">
              <a:lnSpc>
                <a:spcPct val="100000"/>
              </a:lnSpc>
              <a:spcBef>
                <a:spcPts val="1600"/>
              </a:spcBef>
              <a:spcAft>
                <a:spcPts val="0"/>
              </a:spcAft>
              <a:buClr>
                <a:schemeClr val="accent4"/>
              </a:buClr>
              <a:buSzPts val="1400"/>
              <a:buFont typeface="Open Sans"/>
              <a:buChar char="○"/>
              <a:defRPr b="0" i="0" sz="1400" u="none" cap="none" strike="noStrike">
                <a:solidFill>
                  <a:schemeClr val="accent4"/>
                </a:solidFill>
                <a:latin typeface="Open Sans"/>
                <a:ea typeface="Open Sans"/>
                <a:cs typeface="Open Sans"/>
                <a:sym typeface="Open Sans"/>
              </a:defRPr>
            </a:lvl2pPr>
            <a:lvl3pPr indent="-317500" lvl="2" marL="1371600" marR="0" rtl="0" algn="l">
              <a:lnSpc>
                <a:spcPct val="100000"/>
              </a:lnSpc>
              <a:spcBef>
                <a:spcPts val="1600"/>
              </a:spcBef>
              <a:spcAft>
                <a:spcPts val="0"/>
              </a:spcAft>
              <a:buClr>
                <a:schemeClr val="accent4"/>
              </a:buClr>
              <a:buSzPts val="1400"/>
              <a:buFont typeface="Open Sans"/>
              <a:buChar char="■"/>
              <a:defRPr b="0" i="0" sz="1400" u="none" cap="none" strike="noStrike">
                <a:solidFill>
                  <a:schemeClr val="accent4"/>
                </a:solidFill>
                <a:latin typeface="Open Sans"/>
                <a:ea typeface="Open Sans"/>
                <a:cs typeface="Open Sans"/>
                <a:sym typeface="Open Sans"/>
              </a:defRPr>
            </a:lvl3pPr>
            <a:lvl4pPr indent="-317500" lvl="3" marL="1828800" marR="0" rtl="0" algn="l">
              <a:lnSpc>
                <a:spcPct val="100000"/>
              </a:lnSpc>
              <a:spcBef>
                <a:spcPts val="1600"/>
              </a:spcBef>
              <a:spcAft>
                <a:spcPts val="0"/>
              </a:spcAft>
              <a:buClr>
                <a:schemeClr val="accent4"/>
              </a:buClr>
              <a:buSzPts val="1400"/>
              <a:buFont typeface="Open Sans"/>
              <a:buChar char="●"/>
              <a:defRPr b="0" i="0" sz="1400" u="none" cap="none" strike="noStrike">
                <a:solidFill>
                  <a:schemeClr val="accent4"/>
                </a:solidFill>
                <a:latin typeface="Open Sans"/>
                <a:ea typeface="Open Sans"/>
                <a:cs typeface="Open Sans"/>
                <a:sym typeface="Open Sans"/>
              </a:defRPr>
            </a:lvl4pPr>
            <a:lvl5pPr indent="-317500" lvl="4" marL="2286000" marR="0" rtl="0" algn="l">
              <a:lnSpc>
                <a:spcPct val="100000"/>
              </a:lnSpc>
              <a:spcBef>
                <a:spcPts val="1600"/>
              </a:spcBef>
              <a:spcAft>
                <a:spcPts val="0"/>
              </a:spcAft>
              <a:buClr>
                <a:schemeClr val="accent4"/>
              </a:buClr>
              <a:buSzPts val="1400"/>
              <a:buFont typeface="Open Sans"/>
              <a:buChar char="○"/>
              <a:defRPr b="0" i="0" sz="1400" u="none" cap="none" strike="noStrike">
                <a:solidFill>
                  <a:schemeClr val="accent4"/>
                </a:solidFill>
                <a:latin typeface="Open Sans"/>
                <a:ea typeface="Open Sans"/>
                <a:cs typeface="Open Sans"/>
                <a:sym typeface="Open Sans"/>
              </a:defRPr>
            </a:lvl5pPr>
            <a:lvl6pPr indent="-317500" lvl="5" marL="2743200" marR="0" rtl="0" algn="l">
              <a:lnSpc>
                <a:spcPct val="100000"/>
              </a:lnSpc>
              <a:spcBef>
                <a:spcPts val="1600"/>
              </a:spcBef>
              <a:spcAft>
                <a:spcPts val="0"/>
              </a:spcAft>
              <a:buClr>
                <a:schemeClr val="accent4"/>
              </a:buClr>
              <a:buSzPts val="1400"/>
              <a:buFont typeface="Open Sans"/>
              <a:buChar char="■"/>
              <a:defRPr b="0" i="0" sz="1400" u="none" cap="none" strike="noStrike">
                <a:solidFill>
                  <a:schemeClr val="accent4"/>
                </a:solidFill>
                <a:latin typeface="Open Sans"/>
                <a:ea typeface="Open Sans"/>
                <a:cs typeface="Open Sans"/>
                <a:sym typeface="Open Sans"/>
              </a:defRPr>
            </a:lvl6pPr>
            <a:lvl7pPr indent="-317500" lvl="6" marL="3200400" marR="0" rtl="0" algn="l">
              <a:lnSpc>
                <a:spcPct val="100000"/>
              </a:lnSpc>
              <a:spcBef>
                <a:spcPts val="1600"/>
              </a:spcBef>
              <a:spcAft>
                <a:spcPts val="0"/>
              </a:spcAft>
              <a:buClr>
                <a:schemeClr val="accent4"/>
              </a:buClr>
              <a:buSzPts val="1400"/>
              <a:buFont typeface="Open Sans"/>
              <a:buChar char="●"/>
              <a:defRPr b="0" i="0" sz="1400" u="none" cap="none" strike="noStrike">
                <a:solidFill>
                  <a:schemeClr val="accent4"/>
                </a:solidFill>
                <a:latin typeface="Open Sans"/>
                <a:ea typeface="Open Sans"/>
                <a:cs typeface="Open Sans"/>
                <a:sym typeface="Open Sans"/>
              </a:defRPr>
            </a:lvl7pPr>
            <a:lvl8pPr indent="-317500" lvl="7" marL="3657600" marR="0" rtl="0" algn="l">
              <a:lnSpc>
                <a:spcPct val="100000"/>
              </a:lnSpc>
              <a:spcBef>
                <a:spcPts val="1600"/>
              </a:spcBef>
              <a:spcAft>
                <a:spcPts val="0"/>
              </a:spcAft>
              <a:buClr>
                <a:schemeClr val="accent4"/>
              </a:buClr>
              <a:buSzPts val="1400"/>
              <a:buFont typeface="Open Sans"/>
              <a:buChar char="○"/>
              <a:defRPr b="0" i="0" sz="1400" u="none" cap="none" strike="noStrike">
                <a:solidFill>
                  <a:schemeClr val="accent4"/>
                </a:solidFill>
                <a:latin typeface="Open Sans"/>
                <a:ea typeface="Open Sans"/>
                <a:cs typeface="Open Sans"/>
                <a:sym typeface="Open Sans"/>
              </a:defRPr>
            </a:lvl8pPr>
            <a:lvl9pPr indent="-317500" lvl="8" marL="4114800" marR="0" rtl="0" algn="l">
              <a:lnSpc>
                <a:spcPct val="100000"/>
              </a:lnSpc>
              <a:spcBef>
                <a:spcPts val="1600"/>
              </a:spcBef>
              <a:spcAft>
                <a:spcPts val="1600"/>
              </a:spcAft>
              <a:buClr>
                <a:schemeClr val="accent4"/>
              </a:buClr>
              <a:buSzPts val="1400"/>
              <a:buFont typeface="Open Sans"/>
              <a:buChar char="■"/>
              <a:defRPr b="0" i="0" sz="1400" u="none" cap="none" strike="noStrike">
                <a:solidFill>
                  <a:schemeClr val="accent4"/>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 Id="rId3" Type="http://schemas.openxmlformats.org/officeDocument/2006/relationships/image" Target="../media/image27.png"/><Relationship Id="rId4" Type="http://schemas.openxmlformats.org/officeDocument/2006/relationships/image" Target="../media/image30.png"/><Relationship Id="rId5"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0.xml"/><Relationship Id="rId3"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2.xml"/><Relationship Id="rId3"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3.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4.xml"/><Relationship Id="rId3"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1"/>
          <p:cNvSpPr txBox="1"/>
          <p:nvPr>
            <p:ph type="ctrTitle"/>
          </p:nvPr>
        </p:nvSpPr>
        <p:spPr>
          <a:xfrm>
            <a:off x="171425" y="416149"/>
            <a:ext cx="5123400" cy="1510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US" sz="2900">
                <a:solidFill>
                  <a:srgbClr val="FFC000"/>
                </a:solidFill>
                <a:highlight>
                  <a:srgbClr val="FFFFFF"/>
                </a:highlight>
                <a:latin typeface="Times New Roman"/>
                <a:ea typeface="Times New Roman"/>
                <a:cs typeface="Times New Roman"/>
                <a:sym typeface="Times New Roman"/>
              </a:rPr>
              <a:t>Design Of a Solid Waste Recycling System in Nablus city</a:t>
            </a:r>
            <a:endParaRPr sz="2900">
              <a:solidFill>
                <a:srgbClr val="FFC000"/>
              </a:solidFill>
              <a:latin typeface="Times New Roman"/>
              <a:ea typeface="Times New Roman"/>
              <a:cs typeface="Times New Roman"/>
              <a:sym typeface="Times New Roman"/>
            </a:endParaRPr>
          </a:p>
          <a:p>
            <a:pPr indent="0" lvl="0" marL="0" rtl="0" algn="l">
              <a:lnSpc>
                <a:spcPct val="90000"/>
              </a:lnSpc>
              <a:spcBef>
                <a:spcPts val="0"/>
              </a:spcBef>
              <a:spcAft>
                <a:spcPts val="0"/>
              </a:spcAft>
              <a:buSzPts val="6000"/>
              <a:buNone/>
            </a:pPr>
            <a:r>
              <a:t/>
            </a:r>
            <a:endParaRPr sz="3600">
              <a:solidFill>
                <a:srgbClr val="C37E18"/>
              </a:solidFill>
            </a:endParaRPr>
          </a:p>
        </p:txBody>
      </p:sp>
      <p:pic>
        <p:nvPicPr>
          <p:cNvPr id="500" name="Google Shape;500;p1"/>
          <p:cNvPicPr preferRelativeResize="0"/>
          <p:nvPr/>
        </p:nvPicPr>
        <p:blipFill rotWithShape="1">
          <a:blip r:embed="rId3">
            <a:alphaModFix/>
          </a:blip>
          <a:srcRect b="0" l="0" r="0" t="0"/>
          <a:stretch/>
        </p:blipFill>
        <p:spPr>
          <a:xfrm>
            <a:off x="4902224" y="938503"/>
            <a:ext cx="3629456" cy="4075085"/>
          </a:xfrm>
          <a:prstGeom prst="rect">
            <a:avLst/>
          </a:prstGeom>
          <a:noFill/>
          <a:ln>
            <a:noFill/>
          </a:ln>
        </p:spPr>
      </p:pic>
      <p:sp>
        <p:nvSpPr>
          <p:cNvPr id="501" name="Google Shape;501;p1"/>
          <p:cNvSpPr txBox="1"/>
          <p:nvPr/>
        </p:nvSpPr>
        <p:spPr>
          <a:xfrm>
            <a:off x="1040768" y="4149944"/>
            <a:ext cx="3167400" cy="768600"/>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1" i="0" lang="en-US" sz="1800" u="none" cap="none" strike="noStrike">
                <a:solidFill>
                  <a:schemeClr val="accent5"/>
                </a:solidFill>
                <a:latin typeface="Times New Roman"/>
                <a:ea typeface="Times New Roman"/>
                <a:cs typeface="Times New Roman"/>
                <a:sym typeface="Times New Roman"/>
              </a:rPr>
              <a:t>Supervisor :</a:t>
            </a:r>
            <a:endParaRPr b="0" i="0" sz="1800" u="none" cap="none" strike="noStrike">
              <a:solidFill>
                <a:schemeClr val="accent5"/>
              </a:solidFill>
              <a:latin typeface="Calibri"/>
              <a:ea typeface="Calibri"/>
              <a:cs typeface="Calibri"/>
              <a:sym typeface="Calibri"/>
            </a:endParaRPr>
          </a:p>
          <a:p>
            <a:pPr indent="0" lvl="0" marL="0" marR="0" rtl="0" algn="ctr">
              <a:lnSpc>
                <a:spcPct val="107000"/>
              </a:lnSpc>
              <a:spcBef>
                <a:spcPts val="800"/>
              </a:spcBef>
              <a:spcAft>
                <a:spcPts val="0"/>
              </a:spcAft>
              <a:buNone/>
            </a:pPr>
            <a:r>
              <a:rPr b="0" i="0" lang="en-US" sz="1800" u="none" cap="none" strike="noStrike">
                <a:solidFill>
                  <a:srgbClr val="000000"/>
                </a:solidFill>
                <a:latin typeface="Times New Roman"/>
                <a:ea typeface="Times New Roman"/>
                <a:cs typeface="Times New Roman"/>
                <a:sym typeface="Times New Roman"/>
              </a:rPr>
              <a:t>Dr. </a:t>
            </a:r>
            <a:r>
              <a:rPr lang="en-US" sz="1800">
                <a:latin typeface="Times New Roman"/>
                <a:ea typeface="Times New Roman"/>
                <a:cs typeface="Times New Roman"/>
                <a:sym typeface="Times New Roman"/>
              </a:rPr>
              <a:t>Ramiz Assaf</a:t>
            </a:r>
            <a:endParaRPr b="0" i="0" sz="1800" u="none" cap="none" strike="noStrike">
              <a:solidFill>
                <a:srgbClr val="000000"/>
              </a:solidFill>
              <a:latin typeface="Calibri"/>
              <a:ea typeface="Calibri"/>
              <a:cs typeface="Calibri"/>
              <a:sym typeface="Calibri"/>
            </a:endParaRPr>
          </a:p>
        </p:txBody>
      </p:sp>
      <p:sp>
        <p:nvSpPr>
          <p:cNvPr id="502" name="Google Shape;502;p1"/>
          <p:cNvSpPr txBox="1"/>
          <p:nvPr/>
        </p:nvSpPr>
        <p:spPr>
          <a:xfrm>
            <a:off x="1401075" y="1926650"/>
            <a:ext cx="2446800" cy="2435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en-US" sz="1700">
                <a:solidFill>
                  <a:schemeClr val="dk1"/>
                </a:solidFill>
              </a:rPr>
              <a:t>Prepared By:</a:t>
            </a:r>
            <a:endParaRPr sz="1700">
              <a:solidFill>
                <a:schemeClr val="dk1"/>
              </a:solidFill>
            </a:endParaRPr>
          </a:p>
          <a:p>
            <a:pPr indent="0" lvl="0" marL="0" rtl="0" algn="ctr">
              <a:lnSpc>
                <a:spcPct val="115000"/>
              </a:lnSpc>
              <a:spcBef>
                <a:spcPts val="0"/>
              </a:spcBef>
              <a:spcAft>
                <a:spcPts val="0"/>
              </a:spcAft>
              <a:buClr>
                <a:schemeClr val="dk1"/>
              </a:buClr>
              <a:buSzPts val="1100"/>
              <a:buFont typeface="Arial"/>
              <a:buNone/>
            </a:pPr>
            <a:r>
              <a:t/>
            </a:r>
            <a:endParaRPr sz="1700">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US" sz="1700">
                <a:solidFill>
                  <a:schemeClr val="dk1"/>
                </a:solidFill>
              </a:rPr>
              <a:t>Ruba Taweel</a:t>
            </a:r>
            <a:endParaRPr sz="1700">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US" sz="1700">
                <a:solidFill>
                  <a:schemeClr val="dk1"/>
                </a:solidFill>
              </a:rPr>
              <a:t>Roa’a Jboor</a:t>
            </a:r>
            <a:endParaRPr sz="1700">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US" sz="1700">
                <a:solidFill>
                  <a:schemeClr val="dk1"/>
                </a:solidFill>
              </a:rPr>
              <a:t>Bayan Al-Khateeb</a:t>
            </a:r>
            <a:endParaRPr sz="1700">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US" sz="1700">
                <a:solidFill>
                  <a:schemeClr val="dk1"/>
                </a:solidFill>
              </a:rPr>
              <a:t>Malak Mohammad</a:t>
            </a:r>
            <a:endParaRPr sz="1700">
              <a:solidFill>
                <a:schemeClr val="dk1"/>
              </a:solidFill>
            </a:endParaRPr>
          </a:p>
          <a:p>
            <a:pPr indent="0" lvl="0" marL="0" rtl="0" algn="ctr">
              <a:lnSpc>
                <a:spcPct val="115000"/>
              </a:lnSpc>
              <a:spcBef>
                <a:spcPts val="0"/>
              </a:spcBef>
              <a:spcAft>
                <a:spcPts val="0"/>
              </a:spcAft>
              <a:buClr>
                <a:schemeClr val="dk1"/>
              </a:buClr>
              <a:buSzPts val="1100"/>
              <a:buFont typeface="Arial"/>
              <a:buNone/>
            </a:pPr>
            <a:r>
              <a:t/>
            </a:r>
            <a:endParaRPr sz="13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solidFill>
                <a:srgbClr val="C69524"/>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g24ed49e0679_0_20"/>
          <p:cNvSpPr txBox="1"/>
          <p:nvPr>
            <p:ph type="title"/>
          </p:nvPr>
        </p:nvSpPr>
        <p:spPr>
          <a:xfrm>
            <a:off x="684100" y="431350"/>
            <a:ext cx="7740000" cy="586500"/>
          </a:xfrm>
          <a:prstGeom prst="rect">
            <a:avLst/>
          </a:prstGeom>
        </p:spPr>
        <p:txBody>
          <a:bodyPr anchorCtr="0" anchor="ctr" bIns="91425" lIns="91425" spcFirstLastPara="1" rIns="91425" wrap="square" tIns="91425">
            <a:noAutofit/>
          </a:bodyPr>
          <a:lstStyle/>
          <a:p>
            <a:pPr indent="0" lvl="0" marL="0" rtl="0" algn="just">
              <a:lnSpc>
                <a:spcPct val="115000"/>
              </a:lnSpc>
              <a:spcBef>
                <a:spcPts val="1200"/>
              </a:spcBef>
              <a:spcAft>
                <a:spcPts val="0"/>
              </a:spcAft>
              <a:buNone/>
            </a:pPr>
            <a:r>
              <a:rPr lang="en-US" sz="1200">
                <a:solidFill>
                  <a:srgbClr val="2F5496"/>
                </a:solidFill>
                <a:latin typeface="Calibri"/>
                <a:ea typeface="Calibri"/>
                <a:cs typeface="Calibri"/>
                <a:sym typeface="Calibri"/>
              </a:rPr>
              <a:t> </a:t>
            </a:r>
            <a:endParaRPr sz="1200">
              <a:solidFill>
                <a:srgbClr val="2F5496"/>
              </a:solidFill>
              <a:latin typeface="Calibri"/>
              <a:ea typeface="Calibri"/>
              <a:cs typeface="Calibri"/>
              <a:sym typeface="Calibri"/>
            </a:endParaRPr>
          </a:p>
          <a:p>
            <a:pPr indent="0" lvl="0" marL="0" rtl="0" algn="just">
              <a:lnSpc>
                <a:spcPct val="115000"/>
              </a:lnSpc>
              <a:spcBef>
                <a:spcPts val="1200"/>
              </a:spcBef>
              <a:spcAft>
                <a:spcPts val="0"/>
              </a:spcAft>
              <a:buNone/>
            </a:pPr>
            <a:r>
              <a:t/>
            </a:r>
            <a:endParaRPr sz="1200">
              <a:solidFill>
                <a:srgbClr val="2F5496"/>
              </a:solidFill>
              <a:latin typeface="Calibri"/>
              <a:ea typeface="Calibri"/>
              <a:cs typeface="Calibri"/>
              <a:sym typeface="Calibri"/>
            </a:endParaRPr>
          </a:p>
          <a:p>
            <a:pPr indent="0" lvl="0" marL="0" rtl="0" algn="just">
              <a:lnSpc>
                <a:spcPct val="115000"/>
              </a:lnSpc>
              <a:spcBef>
                <a:spcPts val="1200"/>
              </a:spcBef>
              <a:spcAft>
                <a:spcPts val="0"/>
              </a:spcAft>
              <a:buNone/>
            </a:pPr>
            <a:r>
              <a:rPr lang="en-US" sz="1500">
                <a:latin typeface="Arial"/>
                <a:ea typeface="Arial"/>
                <a:cs typeface="Arial"/>
                <a:sym typeface="Arial"/>
              </a:rPr>
              <a:t>Percentages of solid waste produced in the city of Nablus:</a:t>
            </a:r>
            <a:endParaRPr i="1" sz="1500">
              <a:latin typeface="Arial"/>
              <a:ea typeface="Arial"/>
              <a:cs typeface="Arial"/>
              <a:sym typeface="Arial"/>
            </a:endParaRPr>
          </a:p>
          <a:p>
            <a:pPr indent="0" lvl="0" marL="0" rtl="0" algn="l">
              <a:spcBef>
                <a:spcPts val="1000"/>
              </a:spcBef>
              <a:spcAft>
                <a:spcPts val="0"/>
              </a:spcAft>
              <a:buNone/>
            </a:pPr>
            <a:r>
              <a:t/>
            </a:r>
            <a:endParaRPr/>
          </a:p>
        </p:txBody>
      </p:sp>
      <p:graphicFrame>
        <p:nvGraphicFramePr>
          <p:cNvPr id="582" name="Google Shape;582;g24ed49e0679_0_20"/>
          <p:cNvGraphicFramePr/>
          <p:nvPr/>
        </p:nvGraphicFramePr>
        <p:xfrm>
          <a:off x="1201075" y="1139950"/>
          <a:ext cx="3000000" cy="3000000"/>
        </p:xfrm>
        <a:graphic>
          <a:graphicData uri="http://schemas.openxmlformats.org/drawingml/2006/table">
            <a:tbl>
              <a:tblPr>
                <a:noFill/>
                <a:tableStyleId>{0B6EDA2E-54A9-4AA7-A0BD-2CD9F19D622C}</a:tableStyleId>
              </a:tblPr>
              <a:tblGrid>
                <a:gridCol w="1981200"/>
                <a:gridCol w="1981200"/>
                <a:gridCol w="1981200"/>
              </a:tblGrid>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a:t>
                      </a:r>
                      <a:endParaRPr sz="1500">
                        <a:latin typeface="Times New Roman"/>
                        <a:ea typeface="Times New Roman"/>
                        <a:cs typeface="Times New Roman"/>
                        <a:sym typeface="Times New Roman"/>
                      </a:endParaRPr>
                    </a:p>
                    <a:p>
                      <a:pPr indent="0" lvl="0" marL="0" rtl="0" algn="l">
                        <a:spcBef>
                          <a:spcPts val="0"/>
                        </a:spcBef>
                        <a:spcAft>
                          <a:spcPts val="0"/>
                        </a:spcAft>
                        <a:buNone/>
                      </a:pPr>
                      <a:r>
                        <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Type</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percentage%</a:t>
                      </a:r>
                      <a:endParaRPr sz="1500">
                        <a:latin typeface="Times New Roman"/>
                        <a:ea typeface="Times New Roman"/>
                        <a:cs typeface="Times New Roman"/>
                        <a:sym typeface="Times New Roman"/>
                      </a:endParaRPr>
                    </a:p>
                    <a:p>
                      <a:pPr indent="0" lvl="0" marL="0" rtl="0" algn="l">
                        <a:spcBef>
                          <a:spcPts val="0"/>
                        </a:spcBef>
                        <a:spcAft>
                          <a:spcPts val="0"/>
                        </a:spcAft>
                        <a:buNone/>
                      </a:pPr>
                      <a:r>
                        <a:t/>
                      </a:r>
                      <a:endParaRPr sz="15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1</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Organic waste</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64</a:t>
                      </a:r>
                      <a:endParaRPr sz="15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2</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Paper &amp; carton</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14</a:t>
                      </a:r>
                      <a:endParaRPr sz="15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3</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Plastic</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8</a:t>
                      </a:r>
                      <a:endParaRPr sz="15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4</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Metals</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3</a:t>
                      </a:r>
                      <a:endParaRPr sz="15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5</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Glass</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2</a:t>
                      </a:r>
                      <a:endParaRPr sz="15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6</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Wood</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2</a:t>
                      </a:r>
                      <a:endParaRPr sz="15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7</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Rubber</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2</a:t>
                      </a:r>
                      <a:endParaRPr sz="15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8</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Others</a:t>
                      </a:r>
                      <a:endParaRPr sz="15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500">
                          <a:latin typeface="Times New Roman"/>
                          <a:ea typeface="Times New Roman"/>
                          <a:cs typeface="Times New Roman"/>
                          <a:sym typeface="Times New Roman"/>
                        </a:rPr>
                        <a:t>5</a:t>
                      </a:r>
                      <a:endParaRPr sz="1500">
                        <a:latin typeface="Times New Roman"/>
                        <a:ea typeface="Times New Roman"/>
                        <a:cs typeface="Times New Roman"/>
                        <a:sym typeface="Times New Roman"/>
                      </a:endParaRPr>
                    </a:p>
                  </a:txBody>
                  <a:tcPr marT="63500" marB="63500" marR="63500" marL="6350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g24ed49e0679_0_30"/>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Arial"/>
              <a:ea typeface="Arial"/>
              <a:cs typeface="Arial"/>
              <a:sym typeface="Arial"/>
            </a:endParaRPr>
          </a:p>
          <a:p>
            <a:pPr indent="0" lvl="0" marL="0" rtl="0" algn="l">
              <a:spcBef>
                <a:spcPts val="0"/>
              </a:spcBef>
              <a:spcAft>
                <a:spcPts val="0"/>
              </a:spcAft>
              <a:buNone/>
            </a:pPr>
            <a:r>
              <a:t/>
            </a:r>
            <a:endParaRPr sz="1500">
              <a:latin typeface="Arial"/>
              <a:ea typeface="Arial"/>
              <a:cs typeface="Arial"/>
              <a:sym typeface="Arial"/>
            </a:endParaRPr>
          </a:p>
          <a:p>
            <a:pPr indent="0" lvl="0" marL="0" rtl="0" algn="l">
              <a:spcBef>
                <a:spcPts val="0"/>
              </a:spcBef>
              <a:spcAft>
                <a:spcPts val="0"/>
              </a:spcAft>
              <a:buNone/>
            </a:pPr>
            <a:r>
              <a:t/>
            </a:r>
            <a:endParaRPr sz="1500">
              <a:latin typeface="Arial"/>
              <a:ea typeface="Arial"/>
              <a:cs typeface="Arial"/>
              <a:sym typeface="Arial"/>
            </a:endParaRPr>
          </a:p>
          <a:p>
            <a:pPr indent="0" lvl="0" marL="0" rtl="0" algn="l">
              <a:spcBef>
                <a:spcPts val="0"/>
              </a:spcBef>
              <a:spcAft>
                <a:spcPts val="0"/>
              </a:spcAft>
              <a:buNone/>
            </a:pPr>
            <a:r>
              <a:rPr lang="en-US" sz="1500">
                <a:latin typeface="Arial"/>
                <a:ea typeface="Arial"/>
                <a:cs typeface="Arial"/>
                <a:sym typeface="Arial"/>
              </a:rPr>
              <a:t>The amount of each type of waste is: </a:t>
            </a:r>
            <a:endParaRPr sz="1500">
              <a:latin typeface="Arial"/>
              <a:ea typeface="Arial"/>
              <a:cs typeface="Arial"/>
              <a:sym typeface="Arial"/>
            </a:endParaRPr>
          </a:p>
          <a:p>
            <a:pPr indent="0" lvl="0" marL="0" rtl="0" algn="l">
              <a:spcBef>
                <a:spcPts val="0"/>
              </a:spcBef>
              <a:spcAft>
                <a:spcPts val="0"/>
              </a:spcAft>
              <a:buNone/>
            </a:pPr>
            <a:r>
              <a:t/>
            </a:r>
            <a:endParaRPr/>
          </a:p>
        </p:txBody>
      </p:sp>
      <p:graphicFrame>
        <p:nvGraphicFramePr>
          <p:cNvPr id="588" name="Google Shape;588;g24ed49e0679_0_30"/>
          <p:cNvGraphicFramePr/>
          <p:nvPr/>
        </p:nvGraphicFramePr>
        <p:xfrm>
          <a:off x="915900" y="1404800"/>
          <a:ext cx="3000000" cy="3000000"/>
        </p:xfrm>
        <a:graphic>
          <a:graphicData uri="http://schemas.openxmlformats.org/drawingml/2006/table">
            <a:tbl>
              <a:tblPr>
                <a:noFill/>
                <a:tableStyleId>{0B6EDA2E-54A9-4AA7-A0BD-2CD9F19D622C}</a:tableStyleId>
              </a:tblPr>
              <a:tblGrid>
                <a:gridCol w="2143025"/>
                <a:gridCol w="2143025"/>
                <a:gridCol w="2143025"/>
              </a:tblGrid>
              <a:tr h="486925">
                <a:tc>
                  <a:txBody>
                    <a:bodyPr/>
                    <a:lstStyle/>
                    <a:p>
                      <a:pPr indent="0" lvl="0" marL="0" rtl="0" algn="l">
                        <a:spcBef>
                          <a:spcPts val="0"/>
                        </a:spcBef>
                        <a:spcAft>
                          <a:spcPts val="0"/>
                        </a:spcAft>
                        <a:buNone/>
                      </a:pPr>
                      <a:r>
                        <a:rPr lang="en-US" sz="1500">
                          <a:solidFill>
                            <a:srgbClr val="1C1E21"/>
                          </a:solidFill>
                        </a:rPr>
                        <a:t>Types</a:t>
                      </a:r>
                      <a:endParaRPr sz="1500">
                        <a:solidFill>
                          <a:srgbClr val="1C1E21"/>
                        </a:solidFill>
                      </a:endParaRPr>
                    </a:p>
                  </a:txBody>
                  <a:tcPr marT="63500" marB="63500" marR="63500" marL="63500"/>
                </a:tc>
                <a:tc>
                  <a:txBody>
                    <a:bodyPr/>
                    <a:lstStyle/>
                    <a:p>
                      <a:pPr indent="0" lvl="0" marL="0" rtl="0" algn="l">
                        <a:spcBef>
                          <a:spcPts val="0"/>
                        </a:spcBef>
                        <a:spcAft>
                          <a:spcPts val="0"/>
                        </a:spcAft>
                        <a:buNone/>
                      </a:pPr>
                      <a:r>
                        <a:rPr lang="en-US" sz="1500">
                          <a:solidFill>
                            <a:srgbClr val="1C1E21"/>
                          </a:solidFill>
                        </a:rPr>
                        <a:t>Tons(Day)</a:t>
                      </a:r>
                      <a:endParaRPr sz="1500">
                        <a:solidFill>
                          <a:srgbClr val="1C1E21"/>
                        </a:solidFill>
                      </a:endParaRPr>
                    </a:p>
                  </a:txBody>
                  <a:tcPr marT="63500" marB="63500" marR="63500" marL="63500"/>
                </a:tc>
                <a:tc>
                  <a:txBody>
                    <a:bodyPr/>
                    <a:lstStyle/>
                    <a:p>
                      <a:pPr indent="0" lvl="0" marL="0" rtl="0" algn="l">
                        <a:spcBef>
                          <a:spcPts val="0"/>
                        </a:spcBef>
                        <a:spcAft>
                          <a:spcPts val="0"/>
                        </a:spcAft>
                        <a:buNone/>
                      </a:pPr>
                      <a:r>
                        <a:rPr lang="en-US" sz="1500">
                          <a:solidFill>
                            <a:srgbClr val="1C1E21"/>
                          </a:solidFill>
                        </a:rPr>
                        <a:t>Tons(Month)</a:t>
                      </a:r>
                      <a:endParaRPr sz="1500">
                        <a:solidFill>
                          <a:srgbClr val="1C1E21"/>
                        </a:solidFill>
                      </a:endParaRPr>
                    </a:p>
                  </a:txBody>
                  <a:tcPr marT="63500" marB="63500" marR="63500" marL="63500"/>
                </a:tc>
              </a:tr>
              <a:tr h="486925">
                <a:tc>
                  <a:txBody>
                    <a:bodyPr/>
                    <a:lstStyle/>
                    <a:p>
                      <a:pPr indent="0" lvl="0" marL="0" rtl="0" algn="l">
                        <a:spcBef>
                          <a:spcPts val="0"/>
                        </a:spcBef>
                        <a:spcAft>
                          <a:spcPts val="0"/>
                        </a:spcAft>
                        <a:buNone/>
                      </a:pPr>
                      <a:r>
                        <a:rPr lang="en-US" sz="1500"/>
                        <a:t>Organic waste</a:t>
                      </a:r>
                      <a:endParaRPr sz="1500"/>
                    </a:p>
                  </a:txBody>
                  <a:tcPr marT="63500" marB="63500" marR="63500" marL="63500"/>
                </a:tc>
                <a:tc>
                  <a:txBody>
                    <a:bodyPr/>
                    <a:lstStyle/>
                    <a:p>
                      <a:pPr indent="0" lvl="0" marL="0" rtl="0" algn="l">
                        <a:spcBef>
                          <a:spcPts val="0"/>
                        </a:spcBef>
                        <a:spcAft>
                          <a:spcPts val="0"/>
                        </a:spcAft>
                        <a:buNone/>
                      </a:pPr>
                      <a:r>
                        <a:rPr lang="en-US" sz="1500">
                          <a:solidFill>
                            <a:srgbClr val="1C1E21"/>
                          </a:solidFill>
                        </a:rPr>
                        <a:t>256</a:t>
                      </a:r>
                      <a:endParaRPr sz="1500">
                        <a:solidFill>
                          <a:srgbClr val="1C1E21"/>
                        </a:solidFill>
                      </a:endParaRPr>
                    </a:p>
                  </a:txBody>
                  <a:tcPr marT="63500" marB="63500" marR="63500" marL="63500"/>
                </a:tc>
                <a:tc>
                  <a:txBody>
                    <a:bodyPr/>
                    <a:lstStyle/>
                    <a:p>
                      <a:pPr indent="0" lvl="0" marL="0" rtl="0" algn="l">
                        <a:spcBef>
                          <a:spcPts val="0"/>
                        </a:spcBef>
                        <a:spcAft>
                          <a:spcPts val="0"/>
                        </a:spcAft>
                        <a:buNone/>
                      </a:pPr>
                      <a:r>
                        <a:rPr lang="en-US" sz="1500">
                          <a:solidFill>
                            <a:srgbClr val="1C1E21"/>
                          </a:solidFill>
                        </a:rPr>
                        <a:t>7,680</a:t>
                      </a:r>
                      <a:endParaRPr sz="1500">
                        <a:solidFill>
                          <a:srgbClr val="1C1E21"/>
                        </a:solidFill>
                      </a:endParaRPr>
                    </a:p>
                  </a:txBody>
                  <a:tcPr marT="63500" marB="63500" marR="63500" marL="63500"/>
                </a:tc>
              </a:tr>
              <a:tr h="486925">
                <a:tc>
                  <a:txBody>
                    <a:bodyPr/>
                    <a:lstStyle/>
                    <a:p>
                      <a:pPr indent="0" lvl="0" marL="0" rtl="0" algn="l">
                        <a:spcBef>
                          <a:spcPts val="0"/>
                        </a:spcBef>
                        <a:spcAft>
                          <a:spcPts val="0"/>
                        </a:spcAft>
                        <a:buNone/>
                      </a:pPr>
                      <a:r>
                        <a:rPr lang="en-US" sz="1500"/>
                        <a:t>Paper &amp; carton</a:t>
                      </a:r>
                      <a:endParaRPr sz="1500"/>
                    </a:p>
                  </a:txBody>
                  <a:tcPr marT="63500" marB="63500" marR="63500" marL="63500"/>
                </a:tc>
                <a:tc>
                  <a:txBody>
                    <a:bodyPr/>
                    <a:lstStyle/>
                    <a:p>
                      <a:pPr indent="0" lvl="0" marL="0" rtl="0" algn="l">
                        <a:spcBef>
                          <a:spcPts val="0"/>
                        </a:spcBef>
                        <a:spcAft>
                          <a:spcPts val="0"/>
                        </a:spcAft>
                        <a:buNone/>
                      </a:pPr>
                      <a:r>
                        <a:rPr lang="en-US" sz="1500">
                          <a:solidFill>
                            <a:srgbClr val="1C1E21"/>
                          </a:solidFill>
                        </a:rPr>
                        <a:t>56</a:t>
                      </a:r>
                      <a:endParaRPr sz="1500">
                        <a:solidFill>
                          <a:srgbClr val="1C1E21"/>
                        </a:solidFill>
                      </a:endParaRPr>
                    </a:p>
                  </a:txBody>
                  <a:tcPr marT="63500" marB="63500" marR="63500" marL="63500"/>
                </a:tc>
                <a:tc>
                  <a:txBody>
                    <a:bodyPr/>
                    <a:lstStyle/>
                    <a:p>
                      <a:pPr indent="0" lvl="0" marL="0" rtl="0" algn="l">
                        <a:spcBef>
                          <a:spcPts val="0"/>
                        </a:spcBef>
                        <a:spcAft>
                          <a:spcPts val="0"/>
                        </a:spcAft>
                        <a:buNone/>
                      </a:pPr>
                      <a:r>
                        <a:rPr lang="en-US" sz="1500">
                          <a:solidFill>
                            <a:srgbClr val="1C1E21"/>
                          </a:solidFill>
                        </a:rPr>
                        <a:t>1,680</a:t>
                      </a:r>
                      <a:endParaRPr sz="1500">
                        <a:solidFill>
                          <a:srgbClr val="1C1E21"/>
                        </a:solidFill>
                      </a:endParaRPr>
                    </a:p>
                  </a:txBody>
                  <a:tcPr marT="63500" marB="63500" marR="63500" marL="63500"/>
                </a:tc>
              </a:tr>
              <a:tr h="486925">
                <a:tc>
                  <a:txBody>
                    <a:bodyPr/>
                    <a:lstStyle/>
                    <a:p>
                      <a:pPr indent="0" lvl="0" marL="0" rtl="0" algn="l">
                        <a:spcBef>
                          <a:spcPts val="0"/>
                        </a:spcBef>
                        <a:spcAft>
                          <a:spcPts val="0"/>
                        </a:spcAft>
                        <a:buNone/>
                      </a:pPr>
                      <a:r>
                        <a:rPr lang="en-US" sz="1500"/>
                        <a:t>Plastic</a:t>
                      </a:r>
                      <a:endParaRPr sz="1500"/>
                    </a:p>
                  </a:txBody>
                  <a:tcPr marT="63500" marB="63500" marR="63500" marL="63500"/>
                </a:tc>
                <a:tc>
                  <a:txBody>
                    <a:bodyPr/>
                    <a:lstStyle/>
                    <a:p>
                      <a:pPr indent="0" lvl="0" marL="0" rtl="0" algn="l">
                        <a:spcBef>
                          <a:spcPts val="0"/>
                        </a:spcBef>
                        <a:spcAft>
                          <a:spcPts val="0"/>
                        </a:spcAft>
                        <a:buNone/>
                      </a:pPr>
                      <a:r>
                        <a:rPr lang="en-US" sz="1500">
                          <a:solidFill>
                            <a:srgbClr val="1C1E21"/>
                          </a:solidFill>
                        </a:rPr>
                        <a:t>32</a:t>
                      </a:r>
                      <a:endParaRPr sz="1500">
                        <a:solidFill>
                          <a:srgbClr val="1C1E21"/>
                        </a:solidFill>
                      </a:endParaRPr>
                    </a:p>
                  </a:txBody>
                  <a:tcPr marT="63500" marB="63500" marR="63500" marL="63500"/>
                </a:tc>
                <a:tc>
                  <a:txBody>
                    <a:bodyPr/>
                    <a:lstStyle/>
                    <a:p>
                      <a:pPr indent="0" lvl="0" marL="0" rtl="0" algn="l">
                        <a:spcBef>
                          <a:spcPts val="0"/>
                        </a:spcBef>
                        <a:spcAft>
                          <a:spcPts val="0"/>
                        </a:spcAft>
                        <a:buNone/>
                      </a:pPr>
                      <a:r>
                        <a:rPr lang="en-US" sz="1500">
                          <a:solidFill>
                            <a:srgbClr val="1C1E21"/>
                          </a:solidFill>
                        </a:rPr>
                        <a:t>960</a:t>
                      </a:r>
                      <a:endParaRPr sz="1500">
                        <a:solidFill>
                          <a:srgbClr val="1C1E21"/>
                        </a:solidFill>
                      </a:endParaRPr>
                    </a:p>
                  </a:txBody>
                  <a:tcPr marT="63500" marB="63500" marR="63500" marL="63500"/>
                </a:tc>
              </a:tr>
              <a:tr h="486925">
                <a:tc>
                  <a:txBody>
                    <a:bodyPr/>
                    <a:lstStyle/>
                    <a:p>
                      <a:pPr indent="0" lvl="0" marL="0" rtl="0" algn="l">
                        <a:spcBef>
                          <a:spcPts val="0"/>
                        </a:spcBef>
                        <a:spcAft>
                          <a:spcPts val="0"/>
                        </a:spcAft>
                        <a:buNone/>
                      </a:pPr>
                      <a:r>
                        <a:rPr lang="en-US" sz="1500">
                          <a:solidFill>
                            <a:srgbClr val="1C1E21"/>
                          </a:solidFill>
                        </a:rPr>
                        <a:t>Others</a:t>
                      </a:r>
                      <a:endParaRPr sz="1500">
                        <a:solidFill>
                          <a:srgbClr val="1C1E21"/>
                        </a:solidFill>
                      </a:endParaRPr>
                    </a:p>
                  </a:txBody>
                  <a:tcPr marT="63500" marB="63500" marR="63500" marL="63500"/>
                </a:tc>
                <a:tc>
                  <a:txBody>
                    <a:bodyPr/>
                    <a:lstStyle/>
                    <a:p>
                      <a:pPr indent="0" lvl="0" marL="0" rtl="0" algn="l">
                        <a:spcBef>
                          <a:spcPts val="0"/>
                        </a:spcBef>
                        <a:spcAft>
                          <a:spcPts val="0"/>
                        </a:spcAft>
                        <a:buNone/>
                      </a:pPr>
                      <a:r>
                        <a:rPr lang="en-US" sz="1500">
                          <a:solidFill>
                            <a:srgbClr val="1C1E21"/>
                          </a:solidFill>
                        </a:rPr>
                        <a:t>20</a:t>
                      </a:r>
                      <a:endParaRPr sz="1500">
                        <a:solidFill>
                          <a:srgbClr val="1C1E21"/>
                        </a:solidFill>
                      </a:endParaRPr>
                    </a:p>
                  </a:txBody>
                  <a:tcPr marT="63500" marB="63500" marR="63500" marL="63500"/>
                </a:tc>
                <a:tc>
                  <a:txBody>
                    <a:bodyPr/>
                    <a:lstStyle/>
                    <a:p>
                      <a:pPr indent="0" lvl="0" marL="0" rtl="0" algn="l">
                        <a:spcBef>
                          <a:spcPts val="0"/>
                        </a:spcBef>
                        <a:spcAft>
                          <a:spcPts val="0"/>
                        </a:spcAft>
                        <a:buNone/>
                      </a:pPr>
                      <a:r>
                        <a:rPr lang="en-US" sz="1500">
                          <a:solidFill>
                            <a:srgbClr val="1C1E21"/>
                          </a:solidFill>
                        </a:rPr>
                        <a:t>600</a:t>
                      </a:r>
                      <a:endParaRPr sz="1500">
                        <a:solidFill>
                          <a:srgbClr val="1C1E21"/>
                        </a:solidFill>
                      </a:endParaRPr>
                    </a:p>
                  </a:txBody>
                  <a:tcPr marT="63500" marB="63500" marR="63500" marL="63500"/>
                </a:tc>
              </a:tr>
            </a:tbl>
          </a:graphicData>
        </a:graphic>
      </p:graphicFrame>
      <p:grpSp>
        <p:nvGrpSpPr>
          <p:cNvPr id="589" name="Google Shape;589;g24ed49e0679_0_30"/>
          <p:cNvGrpSpPr/>
          <p:nvPr/>
        </p:nvGrpSpPr>
        <p:grpSpPr>
          <a:xfrm>
            <a:off x="7724080" y="1404810"/>
            <a:ext cx="958421" cy="2599516"/>
            <a:chOff x="7594342" y="1687680"/>
            <a:chExt cx="978180" cy="2941294"/>
          </a:xfrm>
        </p:grpSpPr>
        <p:sp>
          <p:nvSpPr>
            <p:cNvPr id="590" name="Google Shape;590;g24ed49e0679_0_30"/>
            <p:cNvSpPr/>
            <p:nvPr/>
          </p:nvSpPr>
          <p:spPr>
            <a:xfrm>
              <a:off x="8184221" y="4473276"/>
              <a:ext cx="325230" cy="144709"/>
            </a:xfrm>
            <a:custGeom>
              <a:rect b="b" l="l" r="r" t="t"/>
              <a:pathLst>
                <a:path extrusionOk="0" h="1567" w="3522">
                  <a:moveTo>
                    <a:pt x="3357" y="0"/>
                  </a:moveTo>
                  <a:cubicBezTo>
                    <a:pt x="3138" y="0"/>
                    <a:pt x="2129" y="189"/>
                    <a:pt x="2007" y="213"/>
                  </a:cubicBezTo>
                  <a:lnTo>
                    <a:pt x="1980" y="227"/>
                  </a:lnTo>
                  <a:cubicBezTo>
                    <a:pt x="1556" y="609"/>
                    <a:pt x="997" y="800"/>
                    <a:pt x="465" y="1005"/>
                  </a:cubicBezTo>
                  <a:cubicBezTo>
                    <a:pt x="383" y="1032"/>
                    <a:pt x="301" y="1073"/>
                    <a:pt x="246" y="1141"/>
                  </a:cubicBezTo>
                  <a:cubicBezTo>
                    <a:pt x="0" y="1428"/>
                    <a:pt x="519" y="1551"/>
                    <a:pt x="710" y="1564"/>
                  </a:cubicBezTo>
                  <a:cubicBezTo>
                    <a:pt x="742" y="1566"/>
                    <a:pt x="774" y="1567"/>
                    <a:pt x="806" y="1567"/>
                  </a:cubicBezTo>
                  <a:cubicBezTo>
                    <a:pt x="1072" y="1567"/>
                    <a:pt x="1329" y="1519"/>
                    <a:pt x="1597" y="1483"/>
                  </a:cubicBezTo>
                  <a:cubicBezTo>
                    <a:pt x="2212" y="1373"/>
                    <a:pt x="2826" y="1414"/>
                    <a:pt x="3413" y="1251"/>
                  </a:cubicBezTo>
                  <a:cubicBezTo>
                    <a:pt x="3440" y="1251"/>
                    <a:pt x="3467" y="1237"/>
                    <a:pt x="3481" y="1223"/>
                  </a:cubicBezTo>
                  <a:cubicBezTo>
                    <a:pt x="3508" y="1210"/>
                    <a:pt x="3508" y="1182"/>
                    <a:pt x="3508" y="1169"/>
                  </a:cubicBezTo>
                  <a:cubicBezTo>
                    <a:pt x="3522" y="759"/>
                    <a:pt x="3481" y="391"/>
                    <a:pt x="3399" y="9"/>
                  </a:cubicBezTo>
                  <a:cubicBezTo>
                    <a:pt x="3398" y="3"/>
                    <a:pt x="3383" y="0"/>
                    <a:pt x="3357" y="0"/>
                  </a:cubicBezTo>
                  <a:close/>
                </a:path>
              </a:pathLst>
            </a:custGeom>
            <a:solidFill>
              <a:srgbClr val="BD412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g24ed49e0679_0_30"/>
            <p:cNvSpPr/>
            <p:nvPr/>
          </p:nvSpPr>
          <p:spPr>
            <a:xfrm>
              <a:off x="8150147" y="2736850"/>
              <a:ext cx="418589" cy="1767993"/>
            </a:xfrm>
            <a:custGeom>
              <a:rect b="b" l="l" r="r" t="t"/>
              <a:pathLst>
                <a:path extrusionOk="0" h="19145" w="4533">
                  <a:moveTo>
                    <a:pt x="1684" y="0"/>
                  </a:moveTo>
                  <a:cubicBezTo>
                    <a:pt x="1655" y="0"/>
                    <a:pt x="1627" y="1"/>
                    <a:pt x="1598" y="3"/>
                  </a:cubicBezTo>
                  <a:cubicBezTo>
                    <a:pt x="1216" y="44"/>
                    <a:pt x="888" y="263"/>
                    <a:pt x="670" y="577"/>
                  </a:cubicBezTo>
                  <a:cubicBezTo>
                    <a:pt x="1" y="1491"/>
                    <a:pt x="369" y="3962"/>
                    <a:pt x="492" y="5054"/>
                  </a:cubicBezTo>
                  <a:cubicBezTo>
                    <a:pt x="629" y="6500"/>
                    <a:pt x="874" y="8520"/>
                    <a:pt x="1025" y="9953"/>
                  </a:cubicBezTo>
                  <a:cubicBezTo>
                    <a:pt x="1325" y="12970"/>
                    <a:pt x="1871" y="16095"/>
                    <a:pt x="2239" y="19112"/>
                  </a:cubicBezTo>
                  <a:cubicBezTo>
                    <a:pt x="2471" y="19134"/>
                    <a:pt x="2654" y="19145"/>
                    <a:pt x="2820" y="19145"/>
                  </a:cubicBezTo>
                  <a:cubicBezTo>
                    <a:pt x="3163" y="19145"/>
                    <a:pt x="3431" y="19099"/>
                    <a:pt x="3891" y="19016"/>
                  </a:cubicBezTo>
                  <a:cubicBezTo>
                    <a:pt x="4328" y="15727"/>
                    <a:pt x="4532" y="14130"/>
                    <a:pt x="4123" y="10813"/>
                  </a:cubicBezTo>
                  <a:cubicBezTo>
                    <a:pt x="4096" y="10472"/>
                    <a:pt x="4123" y="7633"/>
                    <a:pt x="4109" y="7265"/>
                  </a:cubicBezTo>
                  <a:cubicBezTo>
                    <a:pt x="4041" y="5094"/>
                    <a:pt x="4328" y="2624"/>
                    <a:pt x="3017" y="781"/>
                  </a:cubicBezTo>
                  <a:cubicBezTo>
                    <a:pt x="2707" y="342"/>
                    <a:pt x="2201" y="0"/>
                    <a:pt x="1684" y="0"/>
                  </a:cubicBezTo>
                  <a:close/>
                </a:path>
              </a:pathLst>
            </a:custGeom>
            <a:solidFill>
              <a:srgbClr val="6E7D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g24ed49e0679_0_30"/>
            <p:cNvSpPr/>
            <p:nvPr/>
          </p:nvSpPr>
          <p:spPr>
            <a:xfrm>
              <a:off x="8150147" y="2735742"/>
              <a:ext cx="254773" cy="1095518"/>
            </a:xfrm>
            <a:custGeom>
              <a:rect b="b" l="l" r="r" t="t"/>
              <a:pathLst>
                <a:path extrusionOk="0" h="11863" w="2759">
                  <a:moveTo>
                    <a:pt x="1666" y="0"/>
                  </a:moveTo>
                  <a:cubicBezTo>
                    <a:pt x="1643" y="0"/>
                    <a:pt x="1621" y="1"/>
                    <a:pt x="1598" y="2"/>
                  </a:cubicBezTo>
                  <a:cubicBezTo>
                    <a:pt x="1216" y="43"/>
                    <a:pt x="888" y="261"/>
                    <a:pt x="670" y="575"/>
                  </a:cubicBezTo>
                  <a:cubicBezTo>
                    <a:pt x="1" y="1490"/>
                    <a:pt x="369" y="3960"/>
                    <a:pt x="492" y="5052"/>
                  </a:cubicBezTo>
                  <a:cubicBezTo>
                    <a:pt x="642" y="6485"/>
                    <a:pt x="888" y="8519"/>
                    <a:pt x="1038" y="9965"/>
                  </a:cubicBezTo>
                  <a:cubicBezTo>
                    <a:pt x="1079" y="10607"/>
                    <a:pt x="1161" y="11221"/>
                    <a:pt x="1229" y="11863"/>
                  </a:cubicBezTo>
                  <a:cubicBezTo>
                    <a:pt x="1352" y="11330"/>
                    <a:pt x="1502" y="10825"/>
                    <a:pt x="1652" y="10293"/>
                  </a:cubicBezTo>
                  <a:cubicBezTo>
                    <a:pt x="2171" y="8491"/>
                    <a:pt x="2390" y="6608"/>
                    <a:pt x="2649" y="4752"/>
                  </a:cubicBezTo>
                  <a:cubicBezTo>
                    <a:pt x="2717" y="4301"/>
                    <a:pt x="2758" y="3864"/>
                    <a:pt x="2758" y="3414"/>
                  </a:cubicBezTo>
                  <a:cubicBezTo>
                    <a:pt x="2758" y="2964"/>
                    <a:pt x="2690" y="2513"/>
                    <a:pt x="2662" y="2049"/>
                  </a:cubicBezTo>
                  <a:cubicBezTo>
                    <a:pt x="2608" y="1435"/>
                    <a:pt x="2553" y="821"/>
                    <a:pt x="2403" y="207"/>
                  </a:cubicBezTo>
                  <a:cubicBezTo>
                    <a:pt x="2165" y="69"/>
                    <a:pt x="1916" y="0"/>
                    <a:pt x="1666" y="0"/>
                  </a:cubicBezTo>
                  <a:close/>
                </a:path>
              </a:pathLst>
            </a:custGeom>
            <a:solidFill>
              <a:srgbClr val="3B499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g24ed49e0679_0_30"/>
            <p:cNvSpPr/>
            <p:nvPr/>
          </p:nvSpPr>
          <p:spPr>
            <a:xfrm>
              <a:off x="7715402" y="4511231"/>
              <a:ext cx="346654" cy="117743"/>
            </a:xfrm>
            <a:custGeom>
              <a:rect b="b" l="l" r="r" t="t"/>
              <a:pathLst>
                <a:path extrusionOk="0" h="1275" w="3754">
                  <a:moveTo>
                    <a:pt x="2284" y="1"/>
                  </a:moveTo>
                  <a:cubicBezTo>
                    <a:pt x="2267" y="1"/>
                    <a:pt x="2252" y="2"/>
                    <a:pt x="2239" y="7"/>
                  </a:cubicBezTo>
                  <a:cubicBezTo>
                    <a:pt x="2184" y="21"/>
                    <a:pt x="2143" y="48"/>
                    <a:pt x="2116" y="75"/>
                  </a:cubicBezTo>
                  <a:cubicBezTo>
                    <a:pt x="1734" y="294"/>
                    <a:pt x="1310" y="471"/>
                    <a:pt x="887" y="553"/>
                  </a:cubicBezTo>
                  <a:cubicBezTo>
                    <a:pt x="628" y="608"/>
                    <a:pt x="369" y="621"/>
                    <a:pt x="164" y="785"/>
                  </a:cubicBezTo>
                  <a:cubicBezTo>
                    <a:pt x="82" y="853"/>
                    <a:pt x="0" y="990"/>
                    <a:pt x="68" y="1099"/>
                  </a:cubicBezTo>
                  <a:cubicBezTo>
                    <a:pt x="82" y="1126"/>
                    <a:pt x="137" y="1153"/>
                    <a:pt x="164" y="1167"/>
                  </a:cubicBezTo>
                  <a:cubicBezTo>
                    <a:pt x="363" y="1252"/>
                    <a:pt x="613" y="1275"/>
                    <a:pt x="863" y="1275"/>
                  </a:cubicBezTo>
                  <a:cubicBezTo>
                    <a:pt x="1094" y="1275"/>
                    <a:pt x="1325" y="1256"/>
                    <a:pt x="1515" y="1249"/>
                  </a:cubicBezTo>
                  <a:cubicBezTo>
                    <a:pt x="2170" y="1222"/>
                    <a:pt x="2825" y="1249"/>
                    <a:pt x="3481" y="1113"/>
                  </a:cubicBezTo>
                  <a:cubicBezTo>
                    <a:pt x="3508" y="1113"/>
                    <a:pt x="3535" y="1099"/>
                    <a:pt x="3549" y="1085"/>
                  </a:cubicBezTo>
                  <a:cubicBezTo>
                    <a:pt x="3576" y="1058"/>
                    <a:pt x="3576" y="1017"/>
                    <a:pt x="3603" y="976"/>
                  </a:cubicBezTo>
                  <a:cubicBezTo>
                    <a:pt x="3631" y="812"/>
                    <a:pt x="3672" y="621"/>
                    <a:pt x="3699" y="430"/>
                  </a:cubicBezTo>
                  <a:cubicBezTo>
                    <a:pt x="3699" y="362"/>
                    <a:pt x="3754" y="103"/>
                    <a:pt x="3699" y="34"/>
                  </a:cubicBezTo>
                  <a:cubicBezTo>
                    <a:pt x="3672" y="21"/>
                    <a:pt x="3644" y="7"/>
                    <a:pt x="3631" y="7"/>
                  </a:cubicBezTo>
                  <a:lnTo>
                    <a:pt x="3603" y="7"/>
                  </a:lnTo>
                  <a:cubicBezTo>
                    <a:pt x="3399" y="34"/>
                    <a:pt x="3194" y="48"/>
                    <a:pt x="2991" y="48"/>
                  </a:cubicBezTo>
                  <a:cubicBezTo>
                    <a:pt x="2788" y="48"/>
                    <a:pt x="2587" y="34"/>
                    <a:pt x="2389" y="7"/>
                  </a:cubicBezTo>
                  <a:cubicBezTo>
                    <a:pt x="2352" y="7"/>
                    <a:pt x="2316" y="1"/>
                    <a:pt x="2284" y="1"/>
                  </a:cubicBezTo>
                  <a:close/>
                </a:path>
              </a:pathLst>
            </a:custGeom>
            <a:solidFill>
              <a:srgbClr val="BD412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g24ed49e0679_0_30"/>
            <p:cNvSpPr/>
            <p:nvPr/>
          </p:nvSpPr>
          <p:spPr>
            <a:xfrm>
              <a:off x="7898146" y="2776190"/>
              <a:ext cx="565967" cy="1752756"/>
            </a:xfrm>
            <a:custGeom>
              <a:rect b="b" l="l" r="r" t="t"/>
              <a:pathLst>
                <a:path extrusionOk="0" h="18980" w="6129">
                  <a:moveTo>
                    <a:pt x="3223" y="0"/>
                  </a:moveTo>
                  <a:cubicBezTo>
                    <a:pt x="1753" y="0"/>
                    <a:pt x="1309" y="1540"/>
                    <a:pt x="1119" y="2730"/>
                  </a:cubicBezTo>
                  <a:cubicBezTo>
                    <a:pt x="751" y="5255"/>
                    <a:pt x="492" y="7808"/>
                    <a:pt x="341" y="10346"/>
                  </a:cubicBezTo>
                  <a:cubicBezTo>
                    <a:pt x="273" y="11616"/>
                    <a:pt x="164" y="12694"/>
                    <a:pt x="123" y="13963"/>
                  </a:cubicBezTo>
                  <a:cubicBezTo>
                    <a:pt x="68" y="15274"/>
                    <a:pt x="0" y="17526"/>
                    <a:pt x="68" y="18836"/>
                  </a:cubicBezTo>
                  <a:cubicBezTo>
                    <a:pt x="68" y="18863"/>
                    <a:pt x="68" y="18877"/>
                    <a:pt x="82" y="18891"/>
                  </a:cubicBezTo>
                  <a:cubicBezTo>
                    <a:pt x="96" y="18918"/>
                    <a:pt x="137" y="18931"/>
                    <a:pt x="164" y="18931"/>
                  </a:cubicBezTo>
                  <a:cubicBezTo>
                    <a:pt x="471" y="18962"/>
                    <a:pt x="777" y="18980"/>
                    <a:pt x="1089" y="18980"/>
                  </a:cubicBezTo>
                  <a:cubicBezTo>
                    <a:pt x="1332" y="18980"/>
                    <a:pt x="1578" y="18969"/>
                    <a:pt x="1829" y="18945"/>
                  </a:cubicBezTo>
                  <a:cubicBezTo>
                    <a:pt x="1856" y="18945"/>
                    <a:pt x="1870" y="18945"/>
                    <a:pt x="1897" y="18931"/>
                  </a:cubicBezTo>
                  <a:cubicBezTo>
                    <a:pt x="1911" y="18918"/>
                    <a:pt x="1706" y="18822"/>
                    <a:pt x="1720" y="18809"/>
                  </a:cubicBezTo>
                  <a:cubicBezTo>
                    <a:pt x="2143" y="17512"/>
                    <a:pt x="2416" y="15192"/>
                    <a:pt x="2553" y="13840"/>
                  </a:cubicBezTo>
                  <a:cubicBezTo>
                    <a:pt x="2826" y="11015"/>
                    <a:pt x="3426" y="8244"/>
                    <a:pt x="4477" y="5638"/>
                  </a:cubicBezTo>
                  <a:cubicBezTo>
                    <a:pt x="5528" y="3167"/>
                    <a:pt x="6129" y="42"/>
                    <a:pt x="3262" y="1"/>
                  </a:cubicBezTo>
                  <a:cubicBezTo>
                    <a:pt x="3249" y="0"/>
                    <a:pt x="3236" y="0"/>
                    <a:pt x="3223" y="0"/>
                  </a:cubicBezTo>
                  <a:close/>
                </a:path>
              </a:pathLst>
            </a:custGeom>
            <a:solidFill>
              <a:srgbClr val="6E7D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g24ed49e0679_0_30"/>
            <p:cNvSpPr/>
            <p:nvPr/>
          </p:nvSpPr>
          <p:spPr>
            <a:xfrm>
              <a:off x="8256063" y="3034581"/>
              <a:ext cx="141284" cy="404667"/>
            </a:xfrm>
            <a:custGeom>
              <a:rect b="b" l="l" r="r" t="t"/>
              <a:pathLst>
                <a:path extrusionOk="0" fill="none" h="4382" w="1530">
                  <a:moveTo>
                    <a:pt x="0" y="4382"/>
                  </a:moveTo>
                  <a:cubicBezTo>
                    <a:pt x="587" y="2949"/>
                    <a:pt x="1106" y="1475"/>
                    <a:pt x="1529" y="1"/>
                  </a:cubicBezTo>
                </a:path>
              </a:pathLst>
            </a:custGeom>
            <a:noFill/>
            <a:ln cap="flat" cmpd="sng" w="9525">
              <a:solidFill>
                <a:srgbClr val="BD4120"/>
              </a:solidFill>
              <a:prstDash val="solid"/>
              <a:miter lim="13648"/>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g24ed49e0679_0_30"/>
            <p:cNvSpPr/>
            <p:nvPr/>
          </p:nvSpPr>
          <p:spPr>
            <a:xfrm>
              <a:off x="8006555" y="2721520"/>
              <a:ext cx="521827" cy="377701"/>
            </a:xfrm>
            <a:custGeom>
              <a:rect b="b" l="l" r="r" t="t"/>
              <a:pathLst>
                <a:path extrusionOk="0" h="4090" w="5651">
                  <a:moveTo>
                    <a:pt x="3330" y="0"/>
                  </a:moveTo>
                  <a:cubicBezTo>
                    <a:pt x="3294" y="0"/>
                    <a:pt x="3257" y="2"/>
                    <a:pt x="3221" y="6"/>
                  </a:cubicBezTo>
                  <a:cubicBezTo>
                    <a:pt x="2839" y="33"/>
                    <a:pt x="2511" y="265"/>
                    <a:pt x="2293" y="565"/>
                  </a:cubicBezTo>
                  <a:cubicBezTo>
                    <a:pt x="2238" y="634"/>
                    <a:pt x="2197" y="729"/>
                    <a:pt x="2157" y="811"/>
                  </a:cubicBezTo>
                  <a:cubicBezTo>
                    <a:pt x="2137" y="810"/>
                    <a:pt x="2117" y="810"/>
                    <a:pt x="2098" y="810"/>
                  </a:cubicBezTo>
                  <a:cubicBezTo>
                    <a:pt x="842" y="810"/>
                    <a:pt x="269" y="2110"/>
                    <a:pt x="0" y="3186"/>
                  </a:cubicBezTo>
                  <a:cubicBezTo>
                    <a:pt x="287" y="3350"/>
                    <a:pt x="614" y="3486"/>
                    <a:pt x="928" y="3609"/>
                  </a:cubicBezTo>
                  <a:cubicBezTo>
                    <a:pt x="1379" y="3745"/>
                    <a:pt x="1884" y="3868"/>
                    <a:pt x="2375" y="3950"/>
                  </a:cubicBezTo>
                  <a:cubicBezTo>
                    <a:pt x="2525" y="3964"/>
                    <a:pt x="2662" y="4005"/>
                    <a:pt x="2798" y="4018"/>
                  </a:cubicBezTo>
                  <a:cubicBezTo>
                    <a:pt x="2907" y="4032"/>
                    <a:pt x="3003" y="4032"/>
                    <a:pt x="3112" y="4046"/>
                  </a:cubicBezTo>
                  <a:cubicBezTo>
                    <a:pt x="3139" y="4046"/>
                    <a:pt x="3180" y="4046"/>
                    <a:pt x="3207" y="4073"/>
                  </a:cubicBezTo>
                  <a:cubicBezTo>
                    <a:pt x="3289" y="4073"/>
                    <a:pt x="3385" y="4087"/>
                    <a:pt x="3467" y="4087"/>
                  </a:cubicBezTo>
                  <a:lnTo>
                    <a:pt x="3726" y="4087"/>
                  </a:lnTo>
                  <a:cubicBezTo>
                    <a:pt x="3823" y="4089"/>
                    <a:pt x="3921" y="4090"/>
                    <a:pt x="4018" y="4090"/>
                  </a:cubicBezTo>
                  <a:cubicBezTo>
                    <a:pt x="4565" y="4090"/>
                    <a:pt x="5118" y="4054"/>
                    <a:pt x="5651" y="3950"/>
                  </a:cubicBezTo>
                  <a:cubicBezTo>
                    <a:pt x="5541" y="2804"/>
                    <a:pt x="5309" y="1698"/>
                    <a:pt x="4641" y="770"/>
                  </a:cubicBezTo>
                  <a:cubicBezTo>
                    <a:pt x="4335" y="349"/>
                    <a:pt x="3838" y="0"/>
                    <a:pt x="3330" y="0"/>
                  </a:cubicBezTo>
                  <a:close/>
                </a:path>
              </a:pathLst>
            </a:custGeom>
            <a:solidFill>
              <a:srgbClr val="AAC1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g24ed49e0679_0_30"/>
            <p:cNvSpPr/>
            <p:nvPr/>
          </p:nvSpPr>
          <p:spPr>
            <a:xfrm>
              <a:off x="8247845" y="1955675"/>
              <a:ext cx="174712" cy="192360"/>
            </a:xfrm>
            <a:custGeom>
              <a:rect b="b" l="l" r="r" t="t"/>
              <a:pathLst>
                <a:path extrusionOk="0" h="2083" w="1892">
                  <a:moveTo>
                    <a:pt x="1686" y="0"/>
                  </a:moveTo>
                  <a:cubicBezTo>
                    <a:pt x="1618" y="41"/>
                    <a:pt x="1536" y="109"/>
                    <a:pt x="1495" y="123"/>
                  </a:cubicBezTo>
                  <a:cubicBezTo>
                    <a:pt x="1386" y="178"/>
                    <a:pt x="1263" y="232"/>
                    <a:pt x="1140" y="260"/>
                  </a:cubicBezTo>
                  <a:cubicBezTo>
                    <a:pt x="1017" y="292"/>
                    <a:pt x="896" y="309"/>
                    <a:pt x="776" y="309"/>
                  </a:cubicBezTo>
                  <a:cubicBezTo>
                    <a:pt x="644" y="309"/>
                    <a:pt x="512" y="289"/>
                    <a:pt x="376" y="246"/>
                  </a:cubicBezTo>
                  <a:lnTo>
                    <a:pt x="376" y="246"/>
                  </a:lnTo>
                  <a:cubicBezTo>
                    <a:pt x="403" y="396"/>
                    <a:pt x="403" y="573"/>
                    <a:pt x="403" y="737"/>
                  </a:cubicBezTo>
                  <a:cubicBezTo>
                    <a:pt x="403" y="901"/>
                    <a:pt x="376" y="1051"/>
                    <a:pt x="322" y="1201"/>
                  </a:cubicBezTo>
                  <a:cubicBezTo>
                    <a:pt x="267" y="1365"/>
                    <a:pt x="158" y="1502"/>
                    <a:pt x="103" y="1665"/>
                  </a:cubicBezTo>
                  <a:cubicBezTo>
                    <a:pt x="0" y="2001"/>
                    <a:pt x="293" y="2082"/>
                    <a:pt x="581" y="2082"/>
                  </a:cubicBezTo>
                  <a:cubicBezTo>
                    <a:pt x="713" y="2082"/>
                    <a:pt x="845" y="2065"/>
                    <a:pt x="936" y="2048"/>
                  </a:cubicBezTo>
                  <a:cubicBezTo>
                    <a:pt x="1291" y="1979"/>
                    <a:pt x="1632" y="1870"/>
                    <a:pt x="1891" y="1638"/>
                  </a:cubicBezTo>
                  <a:cubicBezTo>
                    <a:pt x="1550" y="1147"/>
                    <a:pt x="1536" y="573"/>
                    <a:pt x="1686" y="0"/>
                  </a:cubicBezTo>
                  <a:close/>
                </a:path>
              </a:pathLst>
            </a:custGeom>
            <a:solidFill>
              <a:srgbClr val="FCCB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g24ed49e0679_0_30"/>
            <p:cNvSpPr/>
            <p:nvPr/>
          </p:nvSpPr>
          <p:spPr>
            <a:xfrm>
              <a:off x="8277486" y="1978301"/>
              <a:ext cx="70642" cy="92163"/>
            </a:xfrm>
            <a:custGeom>
              <a:rect b="b" l="l" r="r" t="t"/>
              <a:pathLst>
                <a:path extrusionOk="0" h="998" w="765">
                  <a:moveTo>
                    <a:pt x="55" y="1"/>
                  </a:moveTo>
                  <a:cubicBezTo>
                    <a:pt x="82" y="178"/>
                    <a:pt x="110" y="328"/>
                    <a:pt x="82" y="492"/>
                  </a:cubicBezTo>
                  <a:cubicBezTo>
                    <a:pt x="82" y="656"/>
                    <a:pt x="55" y="806"/>
                    <a:pt x="14" y="943"/>
                  </a:cubicBezTo>
                  <a:cubicBezTo>
                    <a:pt x="14" y="956"/>
                    <a:pt x="1" y="970"/>
                    <a:pt x="1" y="997"/>
                  </a:cubicBezTo>
                  <a:cubicBezTo>
                    <a:pt x="41" y="997"/>
                    <a:pt x="55" y="970"/>
                    <a:pt x="82" y="970"/>
                  </a:cubicBezTo>
                  <a:cubicBezTo>
                    <a:pt x="424" y="752"/>
                    <a:pt x="656" y="410"/>
                    <a:pt x="765" y="42"/>
                  </a:cubicBezTo>
                  <a:lnTo>
                    <a:pt x="765" y="42"/>
                  </a:lnTo>
                  <a:cubicBezTo>
                    <a:pt x="669" y="59"/>
                    <a:pt x="570" y="69"/>
                    <a:pt x="471" y="69"/>
                  </a:cubicBezTo>
                  <a:cubicBezTo>
                    <a:pt x="332" y="69"/>
                    <a:pt x="191" y="49"/>
                    <a:pt x="55" y="1"/>
                  </a:cubicBezTo>
                  <a:close/>
                </a:path>
              </a:pathLst>
            </a:custGeom>
            <a:solidFill>
              <a:srgbClr val="F98F7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g24ed49e0679_0_30"/>
            <p:cNvSpPr/>
            <p:nvPr/>
          </p:nvSpPr>
          <p:spPr>
            <a:xfrm>
              <a:off x="8220788" y="1766638"/>
              <a:ext cx="208048" cy="249985"/>
            </a:xfrm>
            <a:custGeom>
              <a:rect b="b" l="l" r="r" t="t"/>
              <a:pathLst>
                <a:path extrusionOk="0" h="2707" w="2253">
                  <a:moveTo>
                    <a:pt x="469" y="1"/>
                  </a:moveTo>
                  <a:cubicBezTo>
                    <a:pt x="418" y="1"/>
                    <a:pt x="372" y="26"/>
                    <a:pt x="328" y="95"/>
                  </a:cubicBezTo>
                  <a:cubicBezTo>
                    <a:pt x="137" y="368"/>
                    <a:pt x="0" y="1215"/>
                    <a:pt x="41" y="1542"/>
                  </a:cubicBezTo>
                  <a:cubicBezTo>
                    <a:pt x="41" y="1761"/>
                    <a:pt x="69" y="1979"/>
                    <a:pt x="150" y="2184"/>
                  </a:cubicBezTo>
                  <a:cubicBezTo>
                    <a:pt x="246" y="2388"/>
                    <a:pt x="382" y="2525"/>
                    <a:pt x="546" y="2620"/>
                  </a:cubicBezTo>
                  <a:cubicBezTo>
                    <a:pt x="669" y="2679"/>
                    <a:pt x="801" y="2707"/>
                    <a:pt x="933" y="2707"/>
                  </a:cubicBezTo>
                  <a:cubicBezTo>
                    <a:pt x="1137" y="2707"/>
                    <a:pt x="1341" y="2641"/>
                    <a:pt x="1515" y="2525"/>
                  </a:cubicBezTo>
                  <a:cubicBezTo>
                    <a:pt x="1829" y="2348"/>
                    <a:pt x="2061" y="2047"/>
                    <a:pt x="2225" y="1692"/>
                  </a:cubicBezTo>
                  <a:lnTo>
                    <a:pt x="2225" y="1679"/>
                  </a:lnTo>
                  <a:cubicBezTo>
                    <a:pt x="2252" y="1474"/>
                    <a:pt x="2239" y="1269"/>
                    <a:pt x="2225" y="1065"/>
                  </a:cubicBezTo>
                  <a:cubicBezTo>
                    <a:pt x="2198" y="996"/>
                    <a:pt x="2184" y="942"/>
                    <a:pt x="2170" y="873"/>
                  </a:cubicBezTo>
                  <a:cubicBezTo>
                    <a:pt x="2089" y="641"/>
                    <a:pt x="1911" y="450"/>
                    <a:pt x="1706" y="327"/>
                  </a:cubicBezTo>
                  <a:cubicBezTo>
                    <a:pt x="1474" y="191"/>
                    <a:pt x="1270" y="191"/>
                    <a:pt x="1010" y="191"/>
                  </a:cubicBezTo>
                  <a:cubicBezTo>
                    <a:pt x="780" y="191"/>
                    <a:pt x="609" y="1"/>
                    <a:pt x="469" y="1"/>
                  </a:cubicBezTo>
                  <a:close/>
                </a:path>
              </a:pathLst>
            </a:custGeom>
            <a:solidFill>
              <a:srgbClr val="FCCB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g24ed49e0679_0_30"/>
            <p:cNvSpPr/>
            <p:nvPr/>
          </p:nvSpPr>
          <p:spPr>
            <a:xfrm>
              <a:off x="8188007" y="1687680"/>
              <a:ext cx="296235" cy="313612"/>
            </a:xfrm>
            <a:custGeom>
              <a:rect b="b" l="l" r="r" t="t"/>
              <a:pathLst>
                <a:path extrusionOk="0" h="3396" w="3208">
                  <a:moveTo>
                    <a:pt x="1730" y="0"/>
                  </a:moveTo>
                  <a:cubicBezTo>
                    <a:pt x="1625" y="0"/>
                    <a:pt x="1520" y="12"/>
                    <a:pt x="1420" y="36"/>
                  </a:cubicBezTo>
                  <a:cubicBezTo>
                    <a:pt x="1120" y="132"/>
                    <a:pt x="847" y="295"/>
                    <a:pt x="642" y="514"/>
                  </a:cubicBezTo>
                  <a:cubicBezTo>
                    <a:pt x="546" y="609"/>
                    <a:pt x="478" y="705"/>
                    <a:pt x="355" y="773"/>
                  </a:cubicBezTo>
                  <a:cubicBezTo>
                    <a:pt x="304" y="796"/>
                    <a:pt x="247" y="809"/>
                    <a:pt x="191" y="809"/>
                  </a:cubicBezTo>
                  <a:cubicBezTo>
                    <a:pt x="113" y="809"/>
                    <a:pt x="40" y="782"/>
                    <a:pt x="0" y="718"/>
                  </a:cubicBezTo>
                  <a:lnTo>
                    <a:pt x="0" y="855"/>
                  </a:lnTo>
                  <a:cubicBezTo>
                    <a:pt x="14" y="923"/>
                    <a:pt x="14" y="978"/>
                    <a:pt x="28" y="1032"/>
                  </a:cubicBezTo>
                  <a:cubicBezTo>
                    <a:pt x="82" y="1223"/>
                    <a:pt x="205" y="1374"/>
                    <a:pt x="369" y="1469"/>
                  </a:cubicBezTo>
                  <a:cubicBezTo>
                    <a:pt x="495" y="1536"/>
                    <a:pt x="605" y="1558"/>
                    <a:pt x="718" y="1558"/>
                  </a:cubicBezTo>
                  <a:cubicBezTo>
                    <a:pt x="814" y="1558"/>
                    <a:pt x="912" y="1542"/>
                    <a:pt x="1024" y="1524"/>
                  </a:cubicBezTo>
                  <a:lnTo>
                    <a:pt x="1024" y="1524"/>
                  </a:lnTo>
                  <a:cubicBezTo>
                    <a:pt x="956" y="1756"/>
                    <a:pt x="888" y="1974"/>
                    <a:pt x="806" y="2220"/>
                  </a:cubicBezTo>
                  <a:cubicBezTo>
                    <a:pt x="806" y="2261"/>
                    <a:pt x="778" y="2315"/>
                    <a:pt x="806" y="2356"/>
                  </a:cubicBezTo>
                  <a:cubicBezTo>
                    <a:pt x="833" y="2411"/>
                    <a:pt x="888" y="2425"/>
                    <a:pt x="942" y="2425"/>
                  </a:cubicBezTo>
                  <a:cubicBezTo>
                    <a:pt x="983" y="2425"/>
                    <a:pt x="1024" y="2397"/>
                    <a:pt x="1079" y="2384"/>
                  </a:cubicBezTo>
                  <a:lnTo>
                    <a:pt x="1079" y="2384"/>
                  </a:lnTo>
                  <a:cubicBezTo>
                    <a:pt x="1038" y="2397"/>
                    <a:pt x="1051" y="2698"/>
                    <a:pt x="1051" y="2752"/>
                  </a:cubicBezTo>
                  <a:cubicBezTo>
                    <a:pt x="1065" y="2861"/>
                    <a:pt x="1092" y="2970"/>
                    <a:pt x="1120" y="3080"/>
                  </a:cubicBezTo>
                  <a:cubicBezTo>
                    <a:pt x="1229" y="3298"/>
                    <a:pt x="1393" y="3366"/>
                    <a:pt x="1611" y="3380"/>
                  </a:cubicBezTo>
                  <a:cubicBezTo>
                    <a:pt x="1693" y="3389"/>
                    <a:pt x="1776" y="3395"/>
                    <a:pt x="1859" y="3395"/>
                  </a:cubicBezTo>
                  <a:cubicBezTo>
                    <a:pt x="2025" y="3395"/>
                    <a:pt x="2189" y="3371"/>
                    <a:pt x="2334" y="3298"/>
                  </a:cubicBezTo>
                  <a:cubicBezTo>
                    <a:pt x="2498" y="3216"/>
                    <a:pt x="2635" y="3066"/>
                    <a:pt x="2744" y="2889"/>
                  </a:cubicBezTo>
                  <a:cubicBezTo>
                    <a:pt x="2867" y="2698"/>
                    <a:pt x="2962" y="2479"/>
                    <a:pt x="3044" y="2274"/>
                  </a:cubicBezTo>
                  <a:cubicBezTo>
                    <a:pt x="3153" y="2015"/>
                    <a:pt x="3208" y="1660"/>
                    <a:pt x="3153" y="1387"/>
                  </a:cubicBezTo>
                  <a:cubicBezTo>
                    <a:pt x="3153" y="1292"/>
                    <a:pt x="3112" y="1210"/>
                    <a:pt x="3071" y="1142"/>
                  </a:cubicBezTo>
                  <a:cubicBezTo>
                    <a:pt x="3028" y="1077"/>
                    <a:pt x="2951" y="1038"/>
                    <a:pt x="2880" y="1038"/>
                  </a:cubicBezTo>
                  <a:cubicBezTo>
                    <a:pt x="2861" y="1038"/>
                    <a:pt x="2843" y="1040"/>
                    <a:pt x="2826" y="1046"/>
                  </a:cubicBezTo>
                  <a:cubicBezTo>
                    <a:pt x="2894" y="1019"/>
                    <a:pt x="2867" y="800"/>
                    <a:pt x="2853" y="759"/>
                  </a:cubicBezTo>
                  <a:cubicBezTo>
                    <a:pt x="2812" y="677"/>
                    <a:pt x="2785" y="582"/>
                    <a:pt x="2730" y="500"/>
                  </a:cubicBezTo>
                  <a:cubicBezTo>
                    <a:pt x="2621" y="350"/>
                    <a:pt x="2471" y="213"/>
                    <a:pt x="2307" y="132"/>
                  </a:cubicBezTo>
                  <a:cubicBezTo>
                    <a:pt x="2129" y="43"/>
                    <a:pt x="1928" y="0"/>
                    <a:pt x="1730" y="0"/>
                  </a:cubicBezTo>
                  <a:close/>
                </a:path>
              </a:pathLst>
            </a:custGeom>
            <a:solidFill>
              <a:srgbClr val="BD412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g24ed49e0679_0_30"/>
            <p:cNvSpPr/>
            <p:nvPr/>
          </p:nvSpPr>
          <p:spPr>
            <a:xfrm>
              <a:off x="8436314" y="1732562"/>
              <a:ext cx="25302" cy="70646"/>
            </a:xfrm>
            <a:custGeom>
              <a:rect b="b" l="l" r="r" t="t"/>
              <a:pathLst>
                <a:path extrusionOk="0" fill="none" h="765" w="274">
                  <a:moveTo>
                    <a:pt x="191" y="0"/>
                  </a:moveTo>
                  <a:cubicBezTo>
                    <a:pt x="273" y="273"/>
                    <a:pt x="191" y="587"/>
                    <a:pt x="0" y="765"/>
                  </a:cubicBezTo>
                </a:path>
              </a:pathLst>
            </a:custGeom>
            <a:noFill/>
            <a:ln cap="rnd" cmpd="sng" w="9525">
              <a:solidFill>
                <a:srgbClr val="BD412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g24ed49e0679_0_30"/>
            <p:cNvSpPr/>
            <p:nvPr/>
          </p:nvSpPr>
          <p:spPr>
            <a:xfrm>
              <a:off x="8451458" y="1776704"/>
              <a:ext cx="39153" cy="16438"/>
            </a:xfrm>
            <a:custGeom>
              <a:rect b="b" l="l" r="r" t="t"/>
              <a:pathLst>
                <a:path extrusionOk="0" fill="none" h="178" w="424">
                  <a:moveTo>
                    <a:pt x="423" y="178"/>
                  </a:moveTo>
                  <a:cubicBezTo>
                    <a:pt x="314" y="55"/>
                    <a:pt x="137" y="0"/>
                    <a:pt x="0" y="82"/>
                  </a:cubicBezTo>
                </a:path>
              </a:pathLst>
            </a:custGeom>
            <a:noFill/>
            <a:ln cap="rnd" cmpd="sng" w="9525">
              <a:solidFill>
                <a:srgbClr val="BD412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g24ed49e0679_0_30"/>
            <p:cNvSpPr/>
            <p:nvPr/>
          </p:nvSpPr>
          <p:spPr>
            <a:xfrm>
              <a:off x="8266128" y="1876717"/>
              <a:ext cx="74428" cy="66121"/>
            </a:xfrm>
            <a:custGeom>
              <a:rect b="b" l="l" r="r" t="t"/>
              <a:pathLst>
                <a:path extrusionOk="0" h="716" w="806">
                  <a:moveTo>
                    <a:pt x="406" y="1"/>
                  </a:moveTo>
                  <a:cubicBezTo>
                    <a:pt x="258" y="1"/>
                    <a:pt x="122" y="89"/>
                    <a:pt x="69" y="227"/>
                  </a:cubicBezTo>
                  <a:cubicBezTo>
                    <a:pt x="1" y="418"/>
                    <a:pt x="96" y="623"/>
                    <a:pt x="274" y="691"/>
                  </a:cubicBezTo>
                  <a:cubicBezTo>
                    <a:pt x="319" y="707"/>
                    <a:pt x="364" y="715"/>
                    <a:pt x="409" y="715"/>
                  </a:cubicBezTo>
                  <a:cubicBezTo>
                    <a:pt x="553" y="715"/>
                    <a:pt x="685" y="633"/>
                    <a:pt x="738" y="487"/>
                  </a:cubicBezTo>
                  <a:cubicBezTo>
                    <a:pt x="806" y="296"/>
                    <a:pt x="710" y="118"/>
                    <a:pt x="533" y="23"/>
                  </a:cubicBezTo>
                  <a:cubicBezTo>
                    <a:pt x="491" y="8"/>
                    <a:pt x="448" y="1"/>
                    <a:pt x="406" y="1"/>
                  </a:cubicBezTo>
                  <a:close/>
                </a:path>
              </a:pathLst>
            </a:custGeom>
            <a:solidFill>
              <a:srgbClr val="FCCB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g24ed49e0679_0_30"/>
            <p:cNvSpPr/>
            <p:nvPr/>
          </p:nvSpPr>
          <p:spPr>
            <a:xfrm>
              <a:off x="8293831" y="1897681"/>
              <a:ext cx="20315" cy="25303"/>
            </a:xfrm>
            <a:custGeom>
              <a:rect b="b" l="l" r="r" t="t"/>
              <a:pathLst>
                <a:path extrusionOk="0" fill="none" h="274" w="220">
                  <a:moveTo>
                    <a:pt x="219" y="14"/>
                  </a:moveTo>
                  <a:cubicBezTo>
                    <a:pt x="165" y="0"/>
                    <a:pt x="110" y="0"/>
                    <a:pt x="69" y="14"/>
                  </a:cubicBezTo>
                  <a:cubicBezTo>
                    <a:pt x="15" y="55"/>
                    <a:pt x="1" y="96"/>
                    <a:pt x="1" y="137"/>
                  </a:cubicBezTo>
                  <a:cubicBezTo>
                    <a:pt x="28" y="123"/>
                    <a:pt x="83" y="137"/>
                    <a:pt x="110" y="151"/>
                  </a:cubicBezTo>
                  <a:cubicBezTo>
                    <a:pt x="151" y="191"/>
                    <a:pt x="151" y="246"/>
                    <a:pt x="137" y="273"/>
                  </a:cubicBezTo>
                </a:path>
              </a:pathLst>
            </a:custGeom>
            <a:noFill/>
            <a:ln cap="rnd" cmpd="sng" w="9525">
              <a:solidFill>
                <a:srgbClr val="BD412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g24ed49e0679_0_30"/>
            <p:cNvSpPr/>
            <p:nvPr/>
          </p:nvSpPr>
          <p:spPr>
            <a:xfrm>
              <a:off x="7854007" y="2193195"/>
              <a:ext cx="215620" cy="112941"/>
            </a:xfrm>
            <a:custGeom>
              <a:rect b="b" l="l" r="r" t="t"/>
              <a:pathLst>
                <a:path extrusionOk="0" h="1223" w="2335">
                  <a:moveTo>
                    <a:pt x="688" y="1"/>
                  </a:moveTo>
                  <a:cubicBezTo>
                    <a:pt x="587" y="1"/>
                    <a:pt x="485" y="15"/>
                    <a:pt x="410" y="62"/>
                  </a:cubicBezTo>
                  <a:cubicBezTo>
                    <a:pt x="301" y="117"/>
                    <a:pt x="233" y="226"/>
                    <a:pt x="164" y="335"/>
                  </a:cubicBezTo>
                  <a:cubicBezTo>
                    <a:pt x="82" y="472"/>
                    <a:pt x="1" y="636"/>
                    <a:pt x="69" y="772"/>
                  </a:cubicBezTo>
                  <a:cubicBezTo>
                    <a:pt x="82" y="799"/>
                    <a:pt x="96" y="827"/>
                    <a:pt x="110" y="827"/>
                  </a:cubicBezTo>
                  <a:cubicBezTo>
                    <a:pt x="164" y="827"/>
                    <a:pt x="205" y="786"/>
                    <a:pt x="233" y="731"/>
                  </a:cubicBezTo>
                  <a:cubicBezTo>
                    <a:pt x="322" y="578"/>
                    <a:pt x="483" y="484"/>
                    <a:pt x="649" y="484"/>
                  </a:cubicBezTo>
                  <a:cubicBezTo>
                    <a:pt x="661" y="484"/>
                    <a:pt x="672" y="485"/>
                    <a:pt x="683" y="486"/>
                  </a:cubicBezTo>
                  <a:cubicBezTo>
                    <a:pt x="724" y="486"/>
                    <a:pt x="779" y="513"/>
                    <a:pt x="833" y="540"/>
                  </a:cubicBezTo>
                  <a:cubicBezTo>
                    <a:pt x="860" y="595"/>
                    <a:pt x="847" y="608"/>
                    <a:pt x="833" y="663"/>
                  </a:cubicBezTo>
                  <a:cubicBezTo>
                    <a:pt x="806" y="786"/>
                    <a:pt x="615" y="786"/>
                    <a:pt x="506" y="813"/>
                  </a:cubicBezTo>
                  <a:cubicBezTo>
                    <a:pt x="410" y="854"/>
                    <a:pt x="328" y="950"/>
                    <a:pt x="301" y="1059"/>
                  </a:cubicBezTo>
                  <a:cubicBezTo>
                    <a:pt x="478" y="1029"/>
                    <a:pt x="662" y="1007"/>
                    <a:pt x="843" y="1007"/>
                  </a:cubicBezTo>
                  <a:cubicBezTo>
                    <a:pt x="913" y="1007"/>
                    <a:pt x="983" y="1010"/>
                    <a:pt x="1051" y="1018"/>
                  </a:cubicBezTo>
                  <a:cubicBezTo>
                    <a:pt x="1379" y="1072"/>
                    <a:pt x="1775" y="1141"/>
                    <a:pt x="2116" y="1223"/>
                  </a:cubicBezTo>
                  <a:lnTo>
                    <a:pt x="2143" y="1223"/>
                  </a:lnTo>
                  <a:cubicBezTo>
                    <a:pt x="2171" y="1209"/>
                    <a:pt x="2171" y="1209"/>
                    <a:pt x="2171" y="1182"/>
                  </a:cubicBezTo>
                  <a:cubicBezTo>
                    <a:pt x="2212" y="991"/>
                    <a:pt x="2280" y="799"/>
                    <a:pt x="2334" y="595"/>
                  </a:cubicBezTo>
                  <a:cubicBezTo>
                    <a:pt x="2143" y="527"/>
                    <a:pt x="1952" y="472"/>
                    <a:pt x="1802" y="349"/>
                  </a:cubicBezTo>
                  <a:cubicBezTo>
                    <a:pt x="1734" y="294"/>
                    <a:pt x="1679" y="267"/>
                    <a:pt x="1611" y="213"/>
                  </a:cubicBezTo>
                  <a:cubicBezTo>
                    <a:pt x="1379" y="49"/>
                    <a:pt x="1092" y="22"/>
                    <a:pt x="819" y="8"/>
                  </a:cubicBezTo>
                  <a:cubicBezTo>
                    <a:pt x="777" y="4"/>
                    <a:pt x="732" y="1"/>
                    <a:pt x="688" y="1"/>
                  </a:cubicBezTo>
                  <a:close/>
                </a:path>
              </a:pathLst>
            </a:custGeom>
            <a:solidFill>
              <a:srgbClr val="FCCB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g24ed49e0679_0_30"/>
            <p:cNvSpPr/>
            <p:nvPr/>
          </p:nvSpPr>
          <p:spPr>
            <a:xfrm>
              <a:off x="8010249" y="2206493"/>
              <a:ext cx="92158" cy="151358"/>
            </a:xfrm>
            <a:custGeom>
              <a:rect b="b" l="l" r="r" t="t"/>
              <a:pathLst>
                <a:path extrusionOk="0" h="1639" w="998">
                  <a:moveTo>
                    <a:pt x="479" y="0"/>
                  </a:moveTo>
                  <a:cubicBezTo>
                    <a:pt x="165" y="396"/>
                    <a:pt x="1" y="888"/>
                    <a:pt x="15" y="1379"/>
                  </a:cubicBezTo>
                  <a:cubicBezTo>
                    <a:pt x="233" y="1474"/>
                    <a:pt x="438" y="1556"/>
                    <a:pt x="656" y="1638"/>
                  </a:cubicBezTo>
                  <a:cubicBezTo>
                    <a:pt x="724" y="1297"/>
                    <a:pt x="820" y="956"/>
                    <a:pt x="888" y="615"/>
                  </a:cubicBezTo>
                  <a:cubicBezTo>
                    <a:pt x="902" y="519"/>
                    <a:pt x="997" y="287"/>
                    <a:pt x="929" y="205"/>
                  </a:cubicBezTo>
                  <a:cubicBezTo>
                    <a:pt x="888" y="123"/>
                    <a:pt x="574" y="55"/>
                    <a:pt x="479" y="0"/>
                  </a:cubicBezTo>
                  <a:close/>
                </a:path>
              </a:pathLst>
            </a:custGeom>
            <a:solidFill>
              <a:srgbClr val="E7E7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g24ed49e0679_0_30"/>
            <p:cNvSpPr/>
            <p:nvPr/>
          </p:nvSpPr>
          <p:spPr>
            <a:xfrm>
              <a:off x="8031672" y="2208987"/>
              <a:ext cx="312672" cy="269747"/>
            </a:xfrm>
            <a:custGeom>
              <a:rect b="b" l="l" r="r" t="t"/>
              <a:pathLst>
                <a:path extrusionOk="0" h="2921" w="3386">
                  <a:moveTo>
                    <a:pt x="492" y="1"/>
                  </a:moveTo>
                  <a:cubicBezTo>
                    <a:pt x="137" y="383"/>
                    <a:pt x="1" y="1052"/>
                    <a:pt x="56" y="1598"/>
                  </a:cubicBezTo>
                  <a:cubicBezTo>
                    <a:pt x="451" y="1939"/>
                    <a:pt x="1011" y="2144"/>
                    <a:pt x="1434" y="2403"/>
                  </a:cubicBezTo>
                  <a:cubicBezTo>
                    <a:pt x="1666" y="2553"/>
                    <a:pt x="1912" y="2703"/>
                    <a:pt x="2171" y="2812"/>
                  </a:cubicBezTo>
                  <a:cubicBezTo>
                    <a:pt x="2342" y="2875"/>
                    <a:pt x="2525" y="2920"/>
                    <a:pt x="2708" y="2920"/>
                  </a:cubicBezTo>
                  <a:cubicBezTo>
                    <a:pt x="2803" y="2920"/>
                    <a:pt x="2897" y="2908"/>
                    <a:pt x="2990" y="2881"/>
                  </a:cubicBezTo>
                  <a:cubicBezTo>
                    <a:pt x="3127" y="2840"/>
                    <a:pt x="3263" y="2758"/>
                    <a:pt x="3331" y="2621"/>
                  </a:cubicBezTo>
                  <a:cubicBezTo>
                    <a:pt x="3359" y="2539"/>
                    <a:pt x="3386" y="2457"/>
                    <a:pt x="3359" y="2348"/>
                  </a:cubicBezTo>
                  <a:cubicBezTo>
                    <a:pt x="3345" y="1734"/>
                    <a:pt x="3004" y="1120"/>
                    <a:pt x="2471" y="792"/>
                  </a:cubicBezTo>
                  <a:cubicBezTo>
                    <a:pt x="2308" y="697"/>
                    <a:pt x="2117" y="588"/>
                    <a:pt x="1912" y="506"/>
                  </a:cubicBezTo>
                  <a:cubicBezTo>
                    <a:pt x="1571" y="356"/>
                    <a:pt x="1229" y="233"/>
                    <a:pt x="888" y="110"/>
                  </a:cubicBezTo>
                  <a:cubicBezTo>
                    <a:pt x="765" y="55"/>
                    <a:pt x="629" y="28"/>
                    <a:pt x="492" y="1"/>
                  </a:cubicBezTo>
                  <a:close/>
                </a:path>
              </a:pathLst>
            </a:custGeom>
            <a:solidFill>
              <a:srgbClr val="B8CB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g24ed49e0679_0_30"/>
            <p:cNvSpPr/>
            <p:nvPr/>
          </p:nvSpPr>
          <p:spPr>
            <a:xfrm>
              <a:off x="7658612" y="2381032"/>
              <a:ext cx="116075" cy="153759"/>
            </a:xfrm>
            <a:custGeom>
              <a:rect b="b" l="l" r="r" t="t"/>
              <a:pathLst>
                <a:path extrusionOk="0" h="1665" w="1257">
                  <a:moveTo>
                    <a:pt x="365" y="1"/>
                  </a:moveTo>
                  <a:cubicBezTo>
                    <a:pt x="344" y="1"/>
                    <a:pt x="322" y="3"/>
                    <a:pt x="301" y="8"/>
                  </a:cubicBezTo>
                  <a:cubicBezTo>
                    <a:pt x="206" y="48"/>
                    <a:pt x="137" y="144"/>
                    <a:pt x="97" y="253"/>
                  </a:cubicBezTo>
                  <a:cubicBezTo>
                    <a:pt x="1" y="526"/>
                    <a:pt x="28" y="840"/>
                    <a:pt x="165" y="1099"/>
                  </a:cubicBezTo>
                  <a:cubicBezTo>
                    <a:pt x="272" y="1314"/>
                    <a:pt x="624" y="1664"/>
                    <a:pt x="923" y="1664"/>
                  </a:cubicBezTo>
                  <a:cubicBezTo>
                    <a:pt x="1004" y="1664"/>
                    <a:pt x="1080" y="1638"/>
                    <a:pt x="1147" y="1577"/>
                  </a:cubicBezTo>
                  <a:cubicBezTo>
                    <a:pt x="1229" y="1495"/>
                    <a:pt x="1257" y="1372"/>
                    <a:pt x="1243" y="1250"/>
                  </a:cubicBezTo>
                  <a:cubicBezTo>
                    <a:pt x="1229" y="1099"/>
                    <a:pt x="1107" y="990"/>
                    <a:pt x="1025" y="881"/>
                  </a:cubicBezTo>
                  <a:cubicBezTo>
                    <a:pt x="943" y="758"/>
                    <a:pt x="874" y="635"/>
                    <a:pt x="820" y="499"/>
                  </a:cubicBezTo>
                  <a:cubicBezTo>
                    <a:pt x="765" y="390"/>
                    <a:pt x="738" y="253"/>
                    <a:pt x="642" y="144"/>
                  </a:cubicBezTo>
                  <a:cubicBezTo>
                    <a:pt x="575" y="54"/>
                    <a:pt x="469" y="1"/>
                    <a:pt x="365" y="1"/>
                  </a:cubicBezTo>
                  <a:close/>
                </a:path>
              </a:pathLst>
            </a:custGeom>
            <a:solidFill>
              <a:srgbClr val="FCCB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g24ed49e0679_0_30"/>
            <p:cNvSpPr/>
            <p:nvPr/>
          </p:nvSpPr>
          <p:spPr>
            <a:xfrm>
              <a:off x="7594342" y="2256916"/>
              <a:ext cx="400951" cy="292465"/>
            </a:xfrm>
            <a:custGeom>
              <a:rect b="b" l="l" r="r" t="t"/>
              <a:pathLst>
                <a:path extrusionOk="0" h="3167" w="4342">
                  <a:moveTo>
                    <a:pt x="1871" y="0"/>
                  </a:moveTo>
                  <a:lnTo>
                    <a:pt x="1" y="901"/>
                  </a:lnTo>
                  <a:lnTo>
                    <a:pt x="2471" y="3167"/>
                  </a:lnTo>
                  <a:lnTo>
                    <a:pt x="4341" y="2252"/>
                  </a:lnTo>
                  <a:lnTo>
                    <a:pt x="1871" y="0"/>
                  </a:lnTo>
                  <a:close/>
                </a:path>
              </a:pathLst>
            </a:custGeom>
            <a:solidFill>
              <a:srgbClr val="9599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g24ed49e0679_0_30"/>
            <p:cNvSpPr/>
            <p:nvPr/>
          </p:nvSpPr>
          <p:spPr>
            <a:xfrm>
              <a:off x="7622137" y="2277048"/>
              <a:ext cx="345361" cy="250908"/>
            </a:xfrm>
            <a:custGeom>
              <a:rect b="b" l="l" r="r" t="t"/>
              <a:pathLst>
                <a:path extrusionOk="0" h="2717" w="3740">
                  <a:moveTo>
                    <a:pt x="1597" y="1"/>
                  </a:moveTo>
                  <a:lnTo>
                    <a:pt x="0" y="779"/>
                  </a:lnTo>
                  <a:lnTo>
                    <a:pt x="2129" y="2717"/>
                  </a:lnTo>
                  <a:lnTo>
                    <a:pt x="3740" y="1939"/>
                  </a:lnTo>
                  <a:lnTo>
                    <a:pt x="1597"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g24ed49e0679_0_30"/>
            <p:cNvSpPr/>
            <p:nvPr/>
          </p:nvSpPr>
          <p:spPr>
            <a:xfrm>
              <a:off x="7657411" y="2304752"/>
              <a:ext cx="134912" cy="70738"/>
            </a:xfrm>
            <a:custGeom>
              <a:rect b="b" l="l" r="r" t="t"/>
              <a:pathLst>
                <a:path extrusionOk="0" h="766" w="1461">
                  <a:moveTo>
                    <a:pt x="1324" y="1"/>
                  </a:moveTo>
                  <a:lnTo>
                    <a:pt x="0" y="642"/>
                  </a:lnTo>
                  <a:lnTo>
                    <a:pt x="137" y="765"/>
                  </a:lnTo>
                  <a:lnTo>
                    <a:pt x="1461" y="124"/>
                  </a:lnTo>
                  <a:lnTo>
                    <a:pt x="1324" y="1"/>
                  </a:lnTo>
                  <a:close/>
                </a:path>
              </a:pathLst>
            </a:custGeom>
            <a:solidFill>
              <a:srgbClr val="FCA49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g24ed49e0679_0_30"/>
            <p:cNvSpPr/>
            <p:nvPr/>
          </p:nvSpPr>
          <p:spPr>
            <a:xfrm>
              <a:off x="7720388" y="2361546"/>
              <a:ext cx="135005" cy="70646"/>
            </a:xfrm>
            <a:custGeom>
              <a:rect b="b" l="l" r="r" t="t"/>
              <a:pathLst>
                <a:path extrusionOk="0" h="765" w="1462">
                  <a:moveTo>
                    <a:pt x="1325" y="0"/>
                  </a:moveTo>
                  <a:lnTo>
                    <a:pt x="1" y="642"/>
                  </a:lnTo>
                  <a:lnTo>
                    <a:pt x="137" y="764"/>
                  </a:lnTo>
                  <a:lnTo>
                    <a:pt x="1461" y="123"/>
                  </a:lnTo>
                  <a:lnTo>
                    <a:pt x="1325" y="0"/>
                  </a:lnTo>
                  <a:close/>
                </a:path>
              </a:pathLst>
            </a:custGeom>
            <a:solidFill>
              <a:srgbClr val="FCA49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g24ed49e0679_0_30"/>
            <p:cNvSpPr/>
            <p:nvPr/>
          </p:nvSpPr>
          <p:spPr>
            <a:xfrm>
              <a:off x="7740611" y="2380385"/>
              <a:ext cx="134912" cy="70738"/>
            </a:xfrm>
            <a:custGeom>
              <a:rect b="b" l="l" r="r" t="t"/>
              <a:pathLst>
                <a:path extrusionOk="0" h="766" w="1461">
                  <a:moveTo>
                    <a:pt x="1338" y="1"/>
                  </a:moveTo>
                  <a:lnTo>
                    <a:pt x="0" y="642"/>
                  </a:lnTo>
                  <a:lnTo>
                    <a:pt x="137" y="765"/>
                  </a:lnTo>
                  <a:lnTo>
                    <a:pt x="1461" y="124"/>
                  </a:lnTo>
                  <a:lnTo>
                    <a:pt x="1338" y="1"/>
                  </a:lnTo>
                  <a:close/>
                </a:path>
              </a:pathLst>
            </a:custGeom>
            <a:solidFill>
              <a:srgbClr val="FCA49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g24ed49e0679_0_30"/>
            <p:cNvSpPr/>
            <p:nvPr/>
          </p:nvSpPr>
          <p:spPr>
            <a:xfrm>
              <a:off x="7762034" y="2399317"/>
              <a:ext cx="136205" cy="70646"/>
            </a:xfrm>
            <a:custGeom>
              <a:rect b="b" l="l" r="r" t="t"/>
              <a:pathLst>
                <a:path extrusionOk="0" h="765" w="1475">
                  <a:moveTo>
                    <a:pt x="1338" y="1"/>
                  </a:moveTo>
                  <a:lnTo>
                    <a:pt x="0" y="642"/>
                  </a:lnTo>
                  <a:lnTo>
                    <a:pt x="123" y="765"/>
                  </a:lnTo>
                  <a:lnTo>
                    <a:pt x="1474" y="123"/>
                  </a:lnTo>
                  <a:lnTo>
                    <a:pt x="1338" y="1"/>
                  </a:lnTo>
                  <a:close/>
                </a:path>
              </a:pathLst>
            </a:custGeom>
            <a:solidFill>
              <a:srgbClr val="FCA49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g24ed49e0679_0_30"/>
            <p:cNvSpPr/>
            <p:nvPr/>
          </p:nvSpPr>
          <p:spPr>
            <a:xfrm>
              <a:off x="7783458" y="2418248"/>
              <a:ext cx="134912" cy="70646"/>
            </a:xfrm>
            <a:custGeom>
              <a:rect b="b" l="l" r="r" t="t"/>
              <a:pathLst>
                <a:path extrusionOk="0" h="765" w="1461">
                  <a:moveTo>
                    <a:pt x="1324" y="0"/>
                  </a:moveTo>
                  <a:lnTo>
                    <a:pt x="0" y="642"/>
                  </a:lnTo>
                  <a:lnTo>
                    <a:pt x="137" y="765"/>
                  </a:lnTo>
                  <a:lnTo>
                    <a:pt x="1461" y="123"/>
                  </a:lnTo>
                  <a:lnTo>
                    <a:pt x="1324" y="0"/>
                  </a:lnTo>
                  <a:close/>
                </a:path>
              </a:pathLst>
            </a:custGeom>
            <a:solidFill>
              <a:srgbClr val="FCA49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g24ed49e0679_0_30"/>
            <p:cNvSpPr/>
            <p:nvPr/>
          </p:nvSpPr>
          <p:spPr>
            <a:xfrm>
              <a:off x="7803588" y="2437180"/>
              <a:ext cx="134912" cy="70646"/>
            </a:xfrm>
            <a:custGeom>
              <a:rect b="b" l="l" r="r" t="t"/>
              <a:pathLst>
                <a:path extrusionOk="0" h="765" w="1461">
                  <a:moveTo>
                    <a:pt x="1325" y="0"/>
                  </a:moveTo>
                  <a:lnTo>
                    <a:pt x="1" y="642"/>
                  </a:lnTo>
                  <a:lnTo>
                    <a:pt x="137" y="764"/>
                  </a:lnTo>
                  <a:lnTo>
                    <a:pt x="1461" y="123"/>
                  </a:lnTo>
                  <a:lnTo>
                    <a:pt x="1325" y="0"/>
                  </a:lnTo>
                  <a:close/>
                </a:path>
              </a:pathLst>
            </a:custGeom>
            <a:solidFill>
              <a:srgbClr val="FCA49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g24ed49e0679_0_30"/>
            <p:cNvSpPr/>
            <p:nvPr/>
          </p:nvSpPr>
          <p:spPr>
            <a:xfrm>
              <a:off x="7614565" y="2254330"/>
              <a:ext cx="147563" cy="89669"/>
            </a:xfrm>
            <a:custGeom>
              <a:rect b="b" l="l" r="r" t="t"/>
              <a:pathLst>
                <a:path extrusionOk="0" h="971" w="1598">
                  <a:moveTo>
                    <a:pt x="1119" y="1"/>
                  </a:moveTo>
                  <a:lnTo>
                    <a:pt x="0" y="547"/>
                  </a:lnTo>
                  <a:lnTo>
                    <a:pt x="478" y="970"/>
                  </a:lnTo>
                  <a:lnTo>
                    <a:pt x="1597" y="438"/>
                  </a:lnTo>
                  <a:lnTo>
                    <a:pt x="1119" y="1"/>
                  </a:lnTo>
                  <a:close/>
                </a:path>
              </a:pathLst>
            </a:custGeom>
            <a:solidFill>
              <a:srgbClr val="BD412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g24ed49e0679_0_30"/>
            <p:cNvSpPr/>
            <p:nvPr/>
          </p:nvSpPr>
          <p:spPr>
            <a:xfrm>
              <a:off x="7673756" y="2388789"/>
              <a:ext cx="254496" cy="184695"/>
            </a:xfrm>
            <a:custGeom>
              <a:rect b="b" l="l" r="r" t="t"/>
              <a:pathLst>
                <a:path extrusionOk="0" h="2000" w="2756">
                  <a:moveTo>
                    <a:pt x="892" y="0"/>
                  </a:moveTo>
                  <a:cubicBezTo>
                    <a:pt x="885" y="0"/>
                    <a:pt x="878" y="2"/>
                    <a:pt x="874" y="5"/>
                  </a:cubicBezTo>
                  <a:cubicBezTo>
                    <a:pt x="861" y="33"/>
                    <a:pt x="861" y="46"/>
                    <a:pt x="847" y="60"/>
                  </a:cubicBezTo>
                  <a:cubicBezTo>
                    <a:pt x="751" y="278"/>
                    <a:pt x="902" y="456"/>
                    <a:pt x="642" y="579"/>
                  </a:cubicBezTo>
                  <a:cubicBezTo>
                    <a:pt x="547" y="620"/>
                    <a:pt x="451" y="647"/>
                    <a:pt x="356" y="688"/>
                  </a:cubicBezTo>
                  <a:cubicBezTo>
                    <a:pt x="301" y="715"/>
                    <a:pt x="246" y="756"/>
                    <a:pt x="192" y="811"/>
                  </a:cubicBezTo>
                  <a:cubicBezTo>
                    <a:pt x="178" y="824"/>
                    <a:pt x="165" y="865"/>
                    <a:pt x="137" y="879"/>
                  </a:cubicBezTo>
                  <a:cubicBezTo>
                    <a:pt x="1" y="1097"/>
                    <a:pt x="274" y="1329"/>
                    <a:pt x="451" y="1439"/>
                  </a:cubicBezTo>
                  <a:cubicBezTo>
                    <a:pt x="847" y="1712"/>
                    <a:pt x="1325" y="1848"/>
                    <a:pt x="1775" y="1984"/>
                  </a:cubicBezTo>
                  <a:cubicBezTo>
                    <a:pt x="1813" y="1994"/>
                    <a:pt x="1862" y="2000"/>
                    <a:pt x="1916" y="2000"/>
                  </a:cubicBezTo>
                  <a:cubicBezTo>
                    <a:pt x="2234" y="2000"/>
                    <a:pt x="2755" y="1829"/>
                    <a:pt x="2580" y="1479"/>
                  </a:cubicBezTo>
                  <a:cubicBezTo>
                    <a:pt x="2444" y="1207"/>
                    <a:pt x="2021" y="1029"/>
                    <a:pt x="1748" y="961"/>
                  </a:cubicBezTo>
                  <a:cubicBezTo>
                    <a:pt x="1461" y="920"/>
                    <a:pt x="1215" y="797"/>
                    <a:pt x="1120" y="510"/>
                  </a:cubicBezTo>
                  <a:cubicBezTo>
                    <a:pt x="1065" y="374"/>
                    <a:pt x="1052" y="237"/>
                    <a:pt x="1011" y="115"/>
                  </a:cubicBezTo>
                  <a:cubicBezTo>
                    <a:pt x="997" y="74"/>
                    <a:pt x="997" y="46"/>
                    <a:pt x="956" y="33"/>
                  </a:cubicBezTo>
                  <a:cubicBezTo>
                    <a:pt x="946" y="13"/>
                    <a:pt x="914" y="0"/>
                    <a:pt x="892" y="0"/>
                  </a:cubicBezTo>
                  <a:close/>
                </a:path>
              </a:pathLst>
            </a:custGeom>
            <a:solidFill>
              <a:srgbClr val="FCCB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g24ed49e0679_0_30"/>
            <p:cNvSpPr/>
            <p:nvPr/>
          </p:nvSpPr>
          <p:spPr>
            <a:xfrm>
              <a:off x="7784658" y="2442166"/>
              <a:ext cx="88372" cy="148864"/>
            </a:xfrm>
            <a:custGeom>
              <a:rect b="b" l="l" r="r" t="t"/>
              <a:pathLst>
                <a:path extrusionOk="0" h="1612" w="957">
                  <a:moveTo>
                    <a:pt x="369" y="1"/>
                  </a:moveTo>
                  <a:cubicBezTo>
                    <a:pt x="96" y="424"/>
                    <a:pt x="1" y="929"/>
                    <a:pt x="69" y="1434"/>
                  </a:cubicBezTo>
                  <a:cubicBezTo>
                    <a:pt x="287" y="1502"/>
                    <a:pt x="506" y="1543"/>
                    <a:pt x="752" y="1611"/>
                  </a:cubicBezTo>
                  <a:cubicBezTo>
                    <a:pt x="779" y="1270"/>
                    <a:pt x="820" y="915"/>
                    <a:pt x="861" y="574"/>
                  </a:cubicBezTo>
                  <a:cubicBezTo>
                    <a:pt x="888" y="478"/>
                    <a:pt x="956" y="233"/>
                    <a:pt x="888" y="164"/>
                  </a:cubicBezTo>
                  <a:cubicBezTo>
                    <a:pt x="779" y="69"/>
                    <a:pt x="479" y="28"/>
                    <a:pt x="369" y="1"/>
                  </a:cubicBezTo>
                  <a:close/>
                </a:path>
              </a:pathLst>
            </a:custGeom>
            <a:solidFill>
              <a:srgbClr val="E7E7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g24ed49e0679_0_30"/>
            <p:cNvSpPr/>
            <p:nvPr/>
          </p:nvSpPr>
          <p:spPr>
            <a:xfrm>
              <a:off x="8221989" y="2040082"/>
              <a:ext cx="219406" cy="89115"/>
            </a:xfrm>
            <a:custGeom>
              <a:rect b="b" l="l" r="r" t="t"/>
              <a:pathLst>
                <a:path extrusionOk="0" h="965" w="2376">
                  <a:moveTo>
                    <a:pt x="2376" y="915"/>
                  </a:moveTo>
                  <a:lnTo>
                    <a:pt x="2376" y="915"/>
                  </a:lnTo>
                  <a:cubicBezTo>
                    <a:pt x="2376" y="915"/>
                    <a:pt x="2376" y="915"/>
                    <a:pt x="2376" y="915"/>
                  </a:cubicBezTo>
                  <a:close/>
                  <a:moveTo>
                    <a:pt x="2117" y="1"/>
                  </a:moveTo>
                  <a:cubicBezTo>
                    <a:pt x="1680" y="28"/>
                    <a:pt x="1216" y="83"/>
                    <a:pt x="752" y="110"/>
                  </a:cubicBezTo>
                  <a:cubicBezTo>
                    <a:pt x="588" y="137"/>
                    <a:pt x="397" y="151"/>
                    <a:pt x="260" y="274"/>
                  </a:cubicBezTo>
                  <a:cubicBezTo>
                    <a:pt x="137" y="369"/>
                    <a:pt x="1" y="697"/>
                    <a:pt x="69" y="847"/>
                  </a:cubicBezTo>
                  <a:cubicBezTo>
                    <a:pt x="102" y="945"/>
                    <a:pt x="287" y="965"/>
                    <a:pt x="462" y="965"/>
                  </a:cubicBezTo>
                  <a:cubicBezTo>
                    <a:pt x="579" y="965"/>
                    <a:pt x="692" y="956"/>
                    <a:pt x="752" y="956"/>
                  </a:cubicBezTo>
                  <a:cubicBezTo>
                    <a:pt x="764" y="957"/>
                    <a:pt x="788" y="958"/>
                    <a:pt x="821" y="958"/>
                  </a:cubicBezTo>
                  <a:cubicBezTo>
                    <a:pt x="1116" y="958"/>
                    <a:pt x="2137" y="913"/>
                    <a:pt x="2340" y="913"/>
                  </a:cubicBezTo>
                  <a:cubicBezTo>
                    <a:pt x="2363" y="913"/>
                    <a:pt x="2375" y="914"/>
                    <a:pt x="2376" y="915"/>
                  </a:cubicBezTo>
                  <a:lnTo>
                    <a:pt x="2376" y="915"/>
                  </a:lnTo>
                  <a:lnTo>
                    <a:pt x="2117" y="1"/>
                  </a:lnTo>
                  <a:close/>
                </a:path>
              </a:pathLst>
            </a:custGeom>
            <a:solidFill>
              <a:srgbClr val="E7E7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g24ed49e0679_0_30"/>
            <p:cNvSpPr/>
            <p:nvPr/>
          </p:nvSpPr>
          <p:spPr>
            <a:xfrm>
              <a:off x="7987625" y="2082931"/>
              <a:ext cx="584897" cy="949794"/>
            </a:xfrm>
            <a:custGeom>
              <a:rect b="b" l="l" r="r" t="t"/>
              <a:pathLst>
                <a:path extrusionOk="0" h="10285" w="6334">
                  <a:moveTo>
                    <a:pt x="4682" y="1"/>
                  </a:moveTo>
                  <a:cubicBezTo>
                    <a:pt x="4245" y="28"/>
                    <a:pt x="3836" y="69"/>
                    <a:pt x="3412" y="137"/>
                  </a:cubicBezTo>
                  <a:cubicBezTo>
                    <a:pt x="3126" y="178"/>
                    <a:pt x="2921" y="219"/>
                    <a:pt x="2716" y="438"/>
                  </a:cubicBezTo>
                  <a:cubicBezTo>
                    <a:pt x="2170" y="997"/>
                    <a:pt x="1679" y="2266"/>
                    <a:pt x="1515" y="3031"/>
                  </a:cubicBezTo>
                  <a:cubicBezTo>
                    <a:pt x="1379" y="3768"/>
                    <a:pt x="1433" y="3822"/>
                    <a:pt x="1365" y="4573"/>
                  </a:cubicBezTo>
                  <a:cubicBezTo>
                    <a:pt x="1283" y="5460"/>
                    <a:pt x="1147" y="6347"/>
                    <a:pt x="969" y="7207"/>
                  </a:cubicBezTo>
                  <a:cubicBezTo>
                    <a:pt x="833" y="7944"/>
                    <a:pt x="614" y="8763"/>
                    <a:pt x="0" y="9186"/>
                  </a:cubicBezTo>
                  <a:cubicBezTo>
                    <a:pt x="1024" y="9623"/>
                    <a:pt x="2048" y="10046"/>
                    <a:pt x="3140" y="10210"/>
                  </a:cubicBezTo>
                  <a:cubicBezTo>
                    <a:pt x="3438" y="10259"/>
                    <a:pt x="3743" y="10285"/>
                    <a:pt x="4047" y="10285"/>
                  </a:cubicBezTo>
                  <a:cubicBezTo>
                    <a:pt x="4855" y="10285"/>
                    <a:pt x="5659" y="10100"/>
                    <a:pt x="6333" y="9664"/>
                  </a:cubicBezTo>
                  <a:cubicBezTo>
                    <a:pt x="5910" y="9023"/>
                    <a:pt x="5801" y="8231"/>
                    <a:pt x="5801" y="7412"/>
                  </a:cubicBezTo>
                  <a:cubicBezTo>
                    <a:pt x="5801" y="6921"/>
                    <a:pt x="5842" y="6443"/>
                    <a:pt x="5856" y="5965"/>
                  </a:cubicBezTo>
                  <a:cubicBezTo>
                    <a:pt x="5883" y="5337"/>
                    <a:pt x="5937" y="4710"/>
                    <a:pt x="5951" y="4068"/>
                  </a:cubicBezTo>
                  <a:cubicBezTo>
                    <a:pt x="5978" y="3304"/>
                    <a:pt x="5937" y="2485"/>
                    <a:pt x="5801" y="1721"/>
                  </a:cubicBezTo>
                  <a:cubicBezTo>
                    <a:pt x="5774" y="1529"/>
                    <a:pt x="5733" y="1325"/>
                    <a:pt x="5678" y="1134"/>
                  </a:cubicBezTo>
                  <a:cubicBezTo>
                    <a:pt x="5665" y="1106"/>
                    <a:pt x="5665" y="1052"/>
                    <a:pt x="5651" y="1024"/>
                  </a:cubicBezTo>
                  <a:cubicBezTo>
                    <a:pt x="5501" y="683"/>
                    <a:pt x="5228" y="205"/>
                    <a:pt x="4859" y="1"/>
                  </a:cubicBezTo>
                  <a:close/>
                </a:path>
              </a:pathLst>
            </a:custGeom>
            <a:solidFill>
              <a:srgbClr val="B8CB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g24ed49e0679_0_30"/>
            <p:cNvSpPr/>
            <p:nvPr/>
          </p:nvSpPr>
          <p:spPr>
            <a:xfrm>
              <a:off x="7803588" y="2280834"/>
              <a:ext cx="508068" cy="399218"/>
            </a:xfrm>
            <a:custGeom>
              <a:rect b="b" l="l" r="r" t="t"/>
              <a:pathLst>
                <a:path extrusionOk="0" h="4323" w="5502">
                  <a:moveTo>
                    <a:pt x="4819" y="1"/>
                  </a:moveTo>
                  <a:cubicBezTo>
                    <a:pt x="4395" y="14"/>
                    <a:pt x="4054" y="383"/>
                    <a:pt x="3836" y="738"/>
                  </a:cubicBezTo>
                  <a:cubicBezTo>
                    <a:pt x="3617" y="1093"/>
                    <a:pt x="3426" y="1502"/>
                    <a:pt x="3099" y="1775"/>
                  </a:cubicBezTo>
                  <a:cubicBezTo>
                    <a:pt x="2900" y="1945"/>
                    <a:pt x="2600" y="2004"/>
                    <a:pt x="2265" y="2004"/>
                  </a:cubicBezTo>
                  <a:cubicBezTo>
                    <a:pt x="1659" y="2004"/>
                    <a:pt x="942" y="1808"/>
                    <a:pt x="519" y="1720"/>
                  </a:cubicBezTo>
                  <a:cubicBezTo>
                    <a:pt x="42" y="2198"/>
                    <a:pt x="1" y="2744"/>
                    <a:pt x="233" y="3386"/>
                  </a:cubicBezTo>
                  <a:cubicBezTo>
                    <a:pt x="929" y="3684"/>
                    <a:pt x="2234" y="4323"/>
                    <a:pt x="3206" y="4323"/>
                  </a:cubicBezTo>
                  <a:cubicBezTo>
                    <a:pt x="3434" y="4323"/>
                    <a:pt x="3643" y="4287"/>
                    <a:pt x="3822" y="4204"/>
                  </a:cubicBezTo>
                  <a:cubicBezTo>
                    <a:pt x="4136" y="4041"/>
                    <a:pt x="4382" y="3768"/>
                    <a:pt x="4587" y="3467"/>
                  </a:cubicBezTo>
                  <a:cubicBezTo>
                    <a:pt x="4709" y="3290"/>
                    <a:pt x="4805" y="3113"/>
                    <a:pt x="4887" y="2921"/>
                  </a:cubicBezTo>
                  <a:cubicBezTo>
                    <a:pt x="5092" y="2512"/>
                    <a:pt x="5296" y="2089"/>
                    <a:pt x="5405" y="1625"/>
                  </a:cubicBezTo>
                  <a:cubicBezTo>
                    <a:pt x="5501" y="1161"/>
                    <a:pt x="5474" y="683"/>
                    <a:pt x="5269" y="274"/>
                  </a:cubicBezTo>
                  <a:cubicBezTo>
                    <a:pt x="5242" y="192"/>
                    <a:pt x="5187" y="123"/>
                    <a:pt x="5105" y="69"/>
                  </a:cubicBezTo>
                  <a:cubicBezTo>
                    <a:pt x="5010" y="14"/>
                    <a:pt x="4914" y="1"/>
                    <a:pt x="4819" y="1"/>
                  </a:cubicBezTo>
                  <a:close/>
                </a:path>
              </a:pathLst>
            </a:custGeom>
            <a:solidFill>
              <a:srgbClr val="B8CB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g24ed49e0679_0_30"/>
            <p:cNvSpPr/>
            <p:nvPr/>
          </p:nvSpPr>
          <p:spPr>
            <a:xfrm>
              <a:off x="8082091" y="2140372"/>
              <a:ext cx="274904" cy="506895"/>
            </a:xfrm>
            <a:custGeom>
              <a:rect b="b" l="l" r="r" t="t"/>
              <a:pathLst>
                <a:path extrusionOk="0" h="5489" w="2977">
                  <a:moveTo>
                    <a:pt x="2006" y="1"/>
                  </a:moveTo>
                  <a:cubicBezTo>
                    <a:pt x="1834" y="1"/>
                    <a:pt x="1662" y="49"/>
                    <a:pt x="1516" y="143"/>
                  </a:cubicBezTo>
                  <a:cubicBezTo>
                    <a:pt x="1311" y="266"/>
                    <a:pt x="1216" y="539"/>
                    <a:pt x="1106" y="744"/>
                  </a:cubicBezTo>
                  <a:cubicBezTo>
                    <a:pt x="997" y="989"/>
                    <a:pt x="874" y="1249"/>
                    <a:pt x="793" y="1522"/>
                  </a:cubicBezTo>
                  <a:cubicBezTo>
                    <a:pt x="697" y="1795"/>
                    <a:pt x="629" y="2081"/>
                    <a:pt x="547" y="2354"/>
                  </a:cubicBezTo>
                  <a:cubicBezTo>
                    <a:pt x="410" y="2818"/>
                    <a:pt x="219" y="3269"/>
                    <a:pt x="124" y="3719"/>
                  </a:cubicBezTo>
                  <a:cubicBezTo>
                    <a:pt x="15" y="4183"/>
                    <a:pt x="1" y="4702"/>
                    <a:pt x="178" y="5139"/>
                  </a:cubicBezTo>
                  <a:cubicBezTo>
                    <a:pt x="278" y="5394"/>
                    <a:pt x="477" y="5489"/>
                    <a:pt x="703" y="5489"/>
                  </a:cubicBezTo>
                  <a:cubicBezTo>
                    <a:pt x="1033" y="5489"/>
                    <a:pt x="1420" y="5286"/>
                    <a:pt x="1639" y="5084"/>
                  </a:cubicBezTo>
                  <a:cubicBezTo>
                    <a:pt x="1966" y="4784"/>
                    <a:pt x="2117" y="4361"/>
                    <a:pt x="2253" y="3924"/>
                  </a:cubicBezTo>
                  <a:cubicBezTo>
                    <a:pt x="2389" y="3501"/>
                    <a:pt x="2540" y="3091"/>
                    <a:pt x="2676" y="2668"/>
                  </a:cubicBezTo>
                  <a:cubicBezTo>
                    <a:pt x="2799" y="2313"/>
                    <a:pt x="2935" y="1849"/>
                    <a:pt x="2976" y="1385"/>
                  </a:cubicBezTo>
                  <a:cubicBezTo>
                    <a:pt x="2976" y="962"/>
                    <a:pt x="2908" y="553"/>
                    <a:pt x="2635" y="266"/>
                  </a:cubicBezTo>
                  <a:cubicBezTo>
                    <a:pt x="2464" y="87"/>
                    <a:pt x="2234" y="1"/>
                    <a:pt x="2006" y="1"/>
                  </a:cubicBezTo>
                  <a:close/>
                </a:path>
              </a:pathLst>
            </a:custGeom>
            <a:solidFill>
              <a:srgbClr val="B8CB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g24ed49e0679_0_30"/>
            <p:cNvSpPr/>
            <p:nvPr/>
          </p:nvSpPr>
          <p:spPr>
            <a:xfrm>
              <a:off x="8114872" y="2162351"/>
              <a:ext cx="97144" cy="244629"/>
            </a:xfrm>
            <a:custGeom>
              <a:rect b="b" l="l" r="r" t="t"/>
              <a:pathLst>
                <a:path extrusionOk="0" fill="none" h="2649" w="1052">
                  <a:moveTo>
                    <a:pt x="1" y="2649"/>
                  </a:moveTo>
                  <a:cubicBezTo>
                    <a:pt x="206" y="1707"/>
                    <a:pt x="547" y="820"/>
                    <a:pt x="1052" y="1"/>
                  </a:cubicBezTo>
                </a:path>
              </a:pathLst>
            </a:custGeom>
            <a:noFill/>
            <a:ln cap="flat" cmpd="sng" w="9525">
              <a:solidFill>
                <a:srgbClr val="BD4120"/>
              </a:solidFill>
              <a:prstDash val="solid"/>
              <a:miter lim="13648"/>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g24ed49e0679_0_30"/>
            <p:cNvSpPr/>
            <p:nvPr/>
          </p:nvSpPr>
          <p:spPr>
            <a:xfrm>
              <a:off x="8085877" y="2335042"/>
              <a:ext cx="266039" cy="354245"/>
            </a:xfrm>
            <a:custGeom>
              <a:rect b="b" l="l" r="r" t="t"/>
              <a:pathLst>
                <a:path extrusionOk="0" fill="none" h="3836" w="2881">
                  <a:moveTo>
                    <a:pt x="2881" y="1"/>
                  </a:moveTo>
                  <a:cubicBezTo>
                    <a:pt x="2690" y="492"/>
                    <a:pt x="2499" y="983"/>
                    <a:pt x="2335" y="1475"/>
                  </a:cubicBezTo>
                  <a:cubicBezTo>
                    <a:pt x="2198" y="1843"/>
                    <a:pt x="2076" y="2280"/>
                    <a:pt x="1816" y="2594"/>
                  </a:cubicBezTo>
                  <a:cubicBezTo>
                    <a:pt x="1570" y="2880"/>
                    <a:pt x="1338" y="3208"/>
                    <a:pt x="1038" y="3440"/>
                  </a:cubicBezTo>
                  <a:cubicBezTo>
                    <a:pt x="752" y="3686"/>
                    <a:pt x="369" y="3836"/>
                    <a:pt x="1" y="3795"/>
                  </a:cubicBezTo>
                </a:path>
              </a:pathLst>
            </a:custGeom>
            <a:noFill/>
            <a:ln cap="flat" cmpd="sng" w="9525">
              <a:solidFill>
                <a:srgbClr val="BD4120"/>
              </a:solidFill>
              <a:prstDash val="solid"/>
              <a:miter lim="13648"/>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g24ed49e0679_0_30"/>
            <p:cNvSpPr/>
            <p:nvPr/>
          </p:nvSpPr>
          <p:spPr>
            <a:xfrm>
              <a:off x="8334184" y="2345108"/>
              <a:ext cx="36660" cy="37955"/>
            </a:xfrm>
            <a:custGeom>
              <a:rect b="b" l="l" r="r" t="t"/>
              <a:pathLst>
                <a:path extrusionOk="0" fill="none" h="411" w="397">
                  <a:moveTo>
                    <a:pt x="397" y="1"/>
                  </a:moveTo>
                  <a:cubicBezTo>
                    <a:pt x="219" y="110"/>
                    <a:pt x="83" y="246"/>
                    <a:pt x="1" y="410"/>
                  </a:cubicBezTo>
                </a:path>
              </a:pathLst>
            </a:custGeom>
            <a:noFill/>
            <a:ln cap="flat" cmpd="sng" w="9525">
              <a:solidFill>
                <a:srgbClr val="BD4120"/>
              </a:solidFill>
              <a:prstDash val="solid"/>
              <a:miter lim="13648"/>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g24ed49e0679_0_30"/>
            <p:cNvSpPr/>
            <p:nvPr/>
          </p:nvSpPr>
          <p:spPr>
            <a:xfrm>
              <a:off x="7817439" y="2187285"/>
              <a:ext cx="146271" cy="150342"/>
            </a:xfrm>
            <a:custGeom>
              <a:rect b="b" l="l" r="r" t="t"/>
              <a:pathLst>
                <a:path extrusionOk="0" h="1628" w="1584">
                  <a:moveTo>
                    <a:pt x="1502" y="0"/>
                  </a:moveTo>
                  <a:cubicBezTo>
                    <a:pt x="1485" y="0"/>
                    <a:pt x="1468" y="10"/>
                    <a:pt x="1447" y="31"/>
                  </a:cubicBezTo>
                  <a:lnTo>
                    <a:pt x="124" y="1409"/>
                  </a:lnTo>
                  <a:lnTo>
                    <a:pt x="1" y="1628"/>
                  </a:lnTo>
                  <a:lnTo>
                    <a:pt x="219" y="1505"/>
                  </a:lnTo>
                  <a:lnTo>
                    <a:pt x="1557" y="126"/>
                  </a:lnTo>
                  <a:cubicBezTo>
                    <a:pt x="1584" y="99"/>
                    <a:pt x="1584" y="58"/>
                    <a:pt x="1557" y="31"/>
                  </a:cubicBezTo>
                  <a:cubicBezTo>
                    <a:pt x="1536" y="10"/>
                    <a:pt x="1519" y="0"/>
                    <a:pt x="1502" y="0"/>
                  </a:cubicBezTo>
                  <a:close/>
                </a:path>
              </a:pathLst>
            </a:custGeom>
            <a:solidFill>
              <a:srgbClr val="BD412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g24ed49e0679_0_38"/>
          <p:cNvSpPr txBox="1"/>
          <p:nvPr>
            <p:ph type="title"/>
          </p:nvPr>
        </p:nvSpPr>
        <p:spPr>
          <a:xfrm>
            <a:off x="526475" y="251500"/>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sz="1500"/>
              <a:t>  </a:t>
            </a:r>
            <a:r>
              <a:rPr lang="en-US" sz="1500">
                <a:latin typeface="Arial"/>
                <a:ea typeface="Arial"/>
                <a:cs typeface="Arial"/>
                <a:sym typeface="Arial"/>
              </a:rPr>
              <a:t>Sorting systems</a:t>
            </a:r>
            <a:endParaRPr sz="1500">
              <a:latin typeface="Arial"/>
              <a:ea typeface="Arial"/>
              <a:cs typeface="Arial"/>
              <a:sym typeface="Arial"/>
            </a:endParaRPr>
          </a:p>
        </p:txBody>
      </p:sp>
      <p:graphicFrame>
        <p:nvGraphicFramePr>
          <p:cNvPr id="633" name="Google Shape;633;g24ed49e0679_0_38"/>
          <p:cNvGraphicFramePr/>
          <p:nvPr/>
        </p:nvGraphicFramePr>
        <p:xfrm>
          <a:off x="1127400" y="824200"/>
          <a:ext cx="3000000" cy="3000000"/>
        </p:xfrm>
        <a:graphic>
          <a:graphicData uri="http://schemas.openxmlformats.org/drawingml/2006/table">
            <a:tbl>
              <a:tblPr>
                <a:noFill/>
                <a:tableStyleId>{0B6EDA2E-54A9-4AA7-A0BD-2CD9F19D622C}</a:tableStyleId>
              </a:tblPr>
              <a:tblGrid>
                <a:gridCol w="1213150"/>
                <a:gridCol w="845150"/>
                <a:gridCol w="1252450"/>
                <a:gridCol w="970850"/>
                <a:gridCol w="990300"/>
                <a:gridCol w="1330125"/>
              </a:tblGrid>
              <a:tr h="869025">
                <a:tc>
                  <a:txBody>
                    <a:bodyPr/>
                    <a:lstStyle/>
                    <a:p>
                      <a:pPr indent="0" lvl="0" marL="0" rtl="0" algn="l">
                        <a:spcBef>
                          <a:spcPts val="0"/>
                        </a:spcBef>
                        <a:spcAft>
                          <a:spcPts val="0"/>
                        </a:spcAft>
                        <a:buNone/>
                      </a:pPr>
                      <a:r>
                        <a:rPr lang="en-US" sz="1200"/>
                        <a:t>Name</a:t>
                      </a:r>
                      <a:endParaRPr sz="1200"/>
                    </a:p>
                  </a:txBody>
                  <a:tcPr marT="63500" marB="63500" marR="63500" marL="63500"/>
                </a:tc>
                <a:tc>
                  <a:txBody>
                    <a:bodyPr/>
                    <a:lstStyle/>
                    <a:p>
                      <a:pPr indent="0" lvl="0" marL="0" rtl="0" algn="l">
                        <a:spcBef>
                          <a:spcPts val="0"/>
                        </a:spcBef>
                        <a:spcAft>
                          <a:spcPts val="0"/>
                        </a:spcAft>
                        <a:buNone/>
                      </a:pPr>
                      <a:r>
                        <a:rPr lang="en-US" sz="1200"/>
                        <a:t>Area</a:t>
                      </a:r>
                      <a:endParaRPr sz="1200"/>
                    </a:p>
                  </a:txBody>
                  <a:tcPr marT="63500" marB="63500" marR="63500" marL="63500"/>
                </a:tc>
                <a:tc>
                  <a:txBody>
                    <a:bodyPr/>
                    <a:lstStyle/>
                    <a:p>
                      <a:pPr indent="0" lvl="0" marL="0" rtl="0" algn="l">
                        <a:spcBef>
                          <a:spcPts val="0"/>
                        </a:spcBef>
                        <a:spcAft>
                          <a:spcPts val="0"/>
                        </a:spcAft>
                        <a:buNone/>
                      </a:pPr>
                      <a:r>
                        <a:rPr lang="en-US" sz="1200"/>
                        <a:t>Automation type</a:t>
                      </a:r>
                      <a:endParaRPr sz="1200"/>
                    </a:p>
                  </a:txBody>
                  <a:tcPr marT="63500" marB="63500" marR="63500" marL="63500"/>
                </a:tc>
                <a:tc>
                  <a:txBody>
                    <a:bodyPr/>
                    <a:lstStyle/>
                    <a:p>
                      <a:pPr indent="0" lvl="0" marL="0" rtl="0" algn="l">
                        <a:spcBef>
                          <a:spcPts val="0"/>
                        </a:spcBef>
                        <a:spcAft>
                          <a:spcPts val="0"/>
                        </a:spcAft>
                        <a:buNone/>
                      </a:pPr>
                      <a:r>
                        <a:rPr lang="en-US" sz="1200"/>
                        <a:t>Cost</a:t>
                      </a:r>
                      <a:endParaRPr sz="1200"/>
                    </a:p>
                  </a:txBody>
                  <a:tcPr marT="63500" marB="63500" marR="63500" marL="63500"/>
                </a:tc>
                <a:tc>
                  <a:txBody>
                    <a:bodyPr/>
                    <a:lstStyle/>
                    <a:p>
                      <a:pPr indent="0" lvl="0" marL="0" marR="101600" rtl="0" algn="l">
                        <a:spcBef>
                          <a:spcPts val="0"/>
                        </a:spcBef>
                        <a:spcAft>
                          <a:spcPts val="0"/>
                        </a:spcAft>
                        <a:buNone/>
                      </a:pPr>
                      <a:r>
                        <a:rPr lang="en-US" sz="1200"/>
                        <a:t>Production Capacity:</a:t>
                      </a:r>
                      <a:endParaRPr sz="1200"/>
                    </a:p>
                    <a:p>
                      <a:pPr indent="0" lvl="0" marL="0" marR="101600" rtl="0" algn="l">
                        <a:spcBef>
                          <a:spcPts val="0"/>
                        </a:spcBef>
                        <a:spcAft>
                          <a:spcPts val="0"/>
                        </a:spcAft>
                        <a:buNone/>
                      </a:pPr>
                      <a:r>
                        <a:t/>
                      </a:r>
                      <a:endParaRPr sz="900">
                        <a:solidFill>
                          <a:srgbClr val="666666"/>
                        </a:solidFill>
                      </a:endParaRPr>
                    </a:p>
                    <a:p>
                      <a:pPr indent="0" lvl="0" marL="0" marR="101600" rtl="0" algn="l">
                        <a:spcBef>
                          <a:spcPts val="0"/>
                        </a:spcBef>
                        <a:spcAft>
                          <a:spcPts val="0"/>
                        </a:spcAft>
                        <a:buNone/>
                      </a:pPr>
                      <a:r>
                        <a:t/>
                      </a:r>
                      <a:endParaRPr sz="900">
                        <a:solidFill>
                          <a:srgbClr val="666666"/>
                        </a:solidFill>
                      </a:endParaRPr>
                    </a:p>
                    <a:p>
                      <a:pPr indent="0" lvl="0" marL="0" rtl="0" algn="l">
                        <a:spcBef>
                          <a:spcPts val="0"/>
                        </a:spcBef>
                        <a:spcAft>
                          <a:spcPts val="0"/>
                        </a:spcAft>
                        <a:buNone/>
                      </a:pPr>
                      <a:r>
                        <a:t/>
                      </a:r>
                      <a:endParaRPr sz="1200"/>
                    </a:p>
                  </a:txBody>
                  <a:tcPr marT="63500" marB="63500" marR="63500" marL="63500"/>
                </a:tc>
                <a:tc>
                  <a:txBody>
                    <a:bodyPr/>
                    <a:lstStyle/>
                    <a:p>
                      <a:pPr indent="0" lvl="0" marL="0" rtl="0" algn="l">
                        <a:spcBef>
                          <a:spcPts val="0"/>
                        </a:spcBef>
                        <a:spcAft>
                          <a:spcPts val="0"/>
                        </a:spcAft>
                        <a:buNone/>
                      </a:pPr>
                      <a:r>
                        <a:rPr lang="en-US" sz="1200"/>
                        <a:t>Working Time</a:t>
                      </a:r>
                      <a:endParaRPr sz="1200"/>
                    </a:p>
                  </a:txBody>
                  <a:tcPr marT="63500" marB="63500" marR="63500" marL="63500"/>
                </a:tc>
              </a:tr>
              <a:tr h="957425">
                <a:tc>
                  <a:txBody>
                    <a:bodyPr/>
                    <a:lstStyle/>
                    <a:p>
                      <a:pPr indent="0" lvl="0" marL="0" rtl="0" algn="l">
                        <a:spcBef>
                          <a:spcPts val="0"/>
                        </a:spcBef>
                        <a:spcAft>
                          <a:spcPts val="0"/>
                        </a:spcAft>
                        <a:buNone/>
                      </a:pPr>
                      <a:r>
                        <a:rPr lang="en-US" sz="1200"/>
                        <a:t>Beston household waste sorting machine</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US" sz="1200"/>
                        <a:t>Model :BFX-400</a:t>
                      </a:r>
                      <a:endParaRPr sz="1200"/>
                    </a:p>
                  </a:txBody>
                  <a:tcPr marT="63500" marB="63500" marR="63500" marL="63500"/>
                </a:tc>
                <a:tc>
                  <a:txBody>
                    <a:bodyPr/>
                    <a:lstStyle/>
                    <a:p>
                      <a:pPr indent="0" lvl="0" marL="0" rtl="0" algn="l">
                        <a:spcBef>
                          <a:spcPts val="0"/>
                        </a:spcBef>
                        <a:spcAft>
                          <a:spcPts val="0"/>
                        </a:spcAft>
                        <a:buNone/>
                      </a:pPr>
                      <a:r>
                        <a:rPr lang="en-US" sz="1200">
                          <a:solidFill>
                            <a:srgbClr val="3A3A3A"/>
                          </a:solidFill>
                        </a:rPr>
                        <a:t>3000㎡</a:t>
                      </a:r>
                      <a:endParaRPr sz="1200"/>
                    </a:p>
                  </a:txBody>
                  <a:tcPr marT="63500" marB="63500" marR="63500" marL="63500"/>
                </a:tc>
                <a:tc>
                  <a:txBody>
                    <a:bodyPr/>
                    <a:lstStyle/>
                    <a:p>
                      <a:pPr indent="0" lvl="0" marL="0" rtl="0" algn="l">
                        <a:spcBef>
                          <a:spcPts val="0"/>
                        </a:spcBef>
                        <a:spcAft>
                          <a:spcPts val="0"/>
                        </a:spcAft>
                        <a:buNone/>
                      </a:pPr>
                      <a:r>
                        <a:rPr lang="en-US" sz="1200">
                          <a:solidFill>
                            <a:srgbClr val="3A3A3A"/>
                          </a:solidFill>
                        </a:rPr>
                        <a:t>Fully automatic operation system</a:t>
                      </a:r>
                      <a:endParaRPr sz="1200"/>
                    </a:p>
                  </a:txBody>
                  <a:tcPr marT="63500" marB="63500" marR="63500" marL="63500"/>
                </a:tc>
                <a:tc>
                  <a:txBody>
                    <a:bodyPr/>
                    <a:lstStyle/>
                    <a:p>
                      <a:pPr indent="0" lvl="0" marL="0" rtl="0" algn="l">
                        <a:lnSpc>
                          <a:spcPct val="128571"/>
                        </a:lnSpc>
                        <a:spcBef>
                          <a:spcPts val="0"/>
                        </a:spcBef>
                        <a:spcAft>
                          <a:spcPts val="0"/>
                        </a:spcAft>
                        <a:buNone/>
                      </a:pPr>
                      <a:r>
                        <a:rPr lang="en-US" sz="1200">
                          <a:solidFill>
                            <a:srgbClr val="202124"/>
                          </a:solidFill>
                        </a:rPr>
                        <a:t>1999 999.00 USD</a:t>
                      </a:r>
                      <a:endParaRPr b="1" sz="1200"/>
                    </a:p>
                  </a:txBody>
                  <a:tcPr marT="63500" marB="63500" marR="63500" marL="63500"/>
                </a:tc>
                <a:tc>
                  <a:txBody>
                    <a:bodyPr/>
                    <a:lstStyle/>
                    <a:p>
                      <a:pPr indent="0" lvl="0" marL="0" rtl="0" algn="l">
                        <a:spcBef>
                          <a:spcPts val="0"/>
                        </a:spcBef>
                        <a:spcAft>
                          <a:spcPts val="0"/>
                        </a:spcAft>
                        <a:buNone/>
                      </a:pPr>
                      <a:r>
                        <a:rPr lang="en-US" sz="1150">
                          <a:solidFill>
                            <a:srgbClr val="050505"/>
                          </a:solidFill>
                        </a:rPr>
                        <a:t>500T/D</a:t>
                      </a:r>
                      <a:endParaRPr sz="1200">
                        <a:solidFill>
                          <a:srgbClr val="3A3A3A"/>
                        </a:solidFill>
                      </a:endParaRPr>
                    </a:p>
                  </a:txBody>
                  <a:tcPr marT="63500" marB="63500" marR="63500" marL="63500"/>
                </a:tc>
                <a:tc>
                  <a:txBody>
                    <a:bodyPr/>
                    <a:lstStyle/>
                    <a:p>
                      <a:pPr indent="0" lvl="0" marL="0" rtl="0" algn="l">
                        <a:spcBef>
                          <a:spcPts val="0"/>
                        </a:spcBef>
                        <a:spcAft>
                          <a:spcPts val="0"/>
                        </a:spcAft>
                        <a:buNone/>
                      </a:pPr>
                      <a:r>
                        <a:rPr lang="en-US" sz="1200">
                          <a:solidFill>
                            <a:srgbClr val="3A3A3A"/>
                          </a:solidFill>
                        </a:rPr>
                        <a:t>20 hours</a:t>
                      </a:r>
                      <a:endParaRPr sz="1200"/>
                    </a:p>
                  </a:txBody>
                  <a:tcPr marT="63500" marB="63500" marR="63500" marL="63500"/>
                </a:tc>
              </a:tr>
              <a:tr h="1335250">
                <a:tc>
                  <a:txBody>
                    <a:bodyPr/>
                    <a:lstStyle/>
                    <a:p>
                      <a:pPr indent="0" lvl="0" marL="0" rtl="0" algn="l">
                        <a:spcBef>
                          <a:spcPts val="0"/>
                        </a:spcBef>
                        <a:spcAft>
                          <a:spcPts val="0"/>
                        </a:spcAft>
                        <a:buNone/>
                      </a:pPr>
                      <a:r>
                        <a:rPr lang="en-US" sz="1200"/>
                        <a:t>baonan </a:t>
                      </a:r>
                      <a:endParaRPr sz="1200"/>
                    </a:p>
                    <a:p>
                      <a:pPr indent="0" lvl="0" marL="0" rtl="0" algn="l">
                        <a:spcBef>
                          <a:spcPts val="0"/>
                        </a:spcBef>
                        <a:spcAft>
                          <a:spcPts val="0"/>
                        </a:spcAft>
                        <a:buNone/>
                      </a:pPr>
                      <a:r>
                        <a:rPr lang="en-US" sz="1200"/>
                        <a:t>Model</a:t>
                      </a:r>
                      <a:endParaRPr sz="1200"/>
                    </a:p>
                    <a:p>
                      <a:pPr indent="0" lvl="0" marL="0" rtl="0" algn="l">
                        <a:spcBef>
                          <a:spcPts val="0"/>
                        </a:spcBef>
                        <a:spcAft>
                          <a:spcPts val="0"/>
                        </a:spcAft>
                        <a:buNone/>
                      </a:pPr>
                      <a:r>
                        <a:rPr lang="en-US" sz="1200"/>
                        <a:t>TS500</a:t>
                      </a:r>
                      <a:endParaRPr sz="1200"/>
                    </a:p>
                    <a:p>
                      <a:pPr indent="0" lvl="0" marL="0" rtl="0" algn="l">
                        <a:spcBef>
                          <a:spcPts val="0"/>
                        </a:spcBef>
                        <a:spcAft>
                          <a:spcPts val="0"/>
                        </a:spcAft>
                        <a:buNone/>
                      </a:pPr>
                      <a:r>
                        <a:t/>
                      </a:r>
                      <a:endParaRPr sz="900">
                        <a:solidFill>
                          <a:srgbClr val="333333"/>
                        </a:solidFill>
                      </a:endParaRPr>
                    </a:p>
                  </a:txBody>
                  <a:tcPr marT="63500" marB="63500" marR="63500" marL="63500"/>
                </a:tc>
                <a:tc>
                  <a:txBody>
                    <a:bodyPr/>
                    <a:lstStyle/>
                    <a:p>
                      <a:pPr indent="0" lvl="0" marL="0" rtl="0" algn="l">
                        <a:spcBef>
                          <a:spcPts val="0"/>
                        </a:spcBef>
                        <a:spcAft>
                          <a:spcPts val="0"/>
                        </a:spcAft>
                        <a:buNone/>
                      </a:pPr>
                      <a:r>
                        <a:rPr lang="en-US" sz="1200"/>
                        <a:t>2000</a:t>
                      </a:r>
                      <a:r>
                        <a:rPr lang="en-US" sz="1200">
                          <a:solidFill>
                            <a:srgbClr val="3A3A3A"/>
                          </a:solidFill>
                        </a:rPr>
                        <a:t>㎡</a:t>
                      </a:r>
                      <a:endParaRPr sz="1200"/>
                    </a:p>
                  </a:txBody>
                  <a:tcPr marT="63500" marB="63500" marR="63500" marL="63500"/>
                </a:tc>
                <a:tc>
                  <a:txBody>
                    <a:bodyPr/>
                    <a:lstStyle/>
                    <a:p>
                      <a:pPr indent="0" lvl="0" marL="0" rtl="0" algn="l">
                        <a:spcBef>
                          <a:spcPts val="0"/>
                        </a:spcBef>
                        <a:spcAft>
                          <a:spcPts val="0"/>
                        </a:spcAft>
                        <a:buNone/>
                      </a:pPr>
                      <a:r>
                        <a:rPr lang="en-US" sz="1200"/>
                        <a:t>Automatic &amp; manual</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b="1" sz="1200"/>
                    </a:p>
                  </a:txBody>
                  <a:tcPr marT="63500" marB="63500" marR="63500" marL="63500"/>
                </a:tc>
                <a:tc>
                  <a:txBody>
                    <a:bodyPr/>
                    <a:lstStyle/>
                    <a:p>
                      <a:pPr indent="0" lvl="0" marL="0" rtl="0" algn="l">
                        <a:lnSpc>
                          <a:spcPct val="128571"/>
                        </a:lnSpc>
                        <a:spcBef>
                          <a:spcPts val="0"/>
                        </a:spcBef>
                        <a:spcAft>
                          <a:spcPts val="0"/>
                        </a:spcAft>
                        <a:buNone/>
                      </a:pPr>
                      <a:r>
                        <a:rPr lang="en-US" sz="1200">
                          <a:solidFill>
                            <a:srgbClr val="202124"/>
                          </a:solidFill>
                        </a:rPr>
                        <a:t>1999 000.00 USD</a:t>
                      </a:r>
                      <a:endParaRPr sz="1200">
                        <a:solidFill>
                          <a:srgbClr val="202124"/>
                        </a:solidFill>
                      </a:endParaRPr>
                    </a:p>
                    <a:p>
                      <a:pPr indent="0" lvl="0" marL="0" rtl="0" algn="l">
                        <a:lnSpc>
                          <a:spcPct val="144444"/>
                        </a:lnSpc>
                        <a:spcBef>
                          <a:spcPts val="800"/>
                        </a:spcBef>
                        <a:spcAft>
                          <a:spcPts val="0"/>
                        </a:spcAft>
                        <a:buNone/>
                      </a:pPr>
                      <a:r>
                        <a:t/>
                      </a:r>
                      <a:endParaRPr sz="1200"/>
                    </a:p>
                    <a:p>
                      <a:pPr indent="0" lvl="0" marL="0" rtl="0" algn="l">
                        <a:lnSpc>
                          <a:spcPct val="144444"/>
                        </a:lnSpc>
                        <a:spcBef>
                          <a:spcPts val="800"/>
                        </a:spcBef>
                        <a:spcAft>
                          <a:spcPts val="0"/>
                        </a:spcAft>
                        <a:buNone/>
                      </a:pPr>
                      <a:r>
                        <a:t/>
                      </a:r>
                      <a:endParaRPr b="1" sz="1350">
                        <a:solidFill>
                          <a:srgbClr val="333333"/>
                        </a:solidFill>
                      </a:endParaRPr>
                    </a:p>
                    <a:p>
                      <a:pPr indent="0" lvl="0" marL="0" rtl="0" algn="l">
                        <a:spcBef>
                          <a:spcPts val="800"/>
                        </a:spcBef>
                        <a:spcAft>
                          <a:spcPts val="0"/>
                        </a:spcAft>
                        <a:buNone/>
                      </a:pPr>
                      <a:r>
                        <a:t/>
                      </a:r>
                      <a:endParaRPr b="1" sz="1200">
                        <a:solidFill>
                          <a:srgbClr val="FF7519"/>
                        </a:solidFill>
                      </a:endParaRPr>
                    </a:p>
                  </a:txBody>
                  <a:tcPr marT="63500" marB="63500" marR="63500" marL="63500"/>
                </a:tc>
                <a:tc>
                  <a:txBody>
                    <a:bodyPr/>
                    <a:lstStyle/>
                    <a:p>
                      <a:pPr indent="0" lvl="0" marL="0" rtl="0" algn="l">
                        <a:spcBef>
                          <a:spcPts val="0"/>
                        </a:spcBef>
                        <a:spcAft>
                          <a:spcPts val="0"/>
                        </a:spcAft>
                        <a:buNone/>
                      </a:pPr>
                      <a:r>
                        <a:rPr lang="en-US" sz="1200"/>
                        <a:t>500 Ton/D</a:t>
                      </a:r>
                      <a:endParaRPr sz="1200"/>
                    </a:p>
                  </a:txBody>
                  <a:tcPr marT="63500" marB="63500" marR="63500" marL="63500"/>
                </a:tc>
                <a:tc>
                  <a:txBody>
                    <a:bodyPr/>
                    <a:lstStyle/>
                    <a:p>
                      <a:pPr indent="0" lvl="0" marL="0" rtl="0" algn="l">
                        <a:spcBef>
                          <a:spcPts val="0"/>
                        </a:spcBef>
                        <a:spcAft>
                          <a:spcPts val="0"/>
                        </a:spcAft>
                        <a:buNone/>
                      </a:pPr>
                      <a:r>
                        <a:rPr lang="en-US" sz="1200"/>
                        <a:t>18 hours</a:t>
                      </a:r>
                      <a:endParaRPr sz="1200"/>
                    </a:p>
                  </a:txBody>
                  <a:tcPr marT="63500" marB="63500" marR="63500" marL="63500"/>
                </a:tc>
              </a:tr>
              <a:tr h="922075">
                <a:tc>
                  <a:txBody>
                    <a:bodyPr/>
                    <a:lstStyle/>
                    <a:p>
                      <a:pPr indent="0" lvl="0" marL="0" rtl="0" algn="l">
                        <a:spcBef>
                          <a:spcPts val="0"/>
                        </a:spcBef>
                        <a:spcAft>
                          <a:spcPts val="0"/>
                        </a:spcAft>
                        <a:buNone/>
                      </a:pPr>
                      <a:r>
                        <a:rPr lang="en-US" sz="1200"/>
                        <a:t>Maxborn</a:t>
                      </a:r>
                      <a:endParaRPr sz="1200"/>
                    </a:p>
                    <a:p>
                      <a:pPr indent="0" lvl="0" marL="0" rtl="0" algn="l">
                        <a:spcBef>
                          <a:spcPts val="0"/>
                        </a:spcBef>
                        <a:spcAft>
                          <a:spcPts val="0"/>
                        </a:spcAft>
                        <a:buNone/>
                      </a:pPr>
                      <a:r>
                        <a:rPr lang="en-US" sz="1200"/>
                        <a:t>Model</a:t>
                      </a:r>
                      <a:endParaRPr sz="1200"/>
                    </a:p>
                    <a:p>
                      <a:pPr indent="0" lvl="0" marL="190500" rtl="1" algn="r">
                        <a:spcBef>
                          <a:spcPts val="0"/>
                        </a:spcBef>
                        <a:spcAft>
                          <a:spcPts val="0"/>
                        </a:spcAft>
                        <a:buNone/>
                      </a:pPr>
                      <a:r>
                        <a:rPr lang="en-US" sz="1200"/>
                        <a:t>MB-400</a:t>
                      </a:r>
                      <a:endParaRPr sz="1200"/>
                    </a:p>
                    <a:p>
                      <a:pPr indent="0" lvl="0" marL="190500" rtl="1" algn="r">
                        <a:spcBef>
                          <a:spcPts val="0"/>
                        </a:spcBef>
                        <a:spcAft>
                          <a:spcPts val="0"/>
                        </a:spcAft>
                        <a:buNone/>
                      </a:pPr>
                      <a:r>
                        <a:t/>
                      </a:r>
                      <a:endParaRPr b="1" sz="1050">
                        <a:solidFill>
                          <a:srgbClr val="555555"/>
                        </a:solidFill>
                      </a:endParaRPr>
                    </a:p>
                    <a:p>
                      <a:pPr indent="0" lvl="0" marL="0" rtl="0" algn="l">
                        <a:spcBef>
                          <a:spcPts val="0"/>
                        </a:spcBef>
                        <a:spcAft>
                          <a:spcPts val="0"/>
                        </a:spcAft>
                        <a:buNone/>
                      </a:pPr>
                      <a:r>
                        <a:t/>
                      </a:r>
                      <a:endParaRPr b="1" sz="1050">
                        <a:solidFill>
                          <a:srgbClr val="666666"/>
                        </a:solidFill>
                      </a:endParaRPr>
                    </a:p>
                  </a:txBody>
                  <a:tcPr marT="63500" marB="63500" marR="63500" marL="63500"/>
                </a:tc>
                <a:tc>
                  <a:txBody>
                    <a:bodyPr/>
                    <a:lstStyle/>
                    <a:p>
                      <a:pPr indent="0" lvl="0" marL="0" rtl="0" algn="l">
                        <a:spcBef>
                          <a:spcPts val="0"/>
                        </a:spcBef>
                        <a:spcAft>
                          <a:spcPts val="0"/>
                        </a:spcAft>
                        <a:buNone/>
                      </a:pPr>
                      <a:r>
                        <a:rPr lang="en-US" sz="1050">
                          <a:solidFill>
                            <a:srgbClr val="222222"/>
                          </a:solidFill>
                        </a:rPr>
                        <a:t>800-2000</a:t>
                      </a:r>
                      <a:r>
                        <a:rPr lang="en-US" sz="1200"/>
                        <a:t>㎡</a:t>
                      </a:r>
                      <a:endParaRPr sz="1200"/>
                    </a:p>
                  </a:txBody>
                  <a:tcPr marT="63500" marB="63500" marR="63500" marL="63500"/>
                </a:tc>
                <a:tc>
                  <a:txBody>
                    <a:bodyPr/>
                    <a:lstStyle/>
                    <a:p>
                      <a:pPr indent="0" lvl="0" marL="0" rtl="0" algn="l">
                        <a:spcBef>
                          <a:spcPts val="0"/>
                        </a:spcBef>
                        <a:spcAft>
                          <a:spcPts val="0"/>
                        </a:spcAft>
                        <a:buNone/>
                      </a:pPr>
                      <a:r>
                        <a:rPr lang="en-US" sz="1200"/>
                        <a:t>full-automatic </a:t>
                      </a:r>
                      <a:r>
                        <a:rPr lang="en-US" sz="1200">
                          <a:solidFill>
                            <a:srgbClr val="050505"/>
                          </a:solidFill>
                        </a:rPr>
                        <a:t>and semi-automatic</a:t>
                      </a:r>
                      <a:endParaRPr sz="1200"/>
                    </a:p>
                  </a:txBody>
                  <a:tcPr marT="63500" marB="63500" marR="63500" marL="63500"/>
                </a:tc>
                <a:tc>
                  <a:txBody>
                    <a:bodyPr/>
                    <a:lstStyle/>
                    <a:p>
                      <a:pPr indent="0" lvl="0" marL="0" rtl="0" algn="l">
                        <a:lnSpc>
                          <a:spcPct val="128571"/>
                        </a:lnSpc>
                        <a:spcBef>
                          <a:spcPts val="0"/>
                        </a:spcBef>
                        <a:spcAft>
                          <a:spcPts val="0"/>
                        </a:spcAft>
                        <a:buNone/>
                      </a:pPr>
                      <a:r>
                        <a:rPr lang="en-US" sz="1200">
                          <a:solidFill>
                            <a:srgbClr val="202124"/>
                          </a:solidFill>
                        </a:rPr>
                        <a:t>1899 000.00 USD</a:t>
                      </a:r>
                      <a:endParaRPr b="1" sz="1200"/>
                    </a:p>
                  </a:txBody>
                  <a:tcPr marT="63500" marB="63500" marR="63500" marL="63500"/>
                </a:tc>
                <a:tc>
                  <a:txBody>
                    <a:bodyPr/>
                    <a:lstStyle/>
                    <a:p>
                      <a:pPr indent="0" lvl="0" marL="0" rtl="0" algn="l">
                        <a:lnSpc>
                          <a:spcPct val="128571"/>
                        </a:lnSpc>
                        <a:spcBef>
                          <a:spcPts val="0"/>
                        </a:spcBef>
                        <a:spcAft>
                          <a:spcPts val="0"/>
                        </a:spcAft>
                        <a:buNone/>
                      </a:pPr>
                      <a:r>
                        <a:rPr lang="en-US" sz="1200"/>
                        <a:t>400 Ton/D</a:t>
                      </a:r>
                      <a:endParaRPr sz="1200"/>
                    </a:p>
                  </a:txBody>
                  <a:tcPr marT="63500" marB="63500" marR="63500" marL="63500"/>
                </a:tc>
                <a:tc>
                  <a:txBody>
                    <a:bodyPr/>
                    <a:lstStyle/>
                    <a:p>
                      <a:pPr indent="0" lvl="0" marL="0" rtl="0" algn="l">
                        <a:spcBef>
                          <a:spcPts val="0"/>
                        </a:spcBef>
                        <a:spcAft>
                          <a:spcPts val="0"/>
                        </a:spcAft>
                        <a:buNone/>
                      </a:pPr>
                      <a:r>
                        <a:rPr lang="en-US" sz="1200"/>
                        <a:t>8-16 hours</a:t>
                      </a:r>
                      <a:endParaRPr sz="1200"/>
                    </a:p>
                  </a:txBody>
                  <a:tcPr marT="63500" marB="63500" marR="63500" marL="6350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g24ed49e0679_0_45"/>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457200" rtl="0" algn="l">
              <a:lnSpc>
                <a:spcPct val="107916"/>
              </a:lnSpc>
              <a:spcBef>
                <a:spcPts val="0"/>
              </a:spcBef>
              <a:spcAft>
                <a:spcPts val="0"/>
              </a:spcAft>
              <a:buNone/>
            </a:pPr>
            <a:r>
              <a:t/>
            </a:r>
            <a:endParaRPr sz="1200">
              <a:solidFill>
                <a:srgbClr val="2F5496"/>
              </a:solidFill>
              <a:latin typeface="Calibri"/>
              <a:ea typeface="Calibri"/>
              <a:cs typeface="Calibri"/>
              <a:sym typeface="Calibri"/>
            </a:endParaRPr>
          </a:p>
          <a:p>
            <a:pPr indent="0" lvl="0" marL="457200" rtl="0" algn="l">
              <a:lnSpc>
                <a:spcPct val="107916"/>
              </a:lnSpc>
              <a:spcBef>
                <a:spcPts val="0"/>
              </a:spcBef>
              <a:spcAft>
                <a:spcPts val="0"/>
              </a:spcAft>
              <a:buNone/>
            </a:pPr>
            <a:r>
              <a:t/>
            </a:r>
            <a:endParaRPr sz="1200">
              <a:solidFill>
                <a:srgbClr val="2F5496"/>
              </a:solidFill>
              <a:latin typeface="Calibri"/>
              <a:ea typeface="Calibri"/>
              <a:cs typeface="Calibri"/>
              <a:sym typeface="Calibri"/>
            </a:endParaRPr>
          </a:p>
          <a:p>
            <a:pPr indent="0" lvl="0" marL="457200" rtl="0" algn="l">
              <a:lnSpc>
                <a:spcPct val="107916"/>
              </a:lnSpc>
              <a:spcBef>
                <a:spcPts val="0"/>
              </a:spcBef>
              <a:spcAft>
                <a:spcPts val="0"/>
              </a:spcAft>
              <a:buNone/>
            </a:pPr>
            <a:r>
              <a:rPr lang="en-US" sz="1700">
                <a:latin typeface="Arial"/>
                <a:ea typeface="Arial"/>
                <a:cs typeface="Arial"/>
                <a:sym typeface="Arial"/>
              </a:rPr>
              <a:t>Criteria for each sorting system of the three systems</a:t>
            </a:r>
            <a:endParaRPr sz="1700">
              <a:latin typeface="Arial"/>
              <a:ea typeface="Arial"/>
              <a:cs typeface="Arial"/>
              <a:sym typeface="Arial"/>
            </a:endParaRPr>
          </a:p>
          <a:p>
            <a:pPr indent="0" lvl="0" marL="0" rtl="0" algn="l">
              <a:spcBef>
                <a:spcPts val="0"/>
              </a:spcBef>
              <a:spcAft>
                <a:spcPts val="0"/>
              </a:spcAft>
              <a:buNone/>
            </a:pPr>
            <a:r>
              <a:t/>
            </a:r>
            <a:endParaRPr/>
          </a:p>
        </p:txBody>
      </p:sp>
      <p:graphicFrame>
        <p:nvGraphicFramePr>
          <p:cNvPr id="639" name="Google Shape;639;g24ed49e0679_0_45"/>
          <p:cNvGraphicFramePr/>
          <p:nvPr/>
        </p:nvGraphicFramePr>
        <p:xfrm>
          <a:off x="875550" y="1089425"/>
          <a:ext cx="3000000" cy="3000000"/>
        </p:xfrm>
        <a:graphic>
          <a:graphicData uri="http://schemas.openxmlformats.org/drawingml/2006/table">
            <a:tbl>
              <a:tblPr>
                <a:noFill/>
                <a:tableStyleId>{0B6EDA2E-54A9-4AA7-A0BD-2CD9F19D622C}</a:tableStyleId>
              </a:tblPr>
              <a:tblGrid>
                <a:gridCol w="1279725"/>
                <a:gridCol w="1279725"/>
                <a:gridCol w="1279725"/>
                <a:gridCol w="1279725"/>
                <a:gridCol w="1279725"/>
              </a:tblGrid>
              <a:tr h="502550">
                <a:tc>
                  <a:txBody>
                    <a:bodyPr/>
                    <a:lstStyle/>
                    <a:p>
                      <a:pPr indent="0" lvl="0" marL="0" rtl="0" algn="l">
                        <a:spcBef>
                          <a:spcPts val="0"/>
                        </a:spcBef>
                        <a:spcAft>
                          <a:spcPts val="0"/>
                        </a:spcAft>
                        <a:buNone/>
                      </a:pPr>
                      <a:r>
                        <a:rPr lang="en-US" sz="1500"/>
                        <a:t>criteria</a:t>
                      </a:r>
                      <a:endParaRPr sz="1500"/>
                    </a:p>
                  </a:txBody>
                  <a:tcPr marT="63500" marB="63500" marR="63500" marL="63500"/>
                </a:tc>
                <a:tc>
                  <a:txBody>
                    <a:bodyPr/>
                    <a:lstStyle/>
                    <a:p>
                      <a:pPr indent="0" lvl="0" marL="0" rtl="0" algn="l">
                        <a:spcBef>
                          <a:spcPts val="0"/>
                        </a:spcBef>
                        <a:spcAft>
                          <a:spcPts val="0"/>
                        </a:spcAft>
                        <a:buNone/>
                      </a:pPr>
                      <a:r>
                        <a:rPr lang="en-US" sz="1500"/>
                        <a:t>weight</a:t>
                      </a:r>
                      <a:endParaRPr sz="1500"/>
                    </a:p>
                  </a:txBody>
                  <a:tcPr marT="63500" marB="63500" marR="63500" marL="63500"/>
                </a:tc>
                <a:tc>
                  <a:txBody>
                    <a:bodyPr/>
                    <a:lstStyle/>
                    <a:p>
                      <a:pPr indent="0" lvl="0" marL="0" rtl="0" algn="l">
                        <a:spcBef>
                          <a:spcPts val="0"/>
                        </a:spcBef>
                        <a:spcAft>
                          <a:spcPts val="0"/>
                        </a:spcAft>
                        <a:buNone/>
                      </a:pPr>
                      <a:r>
                        <a:rPr lang="en-US" sz="1500"/>
                        <a:t>System 1</a:t>
                      </a:r>
                      <a:endParaRPr sz="1500"/>
                    </a:p>
                  </a:txBody>
                  <a:tcPr marT="63500" marB="63500" marR="63500" marL="63500"/>
                </a:tc>
                <a:tc>
                  <a:txBody>
                    <a:bodyPr/>
                    <a:lstStyle/>
                    <a:p>
                      <a:pPr indent="0" lvl="0" marL="0" rtl="0" algn="l">
                        <a:spcBef>
                          <a:spcPts val="0"/>
                        </a:spcBef>
                        <a:spcAft>
                          <a:spcPts val="0"/>
                        </a:spcAft>
                        <a:buNone/>
                      </a:pPr>
                      <a:r>
                        <a:rPr lang="en-US" sz="1500"/>
                        <a:t>System 2</a:t>
                      </a:r>
                      <a:endParaRPr sz="1500"/>
                    </a:p>
                  </a:txBody>
                  <a:tcPr marT="63500" marB="63500" marR="63500" marL="63500"/>
                </a:tc>
                <a:tc>
                  <a:txBody>
                    <a:bodyPr/>
                    <a:lstStyle/>
                    <a:p>
                      <a:pPr indent="0" lvl="0" marL="0" rtl="0" algn="l">
                        <a:spcBef>
                          <a:spcPts val="0"/>
                        </a:spcBef>
                        <a:spcAft>
                          <a:spcPts val="0"/>
                        </a:spcAft>
                        <a:buNone/>
                      </a:pPr>
                      <a:r>
                        <a:rPr lang="en-US" sz="1500"/>
                        <a:t>System 3</a:t>
                      </a:r>
                      <a:endParaRPr sz="1500"/>
                    </a:p>
                  </a:txBody>
                  <a:tcPr marT="63500" marB="63500" marR="63500" marL="63500"/>
                </a:tc>
              </a:tr>
              <a:tr h="502550">
                <a:tc>
                  <a:txBody>
                    <a:bodyPr/>
                    <a:lstStyle/>
                    <a:p>
                      <a:pPr indent="0" lvl="0" marL="0" rtl="0" algn="l">
                        <a:spcBef>
                          <a:spcPts val="0"/>
                        </a:spcBef>
                        <a:spcAft>
                          <a:spcPts val="0"/>
                        </a:spcAft>
                        <a:buNone/>
                      </a:pPr>
                      <a:r>
                        <a:rPr lang="en-US" sz="1500"/>
                        <a:t>Area</a:t>
                      </a:r>
                      <a:endParaRPr sz="1500"/>
                    </a:p>
                  </a:txBody>
                  <a:tcPr marT="63500" marB="63500" marR="63500" marL="63500"/>
                </a:tc>
                <a:tc>
                  <a:txBody>
                    <a:bodyPr/>
                    <a:lstStyle/>
                    <a:p>
                      <a:pPr indent="0" lvl="0" marL="0" rtl="0" algn="l">
                        <a:spcBef>
                          <a:spcPts val="0"/>
                        </a:spcBef>
                        <a:spcAft>
                          <a:spcPts val="0"/>
                        </a:spcAft>
                        <a:buNone/>
                      </a:pPr>
                      <a:r>
                        <a:rPr lang="en-US" sz="1500"/>
                        <a:t>35%</a:t>
                      </a:r>
                      <a:endParaRPr sz="1500"/>
                    </a:p>
                  </a:txBody>
                  <a:tcPr marT="63500" marB="63500" marR="63500" marL="63500"/>
                </a:tc>
                <a:tc>
                  <a:txBody>
                    <a:bodyPr/>
                    <a:lstStyle/>
                    <a:p>
                      <a:pPr indent="0" lvl="0" marL="0" rtl="0" algn="l">
                        <a:spcBef>
                          <a:spcPts val="0"/>
                        </a:spcBef>
                        <a:spcAft>
                          <a:spcPts val="0"/>
                        </a:spcAft>
                        <a:buNone/>
                      </a:pPr>
                      <a:r>
                        <a:rPr lang="en-US" sz="1500"/>
                        <a:t>3,000</a:t>
                      </a:r>
                      <a:endParaRPr sz="1500"/>
                    </a:p>
                  </a:txBody>
                  <a:tcPr marT="63500" marB="63500" marR="63500" marL="63500"/>
                </a:tc>
                <a:tc>
                  <a:txBody>
                    <a:bodyPr/>
                    <a:lstStyle/>
                    <a:p>
                      <a:pPr indent="0" lvl="0" marL="0" rtl="0" algn="l">
                        <a:spcBef>
                          <a:spcPts val="0"/>
                        </a:spcBef>
                        <a:spcAft>
                          <a:spcPts val="0"/>
                        </a:spcAft>
                        <a:buNone/>
                      </a:pPr>
                      <a:r>
                        <a:rPr lang="en-US" sz="1500"/>
                        <a:t>2,000</a:t>
                      </a:r>
                      <a:endParaRPr sz="1500"/>
                    </a:p>
                  </a:txBody>
                  <a:tcPr marT="63500" marB="63500" marR="63500" marL="63500"/>
                </a:tc>
                <a:tc>
                  <a:txBody>
                    <a:bodyPr/>
                    <a:lstStyle/>
                    <a:p>
                      <a:pPr indent="0" lvl="0" marL="0" rtl="0" algn="l">
                        <a:spcBef>
                          <a:spcPts val="0"/>
                        </a:spcBef>
                        <a:spcAft>
                          <a:spcPts val="0"/>
                        </a:spcAft>
                        <a:buNone/>
                      </a:pPr>
                      <a:r>
                        <a:rPr lang="en-US" sz="1500"/>
                        <a:t>2,000</a:t>
                      </a:r>
                      <a:endParaRPr sz="1500"/>
                    </a:p>
                  </a:txBody>
                  <a:tcPr marT="63500" marB="63500" marR="63500" marL="63500"/>
                </a:tc>
              </a:tr>
              <a:tr h="502550">
                <a:tc>
                  <a:txBody>
                    <a:bodyPr/>
                    <a:lstStyle/>
                    <a:p>
                      <a:pPr indent="0" lvl="0" marL="0" rtl="0" algn="l">
                        <a:spcBef>
                          <a:spcPts val="0"/>
                        </a:spcBef>
                        <a:spcAft>
                          <a:spcPts val="0"/>
                        </a:spcAft>
                        <a:buNone/>
                      </a:pPr>
                      <a:r>
                        <a:rPr lang="en-US" sz="1500"/>
                        <a:t>Cost</a:t>
                      </a:r>
                      <a:endParaRPr sz="1500"/>
                    </a:p>
                  </a:txBody>
                  <a:tcPr marT="63500" marB="63500" marR="63500" marL="63500"/>
                </a:tc>
                <a:tc>
                  <a:txBody>
                    <a:bodyPr/>
                    <a:lstStyle/>
                    <a:p>
                      <a:pPr indent="0" lvl="0" marL="0" rtl="0" algn="l">
                        <a:spcBef>
                          <a:spcPts val="0"/>
                        </a:spcBef>
                        <a:spcAft>
                          <a:spcPts val="0"/>
                        </a:spcAft>
                        <a:buNone/>
                      </a:pPr>
                      <a:r>
                        <a:rPr lang="en-US" sz="1500"/>
                        <a:t>25%</a:t>
                      </a:r>
                      <a:endParaRPr sz="1500"/>
                    </a:p>
                  </a:txBody>
                  <a:tcPr marT="63500" marB="63500" marR="63500" marL="63500"/>
                </a:tc>
                <a:tc>
                  <a:txBody>
                    <a:bodyPr/>
                    <a:lstStyle/>
                    <a:p>
                      <a:pPr indent="0" lvl="0" marL="0" rtl="0" algn="l">
                        <a:spcBef>
                          <a:spcPts val="0"/>
                        </a:spcBef>
                        <a:spcAft>
                          <a:spcPts val="0"/>
                        </a:spcAft>
                        <a:buNone/>
                      </a:pPr>
                      <a:r>
                        <a:rPr lang="en-US" sz="1500"/>
                        <a:t>1,999,999$</a:t>
                      </a:r>
                      <a:endParaRPr sz="1500"/>
                    </a:p>
                  </a:txBody>
                  <a:tcPr marT="63500" marB="63500" marR="63500" marL="63500"/>
                </a:tc>
                <a:tc>
                  <a:txBody>
                    <a:bodyPr/>
                    <a:lstStyle/>
                    <a:p>
                      <a:pPr indent="0" lvl="0" marL="0" rtl="0" algn="l">
                        <a:spcBef>
                          <a:spcPts val="0"/>
                        </a:spcBef>
                        <a:spcAft>
                          <a:spcPts val="0"/>
                        </a:spcAft>
                        <a:buNone/>
                      </a:pPr>
                      <a:r>
                        <a:rPr lang="en-US" sz="1500"/>
                        <a:t>1,999,000</a:t>
                      </a:r>
                      <a:endParaRPr sz="1500"/>
                    </a:p>
                  </a:txBody>
                  <a:tcPr marT="63500" marB="63500" marR="63500" marL="63500"/>
                </a:tc>
                <a:tc>
                  <a:txBody>
                    <a:bodyPr/>
                    <a:lstStyle/>
                    <a:p>
                      <a:pPr indent="0" lvl="0" marL="0" rtl="0" algn="l">
                        <a:spcBef>
                          <a:spcPts val="0"/>
                        </a:spcBef>
                        <a:spcAft>
                          <a:spcPts val="0"/>
                        </a:spcAft>
                        <a:buNone/>
                      </a:pPr>
                      <a:r>
                        <a:rPr lang="en-US" sz="1500"/>
                        <a:t>1,899,000</a:t>
                      </a:r>
                      <a:endParaRPr sz="1500"/>
                    </a:p>
                  </a:txBody>
                  <a:tcPr marT="63500" marB="63500" marR="63500" marL="63500"/>
                </a:tc>
              </a:tr>
              <a:tr h="797875">
                <a:tc>
                  <a:txBody>
                    <a:bodyPr/>
                    <a:lstStyle/>
                    <a:p>
                      <a:pPr indent="0" lvl="0" marL="0" rtl="0" algn="l">
                        <a:spcBef>
                          <a:spcPts val="0"/>
                        </a:spcBef>
                        <a:spcAft>
                          <a:spcPts val="0"/>
                        </a:spcAft>
                        <a:buNone/>
                      </a:pPr>
                      <a:r>
                        <a:rPr lang="en-US" sz="1500"/>
                        <a:t>Automation level</a:t>
                      </a:r>
                      <a:endParaRPr sz="1500"/>
                    </a:p>
                  </a:txBody>
                  <a:tcPr marT="63500" marB="63500" marR="63500" marL="63500"/>
                </a:tc>
                <a:tc>
                  <a:txBody>
                    <a:bodyPr/>
                    <a:lstStyle/>
                    <a:p>
                      <a:pPr indent="0" lvl="0" marL="0" rtl="0" algn="l">
                        <a:spcBef>
                          <a:spcPts val="0"/>
                        </a:spcBef>
                        <a:spcAft>
                          <a:spcPts val="0"/>
                        </a:spcAft>
                        <a:buNone/>
                      </a:pPr>
                      <a:r>
                        <a:rPr lang="en-US" sz="1500"/>
                        <a:t>20%</a:t>
                      </a:r>
                      <a:endParaRPr sz="1500"/>
                    </a:p>
                  </a:txBody>
                  <a:tcPr marT="63500" marB="63500" marR="63500" marL="63500"/>
                </a:tc>
                <a:tc>
                  <a:txBody>
                    <a:bodyPr/>
                    <a:lstStyle/>
                    <a:p>
                      <a:pPr indent="0" lvl="0" marL="0" rtl="0" algn="l">
                        <a:spcBef>
                          <a:spcPts val="0"/>
                        </a:spcBef>
                        <a:spcAft>
                          <a:spcPts val="0"/>
                        </a:spcAft>
                        <a:buNone/>
                      </a:pPr>
                      <a:r>
                        <a:rPr lang="en-US" sz="1500"/>
                        <a:t>full</a:t>
                      </a:r>
                      <a:endParaRPr sz="1500"/>
                    </a:p>
                  </a:txBody>
                  <a:tcPr marT="63500" marB="63500" marR="63500" marL="63500"/>
                </a:tc>
                <a:tc>
                  <a:txBody>
                    <a:bodyPr/>
                    <a:lstStyle/>
                    <a:p>
                      <a:pPr indent="0" lvl="0" marL="0" rtl="0" algn="l">
                        <a:spcBef>
                          <a:spcPts val="0"/>
                        </a:spcBef>
                        <a:spcAft>
                          <a:spcPts val="0"/>
                        </a:spcAft>
                        <a:buNone/>
                      </a:pPr>
                      <a:r>
                        <a:rPr lang="en-US" sz="1500"/>
                        <a:t>semi</a:t>
                      </a:r>
                      <a:endParaRPr sz="1500"/>
                    </a:p>
                  </a:txBody>
                  <a:tcPr marT="63500" marB="63500" marR="63500" marL="63500"/>
                </a:tc>
                <a:tc>
                  <a:txBody>
                    <a:bodyPr/>
                    <a:lstStyle/>
                    <a:p>
                      <a:pPr indent="0" lvl="0" marL="0" rtl="0" algn="l">
                        <a:spcBef>
                          <a:spcPts val="0"/>
                        </a:spcBef>
                        <a:spcAft>
                          <a:spcPts val="0"/>
                        </a:spcAft>
                        <a:buNone/>
                      </a:pPr>
                      <a:r>
                        <a:rPr lang="en-US" sz="1500"/>
                        <a:t>mostly automated</a:t>
                      </a:r>
                      <a:endParaRPr sz="1500"/>
                    </a:p>
                  </a:txBody>
                  <a:tcPr marT="63500" marB="63500" marR="63500" marL="63500"/>
                </a:tc>
              </a:tr>
              <a:tr h="502550">
                <a:tc>
                  <a:txBody>
                    <a:bodyPr/>
                    <a:lstStyle/>
                    <a:p>
                      <a:pPr indent="0" lvl="0" marL="0" rtl="0" algn="l">
                        <a:spcBef>
                          <a:spcPts val="0"/>
                        </a:spcBef>
                        <a:spcAft>
                          <a:spcPts val="0"/>
                        </a:spcAft>
                        <a:buNone/>
                      </a:pPr>
                      <a:r>
                        <a:rPr lang="en-US" sz="1500"/>
                        <a:t>Capacity</a:t>
                      </a:r>
                      <a:endParaRPr sz="1500"/>
                    </a:p>
                  </a:txBody>
                  <a:tcPr marT="63500" marB="63500" marR="63500" marL="63500"/>
                </a:tc>
                <a:tc>
                  <a:txBody>
                    <a:bodyPr/>
                    <a:lstStyle/>
                    <a:p>
                      <a:pPr indent="0" lvl="0" marL="0" rtl="0" algn="l">
                        <a:spcBef>
                          <a:spcPts val="0"/>
                        </a:spcBef>
                        <a:spcAft>
                          <a:spcPts val="0"/>
                        </a:spcAft>
                        <a:buNone/>
                      </a:pPr>
                      <a:r>
                        <a:rPr lang="en-US" sz="1500"/>
                        <a:t>10%</a:t>
                      </a:r>
                      <a:endParaRPr sz="1500"/>
                    </a:p>
                  </a:txBody>
                  <a:tcPr marT="63500" marB="63500" marR="63500" marL="63500"/>
                </a:tc>
                <a:tc>
                  <a:txBody>
                    <a:bodyPr/>
                    <a:lstStyle/>
                    <a:p>
                      <a:pPr indent="0" lvl="0" marL="0" rtl="0" algn="l">
                        <a:spcBef>
                          <a:spcPts val="0"/>
                        </a:spcBef>
                        <a:spcAft>
                          <a:spcPts val="0"/>
                        </a:spcAft>
                        <a:buNone/>
                      </a:pPr>
                      <a:r>
                        <a:rPr lang="en-US" sz="1500"/>
                        <a:t>500</a:t>
                      </a:r>
                      <a:endParaRPr sz="1500"/>
                    </a:p>
                  </a:txBody>
                  <a:tcPr marT="63500" marB="63500" marR="63500" marL="63500"/>
                </a:tc>
                <a:tc>
                  <a:txBody>
                    <a:bodyPr/>
                    <a:lstStyle/>
                    <a:p>
                      <a:pPr indent="0" lvl="0" marL="0" rtl="0" algn="l">
                        <a:spcBef>
                          <a:spcPts val="0"/>
                        </a:spcBef>
                        <a:spcAft>
                          <a:spcPts val="0"/>
                        </a:spcAft>
                        <a:buNone/>
                      </a:pPr>
                      <a:r>
                        <a:rPr lang="en-US" sz="1500"/>
                        <a:t>500</a:t>
                      </a:r>
                      <a:endParaRPr sz="1500"/>
                    </a:p>
                  </a:txBody>
                  <a:tcPr marT="63500" marB="63500" marR="63500" marL="63500"/>
                </a:tc>
                <a:tc>
                  <a:txBody>
                    <a:bodyPr/>
                    <a:lstStyle/>
                    <a:p>
                      <a:pPr indent="0" lvl="0" marL="0" rtl="0" algn="l">
                        <a:spcBef>
                          <a:spcPts val="0"/>
                        </a:spcBef>
                        <a:spcAft>
                          <a:spcPts val="0"/>
                        </a:spcAft>
                        <a:buNone/>
                      </a:pPr>
                      <a:r>
                        <a:rPr lang="en-US" sz="1500"/>
                        <a:t>400</a:t>
                      </a:r>
                      <a:endParaRPr sz="1500"/>
                    </a:p>
                  </a:txBody>
                  <a:tcPr marT="63500" marB="63500" marR="63500" marL="63500"/>
                </a:tc>
              </a:tr>
              <a:tr h="502550">
                <a:tc>
                  <a:txBody>
                    <a:bodyPr/>
                    <a:lstStyle/>
                    <a:p>
                      <a:pPr indent="0" lvl="0" marL="0" rtl="0" algn="l">
                        <a:spcBef>
                          <a:spcPts val="0"/>
                        </a:spcBef>
                        <a:spcAft>
                          <a:spcPts val="0"/>
                        </a:spcAft>
                        <a:buNone/>
                      </a:pPr>
                      <a:r>
                        <a:rPr lang="en-US" sz="1500"/>
                        <a:t>Working Time </a:t>
                      </a:r>
                      <a:endParaRPr sz="1500"/>
                    </a:p>
                  </a:txBody>
                  <a:tcPr marT="63500" marB="63500" marR="63500" marL="63500"/>
                </a:tc>
                <a:tc>
                  <a:txBody>
                    <a:bodyPr/>
                    <a:lstStyle/>
                    <a:p>
                      <a:pPr indent="0" lvl="0" marL="0" rtl="0" algn="l">
                        <a:spcBef>
                          <a:spcPts val="0"/>
                        </a:spcBef>
                        <a:spcAft>
                          <a:spcPts val="0"/>
                        </a:spcAft>
                        <a:buNone/>
                      </a:pPr>
                      <a:r>
                        <a:rPr lang="en-US" sz="1500"/>
                        <a:t>10%</a:t>
                      </a:r>
                      <a:endParaRPr sz="1500"/>
                    </a:p>
                  </a:txBody>
                  <a:tcPr marT="63500" marB="63500" marR="63500" marL="63500"/>
                </a:tc>
                <a:tc>
                  <a:txBody>
                    <a:bodyPr/>
                    <a:lstStyle/>
                    <a:p>
                      <a:pPr indent="0" lvl="0" marL="0" rtl="0" algn="l">
                        <a:spcBef>
                          <a:spcPts val="0"/>
                        </a:spcBef>
                        <a:spcAft>
                          <a:spcPts val="0"/>
                        </a:spcAft>
                        <a:buNone/>
                      </a:pPr>
                      <a:r>
                        <a:rPr lang="en-US" sz="1500"/>
                        <a:t>20</a:t>
                      </a:r>
                      <a:endParaRPr sz="1500"/>
                    </a:p>
                  </a:txBody>
                  <a:tcPr marT="63500" marB="63500" marR="63500" marL="63500"/>
                </a:tc>
                <a:tc>
                  <a:txBody>
                    <a:bodyPr/>
                    <a:lstStyle/>
                    <a:p>
                      <a:pPr indent="0" lvl="0" marL="0" rtl="0" algn="l">
                        <a:spcBef>
                          <a:spcPts val="0"/>
                        </a:spcBef>
                        <a:spcAft>
                          <a:spcPts val="0"/>
                        </a:spcAft>
                        <a:buNone/>
                      </a:pPr>
                      <a:r>
                        <a:rPr lang="en-US" sz="1500"/>
                        <a:t>18</a:t>
                      </a:r>
                      <a:endParaRPr sz="1500"/>
                    </a:p>
                  </a:txBody>
                  <a:tcPr marT="63500" marB="63500" marR="63500" marL="63500"/>
                </a:tc>
                <a:tc>
                  <a:txBody>
                    <a:bodyPr/>
                    <a:lstStyle/>
                    <a:p>
                      <a:pPr indent="0" lvl="0" marL="0" rtl="0" algn="l">
                        <a:spcBef>
                          <a:spcPts val="0"/>
                        </a:spcBef>
                        <a:spcAft>
                          <a:spcPts val="0"/>
                        </a:spcAft>
                        <a:buNone/>
                      </a:pPr>
                      <a:r>
                        <a:rPr lang="en-US" sz="1500"/>
                        <a:t>16</a:t>
                      </a:r>
                      <a:endParaRPr sz="1500"/>
                    </a:p>
                  </a:txBody>
                  <a:tcPr marT="63500" marB="63500" marR="63500" marL="6350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g24ed49e0679_0_53"/>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457200" rtl="0" algn="l">
              <a:lnSpc>
                <a:spcPct val="107916"/>
              </a:lnSpc>
              <a:spcBef>
                <a:spcPts val="0"/>
              </a:spcBef>
              <a:spcAft>
                <a:spcPts val="0"/>
              </a:spcAft>
              <a:buNone/>
            </a:pPr>
            <a:r>
              <a:rPr lang="en-US" sz="1700">
                <a:latin typeface="Arial"/>
                <a:ea typeface="Arial"/>
                <a:cs typeface="Arial"/>
                <a:sym typeface="Arial"/>
              </a:rPr>
              <a:t>Special Scores for each of the criteria</a:t>
            </a:r>
            <a:endParaRPr sz="4000">
              <a:latin typeface="Arial"/>
              <a:ea typeface="Arial"/>
              <a:cs typeface="Arial"/>
              <a:sym typeface="Arial"/>
            </a:endParaRPr>
          </a:p>
        </p:txBody>
      </p:sp>
      <p:graphicFrame>
        <p:nvGraphicFramePr>
          <p:cNvPr id="645" name="Google Shape;645;g24ed49e0679_0_53"/>
          <p:cNvGraphicFramePr/>
          <p:nvPr/>
        </p:nvGraphicFramePr>
        <p:xfrm>
          <a:off x="814425" y="1089450"/>
          <a:ext cx="3000000" cy="3000000"/>
        </p:xfrm>
        <a:graphic>
          <a:graphicData uri="http://schemas.openxmlformats.org/drawingml/2006/table">
            <a:tbl>
              <a:tblPr>
                <a:noFill/>
                <a:tableStyleId>{0B6EDA2E-54A9-4AA7-A0BD-2CD9F19D622C}</a:tableStyleId>
              </a:tblPr>
              <a:tblGrid>
                <a:gridCol w="1414150"/>
                <a:gridCol w="1414150"/>
                <a:gridCol w="1414150"/>
                <a:gridCol w="1414150"/>
                <a:gridCol w="1414150"/>
              </a:tblGrid>
              <a:tr h="414350">
                <a:tc>
                  <a:txBody>
                    <a:bodyPr/>
                    <a:lstStyle/>
                    <a:p>
                      <a:pPr indent="0" lvl="0" marL="0" rtl="0" algn="l">
                        <a:spcBef>
                          <a:spcPts val="0"/>
                        </a:spcBef>
                        <a:spcAft>
                          <a:spcPts val="0"/>
                        </a:spcAft>
                        <a:buNone/>
                      </a:pPr>
                      <a:r>
                        <a:rPr lang="en-US" sz="1600"/>
                        <a:t>criteria</a:t>
                      </a:r>
                      <a:endParaRPr sz="1600"/>
                    </a:p>
                  </a:txBody>
                  <a:tcPr marT="63500" marB="63500" marR="63500" marL="63500"/>
                </a:tc>
                <a:tc>
                  <a:txBody>
                    <a:bodyPr/>
                    <a:lstStyle/>
                    <a:p>
                      <a:pPr indent="0" lvl="0" marL="0" rtl="0" algn="l">
                        <a:spcBef>
                          <a:spcPts val="0"/>
                        </a:spcBef>
                        <a:spcAft>
                          <a:spcPts val="0"/>
                        </a:spcAft>
                        <a:buNone/>
                      </a:pPr>
                      <a:r>
                        <a:rPr lang="en-US" sz="1600"/>
                        <a:t>weight</a:t>
                      </a:r>
                      <a:endParaRPr sz="1600"/>
                    </a:p>
                  </a:txBody>
                  <a:tcPr marT="63500" marB="63500" marR="63500" marL="63500"/>
                </a:tc>
                <a:tc>
                  <a:txBody>
                    <a:bodyPr/>
                    <a:lstStyle/>
                    <a:p>
                      <a:pPr indent="0" lvl="0" marL="0" rtl="0" algn="l">
                        <a:spcBef>
                          <a:spcPts val="0"/>
                        </a:spcBef>
                        <a:spcAft>
                          <a:spcPts val="0"/>
                        </a:spcAft>
                        <a:buNone/>
                      </a:pPr>
                      <a:r>
                        <a:rPr lang="en-US" sz="1600"/>
                        <a:t>System</a:t>
                      </a:r>
                      <a:r>
                        <a:rPr lang="en-US" sz="1600"/>
                        <a:t> 1</a:t>
                      </a:r>
                      <a:endParaRPr sz="1600"/>
                    </a:p>
                  </a:txBody>
                  <a:tcPr marT="63500" marB="63500" marR="63500" marL="63500"/>
                </a:tc>
                <a:tc>
                  <a:txBody>
                    <a:bodyPr/>
                    <a:lstStyle/>
                    <a:p>
                      <a:pPr indent="0" lvl="0" marL="0" rtl="0" algn="l">
                        <a:spcBef>
                          <a:spcPts val="0"/>
                        </a:spcBef>
                        <a:spcAft>
                          <a:spcPts val="0"/>
                        </a:spcAft>
                        <a:buNone/>
                      </a:pPr>
                      <a:r>
                        <a:rPr lang="en-US" sz="1600"/>
                        <a:t>System</a:t>
                      </a:r>
                      <a:r>
                        <a:rPr lang="en-US" sz="1600"/>
                        <a:t> 2</a:t>
                      </a:r>
                      <a:endParaRPr sz="1600"/>
                    </a:p>
                  </a:txBody>
                  <a:tcPr marT="63500" marB="63500" marR="63500" marL="63500"/>
                </a:tc>
                <a:tc>
                  <a:txBody>
                    <a:bodyPr/>
                    <a:lstStyle/>
                    <a:p>
                      <a:pPr indent="0" lvl="0" marL="0" rtl="0" algn="l">
                        <a:spcBef>
                          <a:spcPts val="0"/>
                        </a:spcBef>
                        <a:spcAft>
                          <a:spcPts val="0"/>
                        </a:spcAft>
                        <a:buNone/>
                      </a:pPr>
                      <a:r>
                        <a:rPr lang="en-US" sz="1600"/>
                        <a:t>System 3</a:t>
                      </a:r>
                      <a:endParaRPr sz="1600"/>
                    </a:p>
                  </a:txBody>
                  <a:tcPr marT="63500" marB="63500" marR="63500" marL="63500"/>
                </a:tc>
              </a:tr>
              <a:tr h="414350">
                <a:tc>
                  <a:txBody>
                    <a:bodyPr/>
                    <a:lstStyle/>
                    <a:p>
                      <a:pPr indent="0" lvl="0" marL="0" rtl="0" algn="l">
                        <a:spcBef>
                          <a:spcPts val="0"/>
                        </a:spcBef>
                        <a:spcAft>
                          <a:spcPts val="0"/>
                        </a:spcAft>
                        <a:buNone/>
                      </a:pPr>
                      <a:r>
                        <a:rPr lang="en-US" sz="1600"/>
                        <a:t>Area</a:t>
                      </a:r>
                      <a:endParaRPr sz="1600"/>
                    </a:p>
                  </a:txBody>
                  <a:tcPr marT="63500" marB="63500" marR="63500" marL="63500"/>
                </a:tc>
                <a:tc>
                  <a:txBody>
                    <a:bodyPr/>
                    <a:lstStyle/>
                    <a:p>
                      <a:pPr indent="0" lvl="0" marL="0" rtl="0" algn="l">
                        <a:spcBef>
                          <a:spcPts val="0"/>
                        </a:spcBef>
                        <a:spcAft>
                          <a:spcPts val="0"/>
                        </a:spcAft>
                        <a:buNone/>
                      </a:pPr>
                      <a:r>
                        <a:rPr lang="en-US" sz="1600"/>
                        <a:t>35%</a:t>
                      </a:r>
                      <a:endParaRPr sz="1600"/>
                    </a:p>
                  </a:txBody>
                  <a:tcPr marT="63500" marB="63500" marR="63500" marL="63500"/>
                </a:tc>
                <a:tc>
                  <a:txBody>
                    <a:bodyPr/>
                    <a:lstStyle/>
                    <a:p>
                      <a:pPr indent="0" lvl="0" marL="0" rtl="0" algn="l">
                        <a:spcBef>
                          <a:spcPts val="0"/>
                        </a:spcBef>
                        <a:spcAft>
                          <a:spcPts val="0"/>
                        </a:spcAft>
                        <a:buNone/>
                      </a:pPr>
                      <a:r>
                        <a:rPr lang="en-US" sz="1600"/>
                        <a:t>4</a:t>
                      </a:r>
                      <a:endParaRPr sz="1600"/>
                    </a:p>
                  </a:txBody>
                  <a:tcPr marT="63500" marB="63500" marR="63500" marL="63500"/>
                </a:tc>
                <a:tc>
                  <a:txBody>
                    <a:bodyPr/>
                    <a:lstStyle/>
                    <a:p>
                      <a:pPr indent="0" lvl="0" marL="0" rtl="0" algn="l">
                        <a:spcBef>
                          <a:spcPts val="0"/>
                        </a:spcBef>
                        <a:spcAft>
                          <a:spcPts val="0"/>
                        </a:spcAft>
                        <a:buNone/>
                      </a:pPr>
                      <a:r>
                        <a:rPr lang="en-US" sz="1600"/>
                        <a:t>9</a:t>
                      </a:r>
                      <a:endParaRPr sz="1600"/>
                    </a:p>
                  </a:txBody>
                  <a:tcPr marT="63500" marB="63500" marR="63500" marL="63500"/>
                </a:tc>
                <a:tc>
                  <a:txBody>
                    <a:bodyPr/>
                    <a:lstStyle/>
                    <a:p>
                      <a:pPr indent="0" lvl="0" marL="0" rtl="0" algn="l">
                        <a:spcBef>
                          <a:spcPts val="0"/>
                        </a:spcBef>
                        <a:spcAft>
                          <a:spcPts val="0"/>
                        </a:spcAft>
                        <a:buNone/>
                      </a:pPr>
                      <a:r>
                        <a:rPr lang="en-US" sz="1600"/>
                        <a:t>9</a:t>
                      </a:r>
                      <a:endParaRPr sz="1600"/>
                    </a:p>
                  </a:txBody>
                  <a:tcPr marT="63500" marB="63500" marR="63500" marL="63500"/>
                </a:tc>
              </a:tr>
              <a:tr h="414350">
                <a:tc>
                  <a:txBody>
                    <a:bodyPr/>
                    <a:lstStyle/>
                    <a:p>
                      <a:pPr indent="0" lvl="0" marL="0" rtl="0" algn="l">
                        <a:spcBef>
                          <a:spcPts val="0"/>
                        </a:spcBef>
                        <a:spcAft>
                          <a:spcPts val="0"/>
                        </a:spcAft>
                        <a:buNone/>
                      </a:pPr>
                      <a:r>
                        <a:rPr lang="en-US" sz="1600"/>
                        <a:t>Cost</a:t>
                      </a:r>
                      <a:endParaRPr sz="1600"/>
                    </a:p>
                  </a:txBody>
                  <a:tcPr marT="63500" marB="63500" marR="63500" marL="63500"/>
                </a:tc>
                <a:tc>
                  <a:txBody>
                    <a:bodyPr/>
                    <a:lstStyle/>
                    <a:p>
                      <a:pPr indent="0" lvl="0" marL="0" rtl="0" algn="l">
                        <a:spcBef>
                          <a:spcPts val="0"/>
                        </a:spcBef>
                        <a:spcAft>
                          <a:spcPts val="0"/>
                        </a:spcAft>
                        <a:buNone/>
                      </a:pPr>
                      <a:r>
                        <a:rPr lang="en-US" sz="1600"/>
                        <a:t>25%</a:t>
                      </a:r>
                      <a:endParaRPr sz="1600"/>
                    </a:p>
                  </a:txBody>
                  <a:tcPr marT="63500" marB="63500" marR="63500" marL="63500"/>
                </a:tc>
                <a:tc>
                  <a:txBody>
                    <a:bodyPr/>
                    <a:lstStyle/>
                    <a:p>
                      <a:pPr indent="0" lvl="0" marL="0" rtl="0" algn="l">
                        <a:spcBef>
                          <a:spcPts val="0"/>
                        </a:spcBef>
                        <a:spcAft>
                          <a:spcPts val="0"/>
                        </a:spcAft>
                        <a:buNone/>
                      </a:pPr>
                      <a:r>
                        <a:rPr lang="en-US" sz="1600"/>
                        <a:t>6</a:t>
                      </a:r>
                      <a:endParaRPr sz="1600"/>
                    </a:p>
                  </a:txBody>
                  <a:tcPr marT="63500" marB="63500" marR="63500" marL="63500"/>
                </a:tc>
                <a:tc>
                  <a:txBody>
                    <a:bodyPr/>
                    <a:lstStyle/>
                    <a:p>
                      <a:pPr indent="0" lvl="0" marL="0" rtl="0" algn="l">
                        <a:spcBef>
                          <a:spcPts val="0"/>
                        </a:spcBef>
                        <a:spcAft>
                          <a:spcPts val="0"/>
                        </a:spcAft>
                        <a:buNone/>
                      </a:pPr>
                      <a:r>
                        <a:rPr lang="en-US" sz="1600"/>
                        <a:t>6</a:t>
                      </a:r>
                      <a:endParaRPr sz="1600"/>
                    </a:p>
                  </a:txBody>
                  <a:tcPr marT="63500" marB="63500" marR="63500" marL="63500"/>
                </a:tc>
                <a:tc>
                  <a:txBody>
                    <a:bodyPr/>
                    <a:lstStyle/>
                    <a:p>
                      <a:pPr indent="0" lvl="0" marL="0" rtl="0" algn="l">
                        <a:spcBef>
                          <a:spcPts val="0"/>
                        </a:spcBef>
                        <a:spcAft>
                          <a:spcPts val="0"/>
                        </a:spcAft>
                        <a:buNone/>
                      </a:pPr>
                      <a:r>
                        <a:rPr lang="en-US" sz="1600"/>
                        <a:t>7</a:t>
                      </a:r>
                      <a:endParaRPr sz="1600"/>
                    </a:p>
                  </a:txBody>
                  <a:tcPr marT="63500" marB="63500" marR="63500" marL="63500"/>
                </a:tc>
              </a:tr>
              <a:tr h="414350">
                <a:tc>
                  <a:txBody>
                    <a:bodyPr/>
                    <a:lstStyle/>
                    <a:p>
                      <a:pPr indent="0" lvl="0" marL="0" rtl="0" algn="l">
                        <a:spcBef>
                          <a:spcPts val="0"/>
                        </a:spcBef>
                        <a:spcAft>
                          <a:spcPts val="0"/>
                        </a:spcAft>
                        <a:buNone/>
                      </a:pPr>
                      <a:r>
                        <a:rPr lang="en-US" sz="1600"/>
                        <a:t>Auto</a:t>
                      </a:r>
                      <a:endParaRPr sz="1600"/>
                    </a:p>
                  </a:txBody>
                  <a:tcPr marT="63500" marB="63500" marR="63500" marL="63500"/>
                </a:tc>
                <a:tc>
                  <a:txBody>
                    <a:bodyPr/>
                    <a:lstStyle/>
                    <a:p>
                      <a:pPr indent="0" lvl="0" marL="0" rtl="0" algn="l">
                        <a:spcBef>
                          <a:spcPts val="0"/>
                        </a:spcBef>
                        <a:spcAft>
                          <a:spcPts val="0"/>
                        </a:spcAft>
                        <a:buNone/>
                      </a:pPr>
                      <a:r>
                        <a:rPr lang="en-US" sz="1600"/>
                        <a:t>20%</a:t>
                      </a:r>
                      <a:endParaRPr sz="1600"/>
                    </a:p>
                  </a:txBody>
                  <a:tcPr marT="63500" marB="63500" marR="63500" marL="63500"/>
                </a:tc>
                <a:tc>
                  <a:txBody>
                    <a:bodyPr/>
                    <a:lstStyle/>
                    <a:p>
                      <a:pPr indent="0" lvl="0" marL="0" rtl="0" algn="l">
                        <a:spcBef>
                          <a:spcPts val="0"/>
                        </a:spcBef>
                        <a:spcAft>
                          <a:spcPts val="0"/>
                        </a:spcAft>
                        <a:buNone/>
                      </a:pPr>
                      <a:r>
                        <a:rPr lang="en-US" sz="1600"/>
                        <a:t>10</a:t>
                      </a:r>
                      <a:endParaRPr sz="1600"/>
                    </a:p>
                  </a:txBody>
                  <a:tcPr marT="63500" marB="63500" marR="63500" marL="63500"/>
                </a:tc>
                <a:tc>
                  <a:txBody>
                    <a:bodyPr/>
                    <a:lstStyle/>
                    <a:p>
                      <a:pPr indent="0" lvl="0" marL="0" rtl="0" algn="l">
                        <a:spcBef>
                          <a:spcPts val="0"/>
                        </a:spcBef>
                        <a:spcAft>
                          <a:spcPts val="0"/>
                        </a:spcAft>
                        <a:buNone/>
                      </a:pPr>
                      <a:r>
                        <a:rPr lang="en-US" sz="1600"/>
                        <a:t>7</a:t>
                      </a:r>
                      <a:endParaRPr sz="1600"/>
                    </a:p>
                  </a:txBody>
                  <a:tcPr marT="63500" marB="63500" marR="63500" marL="63500"/>
                </a:tc>
                <a:tc>
                  <a:txBody>
                    <a:bodyPr/>
                    <a:lstStyle/>
                    <a:p>
                      <a:pPr indent="0" lvl="0" marL="0" rtl="0" algn="l">
                        <a:spcBef>
                          <a:spcPts val="0"/>
                        </a:spcBef>
                        <a:spcAft>
                          <a:spcPts val="0"/>
                        </a:spcAft>
                        <a:buNone/>
                      </a:pPr>
                      <a:r>
                        <a:rPr lang="en-US" sz="1600"/>
                        <a:t>8</a:t>
                      </a:r>
                      <a:endParaRPr sz="1600"/>
                    </a:p>
                  </a:txBody>
                  <a:tcPr marT="63500" marB="63500" marR="63500" marL="63500"/>
                </a:tc>
              </a:tr>
              <a:tr h="414350">
                <a:tc>
                  <a:txBody>
                    <a:bodyPr/>
                    <a:lstStyle/>
                    <a:p>
                      <a:pPr indent="0" lvl="0" marL="0" rtl="0" algn="l">
                        <a:spcBef>
                          <a:spcPts val="0"/>
                        </a:spcBef>
                        <a:spcAft>
                          <a:spcPts val="0"/>
                        </a:spcAft>
                        <a:buNone/>
                      </a:pPr>
                      <a:r>
                        <a:rPr lang="en-US" sz="1600"/>
                        <a:t>Capacity</a:t>
                      </a:r>
                      <a:endParaRPr sz="1600"/>
                    </a:p>
                  </a:txBody>
                  <a:tcPr marT="63500" marB="63500" marR="63500" marL="63500"/>
                </a:tc>
                <a:tc>
                  <a:txBody>
                    <a:bodyPr/>
                    <a:lstStyle/>
                    <a:p>
                      <a:pPr indent="0" lvl="0" marL="0" rtl="0" algn="l">
                        <a:spcBef>
                          <a:spcPts val="0"/>
                        </a:spcBef>
                        <a:spcAft>
                          <a:spcPts val="0"/>
                        </a:spcAft>
                        <a:buNone/>
                      </a:pPr>
                      <a:r>
                        <a:rPr lang="en-US" sz="1600"/>
                        <a:t>10%</a:t>
                      </a:r>
                      <a:endParaRPr sz="1600"/>
                    </a:p>
                  </a:txBody>
                  <a:tcPr marT="63500" marB="63500" marR="63500" marL="63500"/>
                </a:tc>
                <a:tc>
                  <a:txBody>
                    <a:bodyPr/>
                    <a:lstStyle/>
                    <a:p>
                      <a:pPr indent="0" lvl="0" marL="0" rtl="0" algn="l">
                        <a:spcBef>
                          <a:spcPts val="0"/>
                        </a:spcBef>
                        <a:spcAft>
                          <a:spcPts val="0"/>
                        </a:spcAft>
                        <a:buNone/>
                      </a:pPr>
                      <a:r>
                        <a:rPr lang="en-US" sz="1600"/>
                        <a:t>8</a:t>
                      </a:r>
                      <a:endParaRPr sz="1600"/>
                    </a:p>
                  </a:txBody>
                  <a:tcPr marT="63500" marB="63500" marR="63500" marL="63500"/>
                </a:tc>
                <a:tc>
                  <a:txBody>
                    <a:bodyPr/>
                    <a:lstStyle/>
                    <a:p>
                      <a:pPr indent="0" lvl="0" marL="0" rtl="0" algn="l">
                        <a:spcBef>
                          <a:spcPts val="0"/>
                        </a:spcBef>
                        <a:spcAft>
                          <a:spcPts val="0"/>
                        </a:spcAft>
                        <a:buNone/>
                      </a:pPr>
                      <a:r>
                        <a:rPr lang="en-US" sz="1600"/>
                        <a:t>8</a:t>
                      </a:r>
                      <a:endParaRPr sz="1600"/>
                    </a:p>
                  </a:txBody>
                  <a:tcPr marT="63500" marB="63500" marR="63500" marL="63500"/>
                </a:tc>
                <a:tc>
                  <a:txBody>
                    <a:bodyPr/>
                    <a:lstStyle/>
                    <a:p>
                      <a:pPr indent="0" lvl="0" marL="0" rtl="0" algn="l">
                        <a:spcBef>
                          <a:spcPts val="0"/>
                        </a:spcBef>
                        <a:spcAft>
                          <a:spcPts val="0"/>
                        </a:spcAft>
                        <a:buNone/>
                      </a:pPr>
                      <a:r>
                        <a:rPr lang="en-US" sz="1600"/>
                        <a:t>4</a:t>
                      </a:r>
                      <a:endParaRPr sz="1600"/>
                    </a:p>
                  </a:txBody>
                  <a:tcPr marT="63500" marB="63500" marR="63500" marL="63500"/>
                </a:tc>
              </a:tr>
              <a:tr h="688225">
                <a:tc>
                  <a:txBody>
                    <a:bodyPr/>
                    <a:lstStyle/>
                    <a:p>
                      <a:pPr indent="0" lvl="0" marL="0" rtl="0" algn="l">
                        <a:spcBef>
                          <a:spcPts val="0"/>
                        </a:spcBef>
                        <a:spcAft>
                          <a:spcPts val="0"/>
                        </a:spcAft>
                        <a:buNone/>
                      </a:pPr>
                      <a:r>
                        <a:rPr lang="en-US" sz="1600"/>
                        <a:t>Working Time </a:t>
                      </a:r>
                      <a:endParaRPr sz="1600"/>
                    </a:p>
                  </a:txBody>
                  <a:tcPr marT="63500" marB="63500" marR="63500" marL="63500"/>
                </a:tc>
                <a:tc>
                  <a:txBody>
                    <a:bodyPr/>
                    <a:lstStyle/>
                    <a:p>
                      <a:pPr indent="0" lvl="0" marL="0" rtl="0" algn="l">
                        <a:spcBef>
                          <a:spcPts val="0"/>
                        </a:spcBef>
                        <a:spcAft>
                          <a:spcPts val="0"/>
                        </a:spcAft>
                        <a:buNone/>
                      </a:pPr>
                      <a:r>
                        <a:rPr lang="en-US" sz="1600"/>
                        <a:t>10%</a:t>
                      </a:r>
                      <a:endParaRPr sz="1600"/>
                    </a:p>
                  </a:txBody>
                  <a:tcPr marT="63500" marB="63500" marR="63500" marL="63500"/>
                </a:tc>
                <a:tc>
                  <a:txBody>
                    <a:bodyPr/>
                    <a:lstStyle/>
                    <a:p>
                      <a:pPr indent="0" lvl="0" marL="0" rtl="0" algn="l">
                        <a:spcBef>
                          <a:spcPts val="0"/>
                        </a:spcBef>
                        <a:spcAft>
                          <a:spcPts val="0"/>
                        </a:spcAft>
                        <a:buNone/>
                      </a:pPr>
                      <a:r>
                        <a:rPr lang="en-US" sz="1600"/>
                        <a:t>9</a:t>
                      </a:r>
                      <a:endParaRPr sz="1600"/>
                    </a:p>
                  </a:txBody>
                  <a:tcPr marT="63500" marB="63500" marR="63500" marL="63500"/>
                </a:tc>
                <a:tc>
                  <a:txBody>
                    <a:bodyPr/>
                    <a:lstStyle/>
                    <a:p>
                      <a:pPr indent="0" lvl="0" marL="0" rtl="0" algn="l">
                        <a:spcBef>
                          <a:spcPts val="0"/>
                        </a:spcBef>
                        <a:spcAft>
                          <a:spcPts val="0"/>
                        </a:spcAft>
                        <a:buNone/>
                      </a:pPr>
                      <a:r>
                        <a:rPr lang="en-US" sz="1600"/>
                        <a:t>8</a:t>
                      </a:r>
                      <a:endParaRPr sz="1600"/>
                    </a:p>
                  </a:txBody>
                  <a:tcPr marT="63500" marB="63500" marR="63500" marL="63500"/>
                </a:tc>
                <a:tc>
                  <a:txBody>
                    <a:bodyPr/>
                    <a:lstStyle/>
                    <a:p>
                      <a:pPr indent="0" lvl="0" marL="0" rtl="0" algn="l">
                        <a:spcBef>
                          <a:spcPts val="0"/>
                        </a:spcBef>
                        <a:spcAft>
                          <a:spcPts val="0"/>
                        </a:spcAft>
                        <a:buNone/>
                      </a:pPr>
                      <a:r>
                        <a:rPr lang="en-US" sz="1600"/>
                        <a:t>4</a:t>
                      </a:r>
                      <a:endParaRPr sz="1600"/>
                    </a:p>
                  </a:txBody>
                  <a:tcPr marT="63500" marB="63500" marR="63500" marL="63500"/>
                </a:tc>
              </a:tr>
              <a:tr h="414350">
                <a:tc>
                  <a:txBody>
                    <a:bodyPr/>
                    <a:lstStyle/>
                    <a:p>
                      <a:pPr indent="0" lvl="0" marL="0" rtl="0" algn="l">
                        <a:spcBef>
                          <a:spcPts val="0"/>
                        </a:spcBef>
                        <a:spcAft>
                          <a:spcPts val="0"/>
                        </a:spcAft>
                        <a:buNone/>
                      </a:pPr>
                      <a:r>
                        <a:rPr lang="en-US" sz="1600"/>
                        <a:t>ToTAL</a:t>
                      </a:r>
                      <a:endParaRPr sz="1600"/>
                    </a:p>
                  </a:txBody>
                  <a:tcPr marT="63500" marB="63500" marR="63500" marL="63500"/>
                </a:tc>
                <a:tc>
                  <a:txBody>
                    <a:bodyPr/>
                    <a:lstStyle/>
                    <a:p>
                      <a:pPr indent="0" lvl="0" marL="0" rtl="0" algn="l">
                        <a:spcBef>
                          <a:spcPts val="0"/>
                        </a:spcBef>
                        <a:spcAft>
                          <a:spcPts val="0"/>
                        </a:spcAft>
                        <a:buNone/>
                      </a:pPr>
                      <a:r>
                        <a:rPr lang="en-US" sz="1600"/>
                        <a:t>100%</a:t>
                      </a:r>
                      <a:endParaRPr sz="1600"/>
                    </a:p>
                  </a:txBody>
                  <a:tcPr marT="63500" marB="63500" marR="63500" marL="63500"/>
                </a:tc>
                <a:tc>
                  <a:txBody>
                    <a:bodyPr/>
                    <a:lstStyle/>
                    <a:p>
                      <a:pPr indent="0" lvl="0" marL="0" rtl="1" algn="l">
                        <a:spcBef>
                          <a:spcPts val="0"/>
                        </a:spcBef>
                        <a:spcAft>
                          <a:spcPts val="0"/>
                        </a:spcAft>
                        <a:buNone/>
                      </a:pPr>
                      <a:r>
                        <a:rPr lang="en-US" sz="1600"/>
                        <a:t>6.6</a:t>
                      </a:r>
                      <a:endParaRPr sz="1600"/>
                    </a:p>
                  </a:txBody>
                  <a:tcPr marT="63500" marB="63500" marR="63500" marL="63500"/>
                </a:tc>
                <a:tc>
                  <a:txBody>
                    <a:bodyPr/>
                    <a:lstStyle/>
                    <a:p>
                      <a:pPr indent="0" lvl="0" marL="0" rtl="0" algn="l">
                        <a:spcBef>
                          <a:spcPts val="0"/>
                        </a:spcBef>
                        <a:spcAft>
                          <a:spcPts val="0"/>
                        </a:spcAft>
                        <a:buNone/>
                      </a:pPr>
                      <a:r>
                        <a:rPr lang="en-US" sz="1600"/>
                        <a:t>7.65</a:t>
                      </a:r>
                      <a:endParaRPr sz="1600"/>
                    </a:p>
                  </a:txBody>
                  <a:tcPr marT="63500" marB="63500" marR="63500" marL="63500"/>
                </a:tc>
                <a:tc>
                  <a:txBody>
                    <a:bodyPr/>
                    <a:lstStyle/>
                    <a:p>
                      <a:pPr indent="0" lvl="0" marL="0" rtl="0" algn="l">
                        <a:spcBef>
                          <a:spcPts val="0"/>
                        </a:spcBef>
                        <a:spcAft>
                          <a:spcPts val="0"/>
                        </a:spcAft>
                        <a:buNone/>
                      </a:pPr>
                      <a:r>
                        <a:rPr lang="en-US" sz="1600"/>
                        <a:t>7.3</a:t>
                      </a:r>
                      <a:endParaRPr sz="1600"/>
                    </a:p>
                  </a:txBody>
                  <a:tcPr marT="63500" marB="63500" marR="63500" marL="6350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g24ed49e0679_0_59"/>
          <p:cNvSpPr txBox="1"/>
          <p:nvPr/>
        </p:nvSpPr>
        <p:spPr>
          <a:xfrm>
            <a:off x="612800" y="1154500"/>
            <a:ext cx="7740600" cy="1739700"/>
          </a:xfrm>
          <a:prstGeom prst="rect">
            <a:avLst/>
          </a:prstGeom>
          <a:noFill/>
          <a:ln>
            <a:noFill/>
          </a:ln>
        </p:spPr>
        <p:txBody>
          <a:bodyPr anchorCtr="0" anchor="t" bIns="91425" lIns="91425" spcFirstLastPara="1" rIns="91425" wrap="square" tIns="91425">
            <a:spAutoFit/>
          </a:bodyPr>
          <a:lstStyle/>
          <a:p>
            <a:pPr indent="0" lvl="0" marL="0" rtl="0" algn="l">
              <a:lnSpc>
                <a:spcPct val="107916"/>
              </a:lnSpc>
              <a:spcBef>
                <a:spcPts val="0"/>
              </a:spcBef>
              <a:spcAft>
                <a:spcPts val="0"/>
              </a:spcAft>
              <a:buNone/>
            </a:pPr>
            <a:r>
              <a:rPr lang="en-US" sz="1900"/>
              <a:t>Alternative Score = </a:t>
            </a:r>
            <a:r>
              <a:rPr lang="en-US" sz="1900">
                <a:solidFill>
                  <a:srgbClr val="050505"/>
                </a:solidFill>
                <a:highlight>
                  <a:srgbClr val="FFFFFF"/>
                </a:highlight>
              </a:rPr>
              <a:t>Σ</a:t>
            </a:r>
            <a:r>
              <a:rPr lang="en-US" sz="1900">
                <a:solidFill>
                  <a:srgbClr val="050505"/>
                </a:solidFill>
                <a:highlight>
                  <a:srgbClr val="FFFFFF"/>
                </a:highlight>
              </a:rPr>
              <a:t>i</a:t>
            </a:r>
            <a:r>
              <a:rPr lang="en-US" sz="1900">
                <a:solidFill>
                  <a:srgbClr val="050505"/>
                </a:solidFill>
                <a:highlight>
                  <a:srgbClr val="FFFFFF"/>
                </a:highlight>
              </a:rPr>
              <a:t> </a:t>
            </a:r>
            <a:r>
              <a:rPr lang="en-US" sz="1900">
                <a:solidFill>
                  <a:srgbClr val="050505"/>
                </a:solidFill>
                <a:highlight>
                  <a:srgbClr val="FFFFFF"/>
                </a:highlight>
              </a:rPr>
              <a:t>weight i * Score i</a:t>
            </a:r>
            <a:endParaRPr sz="1900">
              <a:solidFill>
                <a:srgbClr val="666666"/>
              </a:solidFill>
              <a:highlight>
                <a:srgbClr val="FFFFFF"/>
              </a:highlight>
            </a:endParaRPr>
          </a:p>
          <a:p>
            <a:pPr indent="0" lvl="0" marL="0" rtl="0" algn="l">
              <a:lnSpc>
                <a:spcPct val="107916"/>
              </a:lnSpc>
              <a:spcBef>
                <a:spcPts val="0"/>
              </a:spcBef>
              <a:spcAft>
                <a:spcPts val="0"/>
              </a:spcAft>
              <a:buNone/>
            </a:pPr>
            <a:r>
              <a:t/>
            </a:r>
            <a:endParaRPr sz="1900">
              <a:solidFill>
                <a:srgbClr val="666666"/>
              </a:solidFill>
            </a:endParaRPr>
          </a:p>
          <a:p>
            <a:pPr indent="0" lvl="0" marL="0" rtl="0" algn="l">
              <a:lnSpc>
                <a:spcPct val="107916"/>
              </a:lnSpc>
              <a:spcBef>
                <a:spcPts val="0"/>
              </a:spcBef>
              <a:spcAft>
                <a:spcPts val="0"/>
              </a:spcAft>
              <a:buNone/>
            </a:pPr>
            <a:r>
              <a:rPr lang="en-US" sz="1900"/>
              <a:t>Example for system 2 = (35% * 9) + (25% * 6) + (20% * 7) + (10% * 8) + (10% * 8)</a:t>
            </a:r>
            <a:endParaRPr sz="1900"/>
          </a:p>
          <a:p>
            <a:pPr indent="0" lvl="0" marL="0" rtl="0" algn="l">
              <a:lnSpc>
                <a:spcPct val="107916"/>
              </a:lnSpc>
              <a:spcBef>
                <a:spcPts val="0"/>
              </a:spcBef>
              <a:spcAft>
                <a:spcPts val="0"/>
              </a:spcAft>
              <a:buNone/>
            </a:pPr>
            <a:r>
              <a:rPr lang="en-US" sz="1900"/>
              <a:t>= 7.65</a:t>
            </a:r>
            <a:endParaRPr sz="1900"/>
          </a:p>
        </p:txBody>
      </p:sp>
      <p:pic>
        <p:nvPicPr>
          <p:cNvPr id="651" name="Google Shape;651;g24ed49e0679_0_59"/>
          <p:cNvPicPr preferRelativeResize="0"/>
          <p:nvPr/>
        </p:nvPicPr>
        <p:blipFill>
          <a:blip r:embed="rId3">
            <a:alphaModFix/>
          </a:blip>
          <a:stretch>
            <a:fillRect/>
          </a:stretch>
        </p:blipFill>
        <p:spPr>
          <a:xfrm>
            <a:off x="6579125" y="2185875"/>
            <a:ext cx="2343150" cy="2758000"/>
          </a:xfrm>
          <a:prstGeom prst="rect">
            <a:avLst/>
          </a:prstGeom>
          <a:noFill/>
          <a:ln>
            <a:noFill/>
          </a:ln>
        </p:spPr>
      </p:pic>
      <p:pic>
        <p:nvPicPr>
          <p:cNvPr id="652" name="Google Shape;652;g24ed49e0679_0_59"/>
          <p:cNvPicPr preferRelativeResize="0"/>
          <p:nvPr/>
        </p:nvPicPr>
        <p:blipFill>
          <a:blip r:embed="rId3">
            <a:alphaModFix/>
          </a:blip>
          <a:stretch>
            <a:fillRect/>
          </a:stretch>
        </p:blipFill>
        <p:spPr>
          <a:xfrm>
            <a:off x="248975" y="2634175"/>
            <a:ext cx="2343150" cy="2309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g24ed49e0679_1_0"/>
          <p:cNvSpPr txBox="1"/>
          <p:nvPr/>
        </p:nvSpPr>
        <p:spPr>
          <a:xfrm>
            <a:off x="2743200" y="535724"/>
            <a:ext cx="4572000" cy="11328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None/>
            </a:pPr>
            <a:r>
              <a:rPr b="1" lang="en-US" sz="1200"/>
              <a:t>The second System  is the better one:</a:t>
            </a:r>
            <a:endParaRPr b="1" sz="1200"/>
          </a:p>
          <a:p>
            <a:pPr indent="0" lvl="0" marL="0" rtl="0" algn="l">
              <a:lnSpc>
                <a:spcPct val="115000"/>
              </a:lnSpc>
              <a:spcBef>
                <a:spcPts val="0"/>
              </a:spcBef>
              <a:spcAft>
                <a:spcPts val="0"/>
              </a:spcAft>
              <a:buNone/>
            </a:pPr>
            <a:r>
              <a:rPr b="1" lang="en-US" sz="1200"/>
              <a:t>Municipal Solid Waste Sorting System “ baonan Model TS5”</a:t>
            </a:r>
            <a:endParaRPr b="1" sz="1200"/>
          </a:p>
          <a:p>
            <a:pPr indent="0" lvl="0" marL="0" marR="0" rtl="0" algn="l">
              <a:lnSpc>
                <a:spcPct val="100000"/>
              </a:lnSpc>
              <a:spcBef>
                <a:spcPts val="0"/>
              </a:spcBef>
              <a:spcAft>
                <a:spcPts val="0"/>
              </a:spcAft>
              <a:buNone/>
            </a:pPr>
            <a:r>
              <a:t/>
            </a:r>
            <a:endParaRPr b="1" sz="2000">
              <a:solidFill>
                <a:schemeClr val="dk2"/>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1" i="0" lang="en-US" sz="2000" u="none" cap="none" strike="noStrike">
                <a:solidFill>
                  <a:schemeClr val="dk2"/>
                </a:solidFill>
                <a:latin typeface="Times New Roman"/>
                <a:ea typeface="Times New Roman"/>
                <a:cs typeface="Times New Roman"/>
                <a:sym typeface="Times New Roman"/>
              </a:rPr>
              <a:t> </a:t>
            </a:r>
            <a:endParaRPr b="0" i="0" sz="2000" u="none" cap="none" strike="noStrike">
              <a:solidFill>
                <a:schemeClr val="dk2"/>
              </a:solidFill>
              <a:latin typeface="Arial"/>
              <a:ea typeface="Arial"/>
              <a:cs typeface="Arial"/>
              <a:sym typeface="Arial"/>
            </a:endParaRPr>
          </a:p>
        </p:txBody>
      </p:sp>
      <p:pic>
        <p:nvPicPr>
          <p:cNvPr id="658" name="Google Shape;658;g24ed49e0679_1_0"/>
          <p:cNvPicPr preferRelativeResize="0"/>
          <p:nvPr/>
        </p:nvPicPr>
        <p:blipFill rotWithShape="1">
          <a:blip r:embed="rId3">
            <a:alphaModFix/>
          </a:blip>
          <a:srcRect b="0" l="0" r="0" t="-1378"/>
          <a:stretch/>
        </p:blipFill>
        <p:spPr>
          <a:xfrm>
            <a:off x="369725" y="1251724"/>
            <a:ext cx="2684612" cy="3170176"/>
          </a:xfrm>
          <a:prstGeom prst="rect">
            <a:avLst/>
          </a:prstGeom>
          <a:noFill/>
          <a:ln>
            <a:noFill/>
          </a:ln>
        </p:spPr>
      </p:pic>
      <p:pic>
        <p:nvPicPr>
          <p:cNvPr id="659" name="Google Shape;659;g24ed49e0679_1_0"/>
          <p:cNvPicPr preferRelativeResize="0"/>
          <p:nvPr/>
        </p:nvPicPr>
        <p:blipFill>
          <a:blip r:embed="rId4">
            <a:alphaModFix/>
          </a:blip>
          <a:stretch>
            <a:fillRect/>
          </a:stretch>
        </p:blipFill>
        <p:spPr>
          <a:xfrm>
            <a:off x="3320550" y="1297775"/>
            <a:ext cx="2048675" cy="3124125"/>
          </a:xfrm>
          <a:prstGeom prst="rect">
            <a:avLst/>
          </a:prstGeom>
          <a:noFill/>
          <a:ln>
            <a:noFill/>
          </a:ln>
        </p:spPr>
      </p:pic>
      <p:pic>
        <p:nvPicPr>
          <p:cNvPr id="660" name="Google Shape;660;g24ed49e0679_1_0"/>
          <p:cNvPicPr preferRelativeResize="0"/>
          <p:nvPr/>
        </p:nvPicPr>
        <p:blipFill>
          <a:blip r:embed="rId5">
            <a:alphaModFix/>
          </a:blip>
          <a:stretch>
            <a:fillRect/>
          </a:stretch>
        </p:blipFill>
        <p:spPr>
          <a:xfrm>
            <a:off x="5531975" y="1297775"/>
            <a:ext cx="2371200" cy="31241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g24ed49e0679_1_11"/>
          <p:cNvSpPr txBox="1"/>
          <p:nvPr/>
        </p:nvSpPr>
        <p:spPr>
          <a:xfrm>
            <a:off x="2743200" y="535725"/>
            <a:ext cx="4572000" cy="1265100"/>
          </a:xfrm>
          <a:prstGeom prst="rect">
            <a:avLst/>
          </a:prstGeom>
          <a:noFill/>
          <a:ln>
            <a:noFill/>
          </a:ln>
        </p:spPr>
        <p:txBody>
          <a:bodyPr anchorCtr="0" anchor="t" bIns="45700" lIns="91425" spcFirstLastPara="1" rIns="91425" wrap="square" tIns="45700">
            <a:spAutoFit/>
          </a:bodyPr>
          <a:lstStyle/>
          <a:p>
            <a:pPr indent="0" lvl="0" marL="0" rtl="0" algn="l">
              <a:lnSpc>
                <a:spcPct val="107916"/>
              </a:lnSpc>
              <a:spcBef>
                <a:spcPts val="200"/>
              </a:spcBef>
              <a:spcAft>
                <a:spcPts val="0"/>
              </a:spcAft>
              <a:buNone/>
            </a:pPr>
            <a:r>
              <a:rPr b="1" lang="en-US" sz="1600">
                <a:solidFill>
                  <a:schemeClr val="dk2"/>
                </a:solidFill>
              </a:rPr>
              <a:t>Cost of system “</a:t>
            </a:r>
            <a:r>
              <a:rPr b="1" lang="en-US" sz="1600">
                <a:solidFill>
                  <a:schemeClr val="dk2"/>
                </a:solidFill>
                <a:highlight>
                  <a:srgbClr val="FFFFFF"/>
                </a:highlight>
              </a:rPr>
              <a:t>baonan  Model TS500”</a:t>
            </a:r>
            <a:endParaRPr b="1" sz="1600">
              <a:solidFill>
                <a:schemeClr val="dk2"/>
              </a:solidFill>
              <a:highlight>
                <a:srgbClr val="FFFFFF"/>
              </a:highlight>
            </a:endParaRPr>
          </a:p>
          <a:p>
            <a:pPr indent="0" lvl="0" marL="0" rtl="0" algn="l">
              <a:lnSpc>
                <a:spcPct val="107916"/>
              </a:lnSpc>
              <a:spcBef>
                <a:spcPts val="200"/>
              </a:spcBef>
              <a:spcAft>
                <a:spcPts val="0"/>
              </a:spcAft>
              <a:buNone/>
            </a:pPr>
            <a:r>
              <a:rPr lang="en-US" sz="1600">
                <a:solidFill>
                  <a:schemeClr val="dk2"/>
                </a:solidFill>
                <a:latin typeface="Calibri"/>
                <a:ea typeface="Calibri"/>
                <a:cs typeface="Calibri"/>
                <a:sym typeface="Calibri"/>
              </a:rPr>
              <a:t>* </a:t>
            </a:r>
            <a:r>
              <a:rPr b="1" lang="en-US" sz="1600">
                <a:solidFill>
                  <a:schemeClr val="dk2"/>
                </a:solidFill>
              </a:rPr>
              <a:t>shipping cost:</a:t>
            </a:r>
            <a:endParaRPr b="1" sz="1800">
              <a:solidFill>
                <a:schemeClr val="dk2"/>
              </a:solidFill>
              <a:highlight>
                <a:srgbClr val="FFFFFF"/>
              </a:highlight>
            </a:endParaRPr>
          </a:p>
          <a:p>
            <a:pPr indent="0" lvl="0" marL="0" marR="0" rtl="0" algn="l">
              <a:lnSpc>
                <a:spcPct val="100000"/>
              </a:lnSpc>
              <a:spcBef>
                <a:spcPts val="0"/>
              </a:spcBef>
              <a:spcAft>
                <a:spcPts val="0"/>
              </a:spcAft>
              <a:buNone/>
            </a:pPr>
            <a:r>
              <a:t/>
            </a:r>
            <a:endParaRPr b="1" sz="2000">
              <a:solidFill>
                <a:schemeClr val="dk2"/>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1" i="0" lang="en-US" sz="2000" u="none" cap="none" strike="noStrike">
                <a:solidFill>
                  <a:schemeClr val="dk2"/>
                </a:solidFill>
                <a:latin typeface="Times New Roman"/>
                <a:ea typeface="Times New Roman"/>
                <a:cs typeface="Times New Roman"/>
                <a:sym typeface="Times New Roman"/>
              </a:rPr>
              <a:t> </a:t>
            </a:r>
            <a:endParaRPr b="0" i="0" sz="2000" u="none" cap="none" strike="noStrike">
              <a:solidFill>
                <a:schemeClr val="dk2"/>
              </a:solidFill>
              <a:latin typeface="Arial"/>
              <a:ea typeface="Arial"/>
              <a:cs typeface="Arial"/>
              <a:sym typeface="Arial"/>
            </a:endParaRPr>
          </a:p>
        </p:txBody>
      </p:sp>
      <p:sp>
        <p:nvSpPr>
          <p:cNvPr id="666" name="Google Shape;666;g24ed49e0679_1_11"/>
          <p:cNvSpPr txBox="1"/>
          <p:nvPr/>
        </p:nvSpPr>
        <p:spPr>
          <a:xfrm>
            <a:off x="745125" y="1324700"/>
            <a:ext cx="7987500" cy="1116900"/>
          </a:xfrm>
          <a:prstGeom prst="rect">
            <a:avLst/>
          </a:prstGeom>
          <a:noFill/>
          <a:ln>
            <a:noFill/>
          </a:ln>
        </p:spPr>
        <p:txBody>
          <a:bodyPr anchorCtr="0" anchor="t" bIns="91425" lIns="91425" spcFirstLastPara="1" rIns="91425" wrap="square" tIns="91425">
            <a:spAutoFit/>
          </a:bodyPr>
          <a:lstStyle/>
          <a:p>
            <a:pPr indent="0" lvl="0" marL="0" rtl="0" algn="l">
              <a:lnSpc>
                <a:spcPct val="107916"/>
              </a:lnSpc>
              <a:spcBef>
                <a:spcPts val="0"/>
              </a:spcBef>
              <a:spcAft>
                <a:spcPts val="0"/>
              </a:spcAft>
              <a:buNone/>
            </a:pPr>
            <a:r>
              <a:rPr lang="en-US" sz="1500"/>
              <a:t>Transportation fees for the sorting system, and it assumes the need for 15 containers for the system transported from the port of China to the port of Ashdod, and then to the facility at an approximate cost of 2300 (dollars) per container. </a:t>
            </a:r>
            <a:r>
              <a:rPr lang="en-US" sz="1500">
                <a:latin typeface="Times New Roman"/>
                <a:ea typeface="Times New Roman"/>
                <a:cs typeface="Times New Roman"/>
                <a:sym typeface="Times New Roman"/>
              </a:rPr>
              <a:t>Total cost for the sorting system = </a:t>
            </a:r>
            <a:r>
              <a:rPr b="1" lang="en-US" sz="1500">
                <a:latin typeface="Times New Roman"/>
                <a:ea typeface="Times New Roman"/>
                <a:cs typeface="Times New Roman"/>
                <a:sym typeface="Times New Roman"/>
              </a:rPr>
              <a:t>425,010 $</a:t>
            </a:r>
            <a:endParaRPr b="1" sz="15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latin typeface="Times New Roman"/>
              <a:ea typeface="Times New Roman"/>
              <a:cs typeface="Times New Roman"/>
              <a:sym typeface="Times New Roman"/>
            </a:endParaRPr>
          </a:p>
        </p:txBody>
      </p:sp>
      <p:graphicFrame>
        <p:nvGraphicFramePr>
          <p:cNvPr id="667" name="Google Shape;667;g24ed49e0679_1_11"/>
          <p:cNvGraphicFramePr/>
          <p:nvPr/>
        </p:nvGraphicFramePr>
        <p:xfrm>
          <a:off x="1725300" y="2249775"/>
          <a:ext cx="3000000" cy="3000000"/>
        </p:xfrm>
        <a:graphic>
          <a:graphicData uri="http://schemas.openxmlformats.org/drawingml/2006/table">
            <a:tbl>
              <a:tblPr>
                <a:noFill/>
                <a:tableStyleId>{0B6EDA2E-54A9-4AA7-A0BD-2CD9F19D622C}</a:tableStyleId>
              </a:tblPr>
              <a:tblGrid>
                <a:gridCol w="465450"/>
                <a:gridCol w="2381250"/>
                <a:gridCol w="1371600"/>
                <a:gridCol w="1754500"/>
              </a:tblGrid>
              <a:tr h="12700">
                <a:tc>
                  <a:txBody>
                    <a:bodyPr/>
                    <a:lstStyle/>
                    <a:p>
                      <a:pPr indent="0" lvl="0" marL="0" rtl="0" algn="l">
                        <a:spcBef>
                          <a:spcPts val="0"/>
                        </a:spcBef>
                        <a:spcAft>
                          <a:spcPts val="0"/>
                        </a:spcAft>
                        <a:buNone/>
                      </a:pPr>
                      <a:r>
                        <a:rPr b="1" lang="en-US" sz="1200">
                          <a:latin typeface="Times New Roman"/>
                          <a:ea typeface="Times New Roman"/>
                          <a:cs typeface="Times New Roman"/>
                          <a:sym typeface="Times New Roman"/>
                        </a:rPr>
                        <a:t>ID</a:t>
                      </a:r>
                      <a:endParaRPr b="1"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b="1" lang="en-US" sz="1200">
                          <a:latin typeface="Times New Roman"/>
                          <a:ea typeface="Times New Roman"/>
                          <a:cs typeface="Times New Roman"/>
                          <a:sym typeface="Times New Roman"/>
                        </a:rPr>
                        <a:t>Cost Type </a:t>
                      </a:r>
                      <a:endParaRPr b="1"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b="1" lang="en-US" sz="1200">
                          <a:latin typeface="Times New Roman"/>
                          <a:ea typeface="Times New Roman"/>
                          <a:cs typeface="Times New Roman"/>
                          <a:sym typeface="Times New Roman"/>
                        </a:rPr>
                        <a:t>Description </a:t>
                      </a:r>
                      <a:endParaRPr b="1"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b="1" lang="en-US" sz="1200">
                          <a:latin typeface="Times New Roman"/>
                          <a:ea typeface="Times New Roman"/>
                          <a:cs typeface="Times New Roman"/>
                          <a:sym typeface="Times New Roman"/>
                        </a:rPr>
                        <a:t>Cost (dollar)</a:t>
                      </a:r>
                      <a:endParaRPr b="1"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Shipping 15 containers from China port to Ashdod port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=15*2300(USD)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34,500</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Shipping containers from Ashdod port to our facility &amp; transportation office rent </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=15*680(USD) +500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10,700</a:t>
                      </a:r>
                      <a:endParaRPr sz="1200">
                        <a:latin typeface="Times New Roman"/>
                        <a:ea typeface="Times New Roman"/>
                        <a:cs typeface="Times New Roman"/>
                        <a:sym typeface="Times New Roman"/>
                      </a:endParaRPr>
                    </a:p>
                  </a:txBody>
                  <a:tcPr marT="63500" marB="63500" marR="63500" marL="63500"/>
                </a:tc>
              </a:tr>
              <a:tr h="86125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Customs clearance and container floor (it assumes to be 17% for tax and about 2% for container floor, from the cost of container)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=19%*1999000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379,810</a:t>
                      </a:r>
                      <a:endParaRPr sz="1200">
                        <a:latin typeface="Times New Roman"/>
                        <a:ea typeface="Times New Roman"/>
                        <a:cs typeface="Times New Roman"/>
                        <a:sym typeface="Times New Roman"/>
                      </a:endParaRPr>
                    </a:p>
                  </a:txBody>
                  <a:tcPr marT="63500" marB="63500" marR="63500" marL="6350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g24ed49e0679_1_15"/>
          <p:cNvSpPr txBox="1"/>
          <p:nvPr/>
        </p:nvSpPr>
        <p:spPr>
          <a:xfrm>
            <a:off x="2556925" y="287349"/>
            <a:ext cx="4572000" cy="898500"/>
          </a:xfrm>
          <a:prstGeom prst="rect">
            <a:avLst/>
          </a:prstGeom>
          <a:noFill/>
          <a:ln>
            <a:noFill/>
          </a:ln>
        </p:spPr>
        <p:txBody>
          <a:bodyPr anchorCtr="0" anchor="t" bIns="45700" lIns="91425" spcFirstLastPara="1" rIns="91425" wrap="square" tIns="45700">
            <a:spAutoFit/>
          </a:bodyPr>
          <a:lstStyle/>
          <a:p>
            <a:pPr indent="0" lvl="0" marL="457200" rtl="0" algn="l">
              <a:lnSpc>
                <a:spcPct val="107916"/>
              </a:lnSpc>
              <a:spcBef>
                <a:spcPts val="0"/>
              </a:spcBef>
              <a:spcAft>
                <a:spcPts val="0"/>
              </a:spcAft>
              <a:buNone/>
            </a:pPr>
            <a:r>
              <a:rPr b="1" lang="en-US" sz="1500">
                <a:solidFill>
                  <a:schemeClr val="dk2"/>
                </a:solidFill>
              </a:rPr>
              <a:t>Running cost</a:t>
            </a:r>
            <a:endParaRPr b="1" sz="1500">
              <a:solidFill>
                <a:schemeClr val="dk2"/>
              </a:solidFill>
            </a:endParaRPr>
          </a:p>
          <a:p>
            <a:pPr indent="0" lvl="0" marL="457200" rtl="0" algn="l">
              <a:lnSpc>
                <a:spcPct val="107916"/>
              </a:lnSpc>
              <a:spcBef>
                <a:spcPts val="0"/>
              </a:spcBef>
              <a:spcAft>
                <a:spcPts val="0"/>
              </a:spcAft>
              <a:buNone/>
            </a:pPr>
            <a:r>
              <a:rPr b="1" lang="en-US" sz="1500">
                <a:solidFill>
                  <a:schemeClr val="dk2"/>
                </a:solidFill>
              </a:rPr>
              <a:t>➔ Salaries cost </a:t>
            </a:r>
            <a:endParaRPr b="1" sz="1500">
              <a:solidFill>
                <a:schemeClr val="dk2"/>
              </a:solidFill>
            </a:endParaRPr>
          </a:p>
          <a:p>
            <a:pPr indent="0" lvl="0" marL="0" marR="0" rtl="0" algn="l">
              <a:lnSpc>
                <a:spcPct val="100000"/>
              </a:lnSpc>
              <a:spcBef>
                <a:spcPts val="0"/>
              </a:spcBef>
              <a:spcAft>
                <a:spcPts val="0"/>
              </a:spcAft>
              <a:buNone/>
            </a:pPr>
            <a:r>
              <a:rPr b="1" i="0" lang="en-US" sz="2000" u="none" cap="none" strike="noStrike">
                <a:solidFill>
                  <a:schemeClr val="dk2"/>
                </a:solidFill>
                <a:latin typeface="Times New Roman"/>
                <a:ea typeface="Times New Roman"/>
                <a:cs typeface="Times New Roman"/>
                <a:sym typeface="Times New Roman"/>
              </a:rPr>
              <a:t> </a:t>
            </a:r>
            <a:endParaRPr b="0" i="0" sz="2000" u="none" cap="none" strike="noStrike">
              <a:solidFill>
                <a:schemeClr val="dk2"/>
              </a:solidFill>
              <a:latin typeface="Arial"/>
              <a:ea typeface="Arial"/>
              <a:cs typeface="Arial"/>
              <a:sym typeface="Arial"/>
            </a:endParaRPr>
          </a:p>
        </p:txBody>
      </p:sp>
      <p:graphicFrame>
        <p:nvGraphicFramePr>
          <p:cNvPr id="673" name="Google Shape;673;g24ed49e0679_1_15"/>
          <p:cNvGraphicFramePr/>
          <p:nvPr/>
        </p:nvGraphicFramePr>
        <p:xfrm>
          <a:off x="1201150" y="887200"/>
          <a:ext cx="3000000" cy="3000000"/>
        </p:xfrm>
        <a:graphic>
          <a:graphicData uri="http://schemas.openxmlformats.org/drawingml/2006/table">
            <a:tbl>
              <a:tblPr>
                <a:noFill/>
                <a:tableStyleId>{0B6EDA2E-54A9-4AA7-A0BD-2CD9F19D622C}</a:tableStyleId>
              </a:tblPr>
              <a:tblGrid>
                <a:gridCol w="414425"/>
                <a:gridCol w="1625850"/>
                <a:gridCol w="1020125"/>
                <a:gridCol w="1211400"/>
                <a:gridCol w="828850"/>
                <a:gridCol w="1641050"/>
              </a:tblGrid>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ID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job description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Required number of workers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Average monthly salary per person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Total monthly salaries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Total yearly salary (NIS)</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General manager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5,000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5,000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60,000</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Administrative employee</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2,500</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2,500</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30,000</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tcPr>
                </a:tc>
              </a:tr>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Production Supervisor</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3,000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3,000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3,000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4</a:t>
                      </a:r>
                      <a:endParaRPr sz="1200">
                        <a:latin typeface="Times New Roman"/>
                        <a:ea typeface="Times New Roman"/>
                        <a:cs typeface="Times New Roman"/>
                        <a:sym typeface="Times New Roman"/>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Accountant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US" sz="1100"/>
                        <a:t>3,000</a:t>
                      </a:r>
                      <a:endParaRPr sz="1100"/>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US" sz="1100"/>
                        <a:t>3,000</a:t>
                      </a:r>
                      <a:endParaRPr sz="1100"/>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US" sz="1100"/>
                        <a:t>3,000</a:t>
                      </a:r>
                      <a:endParaRPr sz="1100"/>
                    </a:p>
                  </a:txBody>
                  <a:tcPr marT="63500" marB="63500" marR="63500" marL="63500">
                    <a:lnT cap="flat" cmpd="sng" w="12700">
                      <a:solidFill>
                        <a:srgbClr val="000000"/>
                      </a:solidFill>
                      <a:prstDash val="solid"/>
                      <a:round/>
                      <a:headEnd len="sm" w="sm" type="none"/>
                      <a:tailEnd len="sm" w="sm" type="none"/>
                    </a:lnT>
                  </a:tcPr>
                </a:tc>
              </a:tr>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Inventory Supervisor</a:t>
                      </a:r>
                      <a:endParaRPr sz="1200">
                        <a:latin typeface="Times New Roman"/>
                        <a:ea typeface="Times New Roman"/>
                        <a:cs typeface="Times New Roman"/>
                        <a:sym typeface="Times New Roman"/>
                      </a:endParaRPr>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100"/>
                        <a:t>3,000</a:t>
                      </a:r>
                      <a:endParaRPr sz="1100"/>
                    </a:p>
                  </a:txBody>
                  <a:tcPr marT="63500" marB="63500" marR="63500" marL="63500"/>
                </a:tc>
                <a:tc>
                  <a:txBody>
                    <a:bodyPr/>
                    <a:lstStyle/>
                    <a:p>
                      <a:pPr indent="0" lvl="0" marL="0" rtl="0" algn="l">
                        <a:spcBef>
                          <a:spcPts val="0"/>
                        </a:spcBef>
                        <a:spcAft>
                          <a:spcPts val="0"/>
                        </a:spcAft>
                        <a:buNone/>
                      </a:pPr>
                      <a:r>
                        <a:rPr lang="en-US" sz="1100"/>
                        <a:t>3,000</a:t>
                      </a:r>
                      <a:endParaRPr sz="1100"/>
                    </a:p>
                  </a:txBody>
                  <a:tcPr marT="63500" marB="63500" marR="63500" marL="63500"/>
                </a:tc>
                <a:tc>
                  <a:txBody>
                    <a:bodyPr/>
                    <a:lstStyle/>
                    <a:p>
                      <a:pPr indent="0" lvl="0" marL="0" rtl="0" algn="l">
                        <a:spcBef>
                          <a:spcPts val="0"/>
                        </a:spcBef>
                        <a:spcAft>
                          <a:spcPts val="0"/>
                        </a:spcAft>
                        <a:buNone/>
                      </a:pPr>
                      <a:r>
                        <a:rPr lang="en-US" sz="1100"/>
                        <a:t>3,000</a:t>
                      </a:r>
                      <a:endParaRPr sz="1100"/>
                    </a:p>
                  </a:txBody>
                  <a:tcPr marT="63500" marB="63500" marR="63500" marL="63500"/>
                </a:tc>
              </a:tr>
              <a:tr h="4372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Workers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25</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1,800</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45,000 </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540,000</a:t>
                      </a:r>
                      <a:endParaRPr sz="1200">
                        <a:latin typeface="Times New Roman"/>
                        <a:ea typeface="Times New Roman"/>
                        <a:cs typeface="Times New Roman"/>
                        <a:sym typeface="Times New Roman"/>
                      </a:endParaRPr>
                    </a:p>
                    <a:p>
                      <a:pPr indent="0" lvl="0" marL="0" rtl="0" algn="l">
                        <a:spcBef>
                          <a:spcPts val="0"/>
                        </a:spcBef>
                        <a:spcAft>
                          <a:spcPts val="0"/>
                        </a:spcAft>
                        <a:buNone/>
                      </a:pPr>
                      <a:r>
                        <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tcPr>
                </a:tc>
              </a:tr>
              <a:tr h="12700">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7</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Maintenance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2</a:t>
                      </a:r>
                      <a:endParaRPr sz="1200">
                        <a:latin typeface="Times New Roman"/>
                        <a:ea typeface="Times New Roman"/>
                        <a:cs typeface="Times New Roman"/>
                        <a:sym typeface="Times New Roman"/>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1,800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3,600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43,200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gridSpan="5">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Total salaries in (Nis)</a:t>
                      </a:r>
                      <a:endParaRPr sz="1200">
                        <a:latin typeface="Times New Roman"/>
                        <a:ea typeface="Times New Roman"/>
                        <a:cs typeface="Times New Roman"/>
                        <a:sym typeface="Times New Roman"/>
                      </a:endParaRPr>
                    </a:p>
                  </a:txBody>
                  <a:tcPr marT="63500" marB="63500" marR="63500" marL="63500">
                    <a:lnR cap="flat" cmpd="sng" w="12700">
                      <a:solidFill>
                        <a:srgbClr val="000000"/>
                      </a:solidFill>
                      <a:prstDash val="solid"/>
                      <a:round/>
                      <a:headEnd len="sm" w="sm" type="none"/>
                      <a:tailEnd len="sm" w="sm" type="none"/>
                    </a:lnR>
                  </a:tcPr>
                </a:tc>
                <a:tc hMerge="1"/>
                <a:tc hMerge="1"/>
                <a:tc hMerge="1"/>
                <a:tc hMerge="1"/>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682,200(Nis)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gridSpan="5">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Total salaries in ($)</a:t>
                      </a:r>
                      <a:endParaRPr sz="1200">
                        <a:latin typeface="Times New Roman"/>
                        <a:ea typeface="Times New Roman"/>
                        <a:cs typeface="Times New Roman"/>
                        <a:sym typeface="Times New Roman"/>
                      </a:endParaRPr>
                    </a:p>
                  </a:txBody>
                  <a:tcPr marT="63500" marB="63500" marR="63500" marL="63500">
                    <a:lnR cap="flat" cmpd="sng" w="12700">
                      <a:solidFill>
                        <a:srgbClr val="000000"/>
                      </a:solidFill>
                      <a:prstDash val="solid"/>
                      <a:round/>
                      <a:headEnd len="sm" w="sm" type="none"/>
                      <a:tailEnd len="sm" w="sm" type="none"/>
                    </a:lnR>
                  </a:tcPr>
                </a:tc>
                <a:tc hMerge="1"/>
                <a:tc hMerge="1"/>
                <a:tc hMerge="1"/>
                <a:tc hMerge="1"/>
                <a:tc>
                  <a:txBody>
                    <a:bodyPr/>
                    <a:lstStyle/>
                    <a:p>
                      <a:pPr indent="0" lvl="0" marL="0" rtl="0" algn="l">
                        <a:spcBef>
                          <a:spcPts val="0"/>
                        </a:spcBef>
                        <a:spcAft>
                          <a:spcPts val="0"/>
                        </a:spcAft>
                        <a:buNone/>
                      </a:pPr>
                      <a:r>
                        <a:rPr lang="en-US" sz="1200">
                          <a:latin typeface="Times New Roman"/>
                          <a:ea typeface="Times New Roman"/>
                          <a:cs typeface="Times New Roman"/>
                          <a:sym typeface="Times New Roman"/>
                        </a:rPr>
                        <a:t>187,472 $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g24ed49e0679_1_19"/>
          <p:cNvSpPr txBox="1"/>
          <p:nvPr/>
        </p:nvSpPr>
        <p:spPr>
          <a:xfrm>
            <a:off x="2743200" y="535722"/>
            <a:ext cx="4572000" cy="616200"/>
          </a:xfrm>
          <a:prstGeom prst="rect">
            <a:avLst/>
          </a:prstGeom>
          <a:noFill/>
          <a:ln>
            <a:noFill/>
          </a:ln>
        </p:spPr>
        <p:txBody>
          <a:bodyPr anchorCtr="0" anchor="t" bIns="45700" lIns="91425" spcFirstLastPara="1" rIns="91425" wrap="square" tIns="45700">
            <a:spAutoFit/>
          </a:bodyPr>
          <a:lstStyle/>
          <a:p>
            <a:pPr indent="-311150" lvl="0" marL="914400" rtl="0" algn="l">
              <a:lnSpc>
                <a:spcPct val="107916"/>
              </a:lnSpc>
              <a:spcBef>
                <a:spcPts val="0"/>
              </a:spcBef>
              <a:spcAft>
                <a:spcPts val="0"/>
              </a:spcAft>
              <a:buSzPts val="1300"/>
              <a:buChar char="➔"/>
            </a:pPr>
            <a:r>
              <a:rPr b="1" lang="en-US" sz="1300"/>
              <a:t>Prices in the market</a:t>
            </a:r>
            <a:endParaRPr/>
          </a:p>
          <a:p>
            <a:pPr indent="0" lvl="0" marL="0" marR="0" rtl="0" algn="l">
              <a:lnSpc>
                <a:spcPct val="100000"/>
              </a:lnSpc>
              <a:spcBef>
                <a:spcPts val="0"/>
              </a:spcBef>
              <a:spcAft>
                <a:spcPts val="0"/>
              </a:spcAft>
              <a:buNone/>
            </a:pPr>
            <a:r>
              <a:rPr b="1" i="0" lang="en-US" sz="2000" u="none" cap="none" strike="noStrike">
                <a:solidFill>
                  <a:schemeClr val="dk2"/>
                </a:solidFill>
                <a:latin typeface="Times New Roman"/>
                <a:ea typeface="Times New Roman"/>
                <a:cs typeface="Times New Roman"/>
                <a:sym typeface="Times New Roman"/>
              </a:rPr>
              <a:t> </a:t>
            </a:r>
            <a:endParaRPr b="0" i="0" sz="2000" u="none" cap="none" strike="noStrike">
              <a:solidFill>
                <a:schemeClr val="dk2"/>
              </a:solidFill>
              <a:latin typeface="Arial"/>
              <a:ea typeface="Arial"/>
              <a:cs typeface="Arial"/>
              <a:sym typeface="Arial"/>
            </a:endParaRPr>
          </a:p>
        </p:txBody>
      </p:sp>
      <p:sp>
        <p:nvSpPr>
          <p:cNvPr id="679" name="Google Shape;679;g24ed49e0679_1_19"/>
          <p:cNvSpPr txBox="1"/>
          <p:nvPr/>
        </p:nvSpPr>
        <p:spPr>
          <a:xfrm>
            <a:off x="494675" y="1045275"/>
            <a:ext cx="7058100" cy="1017300"/>
          </a:xfrm>
          <a:prstGeom prst="rect">
            <a:avLst/>
          </a:prstGeom>
          <a:noFill/>
          <a:ln>
            <a:noFill/>
          </a:ln>
        </p:spPr>
        <p:txBody>
          <a:bodyPr anchorCtr="0" anchor="t" bIns="91425" lIns="91425" spcFirstLastPara="1" rIns="91425" wrap="square" tIns="91425">
            <a:spAutoFit/>
          </a:bodyPr>
          <a:lstStyle/>
          <a:p>
            <a:pPr indent="0" lvl="0" marL="457200" rtl="0" algn="l">
              <a:lnSpc>
                <a:spcPct val="107916"/>
              </a:lnSpc>
              <a:spcBef>
                <a:spcPts val="0"/>
              </a:spcBef>
              <a:spcAft>
                <a:spcPts val="0"/>
              </a:spcAft>
              <a:buNone/>
            </a:pPr>
            <a:r>
              <a:rPr lang="en-US" sz="1300">
                <a:latin typeface="Times New Roman"/>
                <a:ea typeface="Times New Roman"/>
                <a:cs typeface="Times New Roman"/>
                <a:sym typeface="Times New Roman"/>
              </a:rPr>
              <a:t>After communicating with the factories that will purchase the raw materials after the sorting process, We have decided that the sale be made at a price that suits the market and the financial capacity of potential customers, and that the price is competitive and less expensive.</a:t>
            </a:r>
            <a:endParaRPr sz="13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latin typeface="Times New Roman"/>
              <a:ea typeface="Times New Roman"/>
              <a:cs typeface="Times New Roman"/>
              <a:sym typeface="Times New Roman"/>
            </a:endParaRPr>
          </a:p>
        </p:txBody>
      </p:sp>
      <p:graphicFrame>
        <p:nvGraphicFramePr>
          <p:cNvPr id="680" name="Google Shape;680;g24ed49e0679_1_19"/>
          <p:cNvGraphicFramePr/>
          <p:nvPr/>
        </p:nvGraphicFramePr>
        <p:xfrm>
          <a:off x="939275" y="2176975"/>
          <a:ext cx="3000000" cy="3000000"/>
        </p:xfrm>
        <a:graphic>
          <a:graphicData uri="http://schemas.openxmlformats.org/drawingml/2006/table">
            <a:tbl>
              <a:tblPr>
                <a:noFill/>
                <a:tableStyleId>{423F4729-D023-45A0-9A05-3B88B66ABA68}</a:tableStyleId>
              </a:tblPr>
              <a:tblGrid>
                <a:gridCol w="836425"/>
                <a:gridCol w="836425"/>
                <a:gridCol w="836425"/>
                <a:gridCol w="836425"/>
                <a:gridCol w="836425"/>
                <a:gridCol w="836425"/>
                <a:gridCol w="979500"/>
                <a:gridCol w="1001525"/>
              </a:tblGrid>
              <a:tr h="607950">
                <a:tc>
                  <a:txBody>
                    <a:bodyPr/>
                    <a:lstStyle/>
                    <a:p>
                      <a:pPr indent="0" lvl="0" marL="0" rtl="0" algn="l">
                        <a:lnSpc>
                          <a:spcPct val="115000"/>
                        </a:lnSpc>
                        <a:spcBef>
                          <a:spcPts val="0"/>
                        </a:spcBef>
                        <a:spcAft>
                          <a:spcPts val="0"/>
                        </a:spcAft>
                        <a:buNone/>
                      </a:pPr>
                      <a:r>
                        <a:rPr b="1" lang="en-US" sz="1200">
                          <a:solidFill>
                            <a:srgbClr val="1C1E21"/>
                          </a:solidFill>
                        </a:rPr>
                        <a:t>Types</a:t>
                      </a:r>
                      <a:endParaRPr b="1" sz="1100"/>
                    </a:p>
                  </a:txBody>
                  <a:tcPr marT="0" marB="0" marR="25400" marL="25400" anchor="b">
                    <a:lnL cap="flat" cmpd="sng" w="9525">
                      <a:solidFill>
                        <a:srgbClr val="000000"/>
                      </a:solidFill>
                      <a:prstDash val="solid"/>
                      <a:round/>
                      <a:headEnd len="sm" w="sm" type="none"/>
                      <a:tailEnd len="sm" w="sm" type="none"/>
                    </a:lnL>
                    <a:lnR cap="flat" cmpd="sng" w="7625">
                      <a:solidFill>
                        <a:srgbClr val="CCCCCC"/>
                      </a:solidFill>
                      <a:prstDash val="solid"/>
                      <a:round/>
                      <a:headEnd len="sm" w="sm" type="none"/>
                      <a:tailEnd len="sm" w="sm" type="none"/>
                    </a:lnR>
                    <a:lnT cap="flat" cmpd="sng" w="9525">
                      <a:solidFill>
                        <a:srgbClr val="000000"/>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US" sz="1200">
                          <a:solidFill>
                            <a:srgbClr val="1C1E21"/>
                          </a:solidFill>
                        </a:rPr>
                        <a:t>Tons(Day)</a:t>
                      </a:r>
                      <a:endParaRPr b="1"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9525">
                      <a:solidFill>
                        <a:srgbClr val="000000"/>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US" sz="1200">
                          <a:solidFill>
                            <a:srgbClr val="1C1E21"/>
                          </a:solidFill>
                        </a:rPr>
                        <a:t>Recycling Efficiency</a:t>
                      </a:r>
                      <a:endParaRPr b="1"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9525">
                      <a:solidFill>
                        <a:srgbClr val="000000"/>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US" sz="1200">
                          <a:solidFill>
                            <a:srgbClr val="1C1E21"/>
                          </a:solidFill>
                        </a:rPr>
                        <a:t>Cost per ton</a:t>
                      </a:r>
                      <a:endParaRPr b="1"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9525">
                      <a:solidFill>
                        <a:srgbClr val="000000"/>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US" sz="1200">
                          <a:solidFill>
                            <a:srgbClr val="1C1E21"/>
                          </a:solidFill>
                        </a:rPr>
                        <a:t>Price per ton($)</a:t>
                      </a:r>
                      <a:endParaRPr b="1"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9525">
                      <a:solidFill>
                        <a:srgbClr val="000000"/>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US" sz="1200">
                          <a:solidFill>
                            <a:srgbClr val="1C1E21"/>
                          </a:solidFill>
                        </a:rPr>
                        <a:t>Total (Daily)</a:t>
                      </a:r>
                      <a:endParaRPr b="1"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9525">
                      <a:solidFill>
                        <a:srgbClr val="000000"/>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US" sz="1200">
                          <a:solidFill>
                            <a:srgbClr val="1C1E21"/>
                          </a:solidFill>
                        </a:rPr>
                        <a:t>Total (monthly)</a:t>
                      </a:r>
                      <a:endParaRPr b="1"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9525">
                      <a:solidFill>
                        <a:srgbClr val="000000"/>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US" sz="1200">
                          <a:solidFill>
                            <a:srgbClr val="1C1E21"/>
                          </a:solidFill>
                        </a:rPr>
                        <a:t>Total (yearly)</a:t>
                      </a:r>
                      <a:endParaRPr b="1" sz="1100"/>
                    </a:p>
                  </a:txBody>
                  <a:tcPr marT="0" marB="0" marR="25400" marL="25400" anchor="b">
                    <a:lnL cap="flat" cmpd="sng" w="7625">
                      <a:solidFill>
                        <a:srgbClr val="CCCCCC"/>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7625">
                      <a:solidFill>
                        <a:srgbClr val="CCCCCC"/>
                      </a:solidFill>
                      <a:prstDash val="solid"/>
                      <a:round/>
                      <a:headEnd len="sm" w="sm" type="none"/>
                      <a:tailEnd len="sm" w="sm" type="none"/>
                    </a:lnB>
                  </a:tcPr>
                </a:tc>
              </a:tr>
              <a:tr h="607950">
                <a:tc>
                  <a:txBody>
                    <a:bodyPr/>
                    <a:lstStyle/>
                    <a:p>
                      <a:pPr indent="0" lvl="0" marL="0" rtl="0" algn="l">
                        <a:lnSpc>
                          <a:spcPct val="115000"/>
                        </a:lnSpc>
                        <a:spcBef>
                          <a:spcPts val="0"/>
                        </a:spcBef>
                        <a:spcAft>
                          <a:spcPts val="0"/>
                        </a:spcAft>
                        <a:buNone/>
                      </a:pPr>
                      <a:r>
                        <a:rPr lang="en-US" sz="1200"/>
                        <a:t>Organic waste</a:t>
                      </a:r>
                      <a:endParaRPr sz="1100"/>
                    </a:p>
                  </a:txBody>
                  <a:tcPr marT="0" marB="0" marR="25400" marL="25400" anchor="b">
                    <a:lnL cap="flat" cmpd="sng" w="9525">
                      <a:solidFill>
                        <a:srgbClr val="000000"/>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256</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91%</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150-250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175</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$26,880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$806,400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$9,676,800</a:t>
                      </a:r>
                      <a:endParaRPr sz="1100"/>
                    </a:p>
                  </a:txBody>
                  <a:tcPr marT="0" marB="0" marR="25400" marL="25400" anchor="b">
                    <a:lnL cap="flat" cmpd="sng" w="7625">
                      <a:solidFill>
                        <a:srgbClr val="CCCCCC"/>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607950">
                <a:tc>
                  <a:txBody>
                    <a:bodyPr/>
                    <a:lstStyle/>
                    <a:p>
                      <a:pPr indent="0" lvl="0" marL="0" rtl="0" algn="l">
                        <a:lnSpc>
                          <a:spcPct val="115000"/>
                        </a:lnSpc>
                        <a:spcBef>
                          <a:spcPts val="0"/>
                        </a:spcBef>
                        <a:spcAft>
                          <a:spcPts val="0"/>
                        </a:spcAft>
                        <a:buNone/>
                      </a:pPr>
                      <a:r>
                        <a:rPr lang="en-US" sz="1200"/>
                        <a:t>Paper &amp; carton</a:t>
                      </a:r>
                      <a:endParaRPr sz="1100"/>
                    </a:p>
                  </a:txBody>
                  <a:tcPr marT="0" marB="0" marR="25400" marL="25400" anchor="b">
                    <a:lnL cap="flat" cmpd="sng" w="9525">
                      <a:solidFill>
                        <a:srgbClr val="000000"/>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56</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91%</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25-35</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25</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$840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$25,200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$302,400</a:t>
                      </a:r>
                      <a:endParaRPr sz="1100"/>
                    </a:p>
                  </a:txBody>
                  <a:tcPr marT="0" marB="0" marR="25400" marL="25400" anchor="b">
                    <a:lnL cap="flat" cmpd="sng" w="7625">
                      <a:solidFill>
                        <a:srgbClr val="CCCCCC"/>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304000">
                <a:tc>
                  <a:txBody>
                    <a:bodyPr/>
                    <a:lstStyle/>
                    <a:p>
                      <a:pPr indent="0" lvl="0" marL="0" rtl="0" algn="l">
                        <a:lnSpc>
                          <a:spcPct val="115000"/>
                        </a:lnSpc>
                        <a:spcBef>
                          <a:spcPts val="0"/>
                        </a:spcBef>
                        <a:spcAft>
                          <a:spcPts val="0"/>
                        </a:spcAft>
                        <a:buNone/>
                      </a:pPr>
                      <a:r>
                        <a:rPr lang="en-US" sz="1200"/>
                        <a:t>Plastic</a:t>
                      </a:r>
                      <a:endParaRPr sz="1100"/>
                    </a:p>
                  </a:txBody>
                  <a:tcPr marT="0" marB="0" marR="25400" marL="25400" anchor="b">
                    <a:lnL cap="flat" cmpd="sng" w="9525">
                      <a:solidFill>
                        <a:srgbClr val="000000"/>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32</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91%</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120-160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140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$2,688</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$80,640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$967,680</a:t>
                      </a:r>
                      <a:endParaRPr sz="1100"/>
                    </a:p>
                  </a:txBody>
                  <a:tcPr marT="0" marB="0" marR="25400" marL="25400" anchor="b">
                    <a:lnL cap="flat" cmpd="sng" w="7625">
                      <a:solidFill>
                        <a:srgbClr val="CCCCCC"/>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304000">
                <a:tc>
                  <a:txBody>
                    <a:bodyPr/>
                    <a:lstStyle/>
                    <a:p>
                      <a:pPr indent="0" lvl="0" marL="0" rtl="0" algn="l">
                        <a:lnSpc>
                          <a:spcPct val="115000"/>
                        </a:lnSpc>
                        <a:spcBef>
                          <a:spcPts val="0"/>
                        </a:spcBef>
                        <a:spcAft>
                          <a:spcPts val="0"/>
                        </a:spcAft>
                        <a:buNone/>
                      </a:pPr>
                      <a:r>
                        <a:rPr lang="en-US" sz="1200"/>
                        <a:t>Total ($)</a:t>
                      </a:r>
                      <a:endParaRPr sz="1100"/>
                    </a:p>
                  </a:txBody>
                  <a:tcPr marT="0" marB="0" marR="25400" marL="25400" anchor="b">
                    <a:lnL cap="flat" cmpd="sng" w="9525">
                      <a:solidFill>
                        <a:srgbClr val="000000"/>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9525">
                      <a:solidFill>
                        <a:srgbClr val="000000"/>
                      </a:solidFill>
                      <a:prstDash val="solid"/>
                      <a:round/>
                      <a:headEnd len="sm" w="sm" type="none"/>
                      <a:tailEnd len="sm" w="sm" type="none"/>
                    </a:lnB>
                  </a:tcPr>
                </a:tc>
                <a:tc gridSpan="4">
                  <a:txBody>
                    <a:bodyPr/>
                    <a:lstStyle/>
                    <a:p>
                      <a:pPr indent="0" lvl="0" marL="0" rtl="0" algn="l">
                        <a:lnSpc>
                          <a:spcPct val="115000"/>
                        </a:lnSpc>
                        <a:spcBef>
                          <a:spcPts val="0"/>
                        </a:spcBef>
                        <a:spcAft>
                          <a:spcPts val="0"/>
                        </a:spcAft>
                        <a:buNone/>
                      </a:pPr>
                      <a:r>
                        <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c hMerge="1"/>
                <a:tc>
                  <a:txBody>
                    <a:bodyPr/>
                    <a:lstStyle/>
                    <a:p>
                      <a:pPr indent="0" lvl="0" marL="0" rtl="0" algn="l">
                        <a:lnSpc>
                          <a:spcPct val="115000"/>
                        </a:lnSpc>
                        <a:spcBef>
                          <a:spcPts val="0"/>
                        </a:spcBef>
                        <a:spcAft>
                          <a:spcPts val="0"/>
                        </a:spcAft>
                        <a:buNone/>
                      </a:pPr>
                      <a:r>
                        <a:rPr lang="en-US" sz="1200">
                          <a:solidFill>
                            <a:srgbClr val="1C1E21"/>
                          </a:solidFill>
                        </a:rPr>
                        <a:t>$30,408</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$912,240</a:t>
                      </a:r>
                      <a:endParaRPr sz="1100"/>
                    </a:p>
                  </a:txBody>
                  <a:tcPr marT="0" marB="0" marR="25400" marL="25400"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200">
                          <a:solidFill>
                            <a:srgbClr val="1C1E21"/>
                          </a:solidFill>
                        </a:rPr>
                        <a:t>$10,946,880</a:t>
                      </a:r>
                      <a:endParaRPr sz="1100"/>
                    </a:p>
                  </a:txBody>
                  <a:tcPr marT="0" marB="0" marR="25400" marL="25400" anchor="b">
                    <a:lnL cap="flat" cmpd="sng" w="7625">
                      <a:solidFill>
                        <a:srgbClr val="CCCCCC"/>
                      </a:solidFill>
                      <a:prstDash val="solid"/>
                      <a:round/>
                      <a:headEnd len="sm" w="sm" type="none"/>
                      <a:tailEnd len="sm" w="sm" type="none"/>
                    </a:lnL>
                    <a:lnR cap="flat" cmpd="sng" w="9525">
                      <a:solidFill>
                        <a:srgbClr val="000000"/>
                      </a:solidFill>
                      <a:prstDash val="solid"/>
                      <a:round/>
                      <a:headEnd len="sm" w="sm" type="none"/>
                      <a:tailEnd len="sm" w="sm" type="none"/>
                    </a:lnR>
                    <a:lnT cap="flat" cmpd="sng" w="7625">
                      <a:solidFill>
                        <a:srgbClr val="CCCCCC"/>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2"/>
          <p:cNvSpPr txBox="1"/>
          <p:nvPr>
            <p:ph type="title"/>
          </p:nvPr>
        </p:nvSpPr>
        <p:spPr>
          <a:xfrm>
            <a:off x="865699" y="2012279"/>
            <a:ext cx="2336400" cy="527700"/>
          </a:xfrm>
          <a:prstGeom prst="rect">
            <a:avLst/>
          </a:prstGeom>
          <a:noFill/>
          <a:ln>
            <a:noFill/>
          </a:ln>
        </p:spPr>
        <p:txBody>
          <a:bodyPr anchorCtr="0" anchor="ctr" bIns="91425" lIns="91425" spcFirstLastPara="1" rIns="91425" wrap="square" tIns="91425">
            <a:noAutofit/>
          </a:bodyPr>
          <a:lstStyle/>
          <a:p>
            <a:pPr indent="-152400" lvl="0" marL="0" rtl="0" algn="ctr">
              <a:lnSpc>
                <a:spcPct val="100000"/>
              </a:lnSpc>
              <a:spcBef>
                <a:spcPts val="0"/>
              </a:spcBef>
              <a:spcAft>
                <a:spcPts val="0"/>
              </a:spcAft>
              <a:buSzPts val="2400"/>
              <a:buFont typeface="Noto Sans Symbols"/>
              <a:buChar char="❑"/>
            </a:pPr>
            <a:r>
              <a:rPr b="1" lang="en-US" sz="2400">
                <a:latin typeface="Times New Roman"/>
                <a:ea typeface="Times New Roman"/>
                <a:cs typeface="Times New Roman"/>
                <a:sym typeface="Times New Roman"/>
              </a:rPr>
              <a:t>Introduction</a:t>
            </a:r>
            <a:endParaRPr/>
          </a:p>
        </p:txBody>
      </p:sp>
      <p:sp>
        <p:nvSpPr>
          <p:cNvPr id="508" name="Google Shape;508;p2"/>
          <p:cNvSpPr txBox="1"/>
          <p:nvPr>
            <p:ph idx="2" type="title"/>
          </p:nvPr>
        </p:nvSpPr>
        <p:spPr>
          <a:xfrm>
            <a:off x="1371000" y="1235621"/>
            <a:ext cx="12753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01</a:t>
            </a:r>
            <a:endParaRPr/>
          </a:p>
        </p:txBody>
      </p:sp>
      <p:sp>
        <p:nvSpPr>
          <p:cNvPr id="509" name="Google Shape;509;p2"/>
          <p:cNvSpPr txBox="1"/>
          <p:nvPr>
            <p:ph idx="3" type="title"/>
          </p:nvPr>
        </p:nvSpPr>
        <p:spPr>
          <a:xfrm>
            <a:off x="3419484" y="2012279"/>
            <a:ext cx="2336400" cy="527700"/>
          </a:xfrm>
          <a:prstGeom prst="rect">
            <a:avLst/>
          </a:prstGeom>
          <a:noFill/>
          <a:ln>
            <a:noFill/>
          </a:ln>
        </p:spPr>
        <p:txBody>
          <a:bodyPr anchorCtr="0" anchor="ctr" bIns="91425" lIns="91425" spcFirstLastPara="1" rIns="91425" wrap="square" tIns="91425">
            <a:noAutofit/>
          </a:bodyPr>
          <a:lstStyle/>
          <a:p>
            <a:pPr indent="-152400" lvl="0" marL="0" rtl="0" algn="ctr">
              <a:lnSpc>
                <a:spcPct val="100000"/>
              </a:lnSpc>
              <a:spcBef>
                <a:spcPts val="0"/>
              </a:spcBef>
              <a:spcAft>
                <a:spcPts val="0"/>
              </a:spcAft>
              <a:buSzPts val="2400"/>
              <a:buFont typeface="Noto Sans Symbols"/>
              <a:buChar char="❑"/>
            </a:pPr>
            <a:r>
              <a:rPr b="1" lang="en-US" sz="2400">
                <a:latin typeface="Times New Roman"/>
                <a:ea typeface="Times New Roman"/>
                <a:cs typeface="Times New Roman"/>
                <a:sym typeface="Times New Roman"/>
              </a:rPr>
              <a:t> Methodology</a:t>
            </a:r>
            <a:endParaRPr/>
          </a:p>
        </p:txBody>
      </p:sp>
      <p:sp>
        <p:nvSpPr>
          <p:cNvPr id="510" name="Google Shape;510;p2"/>
          <p:cNvSpPr txBox="1"/>
          <p:nvPr>
            <p:ph idx="4" type="title"/>
          </p:nvPr>
        </p:nvSpPr>
        <p:spPr>
          <a:xfrm>
            <a:off x="3941325" y="1235621"/>
            <a:ext cx="12753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02</a:t>
            </a:r>
            <a:endParaRPr/>
          </a:p>
        </p:txBody>
      </p:sp>
      <p:sp>
        <p:nvSpPr>
          <p:cNvPr id="511" name="Google Shape;511;p2"/>
          <p:cNvSpPr txBox="1"/>
          <p:nvPr>
            <p:ph idx="6" type="title"/>
          </p:nvPr>
        </p:nvSpPr>
        <p:spPr>
          <a:xfrm>
            <a:off x="5973269" y="2116840"/>
            <a:ext cx="2563499" cy="395069"/>
          </a:xfrm>
          <a:prstGeom prst="rect">
            <a:avLst/>
          </a:prstGeom>
          <a:noFill/>
          <a:ln>
            <a:noFill/>
          </a:ln>
        </p:spPr>
        <p:txBody>
          <a:bodyPr anchorCtr="0" anchor="ctr" bIns="91425" lIns="91425" spcFirstLastPara="1" rIns="91425" wrap="square" tIns="91425">
            <a:noAutofit/>
          </a:bodyPr>
          <a:lstStyle/>
          <a:p>
            <a:pPr indent="-152400" lvl="0" marL="0" rtl="0" algn="ctr">
              <a:spcBef>
                <a:spcPts val="0"/>
              </a:spcBef>
              <a:spcAft>
                <a:spcPts val="0"/>
              </a:spcAft>
              <a:buSzPts val="2400"/>
              <a:buFont typeface="Noto Sans Symbols"/>
              <a:buChar char="❑"/>
            </a:pPr>
            <a:r>
              <a:rPr b="1" lang="en-US">
                <a:latin typeface="Times New Roman"/>
                <a:ea typeface="Times New Roman"/>
                <a:cs typeface="Times New Roman"/>
                <a:sym typeface="Times New Roman"/>
              </a:rPr>
              <a:t> Feasibility study</a:t>
            </a:r>
            <a:endParaRPr b="1">
              <a:latin typeface="Times New Roman"/>
              <a:ea typeface="Times New Roman"/>
              <a:cs typeface="Times New Roman"/>
              <a:sym typeface="Times New Roman"/>
            </a:endParaRPr>
          </a:p>
        </p:txBody>
      </p:sp>
      <p:sp>
        <p:nvSpPr>
          <p:cNvPr id="512" name="Google Shape;512;p2"/>
          <p:cNvSpPr txBox="1"/>
          <p:nvPr>
            <p:ph idx="7" type="title"/>
          </p:nvPr>
        </p:nvSpPr>
        <p:spPr>
          <a:xfrm>
            <a:off x="6504750" y="1235621"/>
            <a:ext cx="12753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03</a:t>
            </a:r>
            <a:endParaRPr/>
          </a:p>
        </p:txBody>
      </p:sp>
      <p:sp>
        <p:nvSpPr>
          <p:cNvPr id="513" name="Google Shape;513;p2"/>
          <p:cNvSpPr txBox="1"/>
          <p:nvPr>
            <p:ph idx="9" type="title"/>
          </p:nvPr>
        </p:nvSpPr>
        <p:spPr>
          <a:xfrm>
            <a:off x="773550" y="3815832"/>
            <a:ext cx="2336400" cy="527700"/>
          </a:xfrm>
          <a:prstGeom prst="rect">
            <a:avLst/>
          </a:prstGeom>
          <a:noFill/>
          <a:ln>
            <a:noFill/>
          </a:ln>
        </p:spPr>
        <p:txBody>
          <a:bodyPr anchorCtr="0" anchor="ctr" bIns="91425" lIns="91425" spcFirstLastPara="1" rIns="91425" wrap="square" tIns="91425">
            <a:noAutofit/>
          </a:bodyPr>
          <a:lstStyle/>
          <a:p>
            <a:pPr indent="-342900" lvl="0" marL="342900" rtl="0" algn="ctr">
              <a:lnSpc>
                <a:spcPct val="100000"/>
              </a:lnSpc>
              <a:spcBef>
                <a:spcPts val="0"/>
              </a:spcBef>
              <a:spcAft>
                <a:spcPts val="0"/>
              </a:spcAft>
              <a:buSzPts val="2400"/>
              <a:buFont typeface="Noto Sans Symbols"/>
              <a:buChar char="❑"/>
            </a:pPr>
            <a:r>
              <a:rPr lang="en-US"/>
              <a:t> Layout</a:t>
            </a:r>
            <a:endParaRPr/>
          </a:p>
        </p:txBody>
      </p:sp>
      <p:sp>
        <p:nvSpPr>
          <p:cNvPr id="514" name="Google Shape;514;p2"/>
          <p:cNvSpPr txBox="1"/>
          <p:nvPr>
            <p:ph idx="13" type="title"/>
          </p:nvPr>
        </p:nvSpPr>
        <p:spPr>
          <a:xfrm>
            <a:off x="1371000" y="3131221"/>
            <a:ext cx="12753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04</a:t>
            </a:r>
            <a:endParaRPr/>
          </a:p>
        </p:txBody>
      </p:sp>
      <p:sp>
        <p:nvSpPr>
          <p:cNvPr id="515" name="Google Shape;515;p2"/>
          <p:cNvSpPr txBox="1"/>
          <p:nvPr>
            <p:ph idx="18" type="title"/>
          </p:nvPr>
        </p:nvSpPr>
        <p:spPr>
          <a:xfrm>
            <a:off x="4207193" y="3566371"/>
            <a:ext cx="2735700" cy="1026600"/>
          </a:xfrm>
          <a:prstGeom prst="rect">
            <a:avLst/>
          </a:prstGeom>
          <a:noFill/>
          <a:ln>
            <a:noFill/>
          </a:ln>
        </p:spPr>
        <p:txBody>
          <a:bodyPr anchorCtr="0" anchor="ctr" bIns="91425" lIns="91425" spcFirstLastPara="1" rIns="91425" wrap="square" tIns="91425">
            <a:noAutofit/>
          </a:bodyPr>
          <a:lstStyle/>
          <a:p>
            <a:pPr indent="-342900" lvl="0" marL="342900" rtl="0" algn="ctr">
              <a:lnSpc>
                <a:spcPct val="100000"/>
              </a:lnSpc>
              <a:spcBef>
                <a:spcPts val="0"/>
              </a:spcBef>
              <a:spcAft>
                <a:spcPts val="0"/>
              </a:spcAft>
              <a:buSzPts val="2400"/>
              <a:buFont typeface="Noto Sans Symbols"/>
              <a:buChar char="❑"/>
            </a:pPr>
            <a:r>
              <a:rPr lang="en-US" sz="2000"/>
              <a:t> Conclusion and Recommendation</a:t>
            </a:r>
            <a:endParaRPr/>
          </a:p>
        </p:txBody>
      </p:sp>
      <p:sp>
        <p:nvSpPr>
          <p:cNvPr id="516" name="Google Shape;516;p2"/>
          <p:cNvSpPr txBox="1"/>
          <p:nvPr>
            <p:ph idx="19" type="title"/>
          </p:nvPr>
        </p:nvSpPr>
        <p:spPr>
          <a:xfrm>
            <a:off x="4845925" y="3084896"/>
            <a:ext cx="12753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05</a:t>
            </a:r>
            <a:endParaRPr/>
          </a:p>
        </p:txBody>
      </p:sp>
      <p:sp>
        <p:nvSpPr>
          <p:cNvPr id="517" name="Google Shape;517;p2"/>
          <p:cNvSpPr txBox="1"/>
          <p:nvPr>
            <p:ph idx="21" type="title"/>
          </p:nvPr>
        </p:nvSpPr>
        <p:spPr>
          <a:xfrm>
            <a:off x="1005750" y="555192"/>
            <a:ext cx="7704000" cy="572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500"/>
              <a:buNone/>
            </a:pPr>
            <a:r>
              <a:rPr b="1" lang="en-US" sz="3600">
                <a:solidFill>
                  <a:srgbClr val="A7814D"/>
                </a:solidFill>
                <a:latin typeface="Times New Roman"/>
                <a:ea typeface="Times New Roman"/>
                <a:cs typeface="Times New Roman"/>
                <a:sym typeface="Times New Roman"/>
              </a:rPr>
              <a:t>Outline</a:t>
            </a:r>
            <a:endParaRPr/>
          </a:p>
        </p:txBody>
      </p:sp>
      <p:cxnSp>
        <p:nvCxnSpPr>
          <p:cNvPr id="518" name="Google Shape;518;p2"/>
          <p:cNvCxnSpPr/>
          <p:nvPr/>
        </p:nvCxnSpPr>
        <p:spPr>
          <a:xfrm>
            <a:off x="816675" y="408325"/>
            <a:ext cx="609000" cy="0"/>
          </a:xfrm>
          <a:prstGeom prst="straightConnector1">
            <a:avLst/>
          </a:prstGeom>
          <a:noFill/>
          <a:ln cap="flat" cmpd="sng" w="19050">
            <a:solidFill>
              <a:schemeClr val="dk2"/>
            </a:solidFill>
            <a:prstDash val="solid"/>
            <a:round/>
            <a:headEnd len="sm" w="sm" type="none"/>
            <a:tailEnd len="sm" w="sm"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g24ed49e0679_1_67"/>
          <p:cNvSpPr txBox="1"/>
          <p:nvPr/>
        </p:nvSpPr>
        <p:spPr>
          <a:xfrm>
            <a:off x="911425" y="432222"/>
            <a:ext cx="45720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t/>
            </a:r>
            <a:endParaRPr b="1"/>
          </a:p>
        </p:txBody>
      </p:sp>
      <p:sp>
        <p:nvSpPr>
          <p:cNvPr id="686" name="Google Shape;686;g24ed49e0679_1_67"/>
          <p:cNvSpPr txBox="1"/>
          <p:nvPr/>
        </p:nvSpPr>
        <p:spPr>
          <a:xfrm>
            <a:off x="667250" y="1510600"/>
            <a:ext cx="71835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500"/>
          </a:p>
        </p:txBody>
      </p:sp>
      <p:sp>
        <p:nvSpPr>
          <p:cNvPr id="687" name="Google Shape;687;g24ed49e0679_1_67"/>
          <p:cNvSpPr txBox="1"/>
          <p:nvPr/>
        </p:nvSpPr>
        <p:spPr>
          <a:xfrm>
            <a:off x="318750" y="432225"/>
            <a:ext cx="8662200" cy="4422600"/>
          </a:xfrm>
          <a:prstGeom prst="rect">
            <a:avLst/>
          </a:prstGeom>
          <a:noFill/>
          <a:ln>
            <a:noFill/>
          </a:ln>
        </p:spPr>
        <p:txBody>
          <a:bodyPr anchorCtr="0" anchor="t" bIns="91425" lIns="91425" spcFirstLastPara="1" rIns="91425" wrap="square" tIns="91425">
            <a:spAutoFit/>
          </a:bodyPr>
          <a:lstStyle/>
          <a:p>
            <a:pPr indent="-330200" lvl="0" marL="457200" rtl="0" algn="l">
              <a:lnSpc>
                <a:spcPct val="107916"/>
              </a:lnSpc>
              <a:spcBef>
                <a:spcPts val="0"/>
              </a:spcBef>
              <a:spcAft>
                <a:spcPts val="0"/>
              </a:spcAft>
              <a:buSzPts val="1600"/>
              <a:buFont typeface="Times New Roman"/>
              <a:buChar char="➔"/>
            </a:pPr>
            <a:r>
              <a:rPr b="1" lang="en-US" sz="1500">
                <a:latin typeface="Times New Roman"/>
                <a:ea typeface="Times New Roman"/>
                <a:cs typeface="Times New Roman"/>
                <a:sym typeface="Times New Roman"/>
              </a:rPr>
              <a:t>Waste</a:t>
            </a:r>
            <a:endParaRPr b="1" sz="15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 </a:t>
            </a:r>
            <a:r>
              <a:rPr lang="en-US" sz="1200"/>
              <a:t>The wasting of the remainder of the sorting process =36 ton per day moved to the dumb (Zahrat -Al finjan </a:t>
            </a:r>
            <a:endParaRPr sz="1200"/>
          </a:p>
          <a:p>
            <a:pPr indent="0" lvl="0" marL="0" rtl="0" algn="l">
              <a:lnSpc>
                <a:spcPct val="107916"/>
              </a:lnSpc>
              <a:spcBef>
                <a:spcPts val="0"/>
              </a:spcBef>
              <a:spcAft>
                <a:spcPts val="0"/>
              </a:spcAft>
              <a:buNone/>
            </a:pPr>
            <a:r>
              <a:rPr lang="en-US" sz="1200"/>
              <a:t>                 = 400 ton daily - 364 of sorted waste </a:t>
            </a:r>
            <a:endParaRPr sz="1200"/>
          </a:p>
          <a:p>
            <a:pPr indent="0" lvl="0" marL="0" rtl="0" algn="l">
              <a:lnSpc>
                <a:spcPct val="107916"/>
              </a:lnSpc>
              <a:spcBef>
                <a:spcPts val="0"/>
              </a:spcBef>
              <a:spcAft>
                <a:spcPts val="0"/>
              </a:spcAft>
              <a:buNone/>
            </a:pPr>
            <a:r>
              <a:t/>
            </a:r>
            <a:endParaRPr sz="1200"/>
          </a:p>
          <a:p>
            <a:pPr indent="0" lvl="0" marL="0" rtl="0" algn="l">
              <a:lnSpc>
                <a:spcPct val="107916"/>
              </a:lnSpc>
              <a:spcBef>
                <a:spcPts val="0"/>
              </a:spcBef>
              <a:spcAft>
                <a:spcPts val="0"/>
              </a:spcAft>
              <a:buNone/>
            </a:pPr>
            <a:r>
              <a:rPr lang="en-US" sz="1200"/>
              <a:t>The estimated cost of transportation from the Al-Serafi transfer station to the Zahrat Al-Finjan landfill is 35(Nis) per ton, and the cost of burying waste in Zahrat Al-Finjan is estimated at 26.5(Nis)</a:t>
            </a:r>
            <a:endParaRPr sz="1200"/>
          </a:p>
          <a:p>
            <a:pPr indent="0" lvl="0" marL="0" rtl="0" algn="l">
              <a:lnSpc>
                <a:spcPct val="107916"/>
              </a:lnSpc>
              <a:spcBef>
                <a:spcPts val="0"/>
              </a:spcBef>
              <a:spcAft>
                <a:spcPts val="0"/>
              </a:spcAft>
              <a:buNone/>
            </a:pPr>
            <a:r>
              <a:t/>
            </a:r>
            <a:endParaRPr sz="1200"/>
          </a:p>
          <a:p>
            <a:pPr indent="0" lvl="0" marL="0" rtl="0" algn="l">
              <a:lnSpc>
                <a:spcPct val="107916"/>
              </a:lnSpc>
              <a:spcBef>
                <a:spcPts val="0"/>
              </a:spcBef>
              <a:spcAft>
                <a:spcPts val="0"/>
              </a:spcAft>
              <a:buNone/>
            </a:pPr>
            <a:r>
              <a:rPr lang="en-US" sz="1200"/>
              <a:t>* The cost of the waste to burial costs current = 26.5*400 = 10600(Nis) = 2858($) per day = 1028880($) per year </a:t>
            </a:r>
            <a:endParaRPr sz="1200"/>
          </a:p>
          <a:p>
            <a:pPr indent="0" lvl="0" marL="0" rtl="0" algn="l">
              <a:lnSpc>
                <a:spcPct val="107916"/>
              </a:lnSpc>
              <a:spcBef>
                <a:spcPts val="0"/>
              </a:spcBef>
              <a:spcAft>
                <a:spcPts val="0"/>
              </a:spcAft>
              <a:buNone/>
            </a:pPr>
            <a:r>
              <a:t/>
            </a:r>
            <a:endParaRPr sz="1200"/>
          </a:p>
          <a:p>
            <a:pPr indent="-304800" lvl="0" marL="457200" rtl="0" algn="l">
              <a:lnSpc>
                <a:spcPct val="107916"/>
              </a:lnSpc>
              <a:spcBef>
                <a:spcPts val="0"/>
              </a:spcBef>
              <a:spcAft>
                <a:spcPts val="0"/>
              </a:spcAft>
              <a:buSzPts val="1200"/>
              <a:buChar char="➔"/>
            </a:pPr>
            <a:r>
              <a:rPr lang="en-US" sz="1200"/>
              <a:t>The cost of the waste to burial  =26.5*36= 954 (Nis) = 256($) per day </a:t>
            </a:r>
            <a:endParaRPr sz="1200"/>
          </a:p>
          <a:p>
            <a:pPr indent="0" lvl="0" marL="0" rtl="0" algn="l">
              <a:lnSpc>
                <a:spcPct val="107916"/>
              </a:lnSpc>
              <a:spcBef>
                <a:spcPts val="0"/>
              </a:spcBef>
              <a:spcAft>
                <a:spcPts val="0"/>
              </a:spcAft>
              <a:buNone/>
            </a:pPr>
            <a:r>
              <a:rPr lang="en-US" sz="1200"/>
              <a:t>=920160($) per year </a:t>
            </a:r>
            <a:endParaRPr sz="1200"/>
          </a:p>
          <a:p>
            <a:pPr indent="0" lvl="0" marL="0" rtl="0" algn="l">
              <a:lnSpc>
                <a:spcPct val="107916"/>
              </a:lnSpc>
              <a:spcBef>
                <a:spcPts val="0"/>
              </a:spcBef>
              <a:spcAft>
                <a:spcPts val="0"/>
              </a:spcAft>
              <a:buNone/>
            </a:pPr>
            <a:r>
              <a:t/>
            </a:r>
            <a:endParaRPr sz="1200"/>
          </a:p>
          <a:p>
            <a:pPr indent="0" lvl="0" marL="0" rtl="0" algn="l">
              <a:lnSpc>
                <a:spcPct val="107916"/>
              </a:lnSpc>
              <a:spcBef>
                <a:spcPts val="0"/>
              </a:spcBef>
              <a:spcAft>
                <a:spcPts val="0"/>
              </a:spcAft>
              <a:buNone/>
            </a:pPr>
            <a:r>
              <a:rPr b="1" lang="en-US" sz="1200"/>
              <a:t>Cost of burial saved = 1028880 - 920160 = 108,720 ($) per year </a:t>
            </a:r>
            <a:endParaRPr b="1" sz="1200"/>
          </a:p>
          <a:p>
            <a:pPr indent="0" lvl="0" marL="0" rtl="0" algn="l">
              <a:lnSpc>
                <a:spcPct val="107916"/>
              </a:lnSpc>
              <a:spcBef>
                <a:spcPts val="0"/>
              </a:spcBef>
              <a:spcAft>
                <a:spcPts val="0"/>
              </a:spcAft>
              <a:buNone/>
            </a:pPr>
            <a:r>
              <a:t/>
            </a:r>
            <a:endParaRPr sz="1200"/>
          </a:p>
          <a:p>
            <a:pPr indent="0" lvl="0" marL="0" rtl="0" algn="l">
              <a:lnSpc>
                <a:spcPct val="107916"/>
              </a:lnSpc>
              <a:spcBef>
                <a:spcPts val="0"/>
              </a:spcBef>
              <a:spcAft>
                <a:spcPts val="0"/>
              </a:spcAft>
              <a:buNone/>
            </a:pPr>
            <a:r>
              <a:rPr lang="en-US" sz="1200"/>
              <a:t>* Current transportation costs (all waste prior to sorting) to Zahrat Al-Finjan = 35*400=14,000 (Nis) per day = 3757($) = 1352520 ($) per year</a:t>
            </a:r>
            <a:endParaRPr sz="1200"/>
          </a:p>
          <a:p>
            <a:pPr indent="0" lvl="0" marL="0" rtl="0" algn="l">
              <a:lnSpc>
                <a:spcPct val="107916"/>
              </a:lnSpc>
              <a:spcBef>
                <a:spcPts val="0"/>
              </a:spcBef>
              <a:spcAft>
                <a:spcPts val="0"/>
              </a:spcAft>
              <a:buNone/>
            </a:pPr>
            <a:r>
              <a:t/>
            </a:r>
            <a:endParaRPr sz="1200"/>
          </a:p>
          <a:p>
            <a:pPr indent="0" lvl="0" marL="0" rtl="0" algn="l">
              <a:lnSpc>
                <a:spcPct val="107916"/>
              </a:lnSpc>
              <a:spcBef>
                <a:spcPts val="0"/>
              </a:spcBef>
              <a:spcAft>
                <a:spcPts val="0"/>
              </a:spcAft>
              <a:buNone/>
            </a:pPr>
            <a:r>
              <a:t/>
            </a:r>
            <a:endParaRPr sz="1200"/>
          </a:p>
          <a:p>
            <a:pPr indent="-304800" lvl="0" marL="457200" rtl="0" algn="l">
              <a:lnSpc>
                <a:spcPct val="107916"/>
              </a:lnSpc>
              <a:spcBef>
                <a:spcPts val="0"/>
              </a:spcBef>
              <a:spcAft>
                <a:spcPts val="0"/>
              </a:spcAft>
              <a:buSzPts val="1200"/>
              <a:buChar char="➔"/>
            </a:pPr>
            <a:r>
              <a:rPr lang="en-US" sz="1200"/>
              <a:t>* The cost of the waste to be transferred = 36 * 35 = 1260(Nis) = 338($) per day</a:t>
            </a:r>
            <a:endParaRPr sz="1200"/>
          </a:p>
          <a:p>
            <a:pPr indent="0" lvl="0" marL="0" rtl="0" algn="l">
              <a:lnSpc>
                <a:spcPct val="107916"/>
              </a:lnSpc>
              <a:spcBef>
                <a:spcPts val="0"/>
              </a:spcBef>
              <a:spcAft>
                <a:spcPts val="0"/>
              </a:spcAft>
              <a:buNone/>
            </a:pPr>
            <a:r>
              <a:rPr lang="en-US" sz="1200"/>
              <a:t>= 121680($) per year </a:t>
            </a:r>
            <a:endParaRPr sz="1200"/>
          </a:p>
          <a:p>
            <a:pPr indent="0" lvl="0" marL="0" rtl="0" algn="l">
              <a:lnSpc>
                <a:spcPct val="107916"/>
              </a:lnSpc>
              <a:spcBef>
                <a:spcPts val="0"/>
              </a:spcBef>
              <a:spcAft>
                <a:spcPts val="0"/>
              </a:spcAft>
              <a:buNone/>
            </a:pPr>
            <a:r>
              <a:rPr b="1" lang="en-US" sz="1200"/>
              <a:t>Cost of transportation saved = 1352520 ($) - 121680($) = 1230840($) per year </a:t>
            </a:r>
            <a:endParaRPr b="1" sz="12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g24ed49e0679_1_78"/>
          <p:cNvSpPr txBox="1"/>
          <p:nvPr/>
        </p:nvSpPr>
        <p:spPr>
          <a:xfrm>
            <a:off x="2743200" y="535722"/>
            <a:ext cx="45720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rPr b="1" i="0" lang="en-US" sz="2000" u="none" cap="none" strike="noStrike">
                <a:solidFill>
                  <a:schemeClr val="dk2"/>
                </a:solidFill>
                <a:latin typeface="Times New Roman"/>
                <a:ea typeface="Times New Roman"/>
                <a:cs typeface="Times New Roman"/>
                <a:sym typeface="Times New Roman"/>
              </a:rPr>
              <a:t> </a:t>
            </a:r>
            <a:endParaRPr b="0" i="0" sz="2000" u="none" cap="none" strike="noStrike">
              <a:solidFill>
                <a:schemeClr val="dk2"/>
              </a:solidFill>
              <a:latin typeface="Arial"/>
              <a:ea typeface="Arial"/>
              <a:cs typeface="Arial"/>
              <a:sym typeface="Arial"/>
            </a:endParaRPr>
          </a:p>
        </p:txBody>
      </p:sp>
      <p:sp>
        <p:nvSpPr>
          <p:cNvPr id="693" name="Google Shape;693;g24ed49e0679_1_78"/>
          <p:cNvSpPr txBox="1"/>
          <p:nvPr/>
        </p:nvSpPr>
        <p:spPr>
          <a:xfrm>
            <a:off x="750050" y="599900"/>
            <a:ext cx="7183500" cy="3206100"/>
          </a:xfrm>
          <a:prstGeom prst="rect">
            <a:avLst/>
          </a:prstGeom>
          <a:noFill/>
          <a:ln>
            <a:noFill/>
          </a:ln>
        </p:spPr>
        <p:txBody>
          <a:bodyPr anchorCtr="0" anchor="t" bIns="91425" lIns="91425" spcFirstLastPara="1" rIns="91425" wrap="square" tIns="91425">
            <a:spAutoFit/>
          </a:bodyPr>
          <a:lstStyle/>
          <a:p>
            <a:pPr indent="-304800" lvl="0" marL="457200" rtl="0" algn="l">
              <a:lnSpc>
                <a:spcPct val="107916"/>
              </a:lnSpc>
              <a:spcBef>
                <a:spcPts val="0"/>
              </a:spcBef>
              <a:spcAft>
                <a:spcPts val="0"/>
              </a:spcAft>
              <a:buSzPts val="1200"/>
              <a:buFont typeface="Times New Roman"/>
              <a:buChar char="➔"/>
            </a:pPr>
            <a:r>
              <a:rPr b="1" lang="en-US" sz="1200">
                <a:latin typeface="Times New Roman"/>
                <a:ea typeface="Times New Roman"/>
                <a:cs typeface="Times New Roman"/>
                <a:sym typeface="Times New Roman"/>
              </a:rPr>
              <a:t>Electricity consumption </a:t>
            </a:r>
            <a:endParaRPr b="1"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b="1"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Electricity costs for services within the facility were estimated at 1200(Nis) per month, equivalent to 14400 shekels annually, which is equivalent to 3,957 ($) .</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07916"/>
              </a:lnSpc>
              <a:spcBef>
                <a:spcPts val="0"/>
              </a:spcBef>
              <a:spcAft>
                <a:spcPts val="0"/>
              </a:spcAft>
              <a:buSzPts val="1200"/>
              <a:buFont typeface="Times New Roman"/>
              <a:buChar char="➔"/>
            </a:pPr>
            <a:r>
              <a:rPr b="1" lang="en-US" sz="1200">
                <a:latin typeface="Times New Roman"/>
                <a:ea typeface="Times New Roman"/>
                <a:cs typeface="Times New Roman"/>
                <a:sym typeface="Times New Roman"/>
              </a:rPr>
              <a:t>Water Consumption </a:t>
            </a:r>
            <a:endParaRPr b="1"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Because the production system does not need water, the costs of water for services inside the factory</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were estimated at 80 (Nis)per month, which is equivalent to 960 (Nis) = 263($)per year.</a:t>
            </a:r>
            <a:endParaRPr sz="1200">
              <a:latin typeface="Times New Roman"/>
              <a:ea typeface="Times New Roman"/>
              <a:cs typeface="Times New Roman"/>
              <a:sym typeface="Times New Roman"/>
            </a:endParaRPr>
          </a:p>
          <a:p>
            <a:pPr indent="-304800" lvl="0" marL="457200" rtl="0" algn="l">
              <a:lnSpc>
                <a:spcPct val="107916"/>
              </a:lnSpc>
              <a:spcBef>
                <a:spcPts val="0"/>
              </a:spcBef>
              <a:spcAft>
                <a:spcPts val="0"/>
              </a:spcAft>
              <a:buSzPts val="1200"/>
              <a:buFont typeface="Times New Roman"/>
              <a:buChar char="➔"/>
            </a:pPr>
            <a:r>
              <a:rPr b="1" lang="en-US" sz="1200">
                <a:latin typeface="Times New Roman"/>
                <a:ea typeface="Times New Roman"/>
                <a:cs typeface="Times New Roman"/>
                <a:sym typeface="Times New Roman"/>
              </a:rPr>
              <a:t>Internet and phone </a:t>
            </a:r>
            <a:endParaRPr b="1"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b="1"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Phone and internet costs are estimated at 300 (Nis) per month which is equal to 3600(Nis) = 987($) per year.</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latin typeface="Times New Roman"/>
              <a:ea typeface="Times New Roman"/>
              <a:cs typeface="Times New Roman"/>
              <a:sym typeface="Times New Roman"/>
            </a:endParaRPr>
          </a:p>
          <a:p>
            <a:pPr indent="0" lvl="0" marL="457200" rtl="0" algn="l">
              <a:spcBef>
                <a:spcPts val="0"/>
              </a:spcBef>
              <a:spcAft>
                <a:spcPts val="0"/>
              </a:spcAft>
              <a:buNone/>
            </a:pPr>
            <a:r>
              <a:t/>
            </a:r>
            <a:endParaRPr sz="15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g24ed49e0679_1_83"/>
          <p:cNvSpPr txBox="1"/>
          <p:nvPr/>
        </p:nvSpPr>
        <p:spPr>
          <a:xfrm>
            <a:off x="2743200" y="535722"/>
            <a:ext cx="45720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rPr b="1" i="0" lang="en-US" sz="2000" u="none" cap="none" strike="noStrike">
                <a:solidFill>
                  <a:schemeClr val="dk2"/>
                </a:solidFill>
                <a:latin typeface="Times New Roman"/>
                <a:ea typeface="Times New Roman"/>
                <a:cs typeface="Times New Roman"/>
                <a:sym typeface="Times New Roman"/>
              </a:rPr>
              <a:t> </a:t>
            </a:r>
            <a:endParaRPr b="0" i="0" sz="2000" u="none" cap="none" strike="noStrike">
              <a:solidFill>
                <a:schemeClr val="dk2"/>
              </a:solidFill>
              <a:latin typeface="Arial"/>
              <a:ea typeface="Arial"/>
              <a:cs typeface="Arial"/>
              <a:sym typeface="Arial"/>
            </a:endParaRPr>
          </a:p>
        </p:txBody>
      </p:sp>
      <p:sp>
        <p:nvSpPr>
          <p:cNvPr id="699" name="Google Shape;699;g24ed49e0679_1_83"/>
          <p:cNvSpPr txBox="1"/>
          <p:nvPr/>
        </p:nvSpPr>
        <p:spPr>
          <a:xfrm>
            <a:off x="915625" y="475700"/>
            <a:ext cx="7183500" cy="3957300"/>
          </a:xfrm>
          <a:prstGeom prst="rect">
            <a:avLst/>
          </a:prstGeom>
          <a:noFill/>
          <a:ln>
            <a:noFill/>
          </a:ln>
        </p:spPr>
        <p:txBody>
          <a:bodyPr anchorCtr="0" anchor="t" bIns="91425" lIns="91425" spcFirstLastPara="1" rIns="91425" wrap="square" tIns="91425">
            <a:spAutoFit/>
          </a:bodyPr>
          <a:lstStyle/>
          <a:p>
            <a:pPr indent="-304800" lvl="0" marL="457200" rtl="0" algn="l">
              <a:lnSpc>
                <a:spcPct val="107916"/>
              </a:lnSpc>
              <a:spcBef>
                <a:spcPts val="0"/>
              </a:spcBef>
              <a:spcAft>
                <a:spcPts val="0"/>
              </a:spcAft>
              <a:buSzPts val="1200"/>
              <a:buFont typeface="Times New Roman"/>
              <a:buChar char="➔"/>
            </a:pPr>
            <a:r>
              <a:rPr b="1" lang="en-US" sz="1200">
                <a:latin typeface="Times New Roman"/>
                <a:ea typeface="Times New Roman"/>
                <a:cs typeface="Times New Roman"/>
                <a:sym typeface="Times New Roman"/>
              </a:rPr>
              <a:t>Maintenance  </a:t>
            </a:r>
            <a:endParaRPr b="1"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The factory needs periodic maintenance, and based on communication with the line suppliers, they informed us that the life of the line ranges from 8 to 10 years, and maintenance of the line needs about 100,000 dollars for 10 years, or 10,000 dollars for one year</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solidFill>
                <a:srgbClr val="FF0000"/>
              </a:solidFill>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07916"/>
              </a:lnSpc>
              <a:spcBef>
                <a:spcPts val="0"/>
              </a:spcBef>
              <a:spcAft>
                <a:spcPts val="0"/>
              </a:spcAft>
              <a:buSzPts val="1200"/>
              <a:buFont typeface="Times New Roman"/>
              <a:buChar char="➔"/>
            </a:pPr>
            <a:r>
              <a:rPr b="1" lang="en-US" sz="1200">
                <a:latin typeface="Times New Roman"/>
                <a:ea typeface="Times New Roman"/>
                <a:cs typeface="Times New Roman"/>
                <a:sym typeface="Times New Roman"/>
              </a:rPr>
              <a:t>Insurance</a:t>
            </a:r>
            <a:endParaRPr b="1"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 Based on the communication with the competent authorities of the Palestinian insurance companies, the insurance costs are for the workers(28-30) It is estimated at 8,000 dollars annually, and the facility insurance is 2,000 dollars annually</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t/>
            </a:r>
            <a:endParaRPr b="1" sz="1200">
              <a:latin typeface="Times New Roman"/>
              <a:ea typeface="Times New Roman"/>
              <a:cs typeface="Times New Roman"/>
              <a:sym typeface="Times New Roman"/>
            </a:endParaRPr>
          </a:p>
          <a:p>
            <a:pPr indent="-304800" lvl="0" marL="457200" rtl="0" algn="l">
              <a:lnSpc>
                <a:spcPct val="107916"/>
              </a:lnSpc>
              <a:spcBef>
                <a:spcPts val="0"/>
              </a:spcBef>
              <a:spcAft>
                <a:spcPts val="0"/>
              </a:spcAft>
              <a:buSzPts val="1200"/>
              <a:buFont typeface="Times New Roman"/>
              <a:buChar char="➔"/>
            </a:pPr>
            <a:r>
              <a:rPr b="1" lang="en-US" sz="1200">
                <a:latin typeface="Times New Roman"/>
                <a:ea typeface="Times New Roman"/>
                <a:cs typeface="Times New Roman"/>
                <a:sym typeface="Times New Roman"/>
              </a:rPr>
              <a:t>Construction</a:t>
            </a:r>
            <a:endParaRPr b="1"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Based on communication with building engineers, it was agreed that the construction cost per square meter is 1,000 shekels, and the factory area is 3,796 square meters, so the construction cost is 3,796,000 shekels = $1,021,714.</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The cost of asphalting is 60 shekels per square meter, and the street area is 1203. The cost of asphalting the street is 72,180 shekels = $19,428.</a:t>
            </a:r>
            <a:endParaRPr sz="1200">
              <a:latin typeface="Times New Roman"/>
              <a:ea typeface="Times New Roman"/>
              <a:cs typeface="Times New Roman"/>
              <a:sym typeface="Times New Roman"/>
            </a:endParaRPr>
          </a:p>
          <a:p>
            <a:pPr indent="0" lvl="0" marL="0" rtl="0" algn="l">
              <a:lnSpc>
                <a:spcPct val="107916"/>
              </a:lnSpc>
              <a:spcBef>
                <a:spcPts val="0"/>
              </a:spcBef>
              <a:spcAft>
                <a:spcPts val="0"/>
              </a:spcAft>
              <a:buNone/>
            </a:pPr>
            <a:r>
              <a:rPr lang="en-US" sz="1200">
                <a:latin typeface="Times New Roman"/>
                <a:ea typeface="Times New Roman"/>
                <a:cs typeface="Times New Roman"/>
                <a:sym typeface="Times New Roman"/>
              </a:rPr>
              <a:t>Construction costs = 19,428 + 1,021,714 = 1,041,142 $.</a:t>
            </a:r>
            <a:endParaRPr sz="1200">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34"/>
          <p:cNvSpPr txBox="1"/>
          <p:nvPr/>
        </p:nvSpPr>
        <p:spPr>
          <a:xfrm>
            <a:off x="2434025" y="278882"/>
            <a:ext cx="4572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000000"/>
                </a:solidFill>
                <a:latin typeface="Times New Roman"/>
                <a:ea typeface="Times New Roman"/>
                <a:cs typeface="Times New Roman"/>
                <a:sym typeface="Times New Roman"/>
              </a:rPr>
              <a:t>Running cost </a:t>
            </a:r>
            <a:endParaRPr b="0" i="0" sz="2000" u="none" cap="none" strike="noStrike">
              <a:solidFill>
                <a:srgbClr val="000000"/>
              </a:solidFill>
              <a:latin typeface="Arial"/>
              <a:ea typeface="Arial"/>
              <a:cs typeface="Arial"/>
              <a:sym typeface="Arial"/>
            </a:endParaRPr>
          </a:p>
        </p:txBody>
      </p:sp>
      <p:graphicFrame>
        <p:nvGraphicFramePr>
          <p:cNvPr id="705" name="Google Shape;705;p34"/>
          <p:cNvGraphicFramePr/>
          <p:nvPr/>
        </p:nvGraphicFramePr>
        <p:xfrm>
          <a:off x="411480" y="679041"/>
          <a:ext cx="3000000" cy="3000000"/>
        </p:xfrm>
        <a:graphic>
          <a:graphicData uri="http://schemas.openxmlformats.org/drawingml/2006/table">
            <a:tbl>
              <a:tblPr bandRow="1" firstCol="1" firstRow="1">
                <a:noFill/>
                <a:tableStyleId>{92D6AFF7-E90A-44E4-BE26-977026F9D739}</a:tableStyleId>
              </a:tblPr>
              <a:tblGrid>
                <a:gridCol w="1249750"/>
                <a:gridCol w="2839700"/>
                <a:gridCol w="3939425"/>
              </a:tblGrid>
              <a:tr h="348700">
                <a:tc>
                  <a:txBody>
                    <a:bodyPr/>
                    <a:lstStyle/>
                    <a:p>
                      <a:pPr indent="0" lvl="0" marL="0" marR="0" rtl="0" algn="l">
                        <a:lnSpc>
                          <a:spcPct val="106000"/>
                        </a:lnSpc>
                        <a:spcBef>
                          <a:spcPts val="0"/>
                        </a:spcBef>
                        <a:spcAft>
                          <a:spcPts val="0"/>
                        </a:spcAft>
                        <a:buNone/>
                      </a:pPr>
                      <a:r>
                        <a:rPr b="1" lang="en-US" sz="1100" u="none" cap="none" strike="noStrike"/>
                        <a:t>ID </a:t>
                      </a:r>
                      <a:endParaRPr b="1" sz="1100" u="none" cap="none" strike="noStrike"/>
                    </a:p>
                  </a:txBody>
                  <a:tcPr marT="5025" marB="0" marR="20700" marL="47000"/>
                </a:tc>
                <a:tc>
                  <a:txBody>
                    <a:bodyPr/>
                    <a:lstStyle/>
                    <a:p>
                      <a:pPr indent="0" lvl="0" marL="0" marR="0" rtl="0" algn="l">
                        <a:lnSpc>
                          <a:spcPct val="106000"/>
                        </a:lnSpc>
                        <a:spcBef>
                          <a:spcPts val="0"/>
                        </a:spcBef>
                        <a:spcAft>
                          <a:spcPts val="0"/>
                        </a:spcAft>
                        <a:buNone/>
                      </a:pPr>
                      <a:r>
                        <a:rPr b="1" lang="en-US" sz="1100" u="none" cap="none" strike="noStrike"/>
                        <a:t>Type </a:t>
                      </a:r>
                      <a:endParaRPr b="1" sz="1100" u="none" cap="none" strike="noStrike"/>
                    </a:p>
                  </a:txBody>
                  <a:tcPr marT="5025" marB="0" marR="20700" marL="47000"/>
                </a:tc>
                <a:tc>
                  <a:txBody>
                    <a:bodyPr/>
                    <a:lstStyle/>
                    <a:p>
                      <a:pPr indent="0" lvl="0" marL="0" marR="0" rtl="0" algn="l">
                        <a:lnSpc>
                          <a:spcPct val="106000"/>
                        </a:lnSpc>
                        <a:spcBef>
                          <a:spcPts val="0"/>
                        </a:spcBef>
                        <a:spcAft>
                          <a:spcPts val="0"/>
                        </a:spcAft>
                        <a:buNone/>
                      </a:pPr>
                      <a:r>
                        <a:rPr b="1" lang="en-US" sz="1100" u="none" cap="none" strike="noStrike"/>
                        <a:t>Annual cost (Nis) </a:t>
                      </a:r>
                      <a:endParaRPr b="1" sz="1100" u="none" cap="none" strike="noStrike"/>
                    </a:p>
                  </a:txBody>
                  <a:tcPr marT="5025" marB="0" marR="20700" marL="47000">
                    <a:lnB cap="flat" cmpd="sng" w="12700">
                      <a:solidFill>
                        <a:srgbClr val="000000"/>
                      </a:solidFill>
                      <a:prstDash val="solid"/>
                      <a:round/>
                      <a:headEnd len="sm" w="sm" type="none"/>
                      <a:tailEnd len="sm" w="sm" type="none"/>
                    </a:lnB>
                  </a:tcPr>
                </a:tc>
              </a:tr>
              <a:tr h="596775">
                <a:tc>
                  <a:txBody>
                    <a:bodyPr/>
                    <a:lstStyle/>
                    <a:p>
                      <a:pPr indent="0" lvl="0" marL="0" marR="0" rtl="0" algn="l">
                        <a:lnSpc>
                          <a:spcPct val="106000"/>
                        </a:lnSpc>
                        <a:spcBef>
                          <a:spcPts val="0"/>
                        </a:spcBef>
                        <a:spcAft>
                          <a:spcPts val="0"/>
                        </a:spcAft>
                        <a:buNone/>
                      </a:pPr>
                      <a:r>
                        <a:rPr b="1" lang="en-US" sz="1000" u="none" cap="none" strike="noStrike"/>
                        <a:t>1 </a:t>
                      </a:r>
                      <a:endParaRPr b="1" sz="1000" u="none" cap="none" strike="noStrike">
                        <a:latin typeface="Calibri"/>
                        <a:ea typeface="Calibri"/>
                        <a:cs typeface="Calibri"/>
                        <a:sym typeface="Calibri"/>
                      </a:endParaRPr>
                    </a:p>
                  </a:txBody>
                  <a:tcPr marT="5025" marB="0" marR="20700" marL="47000"/>
                </a:tc>
                <a:tc>
                  <a:txBody>
                    <a:bodyPr/>
                    <a:lstStyle/>
                    <a:p>
                      <a:pPr indent="0" lvl="0" marL="0" marR="0" rtl="0" algn="l">
                        <a:lnSpc>
                          <a:spcPct val="106000"/>
                        </a:lnSpc>
                        <a:spcBef>
                          <a:spcPts val="0"/>
                        </a:spcBef>
                        <a:spcAft>
                          <a:spcPts val="0"/>
                        </a:spcAft>
                        <a:buNone/>
                      </a:pPr>
                      <a:r>
                        <a:rPr lang="en-US" sz="1200" u="none" cap="none" strike="noStrike"/>
                        <a:t> </a:t>
                      </a:r>
                      <a:endParaRPr sz="1200"/>
                    </a:p>
                    <a:p>
                      <a:pPr indent="0" lvl="0" marL="0" marR="0" rtl="0" algn="l">
                        <a:lnSpc>
                          <a:spcPct val="106000"/>
                        </a:lnSpc>
                        <a:spcBef>
                          <a:spcPts val="0"/>
                        </a:spcBef>
                        <a:spcAft>
                          <a:spcPts val="0"/>
                        </a:spcAft>
                        <a:buNone/>
                      </a:pPr>
                      <a:r>
                        <a:rPr lang="en-US" sz="1200" u="none" cap="none" strike="noStrike"/>
                        <a:t>Salaries </a:t>
                      </a:r>
                      <a:endParaRPr sz="1200"/>
                    </a:p>
                    <a:p>
                      <a:pPr indent="0" lvl="0" marL="0" marR="0" rtl="0" algn="l">
                        <a:lnSpc>
                          <a:spcPct val="106000"/>
                        </a:lnSpc>
                        <a:spcBef>
                          <a:spcPts val="0"/>
                        </a:spcBef>
                        <a:spcAft>
                          <a:spcPts val="0"/>
                        </a:spcAft>
                        <a:buNone/>
                      </a:pPr>
                      <a:r>
                        <a:rPr lang="en-US" sz="1200" u="none" cap="none" strike="noStrike"/>
                        <a:t> </a:t>
                      </a:r>
                      <a:endParaRPr sz="12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t> 187,472 </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0875">
                <a:tc>
                  <a:txBody>
                    <a:bodyPr/>
                    <a:lstStyle/>
                    <a:p>
                      <a:pPr indent="0" lvl="0" marL="0" marR="0" rtl="0" algn="l">
                        <a:lnSpc>
                          <a:spcPct val="106000"/>
                        </a:lnSpc>
                        <a:spcBef>
                          <a:spcPts val="0"/>
                        </a:spcBef>
                        <a:spcAft>
                          <a:spcPts val="0"/>
                        </a:spcAft>
                        <a:buNone/>
                      </a:pPr>
                      <a:r>
                        <a:rPr b="1" lang="en-US" sz="1000" u="none" cap="none" strike="noStrike"/>
                        <a:t>2 </a:t>
                      </a:r>
                      <a:endParaRPr b="1" sz="1000" u="none" cap="none" strike="noStrike">
                        <a:latin typeface="Calibri"/>
                        <a:ea typeface="Calibri"/>
                        <a:cs typeface="Calibri"/>
                        <a:sym typeface="Calibri"/>
                      </a:endParaRPr>
                    </a:p>
                  </a:txBody>
                  <a:tcPr marT="5025" marB="0" marR="20700" marL="47000"/>
                </a:tc>
                <a:tc>
                  <a:txBody>
                    <a:bodyPr/>
                    <a:lstStyle/>
                    <a:p>
                      <a:pPr indent="0" lvl="0" marL="0" marR="12700" rtl="0" algn="l">
                        <a:lnSpc>
                          <a:spcPct val="106000"/>
                        </a:lnSpc>
                        <a:spcBef>
                          <a:spcPts val="0"/>
                        </a:spcBef>
                        <a:spcAft>
                          <a:spcPts val="0"/>
                        </a:spcAft>
                        <a:buNone/>
                      </a:pPr>
                      <a:r>
                        <a:rPr lang="en-US" sz="1200" u="none" cap="none" strike="noStrike"/>
                        <a:t>Electricity consumption </a:t>
                      </a:r>
                      <a:endParaRPr sz="12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t>3,957</a:t>
                      </a:r>
                      <a:endParaRPr sz="1200"/>
                    </a:p>
                    <a:p>
                      <a:pPr indent="0" lvl="0" marL="0" rtl="0" algn="l">
                        <a:spcBef>
                          <a:spcPts val="0"/>
                        </a:spcBef>
                        <a:spcAft>
                          <a:spcPts val="0"/>
                        </a:spcAft>
                        <a:buNone/>
                      </a:pPr>
                      <a:r>
                        <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275">
                <a:tc>
                  <a:txBody>
                    <a:bodyPr/>
                    <a:lstStyle/>
                    <a:p>
                      <a:pPr indent="0" lvl="0" marL="0" marR="0" rtl="0" algn="l">
                        <a:lnSpc>
                          <a:spcPct val="106000"/>
                        </a:lnSpc>
                        <a:spcBef>
                          <a:spcPts val="0"/>
                        </a:spcBef>
                        <a:spcAft>
                          <a:spcPts val="0"/>
                        </a:spcAft>
                        <a:buNone/>
                      </a:pPr>
                      <a:r>
                        <a:rPr b="1" lang="en-US" sz="1000" u="none" cap="none" strike="noStrike"/>
                        <a:t>3 </a:t>
                      </a:r>
                      <a:endParaRPr b="1" sz="1000" u="none" cap="none" strike="noStrike">
                        <a:latin typeface="Calibri"/>
                        <a:ea typeface="Calibri"/>
                        <a:cs typeface="Calibri"/>
                        <a:sym typeface="Calibri"/>
                      </a:endParaRPr>
                    </a:p>
                  </a:txBody>
                  <a:tcPr marT="5025" marB="0" marR="20700" marL="47000"/>
                </a:tc>
                <a:tc>
                  <a:txBody>
                    <a:bodyPr/>
                    <a:lstStyle/>
                    <a:p>
                      <a:pPr indent="0" lvl="0" marL="0" marR="0" rtl="0" algn="l">
                        <a:lnSpc>
                          <a:spcPct val="106000"/>
                        </a:lnSpc>
                        <a:spcBef>
                          <a:spcPts val="0"/>
                        </a:spcBef>
                        <a:spcAft>
                          <a:spcPts val="0"/>
                        </a:spcAft>
                        <a:buNone/>
                      </a:pPr>
                      <a:r>
                        <a:rPr lang="en-US" sz="1200" u="none" cap="none" strike="noStrike"/>
                        <a:t>Water consumption </a:t>
                      </a:r>
                      <a:endParaRPr sz="12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t>263</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95800">
                <a:tc>
                  <a:txBody>
                    <a:bodyPr/>
                    <a:lstStyle/>
                    <a:p>
                      <a:pPr indent="0" lvl="0" marL="0" marR="0" rtl="0" algn="l">
                        <a:lnSpc>
                          <a:spcPct val="106000"/>
                        </a:lnSpc>
                        <a:spcBef>
                          <a:spcPts val="0"/>
                        </a:spcBef>
                        <a:spcAft>
                          <a:spcPts val="0"/>
                        </a:spcAft>
                        <a:buNone/>
                      </a:pPr>
                      <a:r>
                        <a:rPr b="1" lang="en-US" sz="1000" u="none" cap="none" strike="noStrike"/>
                        <a:t>4 </a:t>
                      </a:r>
                      <a:endParaRPr b="1" sz="1000" u="none" cap="none" strike="noStrike">
                        <a:latin typeface="Calibri"/>
                        <a:ea typeface="Calibri"/>
                        <a:cs typeface="Calibri"/>
                        <a:sym typeface="Calibri"/>
                      </a:endParaRPr>
                    </a:p>
                  </a:txBody>
                  <a:tcPr marT="5025" marB="0" marR="20700" marL="47000"/>
                </a:tc>
                <a:tc>
                  <a:txBody>
                    <a:bodyPr/>
                    <a:lstStyle/>
                    <a:p>
                      <a:pPr indent="0" lvl="0" marL="0" marR="0" rtl="0" algn="l">
                        <a:lnSpc>
                          <a:spcPct val="106000"/>
                        </a:lnSpc>
                        <a:spcBef>
                          <a:spcPts val="0"/>
                        </a:spcBef>
                        <a:spcAft>
                          <a:spcPts val="0"/>
                        </a:spcAft>
                        <a:buNone/>
                      </a:pPr>
                      <a:r>
                        <a:rPr lang="en-US" sz="1200" u="none" cap="none" strike="noStrike"/>
                        <a:t>Internet and phone </a:t>
                      </a:r>
                      <a:endParaRPr sz="1200"/>
                    </a:p>
                    <a:p>
                      <a:pPr indent="0" lvl="0" marL="0" marR="0" rtl="0" algn="l">
                        <a:lnSpc>
                          <a:spcPct val="106000"/>
                        </a:lnSpc>
                        <a:spcBef>
                          <a:spcPts val="0"/>
                        </a:spcBef>
                        <a:spcAft>
                          <a:spcPts val="0"/>
                        </a:spcAft>
                        <a:buNone/>
                      </a:pPr>
                      <a:r>
                        <a:rPr lang="en-US" sz="1200" u="none" cap="none" strike="noStrike"/>
                        <a:t> </a:t>
                      </a:r>
                      <a:endParaRPr sz="12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t>987</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95800">
                <a:tc>
                  <a:txBody>
                    <a:bodyPr/>
                    <a:lstStyle/>
                    <a:p>
                      <a:pPr indent="0" lvl="0" marL="0" marR="0" rtl="0" algn="l">
                        <a:lnSpc>
                          <a:spcPct val="106000"/>
                        </a:lnSpc>
                        <a:spcBef>
                          <a:spcPts val="0"/>
                        </a:spcBef>
                        <a:spcAft>
                          <a:spcPts val="0"/>
                        </a:spcAft>
                        <a:buNone/>
                      </a:pPr>
                      <a:r>
                        <a:rPr b="1" lang="en-US" sz="1000"/>
                        <a:t>5</a:t>
                      </a:r>
                      <a:endParaRPr b="1" sz="1000" u="none" cap="none" strike="noStrike">
                        <a:latin typeface="Calibri"/>
                        <a:ea typeface="Calibri"/>
                        <a:cs typeface="Calibri"/>
                        <a:sym typeface="Calibri"/>
                      </a:endParaRPr>
                    </a:p>
                  </a:txBody>
                  <a:tcPr marT="5025" marB="0" marR="20700" marL="47000"/>
                </a:tc>
                <a:tc>
                  <a:txBody>
                    <a:bodyPr/>
                    <a:lstStyle/>
                    <a:p>
                      <a:pPr indent="0" lvl="0" marL="0" marR="0" rtl="0" algn="l">
                        <a:lnSpc>
                          <a:spcPct val="106000"/>
                        </a:lnSpc>
                        <a:spcBef>
                          <a:spcPts val="0"/>
                        </a:spcBef>
                        <a:spcAft>
                          <a:spcPts val="0"/>
                        </a:spcAft>
                        <a:buNone/>
                      </a:pPr>
                      <a:r>
                        <a:rPr lang="en-US" sz="1200" u="none" cap="none" strike="noStrike"/>
                        <a:t>Maintenance </a:t>
                      </a:r>
                      <a:endParaRPr sz="1200"/>
                    </a:p>
                    <a:p>
                      <a:pPr indent="0" lvl="0" marL="0" marR="0" rtl="0" algn="l">
                        <a:lnSpc>
                          <a:spcPct val="106000"/>
                        </a:lnSpc>
                        <a:spcBef>
                          <a:spcPts val="0"/>
                        </a:spcBef>
                        <a:spcAft>
                          <a:spcPts val="0"/>
                        </a:spcAft>
                        <a:buNone/>
                      </a:pPr>
                      <a:r>
                        <a:rPr lang="en-US" sz="1200" u="none" cap="none" strike="noStrike"/>
                        <a:t> </a:t>
                      </a:r>
                      <a:endParaRPr sz="12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t>10,000</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95800">
                <a:tc>
                  <a:txBody>
                    <a:bodyPr/>
                    <a:lstStyle/>
                    <a:p>
                      <a:pPr indent="0" lvl="0" marL="0" marR="0" rtl="0" algn="l">
                        <a:lnSpc>
                          <a:spcPct val="106000"/>
                        </a:lnSpc>
                        <a:spcBef>
                          <a:spcPts val="0"/>
                        </a:spcBef>
                        <a:spcAft>
                          <a:spcPts val="0"/>
                        </a:spcAft>
                        <a:buNone/>
                      </a:pPr>
                      <a:r>
                        <a:rPr b="1" lang="en-US" sz="1000"/>
                        <a:t>6</a:t>
                      </a:r>
                      <a:r>
                        <a:rPr b="1" lang="en-US" sz="1000" u="none" cap="none" strike="noStrike"/>
                        <a:t> </a:t>
                      </a:r>
                      <a:endParaRPr b="1" sz="1000" u="none" cap="none" strike="noStrike">
                        <a:latin typeface="Calibri"/>
                        <a:ea typeface="Calibri"/>
                        <a:cs typeface="Calibri"/>
                        <a:sym typeface="Calibri"/>
                      </a:endParaRPr>
                    </a:p>
                  </a:txBody>
                  <a:tcPr marT="5025" marB="0" marR="20700" marL="47000"/>
                </a:tc>
                <a:tc>
                  <a:txBody>
                    <a:bodyPr/>
                    <a:lstStyle/>
                    <a:p>
                      <a:pPr indent="0" lvl="0" marL="0" marR="0" rtl="0" algn="l">
                        <a:lnSpc>
                          <a:spcPct val="106000"/>
                        </a:lnSpc>
                        <a:spcBef>
                          <a:spcPts val="0"/>
                        </a:spcBef>
                        <a:spcAft>
                          <a:spcPts val="0"/>
                        </a:spcAft>
                        <a:buNone/>
                      </a:pPr>
                      <a:r>
                        <a:rPr lang="en-US" sz="1200" u="none" cap="none" strike="noStrike"/>
                        <a:t>Insurance </a:t>
                      </a:r>
                      <a:endParaRPr sz="1200"/>
                    </a:p>
                    <a:p>
                      <a:pPr indent="0" lvl="0" marL="0" marR="0" rtl="0" algn="l">
                        <a:lnSpc>
                          <a:spcPct val="106000"/>
                        </a:lnSpc>
                        <a:spcBef>
                          <a:spcPts val="0"/>
                        </a:spcBef>
                        <a:spcAft>
                          <a:spcPts val="0"/>
                        </a:spcAft>
                        <a:buNone/>
                      </a:pPr>
                      <a:r>
                        <a:rPr lang="en-US" sz="1200" u="none" cap="none" strike="noStrike"/>
                        <a:t> </a:t>
                      </a:r>
                      <a:endParaRPr sz="12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t>10,000</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4400">
                <a:tc>
                  <a:txBody>
                    <a:bodyPr/>
                    <a:lstStyle/>
                    <a:p>
                      <a:pPr indent="0" lvl="0" marL="0" marR="0" rtl="0" algn="l">
                        <a:lnSpc>
                          <a:spcPct val="106000"/>
                        </a:lnSpc>
                        <a:spcBef>
                          <a:spcPts val="0"/>
                        </a:spcBef>
                        <a:spcAft>
                          <a:spcPts val="0"/>
                        </a:spcAft>
                        <a:buNone/>
                      </a:pPr>
                      <a:r>
                        <a:rPr b="1" lang="en-US" sz="1000"/>
                        <a:t>7</a:t>
                      </a:r>
                      <a:r>
                        <a:rPr b="1" lang="en-US" sz="1000" u="none" cap="none" strike="noStrike"/>
                        <a:t> </a:t>
                      </a:r>
                      <a:endParaRPr b="1" sz="1000" u="none" cap="none" strike="noStrike">
                        <a:latin typeface="Calibri"/>
                        <a:ea typeface="Calibri"/>
                        <a:cs typeface="Calibri"/>
                        <a:sym typeface="Calibri"/>
                      </a:endParaRPr>
                    </a:p>
                  </a:txBody>
                  <a:tcPr marT="5025" marB="0" marR="20700" marL="47000"/>
                </a:tc>
                <a:tc>
                  <a:txBody>
                    <a:bodyPr/>
                    <a:lstStyle/>
                    <a:p>
                      <a:pPr indent="0" lvl="0" marL="0" rtl="0" algn="l">
                        <a:spcBef>
                          <a:spcPts val="0"/>
                        </a:spcBef>
                        <a:spcAft>
                          <a:spcPts val="0"/>
                        </a:spcAft>
                        <a:buNone/>
                      </a:pPr>
                      <a:r>
                        <a:rPr lang="en-US" sz="1200"/>
                        <a:t>Construction </a:t>
                      </a:r>
                      <a:endParaRPr sz="1200"/>
                    </a:p>
                    <a:p>
                      <a:pPr indent="0" lvl="0" marL="0" marR="0" rtl="0" algn="l">
                        <a:lnSpc>
                          <a:spcPct val="106000"/>
                        </a:lnSpc>
                        <a:spcBef>
                          <a:spcPts val="0"/>
                        </a:spcBef>
                        <a:spcAft>
                          <a:spcPts val="0"/>
                        </a:spcAft>
                        <a:buNone/>
                      </a:pPr>
                      <a:r>
                        <a:rPr lang="en-US" sz="1200" u="none" cap="none" strike="noStrike"/>
                        <a:t> </a:t>
                      </a:r>
                      <a:endParaRPr sz="12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lnSpc>
                          <a:spcPct val="107916"/>
                        </a:lnSpc>
                        <a:spcBef>
                          <a:spcPts val="0"/>
                        </a:spcBef>
                        <a:spcAft>
                          <a:spcPts val="0"/>
                        </a:spcAft>
                        <a:buNone/>
                      </a:pPr>
                      <a:r>
                        <a:rPr lang="en-US" sz="1200"/>
                        <a:t>1,041,142</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275">
                <a:tc>
                  <a:txBody>
                    <a:bodyPr/>
                    <a:lstStyle/>
                    <a:p>
                      <a:pPr indent="0" lvl="0" marL="0" marR="0" rtl="0" algn="l">
                        <a:lnSpc>
                          <a:spcPct val="106000"/>
                        </a:lnSpc>
                        <a:spcBef>
                          <a:spcPts val="0"/>
                        </a:spcBef>
                        <a:spcAft>
                          <a:spcPts val="0"/>
                        </a:spcAft>
                        <a:buNone/>
                      </a:pPr>
                      <a:r>
                        <a:rPr b="1" lang="en-US" sz="1000"/>
                        <a:t>8</a:t>
                      </a:r>
                      <a:endParaRPr b="1" sz="1000" u="none" cap="none" strike="noStrike">
                        <a:latin typeface="Calibri"/>
                        <a:ea typeface="Calibri"/>
                        <a:cs typeface="Calibri"/>
                        <a:sym typeface="Calibri"/>
                      </a:endParaRPr>
                    </a:p>
                  </a:txBody>
                  <a:tcPr marT="5025" marB="0" marR="20700" marL="47000"/>
                </a:tc>
                <a:tc>
                  <a:txBody>
                    <a:bodyPr/>
                    <a:lstStyle/>
                    <a:p>
                      <a:pPr indent="0" lvl="0" marL="0" marR="0" rtl="0" algn="l">
                        <a:lnSpc>
                          <a:spcPct val="106000"/>
                        </a:lnSpc>
                        <a:spcBef>
                          <a:spcPts val="0"/>
                        </a:spcBef>
                        <a:spcAft>
                          <a:spcPts val="0"/>
                        </a:spcAft>
                        <a:buNone/>
                      </a:pPr>
                      <a:r>
                        <a:rPr lang="en-US" sz="1200" u="none" cap="none" strike="noStrike"/>
                        <a:t>Waste </a:t>
                      </a:r>
                      <a:endParaRPr sz="12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lnSpc>
                          <a:spcPct val="107916"/>
                        </a:lnSpc>
                        <a:spcBef>
                          <a:spcPts val="0"/>
                        </a:spcBef>
                        <a:spcAft>
                          <a:spcPts val="0"/>
                        </a:spcAft>
                        <a:buNone/>
                      </a:pPr>
                      <a:r>
                        <a:rPr lang="en-US" sz="1200"/>
                        <a:t>218,520</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0675">
                <a:tc>
                  <a:txBody>
                    <a:bodyPr/>
                    <a:lstStyle/>
                    <a:p>
                      <a:pPr indent="0" lvl="0" marL="0" marR="0" rtl="0" algn="l">
                        <a:lnSpc>
                          <a:spcPct val="106000"/>
                        </a:lnSpc>
                        <a:spcBef>
                          <a:spcPts val="0"/>
                        </a:spcBef>
                        <a:spcAft>
                          <a:spcPts val="0"/>
                        </a:spcAft>
                        <a:buNone/>
                      </a:pPr>
                      <a:r>
                        <a:rPr b="1" lang="en-US" sz="1000" u="none" cap="none" strike="noStrike"/>
                        <a:t>Total annual cost</a:t>
                      </a:r>
                      <a:r>
                        <a:rPr lang="en-US" sz="1000" u="none" cap="none" strike="noStrike"/>
                        <a:t>  </a:t>
                      </a:r>
                      <a:endParaRPr sz="1000" u="none" cap="none" strike="noStrike"/>
                    </a:p>
                  </a:txBody>
                  <a:tcPr marT="5025" marB="0" marR="20700" marL="47000"/>
                </a:tc>
                <a:tc>
                  <a:txBody>
                    <a:bodyPr/>
                    <a:lstStyle/>
                    <a:p>
                      <a:pPr indent="0" lvl="0" marL="0" marR="0" rtl="0" algn="l">
                        <a:lnSpc>
                          <a:spcPct val="106000"/>
                        </a:lnSpc>
                        <a:spcBef>
                          <a:spcPts val="0"/>
                        </a:spcBef>
                        <a:spcAft>
                          <a:spcPts val="0"/>
                        </a:spcAft>
                        <a:buNone/>
                      </a:pPr>
                      <a:r>
                        <a:rPr lang="en-US" sz="1000" u="none" cap="none" strike="noStrike"/>
                        <a:t> </a:t>
                      </a:r>
                      <a:endParaRPr sz="1000" u="none" cap="none" strike="noStrike"/>
                    </a:p>
                  </a:txBody>
                  <a:tcPr marT="5025" marB="0" marR="20700" marL="470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200"/>
                        <a:t>1,464,341</a:t>
                      </a:r>
                      <a:endParaRPr sz="12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35"/>
          <p:cNvSpPr txBox="1"/>
          <p:nvPr>
            <p:ph type="title"/>
          </p:nvPr>
        </p:nvSpPr>
        <p:spPr>
          <a:xfrm>
            <a:off x="2512025" y="1510500"/>
            <a:ext cx="5929200" cy="14862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9600"/>
              <a:buNone/>
            </a:pPr>
            <a:r>
              <a:rPr b="1" lang="en-US" sz="5300"/>
              <a:t>Cash </a:t>
            </a:r>
            <a:r>
              <a:rPr b="1" lang="en-US" sz="5300"/>
              <a:t>flow</a:t>
            </a:r>
            <a:endParaRPr b="1" sz="53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graphicFrame>
        <p:nvGraphicFramePr>
          <p:cNvPr id="715" name="Google Shape;715;g24f44fe2464_0_0"/>
          <p:cNvGraphicFramePr/>
          <p:nvPr/>
        </p:nvGraphicFramePr>
        <p:xfrm>
          <a:off x="-2436275" y="-207180"/>
          <a:ext cx="3000000" cy="3000000"/>
        </p:xfrm>
        <a:graphic>
          <a:graphicData uri="http://schemas.openxmlformats.org/drawingml/2006/table">
            <a:tbl>
              <a:tblPr>
                <a:noFill/>
                <a:tableStyleId>{E74D1B0B-EE06-48DC-BB55-F17A4812075F}</a:tableStyleId>
              </a:tblPr>
              <a:tblGrid>
                <a:gridCol w="3265675"/>
                <a:gridCol w="2072425"/>
                <a:gridCol w="1569975"/>
                <a:gridCol w="1569975"/>
                <a:gridCol w="1569975"/>
                <a:gridCol w="1594025"/>
                <a:gridCol w="1546025"/>
              </a:tblGrid>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Income Statement</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0: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0: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0: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0: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0: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0: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0:6"/>
                      </a:ext>
                    </a:extLst>
                  </a:tcPr>
                </a:tc>
              </a:tr>
              <a:tr h="385850">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End of Year</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0"/>
                      </a:ext>
                    </a:extLst>
                  </a:tcPr>
                </a:tc>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0</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1"/>
                      </a:ext>
                    </a:extLst>
                  </a:tcPr>
                </a:tc>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1</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2"/>
                      </a:ext>
                    </a:extLst>
                  </a:tcPr>
                </a:tc>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2</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3"/>
                      </a:ext>
                    </a:extLst>
                  </a:tcPr>
                </a:tc>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3</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4"/>
                      </a:ext>
                    </a:extLst>
                  </a:tcPr>
                </a:tc>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4</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5"/>
                      </a:ext>
                    </a:extLst>
                  </a:tcPr>
                </a:tc>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5</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6"/>
                      </a:ext>
                    </a:extLst>
                  </a:tcPr>
                </a:tc>
              </a:tr>
              <a:tr h="506400">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Revenue</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$18,000,000.00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$18,400,000.00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$187,000,000.00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$19,000,000.00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$19,500,000.00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Savings in Transportation</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1"/>
                      </a:ext>
                    </a:extLst>
                  </a:tcPr>
                </a:tc>
                <a:tc>
                  <a:txBody>
                    <a:bodyPr/>
                    <a:lstStyle/>
                    <a:p>
                      <a:pPr indent="0" lvl="0" marL="0" rtl="0" algn="r">
                        <a:lnSpc>
                          <a:spcPct val="115000"/>
                        </a:lnSpc>
                        <a:spcBef>
                          <a:spcPts val="0"/>
                        </a:spcBef>
                        <a:spcAft>
                          <a:spcPts val="0"/>
                        </a:spcAft>
                        <a:buNone/>
                      </a:pPr>
                      <a:r>
                        <a:rPr lang="en-US" sz="1200">
                          <a:latin typeface="Times New Roman"/>
                          <a:ea typeface="Times New Roman"/>
                          <a:cs typeface="Times New Roman"/>
                          <a:sym typeface="Times New Roman"/>
                        </a:rPr>
                        <a:t>$1,300,000.00</a:t>
                      </a:r>
                      <a:endParaRPr sz="1200">
                        <a:latin typeface="Times New Roman"/>
                        <a:ea typeface="Times New Roman"/>
                        <a:cs typeface="Times New Roman"/>
                        <a:sym typeface="Times New Roman"/>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$1,326,000.00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Savings of burial cost</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4: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4:1"/>
                      </a:ext>
                    </a:extLst>
                  </a:tcPr>
                </a:tc>
                <a:tc>
                  <a:txBody>
                    <a:bodyPr/>
                    <a:lstStyle/>
                    <a:p>
                      <a:pPr indent="0" lvl="0" marL="0" rtl="0" algn="r">
                        <a:lnSpc>
                          <a:spcPct val="115000"/>
                        </a:lnSpc>
                        <a:spcBef>
                          <a:spcPts val="0"/>
                        </a:spcBef>
                        <a:spcAft>
                          <a:spcPts val="0"/>
                        </a:spcAft>
                        <a:buNone/>
                      </a:pPr>
                      <a:r>
                        <a:rPr lang="en-US" sz="1200">
                          <a:latin typeface="Times New Roman"/>
                          <a:ea typeface="Times New Roman"/>
                          <a:cs typeface="Times New Roman"/>
                          <a:sym typeface="Times New Roman"/>
                        </a:rPr>
                        <a:t>$108,720.00</a:t>
                      </a:r>
                      <a:endParaRPr sz="1200">
                        <a:latin typeface="Times New Roman"/>
                        <a:ea typeface="Times New Roman"/>
                        <a:cs typeface="Times New Roman"/>
                        <a:sym typeface="Times New Roman"/>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4: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$110,900.00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4: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$113,120.00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4: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$115,400.00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4: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$117,700.00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4:6"/>
                      </a:ext>
                    </a:extLst>
                  </a:tcPr>
                </a:tc>
              </a:tr>
              <a:tr h="506400">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Sales of Recycles Material</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5: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5: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$16,700,000.00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5: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$17,034,000.00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5: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$17,400,000.00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5: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$17,800,000.00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5: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$18,160,000.00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5: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Expenses</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6: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6: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$550,000.00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6: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$560,000.00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6: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$570,000.00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6: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$590,000.00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6: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6: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Labor</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7: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7: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$187,472.00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7: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$196,845.60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7: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$206,687.88</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7: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$217,022.27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7: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$227,873.39</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7: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Materials</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8: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8: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$4,000.00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8: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$4,200.00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8: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$4,410.00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8: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$4,630.50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8: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$4,900.00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8: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Overhead</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9: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9: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$111,250.00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9: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$113,500.00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9: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$115,800.00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9: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$118,120.00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9: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$120,500.00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9: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Depreciation</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0: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0: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0: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0: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0: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0: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0: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1: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1: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1: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1: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1: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1: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1:6"/>
                      </a:ext>
                    </a:extLst>
                  </a:tcPr>
                </a:tc>
              </a:tr>
              <a:tr h="506400">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Taxable income</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2: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2: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$16,160,000.00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2: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$16,500,000.00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2: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$16,800,000.00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2: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$17,220,000.00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2: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$15,600,000.00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2: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Income Taxes(15%)</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3: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3: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$2,430,000.00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3: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$2,480,000.00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3: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$2,520,000.00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3: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$2,600,000.00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3: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$2,340,000.00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3: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4: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4: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4: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4: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4: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4: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4:6"/>
                      </a:ext>
                    </a:extLst>
                  </a:tcPr>
                </a:tc>
              </a:tr>
              <a:tr h="506400">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Net income</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5: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5: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$13,740,000.00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5: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$14,025,000.00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5: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$14,280,000.00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5: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$14,640,000.00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5: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$13,260,000.00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5: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6: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6: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6: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6: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6: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6: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6: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Cash Flow Statement</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7: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7: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7: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7: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7: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7: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7: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Operating Activities:</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8: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8: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8: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8: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8: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8: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8:6"/>
                      </a:ext>
                    </a:extLst>
                  </a:tcPr>
                </a:tc>
              </a:tr>
              <a:tr h="506400">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Net income</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9: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9: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$13,740,000.00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9: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$14,025,000.00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9: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$14,280,000.00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9: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$14,640,000.00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9: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$13,260,000.00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19: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Depreciation</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0: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0: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0: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0: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0: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0: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0: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Investment Activities:</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1: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1: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1: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1: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1: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1: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1: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Recycling System Cost</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2: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-$2,000,000.00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2: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2: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2: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2: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2: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2: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Shipping and Insallation</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3: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-$425,010.00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3: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3: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3: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3: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3: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3: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Construction Cost</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4: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-$1,040,000.00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4: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4: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4: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4: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4: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4: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Working Capital</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5: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-$302,722.00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5: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5: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5: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5: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5: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5: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6: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6: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6: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6: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6: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6: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6:6"/>
                      </a:ext>
                    </a:extLst>
                  </a:tcPr>
                </a:tc>
              </a:tr>
              <a:tr h="506400">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Net Cash Flow</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7: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-$3,767,732.00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7: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7: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$14,300,000.00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7: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$14,525,000.00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7: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$14,900,000.00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7: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$13,505,000.00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7: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8: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8: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8: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8: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8: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8: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8: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Return on Investment</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9: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152.01%</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9: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9: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9: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9: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9: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29: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Net Present Value</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0: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$37,537,961.12</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0: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0: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0: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0: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0: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0: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1: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1: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1: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1: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1: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1: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1: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2: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2: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2: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2: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2: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2: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2: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3: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3: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3: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3: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3: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3: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3: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4: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-$3,767,732.00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4: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4: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4: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4: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4: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4: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5: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5: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-$3,766,565.33</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5: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-$3,765,398.67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5: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-$3,764,232.00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5:4"/>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-$3,763,065.33</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5:5"/>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-$3,761,898.67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5:6"/>
                      </a:ext>
                    </a:extLst>
                  </a:tcPr>
                </a:tc>
              </a:tr>
              <a:tr h="409475">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6: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6: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6: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6: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6: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6: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6:6"/>
                      </a:ext>
                    </a:extLst>
                  </a:tcPr>
                </a:tc>
              </a:tr>
              <a:tr h="409475">
                <a:tc>
                  <a:txBody>
                    <a:bodyPr/>
                    <a:lstStyle/>
                    <a:p>
                      <a:pPr indent="0" lvl="0" marL="0" rtl="0" algn="l">
                        <a:lnSpc>
                          <a:spcPct val="115000"/>
                        </a:lnSpc>
                        <a:spcBef>
                          <a:spcPts val="0"/>
                        </a:spcBef>
                        <a:spcAft>
                          <a:spcPts val="0"/>
                        </a:spcAft>
                        <a:buNone/>
                      </a:pPr>
                      <a:r>
                        <a:rPr b="1" lang="en-US" sz="1100">
                          <a:latin typeface="Calibri"/>
                          <a:ea typeface="Calibri"/>
                          <a:cs typeface="Calibri"/>
                          <a:sym typeface="Calibri"/>
                        </a:rPr>
                        <a:t>PBP</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7:0"/>
                      </a:ext>
                    </a:extLst>
                  </a:tcPr>
                </a:tc>
                <a:tc>
                  <a:txBody>
                    <a:bodyPr/>
                    <a:lstStyle/>
                    <a:p>
                      <a:pPr indent="0" lvl="0" marL="0" rtl="0" algn="l">
                        <a:lnSpc>
                          <a:spcPct val="115000"/>
                        </a:lnSpc>
                        <a:spcBef>
                          <a:spcPts val="0"/>
                        </a:spcBef>
                        <a:spcAft>
                          <a:spcPts val="0"/>
                        </a:spcAft>
                        <a:buNone/>
                      </a:pPr>
                      <a:r>
                        <a:rPr lang="en-US" sz="1100">
                          <a:latin typeface="Calibri"/>
                          <a:ea typeface="Calibri"/>
                          <a:cs typeface="Calibri"/>
                          <a:sym typeface="Calibri"/>
                        </a:rPr>
                        <a:t>4 months</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7: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7: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7: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7:4"/>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7:5"/>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15:37:6"/>
                      </a:ext>
                    </a:extLst>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graphicFrame>
        <p:nvGraphicFramePr>
          <p:cNvPr id="720" name="Google Shape;720;p36"/>
          <p:cNvGraphicFramePr/>
          <p:nvPr/>
        </p:nvGraphicFramePr>
        <p:xfrm>
          <a:off x="-2093975" y="152400"/>
          <a:ext cx="3000000" cy="3000000"/>
        </p:xfrm>
        <a:graphic>
          <a:graphicData uri="http://schemas.openxmlformats.org/drawingml/2006/table">
            <a:tbl>
              <a:tblPr>
                <a:noFill/>
                <a:tableStyleId>{E74D1B0B-EE06-48DC-BB55-F17A4812075F}</a:tableStyleId>
              </a:tblPr>
              <a:tblGrid>
                <a:gridCol w="2519850"/>
                <a:gridCol w="2519850"/>
                <a:gridCol w="2519850"/>
                <a:gridCol w="2519850"/>
                <a:gridCol w="2519850"/>
              </a:tblGrid>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0: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0: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0: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0: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0:4"/>
                      </a:ext>
                    </a:extLst>
                  </a:tcPr>
                </a:tc>
              </a:tr>
              <a:tr h="190500">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6</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0"/>
                      </a:ext>
                    </a:extLst>
                  </a:tcPr>
                </a:tc>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7</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1"/>
                      </a:ext>
                    </a:extLst>
                  </a:tcPr>
                </a:tc>
                <a:tc>
                  <a:txBody>
                    <a:bodyPr/>
                    <a:lstStyle/>
                    <a:p>
                      <a:pPr indent="0" lvl="0" marL="0" rtl="0" algn="ctr">
                        <a:lnSpc>
                          <a:spcPct val="115000"/>
                        </a:lnSpc>
                        <a:spcBef>
                          <a:spcPts val="0"/>
                        </a:spcBef>
                        <a:spcAft>
                          <a:spcPts val="0"/>
                        </a:spcAft>
                        <a:buNone/>
                      </a:pPr>
                      <a:r>
                        <a:rPr b="1" lang="en-US" sz="1100">
                          <a:latin typeface="Calibri"/>
                          <a:ea typeface="Calibri"/>
                          <a:cs typeface="Calibri"/>
                          <a:sym typeface="Calibri"/>
                        </a:rPr>
                        <a:t>8</a:t>
                      </a:r>
                      <a:endParaRPr b="1"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$19,800,000.00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$20,000,000.00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$20,700,000.00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$21,000,000.00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$21,500,000.00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$1,670,000.00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$1,700,000.00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$1,740,000.00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$120,060.00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4: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$122,500.00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4: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$125,000.00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4: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$127,500.00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4: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$130,050.00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4: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$18,523,200.00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5: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$19,000,000.00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5: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$19,400,000.00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5: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$19,800,000.00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5: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$20,200,000.00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5: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$610,000.00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6: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$630,000.00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6: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6: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$660,000.00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6: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$680,000.00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6: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$239,267.06</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7: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$251,230.41</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7: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$263,791.93</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7: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$276,981.53</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7: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$290,830.60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7: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$5,150.00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8: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$5,410.00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8: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$5,700.00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8: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8: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$6,300.00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8: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$123,000.00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9: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$125,500.00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9: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$128,010.00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9: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$130,600.00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9: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$133,212.00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9: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0: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0: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0: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0: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0: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1: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1: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1: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1: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1: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$17,920,000.00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2: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$18,400,000.00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2: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$18,800,000.00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2: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$19,150,000.00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2: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$19,530,000.00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2: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$2,700,000.00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3: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$2,760,000.00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3: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$2,820,000.00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3: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$2,880,000.00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3: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$2,930,000.00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3: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4: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4: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4: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4: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4: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$15,232,000.00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5: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$15,640,000.00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5: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$15,980,000.00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5: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$16,300,000.00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5: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$16,600,500.00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5: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6: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6: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6: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6: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6: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7: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7: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7: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7: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7: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8: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8: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8: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8: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8: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$15,232,000.00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9: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$15,640,000.00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9: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$15,980,000.00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9: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$16,300,000.00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9: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$16,600,500.00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19: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0: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0: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0: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0: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$242,501.00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0: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1: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1: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1: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1: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1: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2: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2: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2: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2: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2: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3: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3: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3: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3: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3: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4: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4: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4: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4: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4: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5: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5: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5: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5: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$302,722.00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5: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6: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6: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6: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6: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6: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$15,480,000.00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7: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$15,900,000.00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7: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$16,225,000.00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7: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$16,550,000.00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7: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$17,150,000.00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7: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8: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8: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8: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8: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8: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9: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9: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9: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9: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29: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0: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0: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0: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0: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0: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1: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1: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1: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1: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1: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2: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2: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2: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2: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2: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3: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3: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3: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3: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3: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4: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4: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4: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4: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$1,166.67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4:4"/>
                      </a:ext>
                    </a:extLst>
                  </a:tcPr>
                </a:tc>
              </a:tr>
              <a:tr h="190500">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-$3,760,732.00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5:0"/>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-$3,759,565.33</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5:1"/>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-$3,758,398.67</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5:2"/>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-$3,757,232.00</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5:3"/>
                      </a:ext>
                    </a:extLst>
                  </a:tcPr>
                </a:tc>
                <a:tc>
                  <a:txBody>
                    <a:bodyPr/>
                    <a:lstStyle/>
                    <a:p>
                      <a:pPr indent="0" lvl="0" marL="0" rtl="0" algn="r">
                        <a:lnSpc>
                          <a:spcPct val="115000"/>
                        </a:lnSpc>
                        <a:spcBef>
                          <a:spcPts val="0"/>
                        </a:spcBef>
                        <a:spcAft>
                          <a:spcPts val="0"/>
                        </a:spcAft>
                        <a:buNone/>
                      </a:pPr>
                      <a:r>
                        <a:rPr lang="en-US" sz="1100">
                          <a:latin typeface="Calibri"/>
                          <a:ea typeface="Calibri"/>
                          <a:cs typeface="Calibri"/>
                          <a:sym typeface="Calibri"/>
                        </a:rPr>
                        <a:t>-$3,756,065.33</a:t>
                      </a:r>
                      <a:endParaRPr sz="1100">
                        <a:latin typeface="Calibri"/>
                        <a:ea typeface="Calibri"/>
                        <a:cs typeface="Calibri"/>
                        <a:sym typeface="Calibri"/>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5: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6: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6: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6: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6: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6:4"/>
                      </a:ext>
                    </a:extLst>
                  </a:tcPr>
                </a:tc>
              </a:tr>
              <a:tr h="396200">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7:0"/>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7:1"/>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7:2"/>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7:3"/>
                      </a:ext>
                    </a:extLst>
                  </a:tcPr>
                </a:tc>
                <a:tc>
                  <a:txBody>
                    <a:bodyPr/>
                    <a:lstStyle/>
                    <a:p>
                      <a:pPr indent="0" lvl="0" marL="0" rtl="0" algn="l">
                        <a:spcBef>
                          <a:spcPts val="0"/>
                        </a:spcBef>
                        <a:spcAft>
                          <a:spcPts val="0"/>
                        </a:spcAft>
                        <a:buNone/>
                      </a:pPr>
                      <a:r>
                        <a:t/>
                      </a:r>
                      <a:endParaRPr/>
                    </a:p>
                  </a:txBody>
                  <a:tcPr marT="91425" marB="91425"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extLst>
                      <a:ext uri="http://customooxmlschemas.google.com/">
                        <go:slidesCustomData xmlns:go="http://customooxmlschemas.google.com/" cellId="720:37:4"/>
                      </a:ext>
                    </a:extLst>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22"/>
          <p:cNvSpPr txBox="1"/>
          <p:nvPr>
            <p:ph type="title"/>
          </p:nvPr>
        </p:nvSpPr>
        <p:spPr>
          <a:xfrm>
            <a:off x="1289040" y="1581420"/>
            <a:ext cx="6367800" cy="2529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US">
                <a:solidFill>
                  <a:srgbClr val="D2BB9E"/>
                </a:solidFill>
              </a:rPr>
              <a:t>Lay out </a:t>
            </a:r>
            <a:endParaRPr>
              <a:solidFill>
                <a:srgbClr val="D2BB9E"/>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grpSp>
        <p:nvGrpSpPr>
          <p:cNvPr id="730" name="Google Shape;730;p23"/>
          <p:cNvGrpSpPr/>
          <p:nvPr/>
        </p:nvGrpSpPr>
        <p:grpSpPr>
          <a:xfrm>
            <a:off x="5885344" y="1308286"/>
            <a:ext cx="2891233" cy="3346284"/>
            <a:chOff x="-3194600" y="-1375400"/>
            <a:chExt cx="2145150" cy="2482775"/>
          </a:xfrm>
        </p:grpSpPr>
        <p:sp>
          <p:nvSpPr>
            <p:cNvPr id="731" name="Google Shape;731;p23"/>
            <p:cNvSpPr/>
            <p:nvPr/>
          </p:nvSpPr>
          <p:spPr>
            <a:xfrm>
              <a:off x="-3181425" y="-1119000"/>
              <a:ext cx="328725" cy="2115525"/>
            </a:xfrm>
            <a:custGeom>
              <a:rect b="b" l="l" r="r" t="t"/>
              <a:pathLst>
                <a:path extrusionOk="0" h="84621" w="13149">
                  <a:moveTo>
                    <a:pt x="12159" y="0"/>
                  </a:moveTo>
                  <a:cubicBezTo>
                    <a:pt x="11702" y="0"/>
                    <a:pt x="11303" y="335"/>
                    <a:pt x="11234" y="800"/>
                  </a:cubicBezTo>
                  <a:lnTo>
                    <a:pt x="75" y="83563"/>
                  </a:lnTo>
                  <a:cubicBezTo>
                    <a:pt x="0" y="84124"/>
                    <a:pt x="436" y="84621"/>
                    <a:pt x="1002" y="84621"/>
                  </a:cubicBezTo>
                  <a:cubicBezTo>
                    <a:pt x="1468" y="84619"/>
                    <a:pt x="1863" y="84275"/>
                    <a:pt x="1926" y="83813"/>
                  </a:cubicBezTo>
                  <a:lnTo>
                    <a:pt x="13086" y="1049"/>
                  </a:lnTo>
                  <a:cubicBezTo>
                    <a:pt x="13148" y="541"/>
                    <a:pt x="12791" y="77"/>
                    <a:pt x="12283" y="9"/>
                  </a:cubicBezTo>
                  <a:cubicBezTo>
                    <a:pt x="12242" y="3"/>
                    <a:pt x="12200" y="0"/>
                    <a:pt x="121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23"/>
            <p:cNvSpPr/>
            <p:nvPr/>
          </p:nvSpPr>
          <p:spPr>
            <a:xfrm>
              <a:off x="-2744000" y="-1119225"/>
              <a:ext cx="342000" cy="2214125"/>
            </a:xfrm>
            <a:custGeom>
              <a:rect b="b" l="l" r="r" t="t"/>
              <a:pathLst>
                <a:path extrusionOk="0" h="88565" w="13680">
                  <a:moveTo>
                    <a:pt x="12684" y="0"/>
                  </a:moveTo>
                  <a:cubicBezTo>
                    <a:pt x="12223" y="0"/>
                    <a:pt x="11823" y="340"/>
                    <a:pt x="11759" y="809"/>
                  </a:cubicBezTo>
                  <a:lnTo>
                    <a:pt x="69" y="87505"/>
                  </a:lnTo>
                  <a:cubicBezTo>
                    <a:pt x="0" y="88016"/>
                    <a:pt x="359" y="88486"/>
                    <a:pt x="870" y="88555"/>
                  </a:cubicBezTo>
                  <a:cubicBezTo>
                    <a:pt x="911" y="88561"/>
                    <a:pt x="953" y="88564"/>
                    <a:pt x="997" y="88564"/>
                  </a:cubicBezTo>
                  <a:cubicBezTo>
                    <a:pt x="1462" y="88563"/>
                    <a:pt x="1857" y="88217"/>
                    <a:pt x="1920" y="87754"/>
                  </a:cubicBezTo>
                  <a:lnTo>
                    <a:pt x="13611" y="1058"/>
                  </a:lnTo>
                  <a:cubicBezTo>
                    <a:pt x="13679" y="547"/>
                    <a:pt x="13320" y="77"/>
                    <a:pt x="12810" y="9"/>
                  </a:cubicBezTo>
                  <a:cubicBezTo>
                    <a:pt x="12767" y="3"/>
                    <a:pt x="12725" y="0"/>
                    <a:pt x="1268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23"/>
            <p:cNvSpPr/>
            <p:nvPr/>
          </p:nvSpPr>
          <p:spPr>
            <a:xfrm>
              <a:off x="-2072800" y="-1119225"/>
              <a:ext cx="341925" cy="2214125"/>
            </a:xfrm>
            <a:custGeom>
              <a:rect b="b" l="l" r="r" t="t"/>
              <a:pathLst>
                <a:path extrusionOk="0" h="88565" w="13677">
                  <a:moveTo>
                    <a:pt x="996" y="0"/>
                  </a:moveTo>
                  <a:cubicBezTo>
                    <a:pt x="954" y="0"/>
                    <a:pt x="912" y="3"/>
                    <a:pt x="870" y="9"/>
                  </a:cubicBezTo>
                  <a:cubicBezTo>
                    <a:pt x="358" y="77"/>
                    <a:pt x="0" y="547"/>
                    <a:pt x="69" y="1058"/>
                  </a:cubicBezTo>
                  <a:lnTo>
                    <a:pt x="11760" y="87754"/>
                  </a:lnTo>
                  <a:cubicBezTo>
                    <a:pt x="11821" y="88217"/>
                    <a:pt x="12216" y="88563"/>
                    <a:pt x="12683" y="88564"/>
                  </a:cubicBezTo>
                  <a:cubicBezTo>
                    <a:pt x="12725" y="88564"/>
                    <a:pt x="12767" y="88561"/>
                    <a:pt x="12809" y="88555"/>
                  </a:cubicBezTo>
                  <a:cubicBezTo>
                    <a:pt x="13319" y="88486"/>
                    <a:pt x="13677" y="88016"/>
                    <a:pt x="13609" y="87505"/>
                  </a:cubicBezTo>
                  <a:lnTo>
                    <a:pt x="1920" y="809"/>
                  </a:lnTo>
                  <a:cubicBezTo>
                    <a:pt x="1856" y="340"/>
                    <a:pt x="1455" y="0"/>
                    <a:pt x="99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23"/>
            <p:cNvSpPr/>
            <p:nvPr/>
          </p:nvSpPr>
          <p:spPr>
            <a:xfrm>
              <a:off x="-3017500" y="-1375400"/>
              <a:ext cx="1298150" cy="1392225"/>
            </a:xfrm>
            <a:custGeom>
              <a:rect b="b" l="l" r="r" t="t"/>
              <a:pathLst>
                <a:path extrusionOk="0" h="55689" w="51926">
                  <a:moveTo>
                    <a:pt x="1" y="0"/>
                  </a:moveTo>
                  <a:lnTo>
                    <a:pt x="5605" y="55689"/>
                  </a:lnTo>
                  <a:lnTo>
                    <a:pt x="51925" y="55689"/>
                  </a:lnTo>
                  <a:lnTo>
                    <a:pt x="4632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23"/>
            <p:cNvSpPr/>
            <p:nvPr/>
          </p:nvSpPr>
          <p:spPr>
            <a:xfrm>
              <a:off x="-2938100" y="16800"/>
              <a:ext cx="1260750" cy="115925"/>
            </a:xfrm>
            <a:custGeom>
              <a:rect b="b" l="l" r="r" t="t"/>
              <a:pathLst>
                <a:path extrusionOk="0" h="4637" w="50430">
                  <a:moveTo>
                    <a:pt x="0" y="1"/>
                  </a:moveTo>
                  <a:lnTo>
                    <a:pt x="0" y="4637"/>
                  </a:lnTo>
                  <a:lnTo>
                    <a:pt x="50430" y="4637"/>
                  </a:lnTo>
                  <a:lnTo>
                    <a:pt x="50430"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23"/>
            <p:cNvSpPr/>
            <p:nvPr/>
          </p:nvSpPr>
          <p:spPr>
            <a:xfrm>
              <a:off x="-3194600" y="424775"/>
              <a:ext cx="1500875" cy="120675"/>
            </a:xfrm>
            <a:custGeom>
              <a:rect b="b" l="l" r="r" t="t"/>
              <a:pathLst>
                <a:path extrusionOk="0" h="4827" w="60035">
                  <a:moveTo>
                    <a:pt x="996" y="0"/>
                  </a:moveTo>
                  <a:cubicBezTo>
                    <a:pt x="537" y="0"/>
                    <a:pt x="138" y="337"/>
                    <a:pt x="72" y="803"/>
                  </a:cubicBezTo>
                  <a:cubicBezTo>
                    <a:pt x="1" y="1315"/>
                    <a:pt x="355" y="1786"/>
                    <a:pt x="867" y="1858"/>
                  </a:cubicBezTo>
                  <a:lnTo>
                    <a:pt x="21851" y="4818"/>
                  </a:lnTo>
                  <a:cubicBezTo>
                    <a:pt x="21894" y="4824"/>
                    <a:pt x="21939" y="4827"/>
                    <a:pt x="21982" y="4827"/>
                  </a:cubicBezTo>
                  <a:lnTo>
                    <a:pt x="59102" y="4827"/>
                  </a:lnTo>
                  <a:cubicBezTo>
                    <a:pt x="59617" y="4827"/>
                    <a:pt x="60035" y="4408"/>
                    <a:pt x="60035" y="3893"/>
                  </a:cubicBezTo>
                  <a:cubicBezTo>
                    <a:pt x="60035" y="3378"/>
                    <a:pt x="59617" y="2959"/>
                    <a:pt x="59102" y="2959"/>
                  </a:cubicBezTo>
                  <a:lnTo>
                    <a:pt x="22047" y="2959"/>
                  </a:lnTo>
                  <a:lnTo>
                    <a:pt x="1127" y="10"/>
                  </a:lnTo>
                  <a:cubicBezTo>
                    <a:pt x="1083" y="3"/>
                    <a:pt x="1039" y="0"/>
                    <a:pt x="99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23"/>
            <p:cNvSpPr/>
            <p:nvPr/>
          </p:nvSpPr>
          <p:spPr>
            <a:xfrm>
              <a:off x="-2709850" y="-1033750"/>
              <a:ext cx="170325" cy="480050"/>
            </a:xfrm>
            <a:custGeom>
              <a:rect b="b" l="l" r="r" t="t"/>
              <a:pathLst>
                <a:path extrusionOk="0" h="19202" w="6813">
                  <a:moveTo>
                    <a:pt x="0" y="0"/>
                  </a:moveTo>
                  <a:lnTo>
                    <a:pt x="2003" y="19201"/>
                  </a:lnTo>
                  <a:lnTo>
                    <a:pt x="6812" y="19201"/>
                  </a:lnTo>
                  <a:lnTo>
                    <a:pt x="4810"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23"/>
            <p:cNvSpPr/>
            <p:nvPr/>
          </p:nvSpPr>
          <p:spPr>
            <a:xfrm>
              <a:off x="-2495975" y="-892075"/>
              <a:ext cx="153350" cy="338375"/>
            </a:xfrm>
            <a:custGeom>
              <a:rect b="b" l="l" r="r" t="t"/>
              <a:pathLst>
                <a:path extrusionOk="0" h="13535" w="6134">
                  <a:moveTo>
                    <a:pt x="1" y="0"/>
                  </a:moveTo>
                  <a:lnTo>
                    <a:pt x="1324" y="13534"/>
                  </a:lnTo>
                  <a:lnTo>
                    <a:pt x="6133" y="13534"/>
                  </a:lnTo>
                  <a:lnTo>
                    <a:pt x="4810"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23"/>
            <p:cNvSpPr/>
            <p:nvPr/>
          </p:nvSpPr>
          <p:spPr>
            <a:xfrm>
              <a:off x="-2303450" y="-927050"/>
              <a:ext cx="157725" cy="373350"/>
            </a:xfrm>
            <a:custGeom>
              <a:rect b="b" l="l" r="r" t="t"/>
              <a:pathLst>
                <a:path extrusionOk="0" h="14934" w="6309">
                  <a:moveTo>
                    <a:pt x="1" y="0"/>
                  </a:moveTo>
                  <a:lnTo>
                    <a:pt x="1499" y="14933"/>
                  </a:lnTo>
                  <a:lnTo>
                    <a:pt x="6308" y="14933"/>
                  </a:lnTo>
                  <a:lnTo>
                    <a:pt x="481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23"/>
            <p:cNvSpPr/>
            <p:nvPr/>
          </p:nvSpPr>
          <p:spPr>
            <a:xfrm>
              <a:off x="-2089750" y="-799675"/>
              <a:ext cx="140925" cy="245975"/>
            </a:xfrm>
            <a:custGeom>
              <a:rect b="b" l="l" r="r" t="t"/>
              <a:pathLst>
                <a:path extrusionOk="0" h="9839" w="5637">
                  <a:moveTo>
                    <a:pt x="0" y="1"/>
                  </a:moveTo>
                  <a:lnTo>
                    <a:pt x="826" y="9838"/>
                  </a:lnTo>
                  <a:lnTo>
                    <a:pt x="5636" y="9838"/>
                  </a:lnTo>
                  <a:lnTo>
                    <a:pt x="4810"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23"/>
            <p:cNvSpPr/>
            <p:nvPr/>
          </p:nvSpPr>
          <p:spPr>
            <a:xfrm>
              <a:off x="-2816150" y="-1150400"/>
              <a:ext cx="928400" cy="603775"/>
            </a:xfrm>
            <a:custGeom>
              <a:rect b="b" l="l" r="r" t="t"/>
              <a:pathLst>
                <a:path extrusionOk="0" h="24151" w="37136">
                  <a:moveTo>
                    <a:pt x="465" y="0"/>
                  </a:moveTo>
                  <a:lnTo>
                    <a:pt x="1" y="51"/>
                  </a:lnTo>
                  <a:lnTo>
                    <a:pt x="2590" y="24150"/>
                  </a:lnTo>
                  <a:lnTo>
                    <a:pt x="37136" y="24150"/>
                  </a:lnTo>
                  <a:lnTo>
                    <a:pt x="37136" y="23683"/>
                  </a:lnTo>
                  <a:lnTo>
                    <a:pt x="3010" y="23683"/>
                  </a:lnTo>
                  <a:lnTo>
                    <a:pt x="465"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23"/>
            <p:cNvSpPr/>
            <p:nvPr/>
          </p:nvSpPr>
          <p:spPr>
            <a:xfrm>
              <a:off x="-2645125" y="-486650"/>
              <a:ext cx="411800" cy="11700"/>
            </a:xfrm>
            <a:custGeom>
              <a:rect b="b" l="l" r="r" t="t"/>
              <a:pathLst>
                <a:path extrusionOk="0" h="468" w="16472">
                  <a:moveTo>
                    <a:pt x="0" y="1"/>
                  </a:moveTo>
                  <a:lnTo>
                    <a:pt x="0" y="467"/>
                  </a:lnTo>
                  <a:lnTo>
                    <a:pt x="16472" y="467"/>
                  </a:lnTo>
                  <a:lnTo>
                    <a:pt x="1647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23"/>
            <p:cNvSpPr/>
            <p:nvPr/>
          </p:nvSpPr>
          <p:spPr>
            <a:xfrm>
              <a:off x="-2636275" y="-451975"/>
              <a:ext cx="176625" cy="11700"/>
            </a:xfrm>
            <a:custGeom>
              <a:rect b="b" l="l" r="r" t="t"/>
              <a:pathLst>
                <a:path extrusionOk="0" h="468" w="7065">
                  <a:moveTo>
                    <a:pt x="1" y="1"/>
                  </a:moveTo>
                  <a:lnTo>
                    <a:pt x="1" y="468"/>
                  </a:lnTo>
                  <a:lnTo>
                    <a:pt x="7064" y="468"/>
                  </a:lnTo>
                  <a:lnTo>
                    <a:pt x="7064"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23"/>
            <p:cNvSpPr/>
            <p:nvPr/>
          </p:nvSpPr>
          <p:spPr>
            <a:xfrm>
              <a:off x="-2420725" y="-451975"/>
              <a:ext cx="196275" cy="11700"/>
            </a:xfrm>
            <a:custGeom>
              <a:rect b="b" l="l" r="r" t="t"/>
              <a:pathLst>
                <a:path extrusionOk="0" h="468" w="7851">
                  <a:moveTo>
                    <a:pt x="0" y="1"/>
                  </a:moveTo>
                  <a:lnTo>
                    <a:pt x="0" y="468"/>
                  </a:lnTo>
                  <a:lnTo>
                    <a:pt x="7851" y="468"/>
                  </a:lnTo>
                  <a:lnTo>
                    <a:pt x="7851"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23"/>
            <p:cNvSpPr/>
            <p:nvPr/>
          </p:nvSpPr>
          <p:spPr>
            <a:xfrm>
              <a:off x="-2620475" y="-343575"/>
              <a:ext cx="321650" cy="11675"/>
            </a:xfrm>
            <a:custGeom>
              <a:rect b="b" l="l" r="r" t="t"/>
              <a:pathLst>
                <a:path extrusionOk="0" h="467" w="12866">
                  <a:moveTo>
                    <a:pt x="0" y="0"/>
                  </a:moveTo>
                  <a:lnTo>
                    <a:pt x="0" y="467"/>
                  </a:lnTo>
                  <a:lnTo>
                    <a:pt x="12866" y="467"/>
                  </a:lnTo>
                  <a:lnTo>
                    <a:pt x="1286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23"/>
            <p:cNvSpPr/>
            <p:nvPr/>
          </p:nvSpPr>
          <p:spPr>
            <a:xfrm>
              <a:off x="-2632225" y="-377600"/>
              <a:ext cx="360450" cy="11675"/>
            </a:xfrm>
            <a:custGeom>
              <a:rect b="b" l="l" r="r" t="t"/>
              <a:pathLst>
                <a:path extrusionOk="0" h="467" w="14418">
                  <a:moveTo>
                    <a:pt x="1" y="1"/>
                  </a:moveTo>
                  <a:lnTo>
                    <a:pt x="1" y="466"/>
                  </a:lnTo>
                  <a:lnTo>
                    <a:pt x="14418" y="466"/>
                  </a:lnTo>
                  <a:lnTo>
                    <a:pt x="14418"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23"/>
            <p:cNvSpPr/>
            <p:nvPr/>
          </p:nvSpPr>
          <p:spPr>
            <a:xfrm>
              <a:off x="-2610050" y="-279825"/>
              <a:ext cx="205175" cy="11675"/>
            </a:xfrm>
            <a:custGeom>
              <a:rect b="b" l="l" r="r" t="t"/>
              <a:pathLst>
                <a:path extrusionOk="0" h="467" w="8207">
                  <a:moveTo>
                    <a:pt x="1" y="0"/>
                  </a:moveTo>
                  <a:lnTo>
                    <a:pt x="1" y="467"/>
                  </a:lnTo>
                  <a:lnTo>
                    <a:pt x="8206" y="467"/>
                  </a:lnTo>
                  <a:lnTo>
                    <a:pt x="820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23"/>
            <p:cNvSpPr/>
            <p:nvPr/>
          </p:nvSpPr>
          <p:spPr>
            <a:xfrm>
              <a:off x="-2368775" y="-279825"/>
              <a:ext cx="119175" cy="11675"/>
            </a:xfrm>
            <a:custGeom>
              <a:rect b="b" l="l" r="r" t="t"/>
              <a:pathLst>
                <a:path extrusionOk="0" h="467" w="4767">
                  <a:moveTo>
                    <a:pt x="1" y="0"/>
                  </a:moveTo>
                  <a:lnTo>
                    <a:pt x="1" y="467"/>
                  </a:lnTo>
                  <a:lnTo>
                    <a:pt x="4767" y="467"/>
                  </a:lnTo>
                  <a:lnTo>
                    <a:pt x="4767"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23"/>
            <p:cNvSpPr/>
            <p:nvPr/>
          </p:nvSpPr>
          <p:spPr>
            <a:xfrm>
              <a:off x="-2610050" y="-245125"/>
              <a:ext cx="268175" cy="11675"/>
            </a:xfrm>
            <a:custGeom>
              <a:rect b="b" l="l" r="r" t="t"/>
              <a:pathLst>
                <a:path extrusionOk="0" h="467" w="10727">
                  <a:moveTo>
                    <a:pt x="1" y="1"/>
                  </a:moveTo>
                  <a:lnTo>
                    <a:pt x="1" y="466"/>
                  </a:lnTo>
                  <a:lnTo>
                    <a:pt x="10726" y="466"/>
                  </a:lnTo>
                  <a:lnTo>
                    <a:pt x="1072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23"/>
            <p:cNvSpPr/>
            <p:nvPr/>
          </p:nvSpPr>
          <p:spPr>
            <a:xfrm>
              <a:off x="-2602550" y="-175875"/>
              <a:ext cx="411850" cy="11700"/>
            </a:xfrm>
            <a:custGeom>
              <a:rect b="b" l="l" r="r" t="t"/>
              <a:pathLst>
                <a:path extrusionOk="0" h="468" w="16474">
                  <a:moveTo>
                    <a:pt x="0" y="1"/>
                  </a:moveTo>
                  <a:lnTo>
                    <a:pt x="0" y="468"/>
                  </a:lnTo>
                  <a:lnTo>
                    <a:pt x="16473" y="468"/>
                  </a:lnTo>
                  <a:lnTo>
                    <a:pt x="1647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23"/>
            <p:cNvSpPr/>
            <p:nvPr/>
          </p:nvSpPr>
          <p:spPr>
            <a:xfrm>
              <a:off x="-2594500" y="-141150"/>
              <a:ext cx="241425" cy="11700"/>
            </a:xfrm>
            <a:custGeom>
              <a:rect b="b" l="l" r="r" t="t"/>
              <a:pathLst>
                <a:path extrusionOk="0" h="468" w="9657">
                  <a:moveTo>
                    <a:pt x="0" y="0"/>
                  </a:moveTo>
                  <a:lnTo>
                    <a:pt x="0" y="467"/>
                  </a:lnTo>
                  <a:lnTo>
                    <a:pt x="9657" y="467"/>
                  </a:lnTo>
                  <a:lnTo>
                    <a:pt x="9657"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23"/>
            <p:cNvSpPr/>
            <p:nvPr/>
          </p:nvSpPr>
          <p:spPr>
            <a:xfrm>
              <a:off x="-2318850" y="-141150"/>
              <a:ext cx="136150" cy="11700"/>
            </a:xfrm>
            <a:custGeom>
              <a:rect b="b" l="l" r="r" t="t"/>
              <a:pathLst>
                <a:path extrusionOk="0" h="468" w="5446">
                  <a:moveTo>
                    <a:pt x="0" y="0"/>
                  </a:moveTo>
                  <a:lnTo>
                    <a:pt x="0" y="467"/>
                  </a:lnTo>
                  <a:lnTo>
                    <a:pt x="5446" y="467"/>
                  </a:lnTo>
                  <a:lnTo>
                    <a:pt x="544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23"/>
            <p:cNvSpPr/>
            <p:nvPr/>
          </p:nvSpPr>
          <p:spPr>
            <a:xfrm>
              <a:off x="-2389075" y="-1151350"/>
              <a:ext cx="411800" cy="11700"/>
            </a:xfrm>
            <a:custGeom>
              <a:rect b="b" l="l" r="r" t="t"/>
              <a:pathLst>
                <a:path extrusionOk="0" h="468" w="16472">
                  <a:moveTo>
                    <a:pt x="0" y="1"/>
                  </a:moveTo>
                  <a:lnTo>
                    <a:pt x="0" y="468"/>
                  </a:lnTo>
                  <a:lnTo>
                    <a:pt x="16472" y="468"/>
                  </a:lnTo>
                  <a:lnTo>
                    <a:pt x="1647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23"/>
            <p:cNvSpPr/>
            <p:nvPr/>
          </p:nvSpPr>
          <p:spPr>
            <a:xfrm>
              <a:off x="-2368425" y="-1083525"/>
              <a:ext cx="188750" cy="11700"/>
            </a:xfrm>
            <a:custGeom>
              <a:rect b="b" l="l" r="r" t="t"/>
              <a:pathLst>
                <a:path extrusionOk="0" h="468" w="7550">
                  <a:moveTo>
                    <a:pt x="0" y="1"/>
                  </a:moveTo>
                  <a:lnTo>
                    <a:pt x="0" y="468"/>
                  </a:lnTo>
                  <a:lnTo>
                    <a:pt x="7550" y="468"/>
                  </a:lnTo>
                  <a:lnTo>
                    <a:pt x="7550"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23"/>
            <p:cNvSpPr/>
            <p:nvPr/>
          </p:nvSpPr>
          <p:spPr>
            <a:xfrm>
              <a:off x="-2381075" y="-1116625"/>
              <a:ext cx="241450" cy="11700"/>
            </a:xfrm>
            <a:custGeom>
              <a:rect b="b" l="l" r="r" t="t"/>
              <a:pathLst>
                <a:path extrusionOk="0" h="468" w="9658">
                  <a:moveTo>
                    <a:pt x="0" y="0"/>
                  </a:moveTo>
                  <a:lnTo>
                    <a:pt x="0" y="467"/>
                  </a:lnTo>
                  <a:lnTo>
                    <a:pt x="9657" y="467"/>
                  </a:lnTo>
                  <a:lnTo>
                    <a:pt x="9657"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23"/>
            <p:cNvSpPr/>
            <p:nvPr/>
          </p:nvSpPr>
          <p:spPr>
            <a:xfrm>
              <a:off x="-2105425" y="-1116625"/>
              <a:ext cx="136175" cy="11700"/>
            </a:xfrm>
            <a:custGeom>
              <a:rect b="b" l="l" r="r" t="t"/>
              <a:pathLst>
                <a:path extrusionOk="0" h="468" w="5447">
                  <a:moveTo>
                    <a:pt x="0" y="0"/>
                  </a:moveTo>
                  <a:lnTo>
                    <a:pt x="0" y="467"/>
                  </a:lnTo>
                  <a:lnTo>
                    <a:pt x="5446" y="467"/>
                  </a:lnTo>
                  <a:lnTo>
                    <a:pt x="544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23"/>
            <p:cNvSpPr/>
            <p:nvPr/>
          </p:nvSpPr>
          <p:spPr>
            <a:xfrm>
              <a:off x="-2745125" y="-483050"/>
              <a:ext cx="62800" cy="55575"/>
            </a:xfrm>
            <a:custGeom>
              <a:rect b="b" l="l" r="r" t="t"/>
              <a:pathLst>
                <a:path extrusionOk="0" h="2223" w="2512">
                  <a:moveTo>
                    <a:pt x="0" y="0"/>
                  </a:moveTo>
                  <a:lnTo>
                    <a:pt x="288" y="2222"/>
                  </a:lnTo>
                  <a:lnTo>
                    <a:pt x="2511" y="2222"/>
                  </a:lnTo>
                  <a:lnTo>
                    <a:pt x="222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23"/>
            <p:cNvSpPr/>
            <p:nvPr/>
          </p:nvSpPr>
          <p:spPr>
            <a:xfrm>
              <a:off x="-2734700" y="-380250"/>
              <a:ext cx="62800" cy="55625"/>
            </a:xfrm>
            <a:custGeom>
              <a:rect b="b" l="l" r="r" t="t"/>
              <a:pathLst>
                <a:path extrusionOk="0" h="2225" w="2512">
                  <a:moveTo>
                    <a:pt x="1" y="0"/>
                  </a:moveTo>
                  <a:lnTo>
                    <a:pt x="288" y="2224"/>
                  </a:lnTo>
                  <a:lnTo>
                    <a:pt x="2512" y="2224"/>
                  </a:lnTo>
                  <a:lnTo>
                    <a:pt x="2223"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23"/>
            <p:cNvSpPr/>
            <p:nvPr/>
          </p:nvSpPr>
          <p:spPr>
            <a:xfrm>
              <a:off x="-2724250" y="-277400"/>
              <a:ext cx="62800" cy="55575"/>
            </a:xfrm>
            <a:custGeom>
              <a:rect b="b" l="l" r="r" t="t"/>
              <a:pathLst>
                <a:path extrusionOk="0" h="2223" w="2512">
                  <a:moveTo>
                    <a:pt x="0" y="0"/>
                  </a:moveTo>
                  <a:lnTo>
                    <a:pt x="289" y="2223"/>
                  </a:lnTo>
                  <a:lnTo>
                    <a:pt x="2511" y="2223"/>
                  </a:lnTo>
                  <a:lnTo>
                    <a:pt x="222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23"/>
            <p:cNvSpPr/>
            <p:nvPr/>
          </p:nvSpPr>
          <p:spPr>
            <a:xfrm>
              <a:off x="-2713825" y="-174600"/>
              <a:ext cx="62800" cy="55575"/>
            </a:xfrm>
            <a:custGeom>
              <a:rect b="b" l="l" r="r" t="t"/>
              <a:pathLst>
                <a:path extrusionOk="0" h="2223" w="2512">
                  <a:moveTo>
                    <a:pt x="1" y="1"/>
                  </a:moveTo>
                  <a:lnTo>
                    <a:pt x="290" y="2223"/>
                  </a:lnTo>
                  <a:lnTo>
                    <a:pt x="2512" y="2223"/>
                  </a:lnTo>
                  <a:lnTo>
                    <a:pt x="2225"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23"/>
            <p:cNvSpPr/>
            <p:nvPr/>
          </p:nvSpPr>
          <p:spPr>
            <a:xfrm>
              <a:off x="-2195375" y="-850500"/>
              <a:ext cx="337000" cy="335550"/>
            </a:xfrm>
            <a:custGeom>
              <a:rect b="b" l="l" r="r" t="t"/>
              <a:pathLst>
                <a:path extrusionOk="0" h="13422" w="13480">
                  <a:moveTo>
                    <a:pt x="5523" y="0"/>
                  </a:moveTo>
                  <a:cubicBezTo>
                    <a:pt x="5511" y="0"/>
                    <a:pt x="5498" y="4"/>
                    <a:pt x="5485" y="12"/>
                  </a:cubicBezTo>
                  <a:cubicBezTo>
                    <a:pt x="3079" y="1486"/>
                    <a:pt x="544" y="3998"/>
                    <a:pt x="321" y="6972"/>
                  </a:cubicBezTo>
                  <a:cubicBezTo>
                    <a:pt x="128" y="9525"/>
                    <a:pt x="1728" y="12070"/>
                    <a:pt x="4110" y="13001"/>
                  </a:cubicBezTo>
                  <a:cubicBezTo>
                    <a:pt x="4839" y="13286"/>
                    <a:pt x="5612" y="13422"/>
                    <a:pt x="6384" y="13422"/>
                  </a:cubicBezTo>
                  <a:cubicBezTo>
                    <a:pt x="8313" y="13422"/>
                    <a:pt x="10238" y="12570"/>
                    <a:pt x="11459" y="11045"/>
                  </a:cubicBezTo>
                  <a:cubicBezTo>
                    <a:pt x="13074" y="9031"/>
                    <a:pt x="13480" y="5969"/>
                    <a:pt x="12229" y="3669"/>
                  </a:cubicBezTo>
                  <a:cubicBezTo>
                    <a:pt x="11409" y="2162"/>
                    <a:pt x="10004" y="1492"/>
                    <a:pt x="8541" y="1492"/>
                  </a:cubicBezTo>
                  <a:cubicBezTo>
                    <a:pt x="7157" y="1492"/>
                    <a:pt x="5721" y="2092"/>
                    <a:pt x="4682" y="3147"/>
                  </a:cubicBezTo>
                  <a:cubicBezTo>
                    <a:pt x="4609" y="3220"/>
                    <a:pt x="4676" y="3318"/>
                    <a:pt x="4756" y="3318"/>
                  </a:cubicBezTo>
                  <a:cubicBezTo>
                    <a:pt x="4779" y="3318"/>
                    <a:pt x="4803" y="3310"/>
                    <a:pt x="4825" y="3291"/>
                  </a:cubicBezTo>
                  <a:cubicBezTo>
                    <a:pt x="5890" y="2374"/>
                    <a:pt x="7145" y="1695"/>
                    <a:pt x="8489" y="1695"/>
                  </a:cubicBezTo>
                  <a:cubicBezTo>
                    <a:pt x="8977" y="1695"/>
                    <a:pt x="9476" y="1785"/>
                    <a:pt x="9982" y="1984"/>
                  </a:cubicBezTo>
                  <a:cubicBezTo>
                    <a:pt x="11711" y="2667"/>
                    <a:pt x="12499" y="4494"/>
                    <a:pt x="12588" y="6257"/>
                  </a:cubicBezTo>
                  <a:cubicBezTo>
                    <a:pt x="12748" y="9413"/>
                    <a:pt x="10650" y="12334"/>
                    <a:pt x="7498" y="12917"/>
                  </a:cubicBezTo>
                  <a:cubicBezTo>
                    <a:pt x="7134" y="12985"/>
                    <a:pt x="6771" y="13018"/>
                    <a:pt x="6413" y="13018"/>
                  </a:cubicBezTo>
                  <a:cubicBezTo>
                    <a:pt x="3706" y="13018"/>
                    <a:pt x="1301" y="11146"/>
                    <a:pt x="724" y="8389"/>
                  </a:cubicBezTo>
                  <a:cubicBezTo>
                    <a:pt x="1" y="4932"/>
                    <a:pt x="2838" y="1824"/>
                    <a:pt x="5560" y="140"/>
                  </a:cubicBezTo>
                  <a:cubicBezTo>
                    <a:pt x="5630" y="99"/>
                    <a:pt x="5588" y="0"/>
                    <a:pt x="552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23"/>
            <p:cNvSpPr/>
            <p:nvPr/>
          </p:nvSpPr>
          <p:spPr>
            <a:xfrm>
              <a:off x="-1482325" y="-396575"/>
              <a:ext cx="432875" cy="1472500"/>
            </a:xfrm>
            <a:custGeom>
              <a:rect b="b" l="l" r="r" t="t"/>
              <a:pathLst>
                <a:path extrusionOk="0" h="58900" w="17315">
                  <a:moveTo>
                    <a:pt x="6927" y="1"/>
                  </a:moveTo>
                  <a:cubicBezTo>
                    <a:pt x="4931" y="1"/>
                    <a:pt x="2810" y="1230"/>
                    <a:pt x="2022" y="4235"/>
                  </a:cubicBezTo>
                  <a:cubicBezTo>
                    <a:pt x="0" y="11932"/>
                    <a:pt x="3382" y="26739"/>
                    <a:pt x="3182" y="28590"/>
                  </a:cubicBezTo>
                  <a:cubicBezTo>
                    <a:pt x="2977" y="30439"/>
                    <a:pt x="7900" y="55296"/>
                    <a:pt x="7812" y="55742"/>
                  </a:cubicBezTo>
                  <a:cubicBezTo>
                    <a:pt x="7812" y="55742"/>
                    <a:pt x="6540" y="56402"/>
                    <a:pt x="5392" y="57107"/>
                  </a:cubicBezTo>
                  <a:cubicBezTo>
                    <a:pt x="4352" y="57747"/>
                    <a:pt x="3421" y="58432"/>
                    <a:pt x="3623" y="58700"/>
                  </a:cubicBezTo>
                  <a:cubicBezTo>
                    <a:pt x="3731" y="58841"/>
                    <a:pt x="4362" y="58899"/>
                    <a:pt x="5252" y="58899"/>
                  </a:cubicBezTo>
                  <a:cubicBezTo>
                    <a:pt x="7943" y="58899"/>
                    <a:pt x="13006" y="58365"/>
                    <a:pt x="13220" y="57936"/>
                  </a:cubicBezTo>
                  <a:cubicBezTo>
                    <a:pt x="13403" y="57563"/>
                    <a:pt x="13177" y="56821"/>
                    <a:pt x="13085" y="56035"/>
                  </a:cubicBezTo>
                  <a:cubicBezTo>
                    <a:pt x="13040" y="55622"/>
                    <a:pt x="13027" y="55197"/>
                    <a:pt x="13129" y="54811"/>
                  </a:cubicBezTo>
                  <a:cubicBezTo>
                    <a:pt x="17314" y="39246"/>
                    <a:pt x="11472" y="28537"/>
                    <a:pt x="11608" y="26945"/>
                  </a:cubicBezTo>
                  <a:cubicBezTo>
                    <a:pt x="11750" y="25351"/>
                    <a:pt x="15433" y="11868"/>
                    <a:pt x="10782" y="2196"/>
                  </a:cubicBezTo>
                  <a:cubicBezTo>
                    <a:pt x="10127" y="834"/>
                    <a:pt x="8570" y="1"/>
                    <a:pt x="692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23"/>
            <p:cNvSpPr/>
            <p:nvPr/>
          </p:nvSpPr>
          <p:spPr>
            <a:xfrm>
              <a:off x="-1396800" y="1004300"/>
              <a:ext cx="249550" cy="71625"/>
            </a:xfrm>
            <a:custGeom>
              <a:rect b="b" l="l" r="r" t="t"/>
              <a:pathLst>
                <a:path extrusionOk="0" h="2865" w="9982">
                  <a:moveTo>
                    <a:pt x="9664" y="0"/>
                  </a:moveTo>
                  <a:cubicBezTo>
                    <a:pt x="8639" y="514"/>
                    <a:pt x="4446" y="1773"/>
                    <a:pt x="2687" y="1773"/>
                  </a:cubicBezTo>
                  <a:cubicBezTo>
                    <a:pt x="2233" y="1773"/>
                    <a:pt x="1941" y="1689"/>
                    <a:pt x="1908" y="1486"/>
                  </a:cubicBezTo>
                  <a:cubicBezTo>
                    <a:pt x="1889" y="1354"/>
                    <a:pt x="1914" y="1212"/>
                    <a:pt x="1972" y="1072"/>
                  </a:cubicBezTo>
                  <a:lnTo>
                    <a:pt x="1972" y="1072"/>
                  </a:lnTo>
                  <a:cubicBezTo>
                    <a:pt x="931" y="1712"/>
                    <a:pt x="0" y="2397"/>
                    <a:pt x="202" y="2665"/>
                  </a:cubicBezTo>
                  <a:cubicBezTo>
                    <a:pt x="310" y="2806"/>
                    <a:pt x="941" y="2864"/>
                    <a:pt x="1831" y="2864"/>
                  </a:cubicBezTo>
                  <a:cubicBezTo>
                    <a:pt x="4522" y="2864"/>
                    <a:pt x="9585" y="2330"/>
                    <a:pt x="9799" y="1901"/>
                  </a:cubicBezTo>
                  <a:cubicBezTo>
                    <a:pt x="9982" y="1528"/>
                    <a:pt x="9756" y="786"/>
                    <a:pt x="96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23"/>
            <p:cNvSpPr/>
            <p:nvPr/>
          </p:nvSpPr>
          <p:spPr>
            <a:xfrm>
              <a:off x="-1493375" y="-417650"/>
              <a:ext cx="437450" cy="1325325"/>
            </a:xfrm>
            <a:custGeom>
              <a:rect b="b" l="l" r="r" t="t"/>
              <a:pathLst>
                <a:path extrusionOk="0" h="53013" w="17498">
                  <a:moveTo>
                    <a:pt x="6961" y="0"/>
                  </a:moveTo>
                  <a:cubicBezTo>
                    <a:pt x="4661" y="0"/>
                    <a:pt x="2428" y="1591"/>
                    <a:pt x="1538" y="4949"/>
                  </a:cubicBezTo>
                  <a:cubicBezTo>
                    <a:pt x="1" y="10752"/>
                    <a:pt x="1867" y="23522"/>
                    <a:pt x="2401" y="27544"/>
                  </a:cubicBezTo>
                  <a:cubicBezTo>
                    <a:pt x="2935" y="31568"/>
                    <a:pt x="3357" y="52597"/>
                    <a:pt x="3357" y="52597"/>
                  </a:cubicBezTo>
                  <a:cubicBezTo>
                    <a:pt x="5000" y="52900"/>
                    <a:pt x="6710" y="53013"/>
                    <a:pt x="8343" y="53013"/>
                  </a:cubicBezTo>
                  <a:cubicBezTo>
                    <a:pt x="13065" y="53013"/>
                    <a:pt x="17149" y="52070"/>
                    <a:pt x="17149" y="52070"/>
                  </a:cubicBezTo>
                  <a:cubicBezTo>
                    <a:pt x="17497" y="46627"/>
                    <a:pt x="13081" y="28161"/>
                    <a:pt x="13273" y="27252"/>
                  </a:cubicBezTo>
                  <a:cubicBezTo>
                    <a:pt x="15402" y="17099"/>
                    <a:pt x="14537" y="6257"/>
                    <a:pt x="11595" y="2459"/>
                  </a:cubicBezTo>
                  <a:cubicBezTo>
                    <a:pt x="10344" y="843"/>
                    <a:pt x="8635" y="0"/>
                    <a:pt x="696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23"/>
            <p:cNvSpPr/>
            <p:nvPr/>
          </p:nvSpPr>
          <p:spPr>
            <a:xfrm>
              <a:off x="-1919275" y="-435875"/>
              <a:ext cx="682450" cy="1543250"/>
            </a:xfrm>
            <a:custGeom>
              <a:rect b="b" l="l" r="r" t="t"/>
              <a:pathLst>
                <a:path extrusionOk="0" h="61730" w="27298">
                  <a:moveTo>
                    <a:pt x="18304" y="0"/>
                  </a:moveTo>
                  <a:cubicBezTo>
                    <a:pt x="16207" y="0"/>
                    <a:pt x="13968" y="1356"/>
                    <a:pt x="13367" y="4591"/>
                  </a:cubicBezTo>
                  <a:cubicBezTo>
                    <a:pt x="11908" y="12416"/>
                    <a:pt x="8160" y="27989"/>
                    <a:pt x="7889" y="29831"/>
                  </a:cubicBezTo>
                  <a:cubicBezTo>
                    <a:pt x="7458" y="32752"/>
                    <a:pt x="5068" y="57577"/>
                    <a:pt x="5013" y="58029"/>
                  </a:cubicBezTo>
                  <a:cubicBezTo>
                    <a:pt x="5013" y="58029"/>
                    <a:pt x="2964" y="59117"/>
                    <a:pt x="1870" y="59901"/>
                  </a:cubicBezTo>
                  <a:cubicBezTo>
                    <a:pt x="879" y="60618"/>
                    <a:pt x="1" y="61368"/>
                    <a:pt x="221" y="61619"/>
                  </a:cubicBezTo>
                  <a:cubicBezTo>
                    <a:pt x="289" y="61696"/>
                    <a:pt x="548" y="61730"/>
                    <a:pt x="942" y="61730"/>
                  </a:cubicBezTo>
                  <a:cubicBezTo>
                    <a:pt x="3288" y="61730"/>
                    <a:pt x="10420" y="60532"/>
                    <a:pt x="10627" y="60027"/>
                  </a:cubicBezTo>
                  <a:cubicBezTo>
                    <a:pt x="10781" y="59641"/>
                    <a:pt x="10503" y="58916"/>
                    <a:pt x="10355" y="58141"/>
                  </a:cubicBezTo>
                  <a:cubicBezTo>
                    <a:pt x="10280" y="57733"/>
                    <a:pt x="10086" y="57248"/>
                    <a:pt x="10310" y="56917"/>
                  </a:cubicBezTo>
                  <a:cubicBezTo>
                    <a:pt x="19373" y="43578"/>
                    <a:pt x="16839" y="30841"/>
                    <a:pt x="16860" y="29241"/>
                  </a:cubicBezTo>
                  <a:cubicBezTo>
                    <a:pt x="16886" y="27643"/>
                    <a:pt x="27298" y="11231"/>
                    <a:pt x="21956" y="1923"/>
                  </a:cubicBezTo>
                  <a:cubicBezTo>
                    <a:pt x="21258" y="707"/>
                    <a:pt x="19818" y="0"/>
                    <a:pt x="1830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23"/>
            <p:cNvSpPr/>
            <p:nvPr/>
          </p:nvSpPr>
          <p:spPr>
            <a:xfrm>
              <a:off x="-1919275" y="1017650"/>
              <a:ext cx="269575" cy="89725"/>
            </a:xfrm>
            <a:custGeom>
              <a:rect b="b" l="l" r="r" t="t"/>
              <a:pathLst>
                <a:path extrusionOk="0" h="3589" w="10783">
                  <a:moveTo>
                    <a:pt x="10355" y="0"/>
                  </a:moveTo>
                  <a:cubicBezTo>
                    <a:pt x="9318" y="617"/>
                    <a:pt x="4217" y="2408"/>
                    <a:pt x="2441" y="2408"/>
                  </a:cubicBezTo>
                  <a:cubicBezTo>
                    <a:pt x="2094" y="2408"/>
                    <a:pt x="1874" y="2340"/>
                    <a:pt x="1837" y="2181"/>
                  </a:cubicBezTo>
                  <a:cubicBezTo>
                    <a:pt x="1809" y="2049"/>
                    <a:pt x="1824" y="1905"/>
                    <a:pt x="1870" y="1760"/>
                  </a:cubicBezTo>
                  <a:lnTo>
                    <a:pt x="1870" y="1760"/>
                  </a:lnTo>
                  <a:cubicBezTo>
                    <a:pt x="879" y="2477"/>
                    <a:pt x="1" y="3227"/>
                    <a:pt x="222" y="3478"/>
                  </a:cubicBezTo>
                  <a:cubicBezTo>
                    <a:pt x="290" y="3555"/>
                    <a:pt x="549" y="3589"/>
                    <a:pt x="943" y="3589"/>
                  </a:cubicBezTo>
                  <a:cubicBezTo>
                    <a:pt x="3288" y="3589"/>
                    <a:pt x="10421" y="2391"/>
                    <a:pt x="10627" y="1886"/>
                  </a:cubicBezTo>
                  <a:cubicBezTo>
                    <a:pt x="10783" y="1500"/>
                    <a:pt x="10503" y="775"/>
                    <a:pt x="1035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23"/>
            <p:cNvSpPr/>
            <p:nvPr/>
          </p:nvSpPr>
          <p:spPr>
            <a:xfrm>
              <a:off x="-1802950" y="-447025"/>
              <a:ext cx="550450" cy="1371400"/>
            </a:xfrm>
            <a:custGeom>
              <a:rect b="b" l="l" r="r" t="t"/>
              <a:pathLst>
                <a:path extrusionOk="0" h="54856" w="22018">
                  <a:moveTo>
                    <a:pt x="13903" y="0"/>
                  </a:moveTo>
                  <a:cubicBezTo>
                    <a:pt x="11917" y="0"/>
                    <a:pt x="9941" y="1418"/>
                    <a:pt x="8635" y="3867"/>
                  </a:cubicBezTo>
                  <a:cubicBezTo>
                    <a:pt x="7550" y="5899"/>
                    <a:pt x="2981" y="26733"/>
                    <a:pt x="2784" y="29550"/>
                  </a:cubicBezTo>
                  <a:cubicBezTo>
                    <a:pt x="2544" y="32975"/>
                    <a:pt x="0" y="54177"/>
                    <a:pt x="0" y="54177"/>
                  </a:cubicBezTo>
                  <a:cubicBezTo>
                    <a:pt x="1833" y="54675"/>
                    <a:pt x="3569" y="54856"/>
                    <a:pt x="5122" y="54856"/>
                  </a:cubicBezTo>
                  <a:cubicBezTo>
                    <a:pt x="9200" y="54856"/>
                    <a:pt x="12017" y="53612"/>
                    <a:pt x="12017" y="53612"/>
                  </a:cubicBezTo>
                  <a:cubicBezTo>
                    <a:pt x="15547" y="40255"/>
                    <a:pt x="12643" y="30795"/>
                    <a:pt x="12824" y="29399"/>
                  </a:cubicBezTo>
                  <a:cubicBezTo>
                    <a:pt x="13005" y="28001"/>
                    <a:pt x="22018" y="16093"/>
                    <a:pt x="20210" y="7807"/>
                  </a:cubicBezTo>
                  <a:cubicBezTo>
                    <a:pt x="19016" y="2332"/>
                    <a:pt x="16451" y="0"/>
                    <a:pt x="1390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23"/>
            <p:cNvSpPr/>
            <p:nvPr/>
          </p:nvSpPr>
          <p:spPr>
            <a:xfrm>
              <a:off x="-1442925" y="-256600"/>
              <a:ext cx="226350" cy="477450"/>
            </a:xfrm>
            <a:custGeom>
              <a:rect b="b" l="l" r="r" t="t"/>
              <a:pathLst>
                <a:path extrusionOk="0" h="19098" w="9054">
                  <a:moveTo>
                    <a:pt x="8949" y="1"/>
                  </a:moveTo>
                  <a:cubicBezTo>
                    <a:pt x="8928" y="1"/>
                    <a:pt x="8908" y="13"/>
                    <a:pt x="8904" y="39"/>
                  </a:cubicBezTo>
                  <a:cubicBezTo>
                    <a:pt x="8672" y="1697"/>
                    <a:pt x="8492" y="3381"/>
                    <a:pt x="7990" y="4987"/>
                  </a:cubicBezTo>
                  <a:cubicBezTo>
                    <a:pt x="7431" y="6773"/>
                    <a:pt x="6445" y="8078"/>
                    <a:pt x="5324" y="9540"/>
                  </a:cubicBezTo>
                  <a:cubicBezTo>
                    <a:pt x="4317" y="10854"/>
                    <a:pt x="3618" y="12361"/>
                    <a:pt x="2836" y="13813"/>
                  </a:cubicBezTo>
                  <a:cubicBezTo>
                    <a:pt x="1896" y="15561"/>
                    <a:pt x="914" y="17286"/>
                    <a:pt x="12" y="19055"/>
                  </a:cubicBezTo>
                  <a:cubicBezTo>
                    <a:pt x="0" y="19078"/>
                    <a:pt x="19" y="19098"/>
                    <a:pt x="39" y="19098"/>
                  </a:cubicBezTo>
                  <a:cubicBezTo>
                    <a:pt x="48" y="19098"/>
                    <a:pt x="56" y="19094"/>
                    <a:pt x="63" y="19085"/>
                  </a:cubicBezTo>
                  <a:cubicBezTo>
                    <a:pt x="2119" y="15655"/>
                    <a:pt x="3819" y="12008"/>
                    <a:pt x="6315" y="8870"/>
                  </a:cubicBezTo>
                  <a:cubicBezTo>
                    <a:pt x="8305" y="6368"/>
                    <a:pt x="9054" y="3209"/>
                    <a:pt x="9007" y="53"/>
                  </a:cubicBezTo>
                  <a:cubicBezTo>
                    <a:pt x="9007" y="21"/>
                    <a:pt x="8977" y="1"/>
                    <a:pt x="89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23"/>
            <p:cNvSpPr/>
            <p:nvPr/>
          </p:nvSpPr>
          <p:spPr>
            <a:xfrm>
              <a:off x="-1401050" y="182900"/>
              <a:ext cx="48750" cy="688175"/>
            </a:xfrm>
            <a:custGeom>
              <a:rect b="b" l="l" r="r" t="t"/>
              <a:pathLst>
                <a:path extrusionOk="0" h="27527" w="1950">
                  <a:moveTo>
                    <a:pt x="48" y="1"/>
                  </a:moveTo>
                  <a:cubicBezTo>
                    <a:pt x="25" y="1"/>
                    <a:pt x="1" y="20"/>
                    <a:pt x="5" y="49"/>
                  </a:cubicBezTo>
                  <a:cubicBezTo>
                    <a:pt x="1544" y="9100"/>
                    <a:pt x="1581" y="18304"/>
                    <a:pt x="1804" y="27458"/>
                  </a:cubicBezTo>
                  <a:cubicBezTo>
                    <a:pt x="1806" y="27504"/>
                    <a:pt x="1842" y="27527"/>
                    <a:pt x="1878" y="27527"/>
                  </a:cubicBezTo>
                  <a:cubicBezTo>
                    <a:pt x="1913" y="27527"/>
                    <a:pt x="1948" y="27504"/>
                    <a:pt x="1946" y="27458"/>
                  </a:cubicBezTo>
                  <a:cubicBezTo>
                    <a:pt x="1741" y="18325"/>
                    <a:pt x="1949" y="9016"/>
                    <a:pt x="80" y="28"/>
                  </a:cubicBezTo>
                  <a:cubicBezTo>
                    <a:pt x="76" y="9"/>
                    <a:pt x="62" y="1"/>
                    <a:pt x="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23"/>
            <p:cNvSpPr/>
            <p:nvPr/>
          </p:nvSpPr>
          <p:spPr>
            <a:xfrm>
              <a:off x="-1713175" y="-359100"/>
              <a:ext cx="227850" cy="1245375"/>
            </a:xfrm>
            <a:custGeom>
              <a:rect b="b" l="l" r="r" t="t"/>
              <a:pathLst>
                <a:path extrusionOk="0" h="49815" w="9114">
                  <a:moveTo>
                    <a:pt x="9078" y="0"/>
                  </a:moveTo>
                  <a:cubicBezTo>
                    <a:pt x="9066" y="0"/>
                    <a:pt x="9055" y="7"/>
                    <a:pt x="9052" y="22"/>
                  </a:cubicBezTo>
                  <a:cubicBezTo>
                    <a:pt x="7742" y="4126"/>
                    <a:pt x="6552" y="8268"/>
                    <a:pt x="5321" y="12395"/>
                  </a:cubicBezTo>
                  <a:cubicBezTo>
                    <a:pt x="4113" y="16443"/>
                    <a:pt x="2704" y="20505"/>
                    <a:pt x="2003" y="24680"/>
                  </a:cubicBezTo>
                  <a:cubicBezTo>
                    <a:pt x="1336" y="28665"/>
                    <a:pt x="1228" y="32770"/>
                    <a:pt x="933" y="36795"/>
                  </a:cubicBezTo>
                  <a:cubicBezTo>
                    <a:pt x="617" y="41107"/>
                    <a:pt x="282" y="45418"/>
                    <a:pt x="4" y="49731"/>
                  </a:cubicBezTo>
                  <a:cubicBezTo>
                    <a:pt x="0" y="49787"/>
                    <a:pt x="41" y="49815"/>
                    <a:pt x="85" y="49815"/>
                  </a:cubicBezTo>
                  <a:cubicBezTo>
                    <a:pt x="129" y="49815"/>
                    <a:pt x="174" y="49786"/>
                    <a:pt x="179" y="49731"/>
                  </a:cubicBezTo>
                  <a:cubicBezTo>
                    <a:pt x="534" y="45423"/>
                    <a:pt x="831" y="41107"/>
                    <a:pt x="1149" y="36795"/>
                  </a:cubicBezTo>
                  <a:cubicBezTo>
                    <a:pt x="1452" y="32652"/>
                    <a:pt x="1482" y="28373"/>
                    <a:pt x="2250" y="24283"/>
                  </a:cubicBezTo>
                  <a:cubicBezTo>
                    <a:pt x="3004" y="20268"/>
                    <a:pt x="4345" y="16358"/>
                    <a:pt x="5497" y="12443"/>
                  </a:cubicBezTo>
                  <a:cubicBezTo>
                    <a:pt x="6714" y="8313"/>
                    <a:pt x="7970" y="4192"/>
                    <a:pt x="9108" y="37"/>
                  </a:cubicBezTo>
                  <a:cubicBezTo>
                    <a:pt x="9114" y="15"/>
                    <a:pt x="9096" y="0"/>
                    <a:pt x="90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23"/>
            <p:cNvSpPr/>
            <p:nvPr/>
          </p:nvSpPr>
          <p:spPr>
            <a:xfrm>
              <a:off x="-1815300" y="-929350"/>
              <a:ext cx="487550" cy="515575"/>
            </a:xfrm>
            <a:custGeom>
              <a:rect b="b" l="l" r="r" t="t"/>
              <a:pathLst>
                <a:path extrusionOk="0" h="20623" w="19502">
                  <a:moveTo>
                    <a:pt x="15348" y="0"/>
                  </a:moveTo>
                  <a:cubicBezTo>
                    <a:pt x="13781" y="0"/>
                    <a:pt x="12189" y="1255"/>
                    <a:pt x="12135" y="3143"/>
                  </a:cubicBezTo>
                  <a:cubicBezTo>
                    <a:pt x="12014" y="7513"/>
                    <a:pt x="11821" y="13599"/>
                    <a:pt x="11649" y="13936"/>
                  </a:cubicBezTo>
                  <a:cubicBezTo>
                    <a:pt x="11342" y="14530"/>
                    <a:pt x="1847" y="15431"/>
                    <a:pt x="924" y="16490"/>
                  </a:cubicBezTo>
                  <a:cubicBezTo>
                    <a:pt x="1" y="17551"/>
                    <a:pt x="382" y="19935"/>
                    <a:pt x="1994" y="20490"/>
                  </a:cubicBezTo>
                  <a:cubicBezTo>
                    <a:pt x="2253" y="20579"/>
                    <a:pt x="2834" y="20623"/>
                    <a:pt x="3630" y="20623"/>
                  </a:cubicBezTo>
                  <a:cubicBezTo>
                    <a:pt x="7788" y="20623"/>
                    <a:pt x="17807" y="19440"/>
                    <a:pt x="18406" y="17384"/>
                  </a:cubicBezTo>
                  <a:cubicBezTo>
                    <a:pt x="18928" y="15594"/>
                    <a:pt x="19501" y="9786"/>
                    <a:pt x="18304" y="2962"/>
                  </a:cubicBezTo>
                  <a:cubicBezTo>
                    <a:pt x="17937" y="868"/>
                    <a:pt x="16652" y="0"/>
                    <a:pt x="1534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23"/>
            <p:cNvSpPr/>
            <p:nvPr/>
          </p:nvSpPr>
          <p:spPr>
            <a:xfrm>
              <a:off x="-1951225" y="-541700"/>
              <a:ext cx="219800" cy="127900"/>
            </a:xfrm>
            <a:custGeom>
              <a:rect b="b" l="l" r="r" t="t"/>
              <a:pathLst>
                <a:path extrusionOk="0" h="5116" w="8792">
                  <a:moveTo>
                    <a:pt x="3926" y="0"/>
                  </a:moveTo>
                  <a:cubicBezTo>
                    <a:pt x="2130" y="0"/>
                    <a:pt x="215" y="1860"/>
                    <a:pt x="50" y="2126"/>
                  </a:cubicBezTo>
                  <a:cubicBezTo>
                    <a:pt x="1" y="2207"/>
                    <a:pt x="35" y="2345"/>
                    <a:pt x="119" y="2503"/>
                  </a:cubicBezTo>
                  <a:cubicBezTo>
                    <a:pt x="134" y="2539"/>
                    <a:pt x="153" y="2574"/>
                    <a:pt x="177" y="2607"/>
                  </a:cubicBezTo>
                  <a:cubicBezTo>
                    <a:pt x="270" y="2759"/>
                    <a:pt x="381" y="2901"/>
                    <a:pt x="504" y="3032"/>
                  </a:cubicBezTo>
                  <a:cubicBezTo>
                    <a:pt x="529" y="3060"/>
                    <a:pt x="555" y="3087"/>
                    <a:pt x="581" y="3114"/>
                  </a:cubicBezTo>
                  <a:cubicBezTo>
                    <a:pt x="712" y="3252"/>
                    <a:pt x="854" y="3379"/>
                    <a:pt x="1006" y="3492"/>
                  </a:cubicBezTo>
                  <a:cubicBezTo>
                    <a:pt x="1044" y="3518"/>
                    <a:pt x="1078" y="3542"/>
                    <a:pt x="1111" y="3567"/>
                  </a:cubicBezTo>
                  <a:cubicBezTo>
                    <a:pt x="1274" y="3668"/>
                    <a:pt x="1421" y="3731"/>
                    <a:pt x="1537" y="3731"/>
                  </a:cubicBezTo>
                  <a:cubicBezTo>
                    <a:pt x="1563" y="3731"/>
                    <a:pt x="1587" y="3728"/>
                    <a:pt x="1610" y="3721"/>
                  </a:cubicBezTo>
                  <a:cubicBezTo>
                    <a:pt x="2060" y="3592"/>
                    <a:pt x="2995" y="3089"/>
                    <a:pt x="3572" y="3089"/>
                  </a:cubicBezTo>
                  <a:cubicBezTo>
                    <a:pt x="3660" y="3089"/>
                    <a:pt x="3741" y="3100"/>
                    <a:pt x="3809" y="3127"/>
                  </a:cubicBezTo>
                  <a:cubicBezTo>
                    <a:pt x="4778" y="3509"/>
                    <a:pt x="5056" y="4197"/>
                    <a:pt x="5879" y="4654"/>
                  </a:cubicBezTo>
                  <a:cubicBezTo>
                    <a:pt x="6537" y="5020"/>
                    <a:pt x="7166" y="5116"/>
                    <a:pt x="7678" y="5116"/>
                  </a:cubicBezTo>
                  <a:cubicBezTo>
                    <a:pt x="8210" y="5116"/>
                    <a:pt x="8615" y="5012"/>
                    <a:pt x="8791" y="5002"/>
                  </a:cubicBezTo>
                  <a:cubicBezTo>
                    <a:pt x="8791" y="5002"/>
                    <a:pt x="7982" y="476"/>
                    <a:pt x="7815" y="404"/>
                  </a:cubicBezTo>
                  <a:cubicBezTo>
                    <a:pt x="7654" y="335"/>
                    <a:pt x="5235" y="158"/>
                    <a:pt x="4255" y="22"/>
                  </a:cubicBezTo>
                  <a:cubicBezTo>
                    <a:pt x="4146" y="7"/>
                    <a:pt x="4037" y="0"/>
                    <a:pt x="392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23"/>
            <p:cNvSpPr/>
            <p:nvPr/>
          </p:nvSpPr>
          <p:spPr>
            <a:xfrm>
              <a:off x="-1948250" y="-515350"/>
              <a:ext cx="51975" cy="38825"/>
            </a:xfrm>
            <a:custGeom>
              <a:rect b="b" l="l" r="r" t="t"/>
              <a:pathLst>
                <a:path extrusionOk="0" h="1553" w="2079">
                  <a:moveTo>
                    <a:pt x="2013" y="1"/>
                  </a:moveTo>
                  <a:cubicBezTo>
                    <a:pt x="2008" y="1"/>
                    <a:pt x="2003" y="2"/>
                    <a:pt x="1998" y="4"/>
                  </a:cubicBezTo>
                  <a:cubicBezTo>
                    <a:pt x="1253" y="394"/>
                    <a:pt x="579" y="845"/>
                    <a:pt x="0" y="1449"/>
                  </a:cubicBezTo>
                  <a:cubicBezTo>
                    <a:pt x="17" y="1485"/>
                    <a:pt x="36" y="1520"/>
                    <a:pt x="60" y="1553"/>
                  </a:cubicBezTo>
                  <a:cubicBezTo>
                    <a:pt x="702" y="1045"/>
                    <a:pt x="1354" y="530"/>
                    <a:pt x="2043" y="82"/>
                  </a:cubicBezTo>
                  <a:cubicBezTo>
                    <a:pt x="2079" y="59"/>
                    <a:pt x="2052" y="1"/>
                    <a:pt x="201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23"/>
            <p:cNvSpPr/>
            <p:nvPr/>
          </p:nvSpPr>
          <p:spPr>
            <a:xfrm>
              <a:off x="-1938650" y="-502300"/>
              <a:ext cx="52075" cy="38450"/>
            </a:xfrm>
            <a:custGeom>
              <a:rect b="b" l="l" r="r" t="t"/>
              <a:pathLst>
                <a:path extrusionOk="0" h="1538" w="2083">
                  <a:moveTo>
                    <a:pt x="2022" y="0"/>
                  </a:moveTo>
                  <a:cubicBezTo>
                    <a:pt x="2017" y="0"/>
                    <a:pt x="2011" y="1"/>
                    <a:pt x="2006" y="4"/>
                  </a:cubicBezTo>
                  <a:cubicBezTo>
                    <a:pt x="1252" y="390"/>
                    <a:pt x="581" y="847"/>
                    <a:pt x="1" y="1456"/>
                  </a:cubicBezTo>
                  <a:cubicBezTo>
                    <a:pt x="26" y="1484"/>
                    <a:pt x="52" y="1511"/>
                    <a:pt x="78" y="1538"/>
                  </a:cubicBezTo>
                  <a:cubicBezTo>
                    <a:pt x="720" y="1034"/>
                    <a:pt x="1365" y="528"/>
                    <a:pt x="2046" y="80"/>
                  </a:cubicBezTo>
                  <a:cubicBezTo>
                    <a:pt x="2083" y="57"/>
                    <a:pt x="2058" y="0"/>
                    <a:pt x="202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23"/>
            <p:cNvSpPr/>
            <p:nvPr/>
          </p:nvSpPr>
          <p:spPr>
            <a:xfrm>
              <a:off x="-1926075" y="-489425"/>
              <a:ext cx="50725" cy="36925"/>
            </a:xfrm>
            <a:custGeom>
              <a:rect b="b" l="l" r="r" t="t"/>
              <a:pathLst>
                <a:path extrusionOk="0" h="1477" w="2029">
                  <a:moveTo>
                    <a:pt x="1971" y="0"/>
                  </a:moveTo>
                  <a:cubicBezTo>
                    <a:pt x="1966" y="0"/>
                    <a:pt x="1960" y="2"/>
                    <a:pt x="1953" y="5"/>
                  </a:cubicBezTo>
                  <a:cubicBezTo>
                    <a:pt x="1225" y="378"/>
                    <a:pt x="571" y="818"/>
                    <a:pt x="0" y="1401"/>
                  </a:cubicBezTo>
                  <a:cubicBezTo>
                    <a:pt x="39" y="1427"/>
                    <a:pt x="72" y="1451"/>
                    <a:pt x="107" y="1476"/>
                  </a:cubicBezTo>
                  <a:cubicBezTo>
                    <a:pt x="719" y="994"/>
                    <a:pt x="1340" y="507"/>
                    <a:pt x="1994" y="82"/>
                  </a:cubicBezTo>
                  <a:cubicBezTo>
                    <a:pt x="2028" y="58"/>
                    <a:pt x="2006" y="0"/>
                    <a:pt x="197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23"/>
            <p:cNvSpPr/>
            <p:nvPr/>
          </p:nvSpPr>
          <p:spPr>
            <a:xfrm>
              <a:off x="-1867350" y="-453775"/>
              <a:ext cx="81250" cy="33150"/>
            </a:xfrm>
            <a:custGeom>
              <a:rect b="b" l="l" r="r" t="t"/>
              <a:pathLst>
                <a:path extrusionOk="0" h="1326" w="3250">
                  <a:moveTo>
                    <a:pt x="1258" y="1"/>
                  </a:moveTo>
                  <a:cubicBezTo>
                    <a:pt x="1258" y="1"/>
                    <a:pt x="432" y="100"/>
                    <a:pt x="195" y="492"/>
                  </a:cubicBezTo>
                  <a:cubicBezTo>
                    <a:pt x="1" y="812"/>
                    <a:pt x="112" y="976"/>
                    <a:pt x="493" y="976"/>
                  </a:cubicBezTo>
                  <a:cubicBezTo>
                    <a:pt x="578" y="976"/>
                    <a:pt x="677" y="968"/>
                    <a:pt x="788" y="951"/>
                  </a:cubicBezTo>
                  <a:cubicBezTo>
                    <a:pt x="866" y="940"/>
                    <a:pt x="960" y="934"/>
                    <a:pt x="1066" y="934"/>
                  </a:cubicBezTo>
                  <a:cubicBezTo>
                    <a:pt x="1782" y="934"/>
                    <a:pt x="3020" y="1175"/>
                    <a:pt x="3247" y="1324"/>
                  </a:cubicBezTo>
                  <a:lnTo>
                    <a:pt x="3247" y="1324"/>
                  </a:lnTo>
                  <a:lnTo>
                    <a:pt x="1258" y="1"/>
                  </a:lnTo>
                  <a:close/>
                  <a:moveTo>
                    <a:pt x="3247" y="1324"/>
                  </a:moveTo>
                  <a:lnTo>
                    <a:pt x="3250" y="1325"/>
                  </a:lnTo>
                  <a:cubicBezTo>
                    <a:pt x="3249" y="1325"/>
                    <a:pt x="3248" y="1324"/>
                    <a:pt x="3247" y="1324"/>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23"/>
            <p:cNvSpPr/>
            <p:nvPr/>
          </p:nvSpPr>
          <p:spPr>
            <a:xfrm>
              <a:off x="-1605500" y="-957825"/>
              <a:ext cx="312075" cy="524425"/>
            </a:xfrm>
            <a:custGeom>
              <a:rect b="b" l="l" r="r" t="t"/>
              <a:pathLst>
                <a:path extrusionOk="0" h="20977" w="12483">
                  <a:moveTo>
                    <a:pt x="6657" y="0"/>
                  </a:moveTo>
                  <a:cubicBezTo>
                    <a:pt x="4918" y="0"/>
                    <a:pt x="3290" y="1414"/>
                    <a:pt x="3205" y="4546"/>
                  </a:cubicBezTo>
                  <a:cubicBezTo>
                    <a:pt x="3149" y="6590"/>
                    <a:pt x="3136" y="13936"/>
                    <a:pt x="3031" y="14108"/>
                  </a:cubicBezTo>
                  <a:cubicBezTo>
                    <a:pt x="2925" y="14280"/>
                    <a:pt x="1328" y="14904"/>
                    <a:pt x="664" y="15290"/>
                  </a:cubicBezTo>
                  <a:cubicBezTo>
                    <a:pt x="1" y="15675"/>
                    <a:pt x="2955" y="20028"/>
                    <a:pt x="5732" y="20956"/>
                  </a:cubicBezTo>
                  <a:cubicBezTo>
                    <a:pt x="5774" y="20970"/>
                    <a:pt x="5833" y="20977"/>
                    <a:pt x="5905" y="20977"/>
                  </a:cubicBezTo>
                  <a:cubicBezTo>
                    <a:pt x="6748" y="20977"/>
                    <a:pt x="9494" y="20065"/>
                    <a:pt x="10440" y="18946"/>
                  </a:cubicBezTo>
                  <a:cubicBezTo>
                    <a:pt x="12483" y="16532"/>
                    <a:pt x="11347" y="5113"/>
                    <a:pt x="10470" y="2921"/>
                  </a:cubicBezTo>
                  <a:cubicBezTo>
                    <a:pt x="9717" y="1037"/>
                    <a:pt x="8146" y="0"/>
                    <a:pt x="6657" y="0"/>
                  </a:cubicBezTo>
                  <a:close/>
                </a:path>
              </a:pathLst>
            </a:custGeom>
            <a:solidFill>
              <a:srgbClr val="FFE6C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23"/>
            <p:cNvSpPr/>
            <p:nvPr/>
          </p:nvSpPr>
          <p:spPr>
            <a:xfrm>
              <a:off x="-1602450" y="-620850"/>
              <a:ext cx="190975" cy="211250"/>
            </a:xfrm>
            <a:custGeom>
              <a:rect b="b" l="l" r="r" t="t"/>
              <a:pathLst>
                <a:path extrusionOk="0" h="8450" w="7639">
                  <a:moveTo>
                    <a:pt x="2440" y="1"/>
                  </a:moveTo>
                  <a:cubicBezTo>
                    <a:pt x="2159" y="1"/>
                    <a:pt x="0" y="1773"/>
                    <a:pt x="16" y="1955"/>
                  </a:cubicBezTo>
                  <a:cubicBezTo>
                    <a:pt x="316" y="5268"/>
                    <a:pt x="3991" y="8439"/>
                    <a:pt x="4385" y="8450"/>
                  </a:cubicBezTo>
                  <a:cubicBezTo>
                    <a:pt x="4386" y="8450"/>
                    <a:pt x="4387" y="8450"/>
                    <a:pt x="4388" y="8450"/>
                  </a:cubicBezTo>
                  <a:cubicBezTo>
                    <a:pt x="4792" y="8450"/>
                    <a:pt x="7639" y="6537"/>
                    <a:pt x="7455" y="6410"/>
                  </a:cubicBezTo>
                  <a:cubicBezTo>
                    <a:pt x="4720" y="4541"/>
                    <a:pt x="2670" y="67"/>
                    <a:pt x="2453" y="2"/>
                  </a:cubicBezTo>
                  <a:cubicBezTo>
                    <a:pt x="2449" y="1"/>
                    <a:pt x="2445" y="1"/>
                    <a:pt x="2440" y="1"/>
                  </a:cubicBezTo>
                  <a:close/>
                </a:path>
              </a:pathLst>
            </a:custGeom>
            <a:solidFill>
              <a:srgbClr val="FFE6C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23"/>
            <p:cNvSpPr/>
            <p:nvPr/>
          </p:nvSpPr>
          <p:spPr>
            <a:xfrm>
              <a:off x="-1531725" y="-608800"/>
              <a:ext cx="111625" cy="144000"/>
            </a:xfrm>
            <a:custGeom>
              <a:rect b="b" l="l" r="r" t="t"/>
              <a:pathLst>
                <a:path extrusionOk="0" h="5760" w="4465">
                  <a:moveTo>
                    <a:pt x="79" y="1"/>
                  </a:moveTo>
                  <a:cubicBezTo>
                    <a:pt x="41" y="1"/>
                    <a:pt x="1" y="33"/>
                    <a:pt x="19" y="75"/>
                  </a:cubicBezTo>
                  <a:cubicBezTo>
                    <a:pt x="951" y="2287"/>
                    <a:pt x="2118" y="4574"/>
                    <a:pt x="4321" y="5748"/>
                  </a:cubicBezTo>
                  <a:cubicBezTo>
                    <a:pt x="4335" y="5756"/>
                    <a:pt x="4348" y="5759"/>
                    <a:pt x="4361" y="5759"/>
                  </a:cubicBezTo>
                  <a:cubicBezTo>
                    <a:pt x="4427" y="5759"/>
                    <a:pt x="4464" y="5665"/>
                    <a:pt x="4399" y="5617"/>
                  </a:cubicBezTo>
                  <a:cubicBezTo>
                    <a:pt x="2416" y="4179"/>
                    <a:pt x="1280" y="2134"/>
                    <a:pt x="128" y="29"/>
                  </a:cubicBezTo>
                  <a:cubicBezTo>
                    <a:pt x="117" y="9"/>
                    <a:pt x="98" y="1"/>
                    <a:pt x="79" y="1"/>
                  </a:cubicBezTo>
                  <a:close/>
                </a:path>
              </a:pathLst>
            </a:custGeom>
            <a:solidFill>
              <a:srgbClr val="EFC18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23"/>
            <p:cNvSpPr/>
            <p:nvPr/>
          </p:nvSpPr>
          <p:spPr>
            <a:xfrm>
              <a:off x="-1703300" y="-1295275"/>
              <a:ext cx="296050" cy="422850"/>
            </a:xfrm>
            <a:custGeom>
              <a:rect b="b" l="l" r="r" t="t"/>
              <a:pathLst>
                <a:path extrusionOk="0" h="16914" w="11842">
                  <a:moveTo>
                    <a:pt x="6163" y="0"/>
                  </a:moveTo>
                  <a:cubicBezTo>
                    <a:pt x="4516" y="0"/>
                    <a:pt x="2856" y="355"/>
                    <a:pt x="1928" y="1231"/>
                  </a:cubicBezTo>
                  <a:cubicBezTo>
                    <a:pt x="190" y="2878"/>
                    <a:pt x="1" y="8320"/>
                    <a:pt x="824" y="10501"/>
                  </a:cubicBezTo>
                  <a:cubicBezTo>
                    <a:pt x="1439" y="12144"/>
                    <a:pt x="2932" y="12514"/>
                    <a:pt x="4151" y="12514"/>
                  </a:cubicBezTo>
                  <a:cubicBezTo>
                    <a:pt x="5150" y="12514"/>
                    <a:pt x="5966" y="12266"/>
                    <a:pt x="5966" y="12266"/>
                  </a:cubicBezTo>
                  <a:cubicBezTo>
                    <a:pt x="5966" y="12266"/>
                    <a:pt x="5967" y="12275"/>
                    <a:pt x="5967" y="12288"/>
                  </a:cubicBezTo>
                  <a:cubicBezTo>
                    <a:pt x="5969" y="12399"/>
                    <a:pt x="5975" y="12887"/>
                    <a:pt x="6032" y="13447"/>
                  </a:cubicBezTo>
                  <a:cubicBezTo>
                    <a:pt x="6057" y="13678"/>
                    <a:pt x="6084" y="13927"/>
                    <a:pt x="6129" y="14165"/>
                  </a:cubicBezTo>
                  <a:cubicBezTo>
                    <a:pt x="6131" y="14187"/>
                    <a:pt x="6136" y="14204"/>
                    <a:pt x="6139" y="14226"/>
                  </a:cubicBezTo>
                  <a:cubicBezTo>
                    <a:pt x="6213" y="14608"/>
                    <a:pt x="4543" y="16913"/>
                    <a:pt x="6291" y="16913"/>
                  </a:cubicBezTo>
                  <a:cubicBezTo>
                    <a:pt x="6365" y="16913"/>
                    <a:pt x="6445" y="16909"/>
                    <a:pt x="6532" y="16900"/>
                  </a:cubicBezTo>
                  <a:cubicBezTo>
                    <a:pt x="7786" y="16776"/>
                    <a:pt x="10967" y="14608"/>
                    <a:pt x="11066" y="14100"/>
                  </a:cubicBezTo>
                  <a:cubicBezTo>
                    <a:pt x="11235" y="13221"/>
                    <a:pt x="11195" y="10159"/>
                    <a:pt x="11272" y="9041"/>
                  </a:cubicBezTo>
                  <a:cubicBezTo>
                    <a:pt x="11410" y="7095"/>
                    <a:pt x="11841" y="2316"/>
                    <a:pt x="10696" y="1183"/>
                  </a:cubicBezTo>
                  <a:cubicBezTo>
                    <a:pt x="9987" y="482"/>
                    <a:pt x="8084" y="0"/>
                    <a:pt x="616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23"/>
            <p:cNvSpPr/>
            <p:nvPr/>
          </p:nvSpPr>
          <p:spPr>
            <a:xfrm>
              <a:off x="-1717100" y="-1157075"/>
              <a:ext cx="33225" cy="83250"/>
            </a:xfrm>
            <a:custGeom>
              <a:rect b="b" l="l" r="r" t="t"/>
              <a:pathLst>
                <a:path extrusionOk="0" h="3330" w="1329">
                  <a:moveTo>
                    <a:pt x="982" y="1"/>
                  </a:moveTo>
                  <a:cubicBezTo>
                    <a:pt x="982" y="1"/>
                    <a:pt x="1" y="3254"/>
                    <a:pt x="367" y="3318"/>
                  </a:cubicBezTo>
                  <a:cubicBezTo>
                    <a:pt x="412" y="3326"/>
                    <a:pt x="460" y="3330"/>
                    <a:pt x="509" y="3330"/>
                  </a:cubicBezTo>
                  <a:cubicBezTo>
                    <a:pt x="869" y="3330"/>
                    <a:pt x="1328" y="3146"/>
                    <a:pt x="1328" y="3146"/>
                  </a:cubicBezTo>
                  <a:lnTo>
                    <a:pt x="98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23"/>
            <p:cNvSpPr/>
            <p:nvPr/>
          </p:nvSpPr>
          <p:spPr>
            <a:xfrm>
              <a:off x="-1669950" y="-1128125"/>
              <a:ext cx="16250" cy="20000"/>
            </a:xfrm>
            <a:custGeom>
              <a:rect b="b" l="l" r="r" t="t"/>
              <a:pathLst>
                <a:path extrusionOk="0" h="800" w="650">
                  <a:moveTo>
                    <a:pt x="314" y="0"/>
                  </a:moveTo>
                  <a:cubicBezTo>
                    <a:pt x="308" y="0"/>
                    <a:pt x="301" y="0"/>
                    <a:pt x="295" y="1"/>
                  </a:cubicBezTo>
                  <a:cubicBezTo>
                    <a:pt x="125" y="14"/>
                    <a:pt x="0" y="203"/>
                    <a:pt x="18" y="424"/>
                  </a:cubicBezTo>
                  <a:cubicBezTo>
                    <a:pt x="34" y="636"/>
                    <a:pt x="175" y="799"/>
                    <a:pt x="337" y="799"/>
                  </a:cubicBezTo>
                  <a:cubicBezTo>
                    <a:pt x="344" y="799"/>
                    <a:pt x="350" y="799"/>
                    <a:pt x="356" y="799"/>
                  </a:cubicBezTo>
                  <a:cubicBezTo>
                    <a:pt x="527" y="787"/>
                    <a:pt x="650" y="597"/>
                    <a:pt x="633" y="377"/>
                  </a:cubicBezTo>
                  <a:cubicBezTo>
                    <a:pt x="616" y="163"/>
                    <a:pt x="475" y="0"/>
                    <a:pt x="31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23"/>
            <p:cNvSpPr/>
            <p:nvPr/>
          </p:nvSpPr>
          <p:spPr>
            <a:xfrm>
              <a:off x="-1678375" y="-1178375"/>
              <a:ext cx="40800" cy="20775"/>
            </a:xfrm>
            <a:custGeom>
              <a:rect b="b" l="l" r="r" t="t"/>
              <a:pathLst>
                <a:path extrusionOk="0" h="831" w="1632">
                  <a:moveTo>
                    <a:pt x="564" y="1"/>
                  </a:moveTo>
                  <a:cubicBezTo>
                    <a:pt x="292" y="1"/>
                    <a:pt x="84" y="87"/>
                    <a:pt x="50" y="236"/>
                  </a:cubicBezTo>
                  <a:cubicBezTo>
                    <a:pt x="1" y="443"/>
                    <a:pt x="304" y="690"/>
                    <a:pt x="729" y="790"/>
                  </a:cubicBezTo>
                  <a:cubicBezTo>
                    <a:pt x="848" y="817"/>
                    <a:pt x="963" y="831"/>
                    <a:pt x="1069" y="831"/>
                  </a:cubicBezTo>
                  <a:cubicBezTo>
                    <a:pt x="1341" y="831"/>
                    <a:pt x="1548" y="744"/>
                    <a:pt x="1584" y="595"/>
                  </a:cubicBezTo>
                  <a:cubicBezTo>
                    <a:pt x="1632" y="389"/>
                    <a:pt x="1329" y="142"/>
                    <a:pt x="904" y="42"/>
                  </a:cubicBezTo>
                  <a:cubicBezTo>
                    <a:pt x="785" y="14"/>
                    <a:pt x="670" y="1"/>
                    <a:pt x="56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23"/>
            <p:cNvSpPr/>
            <p:nvPr/>
          </p:nvSpPr>
          <p:spPr>
            <a:xfrm>
              <a:off x="-1673425" y="-1068950"/>
              <a:ext cx="36550" cy="21375"/>
            </a:xfrm>
            <a:custGeom>
              <a:rect b="b" l="l" r="r" t="t"/>
              <a:pathLst>
                <a:path extrusionOk="0" h="855" w="1462">
                  <a:moveTo>
                    <a:pt x="1403" y="1"/>
                  </a:moveTo>
                  <a:cubicBezTo>
                    <a:pt x="1379" y="1"/>
                    <a:pt x="1353" y="15"/>
                    <a:pt x="1344" y="45"/>
                  </a:cubicBezTo>
                  <a:cubicBezTo>
                    <a:pt x="1215" y="459"/>
                    <a:pt x="847" y="716"/>
                    <a:pt x="444" y="716"/>
                  </a:cubicBezTo>
                  <a:cubicBezTo>
                    <a:pt x="317" y="716"/>
                    <a:pt x="187" y="691"/>
                    <a:pt x="60" y="637"/>
                  </a:cubicBezTo>
                  <a:cubicBezTo>
                    <a:pt x="55" y="635"/>
                    <a:pt x="50" y="634"/>
                    <a:pt x="46" y="634"/>
                  </a:cubicBezTo>
                  <a:cubicBezTo>
                    <a:pt x="15" y="634"/>
                    <a:pt x="0" y="679"/>
                    <a:pt x="32" y="699"/>
                  </a:cubicBezTo>
                  <a:cubicBezTo>
                    <a:pt x="199" y="805"/>
                    <a:pt x="380" y="855"/>
                    <a:pt x="554" y="855"/>
                  </a:cubicBezTo>
                  <a:cubicBezTo>
                    <a:pt x="983" y="855"/>
                    <a:pt x="1376" y="554"/>
                    <a:pt x="1455" y="63"/>
                  </a:cubicBezTo>
                  <a:cubicBezTo>
                    <a:pt x="1461" y="23"/>
                    <a:pt x="1433" y="1"/>
                    <a:pt x="140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23"/>
            <p:cNvSpPr/>
            <p:nvPr/>
          </p:nvSpPr>
          <p:spPr>
            <a:xfrm>
              <a:off x="-1697025" y="-1330700"/>
              <a:ext cx="330950" cy="280550"/>
            </a:xfrm>
            <a:custGeom>
              <a:rect b="b" l="l" r="r" t="t"/>
              <a:pathLst>
                <a:path extrusionOk="0" h="11222" w="13238">
                  <a:moveTo>
                    <a:pt x="4423" y="1"/>
                  </a:moveTo>
                  <a:cubicBezTo>
                    <a:pt x="2030" y="1"/>
                    <a:pt x="503" y="1319"/>
                    <a:pt x="319" y="2363"/>
                  </a:cubicBezTo>
                  <a:cubicBezTo>
                    <a:pt x="0" y="4148"/>
                    <a:pt x="1978" y="5611"/>
                    <a:pt x="2485" y="5611"/>
                  </a:cubicBezTo>
                  <a:cubicBezTo>
                    <a:pt x="2498" y="5611"/>
                    <a:pt x="2509" y="5610"/>
                    <a:pt x="2520" y="5608"/>
                  </a:cubicBezTo>
                  <a:cubicBezTo>
                    <a:pt x="2964" y="5533"/>
                    <a:pt x="2779" y="4588"/>
                    <a:pt x="2779" y="4587"/>
                  </a:cubicBezTo>
                  <a:lnTo>
                    <a:pt x="2779" y="4587"/>
                  </a:lnTo>
                  <a:cubicBezTo>
                    <a:pt x="3784" y="7392"/>
                    <a:pt x="5863" y="8132"/>
                    <a:pt x="5863" y="8132"/>
                  </a:cubicBezTo>
                  <a:cubicBezTo>
                    <a:pt x="7089" y="10640"/>
                    <a:pt x="8754" y="11222"/>
                    <a:pt x="10186" y="11222"/>
                  </a:cubicBezTo>
                  <a:cubicBezTo>
                    <a:pt x="10465" y="11222"/>
                    <a:pt x="10734" y="11200"/>
                    <a:pt x="10990" y="11166"/>
                  </a:cubicBezTo>
                  <a:cubicBezTo>
                    <a:pt x="11874" y="11048"/>
                    <a:pt x="13238" y="6009"/>
                    <a:pt x="12376" y="3656"/>
                  </a:cubicBezTo>
                  <a:cubicBezTo>
                    <a:pt x="11651" y="1681"/>
                    <a:pt x="8513" y="1139"/>
                    <a:pt x="8513" y="1139"/>
                  </a:cubicBezTo>
                  <a:cubicBezTo>
                    <a:pt x="6979" y="318"/>
                    <a:pt x="5597" y="1"/>
                    <a:pt x="44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23"/>
            <p:cNvSpPr/>
            <p:nvPr/>
          </p:nvSpPr>
          <p:spPr>
            <a:xfrm>
              <a:off x="-1666375" y="-991450"/>
              <a:ext cx="499925" cy="668775"/>
            </a:xfrm>
            <a:custGeom>
              <a:rect b="b" l="l" r="r" t="t"/>
              <a:pathLst>
                <a:path extrusionOk="0" h="26751" w="19997">
                  <a:moveTo>
                    <a:pt x="9557" y="0"/>
                  </a:moveTo>
                  <a:cubicBezTo>
                    <a:pt x="7792" y="0"/>
                    <a:pt x="5967" y="1071"/>
                    <a:pt x="4767" y="2132"/>
                  </a:cubicBezTo>
                  <a:cubicBezTo>
                    <a:pt x="2995" y="3695"/>
                    <a:pt x="523" y="11241"/>
                    <a:pt x="368" y="12466"/>
                  </a:cubicBezTo>
                  <a:cubicBezTo>
                    <a:pt x="1" y="15359"/>
                    <a:pt x="2502" y="16894"/>
                    <a:pt x="2502" y="16894"/>
                  </a:cubicBezTo>
                  <a:lnTo>
                    <a:pt x="3338" y="25508"/>
                  </a:lnTo>
                  <a:cubicBezTo>
                    <a:pt x="3338" y="25508"/>
                    <a:pt x="5135" y="26750"/>
                    <a:pt x="8430" y="26750"/>
                  </a:cubicBezTo>
                  <a:cubicBezTo>
                    <a:pt x="10723" y="26750"/>
                    <a:pt x="13743" y="26148"/>
                    <a:pt x="17387" y="24106"/>
                  </a:cubicBezTo>
                  <a:cubicBezTo>
                    <a:pt x="17387" y="24106"/>
                    <a:pt x="19997" y="7377"/>
                    <a:pt x="11961" y="843"/>
                  </a:cubicBezTo>
                  <a:cubicBezTo>
                    <a:pt x="11222" y="243"/>
                    <a:pt x="10396" y="0"/>
                    <a:pt x="955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23"/>
            <p:cNvSpPr/>
            <p:nvPr/>
          </p:nvSpPr>
          <p:spPr>
            <a:xfrm>
              <a:off x="-1693075" y="-881075"/>
              <a:ext cx="118250" cy="518650"/>
            </a:xfrm>
            <a:custGeom>
              <a:rect b="b" l="l" r="r" t="t"/>
              <a:pathLst>
                <a:path extrusionOk="0" h="20746" w="4730">
                  <a:moveTo>
                    <a:pt x="4367" y="1"/>
                  </a:moveTo>
                  <a:cubicBezTo>
                    <a:pt x="4358" y="1"/>
                    <a:pt x="4350" y="5"/>
                    <a:pt x="4345" y="14"/>
                  </a:cubicBezTo>
                  <a:cubicBezTo>
                    <a:pt x="3381" y="1742"/>
                    <a:pt x="2470" y="3577"/>
                    <a:pt x="1736" y="5416"/>
                  </a:cubicBezTo>
                  <a:cubicBezTo>
                    <a:pt x="1166" y="6844"/>
                    <a:pt x="852" y="8412"/>
                    <a:pt x="1289" y="9920"/>
                  </a:cubicBezTo>
                  <a:cubicBezTo>
                    <a:pt x="1449" y="10474"/>
                    <a:pt x="1703" y="11010"/>
                    <a:pt x="2066" y="11462"/>
                  </a:cubicBezTo>
                  <a:cubicBezTo>
                    <a:pt x="2287" y="11737"/>
                    <a:pt x="2570" y="11912"/>
                    <a:pt x="2806" y="12164"/>
                  </a:cubicBezTo>
                  <a:cubicBezTo>
                    <a:pt x="3417" y="12817"/>
                    <a:pt x="3510" y="13328"/>
                    <a:pt x="3625" y="14193"/>
                  </a:cubicBezTo>
                  <a:cubicBezTo>
                    <a:pt x="3915" y="16355"/>
                    <a:pt x="4162" y="18524"/>
                    <a:pt x="4527" y="20674"/>
                  </a:cubicBezTo>
                  <a:cubicBezTo>
                    <a:pt x="4535" y="20723"/>
                    <a:pt x="4577" y="20746"/>
                    <a:pt x="4620" y="20746"/>
                  </a:cubicBezTo>
                  <a:cubicBezTo>
                    <a:pt x="4674" y="20746"/>
                    <a:pt x="4730" y="20711"/>
                    <a:pt x="4725" y="20649"/>
                  </a:cubicBezTo>
                  <a:cubicBezTo>
                    <a:pt x="4538" y="18489"/>
                    <a:pt x="4237" y="16342"/>
                    <a:pt x="3969" y="14193"/>
                  </a:cubicBezTo>
                  <a:cubicBezTo>
                    <a:pt x="3906" y="13687"/>
                    <a:pt x="3924" y="13043"/>
                    <a:pt x="3709" y="12574"/>
                  </a:cubicBezTo>
                  <a:cubicBezTo>
                    <a:pt x="3394" y="11888"/>
                    <a:pt x="2598" y="11598"/>
                    <a:pt x="2185" y="10959"/>
                  </a:cubicBezTo>
                  <a:cubicBezTo>
                    <a:pt x="0" y="7581"/>
                    <a:pt x="3195" y="3207"/>
                    <a:pt x="4393" y="32"/>
                  </a:cubicBezTo>
                  <a:cubicBezTo>
                    <a:pt x="4398" y="14"/>
                    <a:pt x="4383" y="1"/>
                    <a:pt x="436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23"/>
            <p:cNvSpPr/>
            <p:nvPr/>
          </p:nvSpPr>
          <p:spPr>
            <a:xfrm>
              <a:off x="-2086375" y="-833025"/>
              <a:ext cx="201825" cy="106525"/>
            </a:xfrm>
            <a:custGeom>
              <a:rect b="b" l="l" r="r" t="t"/>
              <a:pathLst>
                <a:path extrusionOk="0" h="4261" w="8073">
                  <a:moveTo>
                    <a:pt x="7599" y="1"/>
                  </a:moveTo>
                  <a:cubicBezTo>
                    <a:pt x="7541" y="1"/>
                    <a:pt x="7483" y="13"/>
                    <a:pt x="7427" y="39"/>
                  </a:cubicBezTo>
                  <a:lnTo>
                    <a:pt x="269" y="3470"/>
                  </a:lnTo>
                  <a:cubicBezTo>
                    <a:pt x="93" y="3554"/>
                    <a:pt x="0" y="3747"/>
                    <a:pt x="42" y="3937"/>
                  </a:cubicBezTo>
                  <a:cubicBezTo>
                    <a:pt x="85" y="4125"/>
                    <a:pt x="254" y="4260"/>
                    <a:pt x="449" y="4260"/>
                  </a:cubicBezTo>
                  <a:cubicBezTo>
                    <a:pt x="510" y="4260"/>
                    <a:pt x="572" y="4245"/>
                    <a:pt x="627" y="4220"/>
                  </a:cubicBezTo>
                  <a:lnTo>
                    <a:pt x="7786" y="788"/>
                  </a:lnTo>
                  <a:cubicBezTo>
                    <a:pt x="7988" y="687"/>
                    <a:pt x="8072" y="441"/>
                    <a:pt x="7973" y="238"/>
                  </a:cubicBezTo>
                  <a:cubicBezTo>
                    <a:pt x="7902" y="88"/>
                    <a:pt x="7754" y="1"/>
                    <a:pt x="759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23"/>
            <p:cNvSpPr/>
            <p:nvPr/>
          </p:nvSpPr>
          <p:spPr>
            <a:xfrm>
              <a:off x="-1995950" y="-886200"/>
              <a:ext cx="624975" cy="336200"/>
            </a:xfrm>
            <a:custGeom>
              <a:rect b="b" l="l" r="r" t="t"/>
              <a:pathLst>
                <a:path extrusionOk="0" h="13448" w="24999">
                  <a:moveTo>
                    <a:pt x="20632" y="0"/>
                  </a:moveTo>
                  <a:cubicBezTo>
                    <a:pt x="20017" y="0"/>
                    <a:pt x="19386" y="171"/>
                    <a:pt x="18824" y="546"/>
                  </a:cubicBezTo>
                  <a:cubicBezTo>
                    <a:pt x="15511" y="2763"/>
                    <a:pt x="10094" y="6844"/>
                    <a:pt x="9250" y="7150"/>
                  </a:cubicBezTo>
                  <a:cubicBezTo>
                    <a:pt x="9221" y="7161"/>
                    <a:pt x="9182" y="7166"/>
                    <a:pt x="9136" y="7166"/>
                  </a:cubicBezTo>
                  <a:cubicBezTo>
                    <a:pt x="8254" y="7166"/>
                    <a:pt x="4391" y="5365"/>
                    <a:pt x="3271" y="4744"/>
                  </a:cubicBezTo>
                  <a:cubicBezTo>
                    <a:pt x="3129" y="4665"/>
                    <a:pt x="2970" y="4628"/>
                    <a:pt x="2802" y="4628"/>
                  </a:cubicBezTo>
                  <a:cubicBezTo>
                    <a:pt x="1629" y="4628"/>
                    <a:pt x="1" y="6397"/>
                    <a:pt x="352" y="7726"/>
                  </a:cubicBezTo>
                  <a:cubicBezTo>
                    <a:pt x="727" y="9144"/>
                    <a:pt x="7720" y="13447"/>
                    <a:pt x="10483" y="13447"/>
                  </a:cubicBezTo>
                  <a:cubicBezTo>
                    <a:pt x="10683" y="13447"/>
                    <a:pt x="10861" y="13425"/>
                    <a:pt x="11013" y="13377"/>
                  </a:cubicBezTo>
                  <a:cubicBezTo>
                    <a:pt x="12653" y="12859"/>
                    <a:pt x="19297" y="9186"/>
                    <a:pt x="22565" y="5272"/>
                  </a:cubicBezTo>
                  <a:cubicBezTo>
                    <a:pt x="24999" y="2359"/>
                    <a:pt x="22921" y="0"/>
                    <a:pt x="20632"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23"/>
            <p:cNvSpPr/>
            <p:nvPr/>
          </p:nvSpPr>
          <p:spPr>
            <a:xfrm>
              <a:off x="-2100000" y="-816775"/>
              <a:ext cx="189100" cy="147400"/>
            </a:xfrm>
            <a:custGeom>
              <a:rect b="b" l="l" r="r" t="t"/>
              <a:pathLst>
                <a:path extrusionOk="0" h="5896" w="7564">
                  <a:moveTo>
                    <a:pt x="4207" y="0"/>
                  </a:moveTo>
                  <a:cubicBezTo>
                    <a:pt x="3126" y="0"/>
                    <a:pt x="1377" y="341"/>
                    <a:pt x="1224" y="349"/>
                  </a:cubicBezTo>
                  <a:cubicBezTo>
                    <a:pt x="1030" y="360"/>
                    <a:pt x="18" y="1608"/>
                    <a:pt x="9" y="1856"/>
                  </a:cubicBezTo>
                  <a:cubicBezTo>
                    <a:pt x="0" y="2105"/>
                    <a:pt x="817" y="3001"/>
                    <a:pt x="948" y="3077"/>
                  </a:cubicBezTo>
                  <a:cubicBezTo>
                    <a:pt x="1076" y="3152"/>
                    <a:pt x="1914" y="3281"/>
                    <a:pt x="2060" y="3673"/>
                  </a:cubicBezTo>
                  <a:cubicBezTo>
                    <a:pt x="2205" y="4067"/>
                    <a:pt x="4276" y="5268"/>
                    <a:pt x="5120" y="5843"/>
                  </a:cubicBezTo>
                  <a:cubicBezTo>
                    <a:pt x="5173" y="5879"/>
                    <a:pt x="5229" y="5896"/>
                    <a:pt x="5287" y="5896"/>
                  </a:cubicBezTo>
                  <a:cubicBezTo>
                    <a:pt x="6158" y="5896"/>
                    <a:pt x="7564" y="2120"/>
                    <a:pt x="7564" y="2120"/>
                  </a:cubicBezTo>
                  <a:cubicBezTo>
                    <a:pt x="7061" y="1880"/>
                    <a:pt x="5590" y="402"/>
                    <a:pt x="4904" y="93"/>
                  </a:cubicBezTo>
                  <a:cubicBezTo>
                    <a:pt x="4756" y="26"/>
                    <a:pt x="4507" y="0"/>
                    <a:pt x="420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23"/>
            <p:cNvSpPr/>
            <p:nvPr/>
          </p:nvSpPr>
          <p:spPr>
            <a:xfrm>
              <a:off x="-1711075" y="-892050"/>
              <a:ext cx="338050" cy="282675"/>
            </a:xfrm>
            <a:custGeom>
              <a:rect b="b" l="l" r="r" t="t"/>
              <a:pathLst>
                <a:path extrusionOk="0" h="11307" w="13522">
                  <a:moveTo>
                    <a:pt x="9486" y="1"/>
                  </a:moveTo>
                  <a:cubicBezTo>
                    <a:pt x="8793" y="1"/>
                    <a:pt x="8013" y="183"/>
                    <a:pt x="7173" y="601"/>
                  </a:cubicBezTo>
                  <a:cubicBezTo>
                    <a:pt x="3095" y="2632"/>
                    <a:pt x="420" y="5244"/>
                    <a:pt x="420" y="5244"/>
                  </a:cubicBezTo>
                  <a:cubicBezTo>
                    <a:pt x="1" y="5454"/>
                    <a:pt x="1358" y="10006"/>
                    <a:pt x="4842" y="11305"/>
                  </a:cubicBezTo>
                  <a:cubicBezTo>
                    <a:pt x="4845" y="11306"/>
                    <a:pt x="4849" y="11307"/>
                    <a:pt x="4853" y="11307"/>
                  </a:cubicBezTo>
                  <a:cubicBezTo>
                    <a:pt x="5208" y="11307"/>
                    <a:pt x="9906" y="7917"/>
                    <a:pt x="11910" y="5032"/>
                  </a:cubicBezTo>
                  <a:cubicBezTo>
                    <a:pt x="13521" y="2711"/>
                    <a:pt x="12158" y="1"/>
                    <a:pt x="948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23"/>
            <p:cNvSpPr/>
            <p:nvPr/>
          </p:nvSpPr>
          <p:spPr>
            <a:xfrm>
              <a:off x="-1731125" y="-792475"/>
              <a:ext cx="189300" cy="211950"/>
            </a:xfrm>
            <a:custGeom>
              <a:rect b="b" l="l" r="r" t="t"/>
              <a:pathLst>
                <a:path extrusionOk="0" h="8478" w="7572">
                  <a:moveTo>
                    <a:pt x="2465" y="1"/>
                  </a:moveTo>
                  <a:cubicBezTo>
                    <a:pt x="2181" y="1"/>
                    <a:pt x="1" y="1738"/>
                    <a:pt x="16" y="1921"/>
                  </a:cubicBezTo>
                  <a:cubicBezTo>
                    <a:pt x="267" y="5237"/>
                    <a:pt x="3897" y="8462"/>
                    <a:pt x="4289" y="8477"/>
                  </a:cubicBezTo>
                  <a:cubicBezTo>
                    <a:pt x="4291" y="8477"/>
                    <a:pt x="4293" y="8477"/>
                    <a:pt x="4294" y="8477"/>
                  </a:cubicBezTo>
                  <a:cubicBezTo>
                    <a:pt x="4704" y="8477"/>
                    <a:pt x="7572" y="6609"/>
                    <a:pt x="7390" y="6481"/>
                  </a:cubicBezTo>
                  <a:cubicBezTo>
                    <a:pt x="4682" y="4573"/>
                    <a:pt x="2694" y="70"/>
                    <a:pt x="2479" y="3"/>
                  </a:cubicBezTo>
                  <a:cubicBezTo>
                    <a:pt x="2475" y="2"/>
                    <a:pt x="2470" y="1"/>
                    <a:pt x="246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23"/>
            <p:cNvSpPr/>
            <p:nvPr/>
          </p:nvSpPr>
          <p:spPr>
            <a:xfrm>
              <a:off x="-1584375" y="-730750"/>
              <a:ext cx="168375" cy="121675"/>
            </a:xfrm>
            <a:custGeom>
              <a:rect b="b" l="l" r="r" t="t"/>
              <a:pathLst>
                <a:path extrusionOk="0" h="4867" w="6735">
                  <a:moveTo>
                    <a:pt x="5879" y="1"/>
                  </a:moveTo>
                  <a:cubicBezTo>
                    <a:pt x="5863" y="1"/>
                    <a:pt x="5846" y="6"/>
                    <a:pt x="5830" y="18"/>
                  </a:cubicBezTo>
                  <a:cubicBezTo>
                    <a:pt x="4832" y="753"/>
                    <a:pt x="3995" y="1676"/>
                    <a:pt x="3006" y="2426"/>
                  </a:cubicBezTo>
                  <a:cubicBezTo>
                    <a:pt x="2005" y="3183"/>
                    <a:pt x="940" y="3879"/>
                    <a:pt x="43" y="4762"/>
                  </a:cubicBezTo>
                  <a:cubicBezTo>
                    <a:pt x="1" y="4804"/>
                    <a:pt x="39" y="4867"/>
                    <a:pt x="88" y="4867"/>
                  </a:cubicBezTo>
                  <a:cubicBezTo>
                    <a:pt x="98" y="4867"/>
                    <a:pt x="108" y="4864"/>
                    <a:pt x="118" y="4859"/>
                  </a:cubicBezTo>
                  <a:cubicBezTo>
                    <a:pt x="1815" y="3961"/>
                    <a:pt x="3237" y="2751"/>
                    <a:pt x="4607" y="1461"/>
                  </a:cubicBezTo>
                  <a:cubicBezTo>
                    <a:pt x="5329" y="1241"/>
                    <a:pt x="6099" y="958"/>
                    <a:pt x="6681" y="488"/>
                  </a:cubicBezTo>
                  <a:cubicBezTo>
                    <a:pt x="6734" y="445"/>
                    <a:pt x="6684" y="382"/>
                    <a:pt x="6631" y="382"/>
                  </a:cubicBezTo>
                  <a:cubicBezTo>
                    <a:pt x="6622" y="382"/>
                    <a:pt x="6614" y="384"/>
                    <a:pt x="6605" y="388"/>
                  </a:cubicBezTo>
                  <a:cubicBezTo>
                    <a:pt x="5974" y="670"/>
                    <a:pt x="5386" y="1027"/>
                    <a:pt x="4759" y="1317"/>
                  </a:cubicBezTo>
                  <a:cubicBezTo>
                    <a:pt x="5157" y="938"/>
                    <a:pt x="5553" y="557"/>
                    <a:pt x="5950" y="174"/>
                  </a:cubicBezTo>
                  <a:cubicBezTo>
                    <a:pt x="6014" y="112"/>
                    <a:pt x="5953" y="1"/>
                    <a:pt x="587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23"/>
            <p:cNvSpPr/>
            <p:nvPr/>
          </p:nvSpPr>
          <p:spPr>
            <a:xfrm>
              <a:off x="-1611975" y="-882400"/>
              <a:ext cx="95875" cy="50900"/>
            </a:xfrm>
            <a:custGeom>
              <a:rect b="b" l="l" r="r" t="t"/>
              <a:pathLst>
                <a:path extrusionOk="0" h="2036" w="3835">
                  <a:moveTo>
                    <a:pt x="3758" y="0"/>
                  </a:moveTo>
                  <a:cubicBezTo>
                    <a:pt x="3753" y="0"/>
                    <a:pt x="3747" y="2"/>
                    <a:pt x="3741" y="4"/>
                  </a:cubicBezTo>
                  <a:cubicBezTo>
                    <a:pt x="2433" y="487"/>
                    <a:pt x="1138" y="1131"/>
                    <a:pt x="26" y="1976"/>
                  </a:cubicBezTo>
                  <a:cubicBezTo>
                    <a:pt x="0" y="1997"/>
                    <a:pt x="18" y="2036"/>
                    <a:pt x="47" y="2036"/>
                  </a:cubicBezTo>
                  <a:cubicBezTo>
                    <a:pt x="51" y="2036"/>
                    <a:pt x="56" y="2035"/>
                    <a:pt x="61" y="2033"/>
                  </a:cubicBezTo>
                  <a:cubicBezTo>
                    <a:pt x="1309" y="1407"/>
                    <a:pt x="2531" y="730"/>
                    <a:pt x="3784" y="106"/>
                  </a:cubicBezTo>
                  <a:cubicBezTo>
                    <a:pt x="3835" y="81"/>
                    <a:pt x="3808" y="0"/>
                    <a:pt x="375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23"/>
            <p:cNvSpPr/>
            <p:nvPr/>
          </p:nvSpPr>
          <p:spPr>
            <a:xfrm>
              <a:off x="-1659275" y="-782900"/>
              <a:ext cx="101325" cy="140525"/>
            </a:xfrm>
            <a:custGeom>
              <a:rect b="b" l="l" r="r" t="t"/>
              <a:pathLst>
                <a:path extrusionOk="0" h="5621" w="4053">
                  <a:moveTo>
                    <a:pt x="70" y="0"/>
                  </a:moveTo>
                  <a:cubicBezTo>
                    <a:pt x="37" y="0"/>
                    <a:pt x="0" y="30"/>
                    <a:pt x="13" y="69"/>
                  </a:cubicBezTo>
                  <a:cubicBezTo>
                    <a:pt x="741" y="2257"/>
                    <a:pt x="2051" y="4214"/>
                    <a:pt x="3904" y="5606"/>
                  </a:cubicBezTo>
                  <a:cubicBezTo>
                    <a:pt x="3918" y="5616"/>
                    <a:pt x="3931" y="5621"/>
                    <a:pt x="3945" y="5621"/>
                  </a:cubicBezTo>
                  <a:cubicBezTo>
                    <a:pt x="4004" y="5621"/>
                    <a:pt x="4053" y="5532"/>
                    <a:pt x="4001" y="5482"/>
                  </a:cubicBezTo>
                  <a:cubicBezTo>
                    <a:pt x="2378" y="3876"/>
                    <a:pt x="1053" y="2116"/>
                    <a:pt x="112" y="27"/>
                  </a:cubicBezTo>
                  <a:cubicBezTo>
                    <a:pt x="103" y="8"/>
                    <a:pt x="87" y="0"/>
                    <a:pt x="7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23"/>
            <p:cNvSpPr/>
            <p:nvPr/>
          </p:nvSpPr>
          <p:spPr>
            <a:xfrm>
              <a:off x="-1555575" y="-1332375"/>
              <a:ext cx="305350" cy="779175"/>
            </a:xfrm>
            <a:custGeom>
              <a:rect b="b" l="l" r="r" t="t"/>
              <a:pathLst>
                <a:path extrusionOk="0" h="31167" w="12214">
                  <a:moveTo>
                    <a:pt x="1520" y="0"/>
                  </a:moveTo>
                  <a:cubicBezTo>
                    <a:pt x="983" y="0"/>
                    <a:pt x="484" y="63"/>
                    <a:pt x="58" y="196"/>
                  </a:cubicBezTo>
                  <a:cubicBezTo>
                    <a:pt x="58" y="196"/>
                    <a:pt x="880" y="5211"/>
                    <a:pt x="536" y="13476"/>
                  </a:cubicBezTo>
                  <a:cubicBezTo>
                    <a:pt x="190" y="21742"/>
                    <a:pt x="0" y="29849"/>
                    <a:pt x="5992" y="31070"/>
                  </a:cubicBezTo>
                  <a:cubicBezTo>
                    <a:pt x="6311" y="31135"/>
                    <a:pt x="6618" y="31166"/>
                    <a:pt x="6912" y="31166"/>
                  </a:cubicBezTo>
                  <a:cubicBezTo>
                    <a:pt x="10555" y="31166"/>
                    <a:pt x="12213" y="26408"/>
                    <a:pt x="11925" y="23041"/>
                  </a:cubicBezTo>
                  <a:cubicBezTo>
                    <a:pt x="11614" y="19403"/>
                    <a:pt x="8736" y="5600"/>
                    <a:pt x="7958" y="3265"/>
                  </a:cubicBezTo>
                  <a:cubicBezTo>
                    <a:pt x="7318" y="1347"/>
                    <a:pt x="4008" y="0"/>
                    <a:pt x="152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23"/>
            <p:cNvSpPr/>
            <p:nvPr/>
          </p:nvSpPr>
          <p:spPr>
            <a:xfrm>
              <a:off x="-1566775" y="-1155575"/>
              <a:ext cx="94675" cy="80200"/>
            </a:xfrm>
            <a:custGeom>
              <a:rect b="b" l="l" r="r" t="t"/>
              <a:pathLst>
                <a:path extrusionOk="0" h="3208" w="3787">
                  <a:moveTo>
                    <a:pt x="1642" y="1"/>
                  </a:moveTo>
                  <a:cubicBezTo>
                    <a:pt x="517" y="1"/>
                    <a:pt x="1" y="879"/>
                    <a:pt x="1" y="879"/>
                  </a:cubicBezTo>
                  <a:lnTo>
                    <a:pt x="714" y="3164"/>
                  </a:lnTo>
                  <a:cubicBezTo>
                    <a:pt x="714" y="3164"/>
                    <a:pt x="930" y="3208"/>
                    <a:pt x="1225" y="3208"/>
                  </a:cubicBezTo>
                  <a:cubicBezTo>
                    <a:pt x="1547" y="3208"/>
                    <a:pt x="1964" y="3156"/>
                    <a:pt x="2302" y="2938"/>
                  </a:cubicBezTo>
                  <a:cubicBezTo>
                    <a:pt x="3787" y="1982"/>
                    <a:pt x="2976" y="5"/>
                    <a:pt x="1648" y="1"/>
                  </a:cubicBezTo>
                  <a:cubicBezTo>
                    <a:pt x="1646" y="1"/>
                    <a:pt x="1644" y="1"/>
                    <a:pt x="164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23"/>
            <p:cNvSpPr/>
            <p:nvPr/>
          </p:nvSpPr>
          <p:spPr>
            <a:xfrm>
              <a:off x="-1545000" y="-1140775"/>
              <a:ext cx="40900" cy="52850"/>
            </a:xfrm>
            <a:custGeom>
              <a:rect b="b" l="l" r="r" t="t"/>
              <a:pathLst>
                <a:path extrusionOk="0" h="2114" w="1636">
                  <a:moveTo>
                    <a:pt x="1000" y="0"/>
                  </a:moveTo>
                  <a:cubicBezTo>
                    <a:pt x="997" y="0"/>
                    <a:pt x="995" y="1"/>
                    <a:pt x="993" y="1"/>
                  </a:cubicBezTo>
                  <a:cubicBezTo>
                    <a:pt x="261" y="160"/>
                    <a:pt x="1" y="1062"/>
                    <a:pt x="156" y="1704"/>
                  </a:cubicBezTo>
                  <a:cubicBezTo>
                    <a:pt x="219" y="1966"/>
                    <a:pt x="310" y="2113"/>
                    <a:pt x="386" y="2113"/>
                  </a:cubicBezTo>
                  <a:cubicBezTo>
                    <a:pt x="424" y="2113"/>
                    <a:pt x="458" y="2076"/>
                    <a:pt x="484" y="1999"/>
                  </a:cubicBezTo>
                  <a:cubicBezTo>
                    <a:pt x="581" y="1708"/>
                    <a:pt x="967" y="1461"/>
                    <a:pt x="1333" y="1461"/>
                  </a:cubicBezTo>
                  <a:cubicBezTo>
                    <a:pt x="1427" y="1461"/>
                    <a:pt x="1520" y="1478"/>
                    <a:pt x="1606" y="1514"/>
                  </a:cubicBezTo>
                  <a:cubicBezTo>
                    <a:pt x="1608" y="1515"/>
                    <a:pt x="1610" y="1515"/>
                    <a:pt x="1611" y="1515"/>
                  </a:cubicBezTo>
                  <a:cubicBezTo>
                    <a:pt x="1626" y="1515"/>
                    <a:pt x="1635" y="1498"/>
                    <a:pt x="1627" y="1486"/>
                  </a:cubicBezTo>
                  <a:cubicBezTo>
                    <a:pt x="1488" y="1327"/>
                    <a:pt x="1313" y="1264"/>
                    <a:pt x="1131" y="1264"/>
                  </a:cubicBezTo>
                  <a:cubicBezTo>
                    <a:pt x="880" y="1264"/>
                    <a:pt x="617" y="1386"/>
                    <a:pt x="423" y="1550"/>
                  </a:cubicBezTo>
                  <a:cubicBezTo>
                    <a:pt x="394" y="1077"/>
                    <a:pt x="472" y="333"/>
                    <a:pt x="1018" y="57"/>
                  </a:cubicBezTo>
                  <a:cubicBezTo>
                    <a:pt x="1050" y="41"/>
                    <a:pt x="1028" y="0"/>
                    <a:pt x="100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99" name="Google Shape;799;p23"/>
          <p:cNvSpPr txBox="1"/>
          <p:nvPr/>
        </p:nvSpPr>
        <p:spPr>
          <a:xfrm>
            <a:off x="331003" y="167263"/>
            <a:ext cx="70662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US" sz="3600" u="none" cap="none" strike="noStrike">
                <a:solidFill>
                  <a:srgbClr val="FFC000"/>
                </a:solidFill>
                <a:latin typeface="Arial"/>
                <a:ea typeface="Arial"/>
                <a:cs typeface="Arial"/>
                <a:sym typeface="Arial"/>
              </a:rPr>
              <a:t>Lay</a:t>
            </a:r>
            <a:r>
              <a:rPr b="1" lang="en-US" sz="3600">
                <a:solidFill>
                  <a:srgbClr val="FFC000"/>
                </a:solidFill>
              </a:rPr>
              <a:t>o</a:t>
            </a:r>
            <a:r>
              <a:rPr b="1" i="0" lang="en-US" sz="3600" u="none" cap="none" strike="noStrike">
                <a:solidFill>
                  <a:srgbClr val="FFC000"/>
                </a:solidFill>
                <a:latin typeface="Arial"/>
                <a:ea typeface="Arial"/>
                <a:cs typeface="Arial"/>
                <a:sym typeface="Arial"/>
              </a:rPr>
              <a:t>ut </a:t>
            </a:r>
            <a:endParaRPr b="1" i="0" sz="3600" u="none" cap="none" strike="noStrike">
              <a:solidFill>
                <a:srgbClr val="FFC000"/>
              </a:solidFill>
              <a:latin typeface="Calibri"/>
              <a:ea typeface="Calibri"/>
              <a:cs typeface="Calibri"/>
              <a:sym typeface="Calibri"/>
            </a:endParaRPr>
          </a:p>
        </p:txBody>
      </p:sp>
      <p:sp>
        <p:nvSpPr>
          <p:cNvPr id="800" name="Google Shape;800;p23"/>
          <p:cNvSpPr txBox="1"/>
          <p:nvPr/>
        </p:nvSpPr>
        <p:spPr>
          <a:xfrm>
            <a:off x="431602" y="2153958"/>
            <a:ext cx="4587300" cy="19395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en-US" sz="2000">
                <a:solidFill>
                  <a:schemeClr val="dk1"/>
                </a:solidFill>
              </a:rPr>
              <a:t>In this chapter, we will explain the division of the total area of ​​the facility using planning principles, as well as solid waste receiving sites and final sorted waste sites using factory space optimization.</a:t>
            </a:r>
            <a:endParaRPr b="1" i="0" sz="1600" u="none" cap="none" strike="noStrike">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26"/>
          <p:cNvSpPr txBox="1"/>
          <p:nvPr>
            <p:ph type="title"/>
          </p:nvPr>
        </p:nvSpPr>
        <p:spPr>
          <a:xfrm>
            <a:off x="550925" y="53700"/>
            <a:ext cx="7066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2800">
                <a:solidFill>
                  <a:srgbClr val="C00000"/>
                </a:solidFill>
                <a:latin typeface="Times New Roman"/>
                <a:ea typeface="Times New Roman"/>
                <a:cs typeface="Times New Roman"/>
                <a:sym typeface="Times New Roman"/>
              </a:rPr>
              <a:t>3D layout modeling </a:t>
            </a:r>
            <a:endParaRPr/>
          </a:p>
        </p:txBody>
      </p:sp>
      <p:pic>
        <p:nvPicPr>
          <p:cNvPr id="806" name="Google Shape;806;p26"/>
          <p:cNvPicPr preferRelativeResize="0"/>
          <p:nvPr/>
        </p:nvPicPr>
        <p:blipFill>
          <a:blip r:embed="rId3">
            <a:alphaModFix/>
          </a:blip>
          <a:stretch>
            <a:fillRect/>
          </a:stretch>
        </p:blipFill>
        <p:spPr>
          <a:xfrm>
            <a:off x="604875" y="784250"/>
            <a:ext cx="7508749" cy="43069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g1e3bd7d3030_0_142"/>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sz="3300"/>
              <a:t>Introduction</a:t>
            </a:r>
            <a:endParaRPr sz="3300"/>
          </a:p>
        </p:txBody>
      </p:sp>
      <p:sp>
        <p:nvSpPr>
          <p:cNvPr id="524" name="Google Shape;524;g1e3bd7d3030_0_142"/>
          <p:cNvSpPr txBox="1"/>
          <p:nvPr/>
        </p:nvSpPr>
        <p:spPr>
          <a:xfrm>
            <a:off x="495400" y="1296825"/>
            <a:ext cx="7261200" cy="12315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SzPts val="1700"/>
              <a:buChar char="●"/>
            </a:pPr>
            <a:r>
              <a:rPr lang="en-US" sz="1700"/>
              <a:t>With the increase in population growth and technological development, the amount of waste of all kinds increased and became a threat to humans and the enviro nment, as the solid waste management system in Palestine suffers from many challenges.</a:t>
            </a:r>
            <a:endParaRPr sz="1700"/>
          </a:p>
        </p:txBody>
      </p:sp>
      <p:sp>
        <p:nvSpPr>
          <p:cNvPr id="525" name="Google Shape;525;g1e3bd7d3030_0_142"/>
          <p:cNvSpPr txBox="1"/>
          <p:nvPr/>
        </p:nvSpPr>
        <p:spPr>
          <a:xfrm>
            <a:off x="670300" y="2928750"/>
            <a:ext cx="6911400" cy="12315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SzPts val="1700"/>
              <a:buChar char="●"/>
            </a:pPr>
            <a:r>
              <a:rPr lang="en-US" sz="1700"/>
              <a:t>After reviewing several recycling systems in many countries of the world, we noticed the importance of recycling. Accordingly, the project aims to design a system that works on waste recycling and a feasibility study for the system.</a:t>
            </a:r>
            <a:endParaRPr sz="17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pic>
        <p:nvPicPr>
          <p:cNvPr id="811" name="Google Shape;811;g1e3bd7d3030_0_64"/>
          <p:cNvPicPr preferRelativeResize="0"/>
          <p:nvPr/>
        </p:nvPicPr>
        <p:blipFill>
          <a:blip r:embed="rId3">
            <a:alphaModFix/>
          </a:blip>
          <a:stretch>
            <a:fillRect/>
          </a:stretch>
        </p:blipFill>
        <p:spPr>
          <a:xfrm>
            <a:off x="1348250" y="661263"/>
            <a:ext cx="6001531" cy="38209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g1e3bd7d3030_0_69"/>
          <p:cNvSpPr txBox="1"/>
          <p:nvPr/>
        </p:nvSpPr>
        <p:spPr>
          <a:xfrm>
            <a:off x="2240125" y="1276475"/>
            <a:ext cx="56982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9000">
                <a:solidFill>
                  <a:srgbClr val="D1A02B"/>
                </a:solidFill>
              </a:rPr>
              <a:t>5000 </a:t>
            </a:r>
            <a:r>
              <a:rPr b="1" lang="en-US" sz="9000">
                <a:solidFill>
                  <a:srgbClr val="D1A02B"/>
                </a:solidFill>
              </a:rPr>
              <a:t>m</a:t>
            </a:r>
            <a:r>
              <a:rPr b="1" lang="en-US" sz="9000">
                <a:solidFill>
                  <a:srgbClr val="D1A02B"/>
                </a:solidFill>
              </a:rPr>
              <a:t>²</a:t>
            </a:r>
            <a:endParaRPr/>
          </a:p>
        </p:txBody>
      </p:sp>
      <p:sp>
        <p:nvSpPr>
          <p:cNvPr id="817" name="Google Shape;817;g1e3bd7d3030_0_69"/>
          <p:cNvSpPr txBox="1"/>
          <p:nvPr/>
        </p:nvSpPr>
        <p:spPr>
          <a:xfrm>
            <a:off x="3228775" y="2921475"/>
            <a:ext cx="3000000" cy="49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b="1" lang="en-US" sz="2000"/>
              <a:t>The total factory area</a:t>
            </a:r>
            <a:endParaRPr b="1" sz="20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pic>
        <p:nvPicPr>
          <p:cNvPr id="822" name="Google Shape;822;g1e3bd7d3030_0_79"/>
          <p:cNvPicPr preferRelativeResize="0"/>
          <p:nvPr/>
        </p:nvPicPr>
        <p:blipFill>
          <a:blip r:embed="rId3">
            <a:alphaModFix/>
          </a:blip>
          <a:stretch>
            <a:fillRect/>
          </a:stretch>
        </p:blipFill>
        <p:spPr>
          <a:xfrm>
            <a:off x="131618" y="152400"/>
            <a:ext cx="8859981" cy="49911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pic>
        <p:nvPicPr>
          <p:cNvPr id="827" name="Google Shape;827;g1e3bd7d3030_0_107"/>
          <p:cNvPicPr preferRelativeResize="0"/>
          <p:nvPr/>
        </p:nvPicPr>
        <p:blipFill>
          <a:blip r:embed="rId3">
            <a:alphaModFix/>
          </a:blip>
          <a:stretch>
            <a:fillRect/>
          </a:stretch>
        </p:blipFill>
        <p:spPr>
          <a:xfrm>
            <a:off x="214975" y="291017"/>
            <a:ext cx="9144000" cy="456147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g1e3bd7d3030_0_84"/>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US" sz="3000">
                <a:solidFill>
                  <a:srgbClr val="97793A"/>
                </a:solidFill>
                <a:latin typeface="Arial"/>
                <a:ea typeface="Arial"/>
                <a:cs typeface="Arial"/>
                <a:sym typeface="Arial"/>
              </a:rPr>
              <a:t>Recommendation</a:t>
            </a:r>
            <a:endParaRPr/>
          </a:p>
        </p:txBody>
      </p:sp>
      <p:pic>
        <p:nvPicPr>
          <p:cNvPr id="833" name="Google Shape;833;g1e3bd7d3030_0_84"/>
          <p:cNvPicPr preferRelativeResize="0"/>
          <p:nvPr/>
        </p:nvPicPr>
        <p:blipFill>
          <a:blip r:embed="rId3">
            <a:alphaModFix/>
          </a:blip>
          <a:stretch>
            <a:fillRect/>
          </a:stretch>
        </p:blipFill>
        <p:spPr>
          <a:xfrm>
            <a:off x="152400" y="1170125"/>
            <a:ext cx="8193939" cy="382097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37"/>
          <p:cNvSpPr/>
          <p:nvPr/>
        </p:nvSpPr>
        <p:spPr>
          <a:xfrm>
            <a:off x="1021589" y="439846"/>
            <a:ext cx="6732396" cy="4298608"/>
          </a:xfrm>
          <a:custGeom>
            <a:rect b="b" l="l" r="r" t="t"/>
            <a:pathLst>
              <a:path extrusionOk="0" h="170783" w="267477">
                <a:moveTo>
                  <a:pt x="128730" y="1"/>
                </a:moveTo>
                <a:cubicBezTo>
                  <a:pt x="107030" y="1"/>
                  <a:pt x="86362" y="4754"/>
                  <a:pt x="69496" y="14213"/>
                </a:cubicBezTo>
                <a:cubicBezTo>
                  <a:pt x="1" y="53187"/>
                  <a:pt x="29110" y="152962"/>
                  <a:pt x="51026" y="157813"/>
                </a:cubicBezTo>
                <a:cubicBezTo>
                  <a:pt x="51596" y="157939"/>
                  <a:pt x="52149" y="157998"/>
                  <a:pt x="52691" y="157998"/>
                </a:cubicBezTo>
                <a:cubicBezTo>
                  <a:pt x="60852" y="157998"/>
                  <a:pt x="66374" y="144505"/>
                  <a:pt x="85597" y="142332"/>
                </a:cubicBezTo>
                <a:cubicBezTo>
                  <a:pt x="87198" y="142151"/>
                  <a:pt x="88746" y="142065"/>
                  <a:pt x="90249" y="142065"/>
                </a:cubicBezTo>
                <a:cubicBezTo>
                  <a:pt x="114601" y="142065"/>
                  <a:pt x="127002" y="164593"/>
                  <a:pt x="157170" y="169733"/>
                </a:cubicBezTo>
                <a:cubicBezTo>
                  <a:pt x="161337" y="170443"/>
                  <a:pt x="165612" y="170782"/>
                  <a:pt x="169935" y="170782"/>
                </a:cubicBezTo>
                <a:cubicBezTo>
                  <a:pt x="197776" y="170782"/>
                  <a:pt x="227601" y="156717"/>
                  <a:pt x="243432" y="137183"/>
                </a:cubicBezTo>
                <a:cubicBezTo>
                  <a:pt x="267477" y="107511"/>
                  <a:pt x="260876" y="63187"/>
                  <a:pt x="224186" y="32380"/>
                </a:cubicBezTo>
                <a:cubicBezTo>
                  <a:pt x="196305" y="10741"/>
                  <a:pt x="161351" y="1"/>
                  <a:pt x="128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9" name="Google Shape;839;p37"/>
          <p:cNvGrpSpPr/>
          <p:nvPr/>
        </p:nvGrpSpPr>
        <p:grpSpPr>
          <a:xfrm>
            <a:off x="7111505" y="2523971"/>
            <a:ext cx="349823" cy="349788"/>
            <a:chOff x="7111505" y="2523971"/>
            <a:chExt cx="349823" cy="349788"/>
          </a:xfrm>
        </p:grpSpPr>
        <p:sp>
          <p:nvSpPr>
            <p:cNvPr id="840" name="Google Shape;840;p37"/>
            <p:cNvSpPr/>
            <p:nvPr/>
          </p:nvSpPr>
          <p:spPr>
            <a:xfrm>
              <a:off x="7111505" y="2523971"/>
              <a:ext cx="349823" cy="349788"/>
            </a:xfrm>
            <a:custGeom>
              <a:rect b="b" l="l" r="r" t="t"/>
              <a:pathLst>
                <a:path extrusionOk="0" h="20378" w="20380">
                  <a:moveTo>
                    <a:pt x="10189" y="0"/>
                  </a:moveTo>
                  <a:cubicBezTo>
                    <a:pt x="4562" y="0"/>
                    <a:pt x="1" y="4562"/>
                    <a:pt x="1" y="10189"/>
                  </a:cubicBezTo>
                  <a:cubicBezTo>
                    <a:pt x="1" y="15816"/>
                    <a:pt x="4562" y="20377"/>
                    <a:pt x="10189" y="20377"/>
                  </a:cubicBezTo>
                  <a:cubicBezTo>
                    <a:pt x="12166" y="20377"/>
                    <a:pt x="14005" y="19805"/>
                    <a:pt x="15567" y="18831"/>
                  </a:cubicBezTo>
                  <a:cubicBezTo>
                    <a:pt x="16506" y="19146"/>
                    <a:pt x="17763" y="19390"/>
                    <a:pt x="19413" y="19390"/>
                  </a:cubicBezTo>
                  <a:cubicBezTo>
                    <a:pt x="19638" y="19390"/>
                    <a:pt x="19871" y="19385"/>
                    <a:pt x="20111" y="19376"/>
                  </a:cubicBezTo>
                  <a:lnTo>
                    <a:pt x="18125" y="16569"/>
                  </a:lnTo>
                  <a:cubicBezTo>
                    <a:pt x="19584" y="14763"/>
                    <a:pt x="20380" y="12510"/>
                    <a:pt x="20378" y="10189"/>
                  </a:cubicBezTo>
                  <a:cubicBezTo>
                    <a:pt x="20378" y="4562"/>
                    <a:pt x="15816" y="0"/>
                    <a:pt x="1018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37"/>
            <p:cNvSpPr/>
            <p:nvPr/>
          </p:nvSpPr>
          <p:spPr>
            <a:xfrm>
              <a:off x="7340486" y="2677614"/>
              <a:ext cx="38656" cy="37197"/>
            </a:xfrm>
            <a:custGeom>
              <a:rect b="b" l="l" r="r" t="t"/>
              <a:pathLst>
                <a:path extrusionOk="0" h="2167" w="2252">
                  <a:moveTo>
                    <a:pt x="1083" y="1"/>
                  </a:moveTo>
                  <a:cubicBezTo>
                    <a:pt x="486" y="1"/>
                    <a:pt x="1" y="486"/>
                    <a:pt x="1" y="1083"/>
                  </a:cubicBezTo>
                  <a:cubicBezTo>
                    <a:pt x="1" y="1522"/>
                    <a:pt x="264" y="1916"/>
                    <a:pt x="670" y="2085"/>
                  </a:cubicBezTo>
                  <a:cubicBezTo>
                    <a:pt x="804" y="2140"/>
                    <a:pt x="944" y="2167"/>
                    <a:pt x="1084" y="2167"/>
                  </a:cubicBezTo>
                  <a:cubicBezTo>
                    <a:pt x="1365" y="2167"/>
                    <a:pt x="1643" y="2057"/>
                    <a:pt x="1849" y="1849"/>
                  </a:cubicBezTo>
                  <a:cubicBezTo>
                    <a:pt x="2160" y="1539"/>
                    <a:pt x="2252" y="1074"/>
                    <a:pt x="2085" y="668"/>
                  </a:cubicBezTo>
                  <a:cubicBezTo>
                    <a:pt x="1916" y="264"/>
                    <a:pt x="1522" y="1"/>
                    <a:pt x="1083" y="1"/>
                  </a:cubicBezTo>
                  <a:close/>
                </a:path>
              </a:pathLst>
            </a:custGeom>
            <a:solidFill>
              <a:srgbClr val="D1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37"/>
            <p:cNvSpPr/>
            <p:nvPr/>
          </p:nvSpPr>
          <p:spPr>
            <a:xfrm>
              <a:off x="7267792" y="2677614"/>
              <a:ext cx="38673" cy="37197"/>
            </a:xfrm>
            <a:custGeom>
              <a:rect b="b" l="l" r="r" t="t"/>
              <a:pathLst>
                <a:path extrusionOk="0" h="2167" w="2253">
                  <a:moveTo>
                    <a:pt x="1084" y="1"/>
                  </a:moveTo>
                  <a:cubicBezTo>
                    <a:pt x="485" y="1"/>
                    <a:pt x="2" y="486"/>
                    <a:pt x="2" y="1083"/>
                  </a:cubicBezTo>
                  <a:cubicBezTo>
                    <a:pt x="0" y="1522"/>
                    <a:pt x="265" y="1916"/>
                    <a:pt x="669" y="2085"/>
                  </a:cubicBezTo>
                  <a:cubicBezTo>
                    <a:pt x="804" y="2140"/>
                    <a:pt x="944" y="2167"/>
                    <a:pt x="1084" y="2167"/>
                  </a:cubicBezTo>
                  <a:cubicBezTo>
                    <a:pt x="1366" y="2167"/>
                    <a:pt x="1643" y="2057"/>
                    <a:pt x="1850" y="1849"/>
                  </a:cubicBezTo>
                  <a:cubicBezTo>
                    <a:pt x="2161" y="1540"/>
                    <a:pt x="2253" y="1074"/>
                    <a:pt x="2086" y="668"/>
                  </a:cubicBezTo>
                  <a:cubicBezTo>
                    <a:pt x="1917" y="264"/>
                    <a:pt x="1523" y="1"/>
                    <a:pt x="1084" y="1"/>
                  </a:cubicBezTo>
                  <a:close/>
                </a:path>
              </a:pathLst>
            </a:custGeom>
            <a:solidFill>
              <a:srgbClr val="D1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37"/>
            <p:cNvSpPr/>
            <p:nvPr/>
          </p:nvSpPr>
          <p:spPr>
            <a:xfrm>
              <a:off x="7195116" y="2677614"/>
              <a:ext cx="38673" cy="37197"/>
            </a:xfrm>
            <a:custGeom>
              <a:rect b="b" l="l" r="r" t="t"/>
              <a:pathLst>
                <a:path extrusionOk="0" h="2167" w="2253">
                  <a:moveTo>
                    <a:pt x="1084" y="1"/>
                  </a:moveTo>
                  <a:cubicBezTo>
                    <a:pt x="485" y="1"/>
                    <a:pt x="0" y="484"/>
                    <a:pt x="0" y="1083"/>
                  </a:cubicBezTo>
                  <a:cubicBezTo>
                    <a:pt x="0" y="1522"/>
                    <a:pt x="264" y="1916"/>
                    <a:pt x="670" y="2085"/>
                  </a:cubicBezTo>
                  <a:cubicBezTo>
                    <a:pt x="803" y="2140"/>
                    <a:pt x="944" y="2167"/>
                    <a:pt x="1083" y="2167"/>
                  </a:cubicBezTo>
                  <a:cubicBezTo>
                    <a:pt x="1365" y="2167"/>
                    <a:pt x="1643" y="2057"/>
                    <a:pt x="1850" y="1849"/>
                  </a:cubicBezTo>
                  <a:cubicBezTo>
                    <a:pt x="2159" y="1540"/>
                    <a:pt x="2253" y="1074"/>
                    <a:pt x="2084" y="668"/>
                  </a:cubicBezTo>
                  <a:cubicBezTo>
                    <a:pt x="1918" y="264"/>
                    <a:pt x="1523" y="1"/>
                    <a:pt x="1084" y="1"/>
                  </a:cubicBezTo>
                  <a:close/>
                </a:path>
              </a:pathLst>
            </a:custGeom>
            <a:solidFill>
              <a:srgbClr val="D1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4" name="Google Shape;844;p37"/>
          <p:cNvGrpSpPr/>
          <p:nvPr/>
        </p:nvGrpSpPr>
        <p:grpSpPr>
          <a:xfrm>
            <a:off x="1516675" y="2313019"/>
            <a:ext cx="4150753" cy="2313683"/>
            <a:chOff x="1516675" y="2313019"/>
            <a:chExt cx="4150753" cy="2313683"/>
          </a:xfrm>
        </p:grpSpPr>
        <p:sp>
          <p:nvSpPr>
            <p:cNvPr id="845" name="Google Shape;845;p37"/>
            <p:cNvSpPr/>
            <p:nvPr/>
          </p:nvSpPr>
          <p:spPr>
            <a:xfrm>
              <a:off x="4764618" y="3736250"/>
              <a:ext cx="902810" cy="890452"/>
            </a:xfrm>
            <a:custGeom>
              <a:rect b="b" l="l" r="r" t="t"/>
              <a:pathLst>
                <a:path extrusionOk="0" h="51876" w="52596">
                  <a:moveTo>
                    <a:pt x="26295" y="11626"/>
                  </a:moveTo>
                  <a:cubicBezTo>
                    <a:pt x="30216" y="11626"/>
                    <a:pt x="34121" y="13228"/>
                    <a:pt x="36948" y="16375"/>
                  </a:cubicBezTo>
                  <a:cubicBezTo>
                    <a:pt x="42230" y="22256"/>
                    <a:pt x="41744" y="31306"/>
                    <a:pt x="35862" y="36588"/>
                  </a:cubicBezTo>
                  <a:cubicBezTo>
                    <a:pt x="33128" y="39044"/>
                    <a:pt x="29709" y="40253"/>
                    <a:pt x="26302" y="40253"/>
                  </a:cubicBezTo>
                  <a:cubicBezTo>
                    <a:pt x="22381" y="40253"/>
                    <a:pt x="18475" y="38651"/>
                    <a:pt x="15649" y="35504"/>
                  </a:cubicBezTo>
                  <a:cubicBezTo>
                    <a:pt x="10367" y="29621"/>
                    <a:pt x="10852" y="20573"/>
                    <a:pt x="16735" y="15291"/>
                  </a:cubicBezTo>
                  <a:cubicBezTo>
                    <a:pt x="19469" y="12835"/>
                    <a:pt x="22888" y="11626"/>
                    <a:pt x="26295" y="11626"/>
                  </a:cubicBezTo>
                  <a:close/>
                  <a:moveTo>
                    <a:pt x="29555" y="0"/>
                  </a:moveTo>
                  <a:cubicBezTo>
                    <a:pt x="29151" y="0"/>
                    <a:pt x="28776" y="257"/>
                    <a:pt x="28644" y="662"/>
                  </a:cubicBezTo>
                  <a:lnTo>
                    <a:pt x="27733" y="3455"/>
                  </a:lnTo>
                  <a:cubicBezTo>
                    <a:pt x="27249" y="3423"/>
                    <a:pt x="26766" y="3408"/>
                    <a:pt x="26283" y="3408"/>
                  </a:cubicBezTo>
                  <a:cubicBezTo>
                    <a:pt x="22784" y="3408"/>
                    <a:pt x="19327" y="4224"/>
                    <a:pt x="16189" y="5799"/>
                  </a:cubicBezTo>
                  <a:lnTo>
                    <a:pt x="14171" y="3553"/>
                  </a:lnTo>
                  <a:cubicBezTo>
                    <a:pt x="13982" y="3343"/>
                    <a:pt x="13721" y="3235"/>
                    <a:pt x="13458" y="3235"/>
                  </a:cubicBezTo>
                  <a:cubicBezTo>
                    <a:pt x="13230" y="3235"/>
                    <a:pt x="13002" y="3316"/>
                    <a:pt x="12819" y="3481"/>
                  </a:cubicBezTo>
                  <a:lnTo>
                    <a:pt x="5652" y="9916"/>
                  </a:lnTo>
                  <a:cubicBezTo>
                    <a:pt x="5259" y="10269"/>
                    <a:pt x="5226" y="10876"/>
                    <a:pt x="5580" y="11269"/>
                  </a:cubicBezTo>
                  <a:lnTo>
                    <a:pt x="7537" y="13447"/>
                  </a:lnTo>
                  <a:cubicBezTo>
                    <a:pt x="5284" y="16824"/>
                    <a:pt x="4034" y="20696"/>
                    <a:pt x="3805" y="24623"/>
                  </a:cubicBezTo>
                  <a:lnTo>
                    <a:pt x="849" y="25247"/>
                  </a:lnTo>
                  <a:cubicBezTo>
                    <a:pt x="331" y="25358"/>
                    <a:pt x="0" y="25865"/>
                    <a:pt x="109" y="26382"/>
                  </a:cubicBezTo>
                  <a:lnTo>
                    <a:pt x="2100" y="35807"/>
                  </a:lnTo>
                  <a:cubicBezTo>
                    <a:pt x="2195" y="36257"/>
                    <a:pt x="2594" y="36567"/>
                    <a:pt x="3037" y="36567"/>
                  </a:cubicBezTo>
                  <a:cubicBezTo>
                    <a:pt x="3103" y="36567"/>
                    <a:pt x="3169" y="36560"/>
                    <a:pt x="3236" y="36546"/>
                  </a:cubicBezTo>
                  <a:lnTo>
                    <a:pt x="6106" y="35939"/>
                  </a:lnTo>
                  <a:cubicBezTo>
                    <a:pt x="7880" y="39521"/>
                    <a:pt x="10574" y="42566"/>
                    <a:pt x="13911" y="44766"/>
                  </a:cubicBezTo>
                  <a:lnTo>
                    <a:pt x="12975" y="47633"/>
                  </a:lnTo>
                  <a:cubicBezTo>
                    <a:pt x="12811" y="48136"/>
                    <a:pt x="13086" y="48677"/>
                    <a:pt x="13588" y="48841"/>
                  </a:cubicBezTo>
                  <a:lnTo>
                    <a:pt x="22744" y="51828"/>
                  </a:lnTo>
                  <a:cubicBezTo>
                    <a:pt x="22843" y="51860"/>
                    <a:pt x="22943" y="51876"/>
                    <a:pt x="23041" y="51876"/>
                  </a:cubicBezTo>
                  <a:cubicBezTo>
                    <a:pt x="23445" y="51876"/>
                    <a:pt x="23820" y="51619"/>
                    <a:pt x="23953" y="51215"/>
                  </a:cubicBezTo>
                  <a:lnTo>
                    <a:pt x="24864" y="48423"/>
                  </a:lnTo>
                  <a:cubicBezTo>
                    <a:pt x="25346" y="48454"/>
                    <a:pt x="25827" y="48469"/>
                    <a:pt x="26308" y="48469"/>
                  </a:cubicBezTo>
                  <a:cubicBezTo>
                    <a:pt x="29808" y="48469"/>
                    <a:pt x="33267" y="47654"/>
                    <a:pt x="36407" y="46078"/>
                  </a:cubicBezTo>
                  <a:lnTo>
                    <a:pt x="38424" y="48323"/>
                  </a:lnTo>
                  <a:cubicBezTo>
                    <a:pt x="38613" y="48534"/>
                    <a:pt x="38874" y="48641"/>
                    <a:pt x="39137" y="48641"/>
                  </a:cubicBezTo>
                  <a:cubicBezTo>
                    <a:pt x="39365" y="48641"/>
                    <a:pt x="39593" y="48560"/>
                    <a:pt x="39776" y="48396"/>
                  </a:cubicBezTo>
                  <a:lnTo>
                    <a:pt x="46943" y="41961"/>
                  </a:lnTo>
                  <a:cubicBezTo>
                    <a:pt x="47336" y="41607"/>
                    <a:pt x="47369" y="41002"/>
                    <a:pt x="47015" y="40608"/>
                  </a:cubicBezTo>
                  <a:lnTo>
                    <a:pt x="45059" y="38429"/>
                  </a:lnTo>
                  <a:cubicBezTo>
                    <a:pt x="47311" y="35052"/>
                    <a:pt x="48561" y="31183"/>
                    <a:pt x="48790" y="27253"/>
                  </a:cubicBezTo>
                  <a:lnTo>
                    <a:pt x="51746" y="26629"/>
                  </a:lnTo>
                  <a:cubicBezTo>
                    <a:pt x="52264" y="26520"/>
                    <a:pt x="52595" y="26013"/>
                    <a:pt x="52486" y="25495"/>
                  </a:cubicBezTo>
                  <a:lnTo>
                    <a:pt x="50495" y="16071"/>
                  </a:lnTo>
                  <a:cubicBezTo>
                    <a:pt x="50400" y="15619"/>
                    <a:pt x="50002" y="15310"/>
                    <a:pt x="49560" y="15310"/>
                  </a:cubicBezTo>
                  <a:cubicBezTo>
                    <a:pt x="49494" y="15310"/>
                    <a:pt x="49428" y="15317"/>
                    <a:pt x="49361" y="15331"/>
                  </a:cubicBezTo>
                  <a:lnTo>
                    <a:pt x="46491" y="15938"/>
                  </a:lnTo>
                  <a:cubicBezTo>
                    <a:pt x="44717" y="12356"/>
                    <a:pt x="42023" y="9309"/>
                    <a:pt x="38686" y="7111"/>
                  </a:cubicBezTo>
                  <a:lnTo>
                    <a:pt x="39622" y="4244"/>
                  </a:lnTo>
                  <a:cubicBezTo>
                    <a:pt x="39786" y="3742"/>
                    <a:pt x="39511" y="3200"/>
                    <a:pt x="39007" y="3037"/>
                  </a:cubicBezTo>
                  <a:lnTo>
                    <a:pt x="29851" y="48"/>
                  </a:lnTo>
                  <a:cubicBezTo>
                    <a:pt x="29753" y="15"/>
                    <a:pt x="29653" y="0"/>
                    <a:pt x="2955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37"/>
            <p:cNvSpPr/>
            <p:nvPr/>
          </p:nvSpPr>
          <p:spPr>
            <a:xfrm>
              <a:off x="1516675" y="2313019"/>
              <a:ext cx="559819" cy="552095"/>
            </a:xfrm>
            <a:custGeom>
              <a:rect b="b" l="l" r="r" t="t"/>
              <a:pathLst>
                <a:path extrusionOk="0" h="32164" w="32614">
                  <a:moveTo>
                    <a:pt x="16304" y="7207"/>
                  </a:moveTo>
                  <a:cubicBezTo>
                    <a:pt x="18736" y="7207"/>
                    <a:pt x="21158" y="8201"/>
                    <a:pt x="22910" y="10153"/>
                  </a:cubicBezTo>
                  <a:cubicBezTo>
                    <a:pt x="26186" y="13800"/>
                    <a:pt x="25885" y="19410"/>
                    <a:pt x="22238" y="22686"/>
                  </a:cubicBezTo>
                  <a:cubicBezTo>
                    <a:pt x="20543" y="24209"/>
                    <a:pt x="18424" y="24958"/>
                    <a:pt x="16312" y="24958"/>
                  </a:cubicBezTo>
                  <a:cubicBezTo>
                    <a:pt x="13880" y="24958"/>
                    <a:pt x="11458" y="23964"/>
                    <a:pt x="9704" y="22012"/>
                  </a:cubicBezTo>
                  <a:cubicBezTo>
                    <a:pt x="6430" y="18366"/>
                    <a:pt x="6731" y="12755"/>
                    <a:pt x="10377" y="9479"/>
                  </a:cubicBezTo>
                  <a:cubicBezTo>
                    <a:pt x="12072" y="7957"/>
                    <a:pt x="14192" y="7207"/>
                    <a:pt x="16304" y="7207"/>
                  </a:cubicBezTo>
                  <a:close/>
                  <a:moveTo>
                    <a:pt x="18327" y="0"/>
                  </a:moveTo>
                  <a:cubicBezTo>
                    <a:pt x="18076" y="0"/>
                    <a:pt x="17843" y="160"/>
                    <a:pt x="17762" y="410"/>
                  </a:cubicBezTo>
                  <a:lnTo>
                    <a:pt x="17196" y="2142"/>
                  </a:lnTo>
                  <a:cubicBezTo>
                    <a:pt x="16896" y="2123"/>
                    <a:pt x="16597" y="2113"/>
                    <a:pt x="16298" y="2113"/>
                  </a:cubicBezTo>
                  <a:cubicBezTo>
                    <a:pt x="14129" y="2113"/>
                    <a:pt x="11985" y="2618"/>
                    <a:pt x="10040" y="3596"/>
                  </a:cubicBezTo>
                  <a:lnTo>
                    <a:pt x="8789" y="2203"/>
                  </a:lnTo>
                  <a:cubicBezTo>
                    <a:pt x="8672" y="2073"/>
                    <a:pt x="8510" y="2006"/>
                    <a:pt x="8347" y="2006"/>
                  </a:cubicBezTo>
                  <a:cubicBezTo>
                    <a:pt x="8206" y="2006"/>
                    <a:pt x="8064" y="2056"/>
                    <a:pt x="7951" y="2158"/>
                  </a:cubicBezTo>
                  <a:lnTo>
                    <a:pt x="3508" y="6148"/>
                  </a:lnTo>
                  <a:cubicBezTo>
                    <a:pt x="3263" y="6367"/>
                    <a:pt x="3243" y="6743"/>
                    <a:pt x="3463" y="6988"/>
                  </a:cubicBezTo>
                  <a:lnTo>
                    <a:pt x="4675" y="8337"/>
                  </a:lnTo>
                  <a:cubicBezTo>
                    <a:pt x="3302" y="10401"/>
                    <a:pt x="2503" y="12792"/>
                    <a:pt x="2361" y="15267"/>
                  </a:cubicBezTo>
                  <a:lnTo>
                    <a:pt x="528" y="15654"/>
                  </a:lnTo>
                  <a:cubicBezTo>
                    <a:pt x="207" y="15722"/>
                    <a:pt x="1" y="16037"/>
                    <a:pt x="70" y="16357"/>
                  </a:cubicBezTo>
                  <a:lnTo>
                    <a:pt x="1304" y="22201"/>
                  </a:lnTo>
                  <a:cubicBezTo>
                    <a:pt x="1362" y="22479"/>
                    <a:pt x="1608" y="22671"/>
                    <a:pt x="1883" y="22671"/>
                  </a:cubicBezTo>
                  <a:cubicBezTo>
                    <a:pt x="1924" y="22671"/>
                    <a:pt x="1965" y="22667"/>
                    <a:pt x="2007" y="22658"/>
                  </a:cubicBezTo>
                  <a:lnTo>
                    <a:pt x="3787" y="22282"/>
                  </a:lnTo>
                  <a:cubicBezTo>
                    <a:pt x="4887" y="24504"/>
                    <a:pt x="6556" y="26393"/>
                    <a:pt x="8626" y="27756"/>
                  </a:cubicBezTo>
                  <a:lnTo>
                    <a:pt x="8046" y="29533"/>
                  </a:lnTo>
                  <a:cubicBezTo>
                    <a:pt x="7945" y="29845"/>
                    <a:pt x="8115" y="30181"/>
                    <a:pt x="8427" y="30282"/>
                  </a:cubicBezTo>
                  <a:lnTo>
                    <a:pt x="14104" y="32134"/>
                  </a:lnTo>
                  <a:cubicBezTo>
                    <a:pt x="14165" y="32154"/>
                    <a:pt x="14227" y="32164"/>
                    <a:pt x="14289" y="32164"/>
                  </a:cubicBezTo>
                  <a:cubicBezTo>
                    <a:pt x="14539" y="32164"/>
                    <a:pt x="14771" y="32004"/>
                    <a:pt x="14852" y="31753"/>
                  </a:cubicBezTo>
                  <a:lnTo>
                    <a:pt x="15419" y="30023"/>
                  </a:lnTo>
                  <a:cubicBezTo>
                    <a:pt x="15718" y="30042"/>
                    <a:pt x="16016" y="30052"/>
                    <a:pt x="16315" y="30052"/>
                  </a:cubicBezTo>
                  <a:cubicBezTo>
                    <a:pt x="18485" y="30052"/>
                    <a:pt x="20629" y="29546"/>
                    <a:pt x="22575" y="28569"/>
                  </a:cubicBezTo>
                  <a:lnTo>
                    <a:pt x="23826" y="29961"/>
                  </a:lnTo>
                  <a:cubicBezTo>
                    <a:pt x="23943" y="30092"/>
                    <a:pt x="24105" y="30158"/>
                    <a:pt x="24268" y="30158"/>
                  </a:cubicBezTo>
                  <a:cubicBezTo>
                    <a:pt x="24409" y="30158"/>
                    <a:pt x="24551" y="30108"/>
                    <a:pt x="24665" y="30006"/>
                  </a:cubicBezTo>
                  <a:lnTo>
                    <a:pt x="29108" y="26015"/>
                  </a:lnTo>
                  <a:cubicBezTo>
                    <a:pt x="29351" y="25797"/>
                    <a:pt x="29372" y="25421"/>
                    <a:pt x="29153" y="25178"/>
                  </a:cubicBezTo>
                  <a:lnTo>
                    <a:pt x="27940" y="23828"/>
                  </a:lnTo>
                  <a:cubicBezTo>
                    <a:pt x="29314" y="21764"/>
                    <a:pt x="30113" y="19373"/>
                    <a:pt x="30255" y="16898"/>
                  </a:cubicBezTo>
                  <a:lnTo>
                    <a:pt x="32088" y="16510"/>
                  </a:lnTo>
                  <a:cubicBezTo>
                    <a:pt x="32408" y="16443"/>
                    <a:pt x="32613" y="16128"/>
                    <a:pt x="32546" y="15806"/>
                  </a:cubicBezTo>
                  <a:lnTo>
                    <a:pt x="31311" y="9964"/>
                  </a:lnTo>
                  <a:cubicBezTo>
                    <a:pt x="31252" y="9684"/>
                    <a:pt x="31005" y="9493"/>
                    <a:pt x="30730" y="9493"/>
                  </a:cubicBezTo>
                  <a:cubicBezTo>
                    <a:pt x="30690" y="9493"/>
                    <a:pt x="30648" y="9497"/>
                    <a:pt x="30607" y="9505"/>
                  </a:cubicBezTo>
                  <a:lnTo>
                    <a:pt x="28827" y="9881"/>
                  </a:lnTo>
                  <a:cubicBezTo>
                    <a:pt x="27727" y="7661"/>
                    <a:pt x="26058" y="5772"/>
                    <a:pt x="23988" y="4409"/>
                  </a:cubicBezTo>
                  <a:lnTo>
                    <a:pt x="24568" y="2632"/>
                  </a:lnTo>
                  <a:cubicBezTo>
                    <a:pt x="24670" y="2320"/>
                    <a:pt x="24500" y="1984"/>
                    <a:pt x="24188" y="1883"/>
                  </a:cubicBezTo>
                  <a:lnTo>
                    <a:pt x="18511" y="30"/>
                  </a:lnTo>
                  <a:cubicBezTo>
                    <a:pt x="18450" y="10"/>
                    <a:pt x="18388" y="0"/>
                    <a:pt x="1832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47" name="Google Shape;847;p37"/>
            <p:cNvGrpSpPr/>
            <p:nvPr/>
          </p:nvGrpSpPr>
          <p:grpSpPr>
            <a:xfrm>
              <a:off x="3270233" y="3897000"/>
              <a:ext cx="306653" cy="306618"/>
              <a:chOff x="3270233" y="3897000"/>
              <a:chExt cx="306653" cy="306618"/>
            </a:xfrm>
          </p:grpSpPr>
          <p:sp>
            <p:nvSpPr>
              <p:cNvPr id="848" name="Google Shape;848;p37"/>
              <p:cNvSpPr/>
              <p:nvPr/>
            </p:nvSpPr>
            <p:spPr>
              <a:xfrm>
                <a:off x="3270233" y="3897000"/>
                <a:ext cx="306653" cy="306618"/>
              </a:xfrm>
              <a:custGeom>
                <a:rect b="b" l="l" r="r" t="t"/>
                <a:pathLst>
                  <a:path extrusionOk="0" h="17863" w="17865">
                    <a:moveTo>
                      <a:pt x="8934" y="1"/>
                    </a:moveTo>
                    <a:cubicBezTo>
                      <a:pt x="3999" y="1"/>
                      <a:pt x="2" y="3999"/>
                      <a:pt x="2" y="8932"/>
                    </a:cubicBezTo>
                    <a:cubicBezTo>
                      <a:pt x="1" y="10968"/>
                      <a:pt x="697" y="12941"/>
                      <a:pt x="1976" y="14525"/>
                    </a:cubicBezTo>
                    <a:lnTo>
                      <a:pt x="235" y="16985"/>
                    </a:lnTo>
                    <a:cubicBezTo>
                      <a:pt x="444" y="16993"/>
                      <a:pt x="646" y="16997"/>
                      <a:pt x="842" y="16997"/>
                    </a:cubicBezTo>
                    <a:cubicBezTo>
                      <a:pt x="2291" y="16997"/>
                      <a:pt x="3395" y="16784"/>
                      <a:pt x="4219" y="16507"/>
                    </a:cubicBezTo>
                    <a:cubicBezTo>
                      <a:pt x="5633" y="17393"/>
                      <a:pt x="7266" y="17863"/>
                      <a:pt x="8934" y="17863"/>
                    </a:cubicBezTo>
                    <a:cubicBezTo>
                      <a:pt x="13866" y="17863"/>
                      <a:pt x="17865" y="13865"/>
                      <a:pt x="17865" y="8932"/>
                    </a:cubicBezTo>
                    <a:cubicBezTo>
                      <a:pt x="17865" y="3999"/>
                      <a:pt x="13866" y="1"/>
                      <a:pt x="893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37"/>
              <p:cNvSpPr/>
              <p:nvPr/>
            </p:nvSpPr>
            <p:spPr>
              <a:xfrm>
                <a:off x="3342274" y="4031677"/>
                <a:ext cx="33884" cy="32596"/>
              </a:xfrm>
              <a:custGeom>
                <a:rect b="b" l="l" r="r" t="t"/>
                <a:pathLst>
                  <a:path extrusionOk="0" h="1899" w="1974">
                    <a:moveTo>
                      <a:pt x="1024" y="0"/>
                    </a:moveTo>
                    <a:cubicBezTo>
                      <a:pt x="640" y="0"/>
                      <a:pt x="294" y="231"/>
                      <a:pt x="147" y="587"/>
                    </a:cubicBezTo>
                    <a:cubicBezTo>
                      <a:pt x="0" y="941"/>
                      <a:pt x="81" y="1349"/>
                      <a:pt x="353" y="1621"/>
                    </a:cubicBezTo>
                    <a:cubicBezTo>
                      <a:pt x="534" y="1803"/>
                      <a:pt x="778" y="1899"/>
                      <a:pt x="1025" y="1899"/>
                    </a:cubicBezTo>
                    <a:cubicBezTo>
                      <a:pt x="1147" y="1899"/>
                      <a:pt x="1270" y="1875"/>
                      <a:pt x="1387" y="1827"/>
                    </a:cubicBezTo>
                    <a:cubicBezTo>
                      <a:pt x="1743" y="1680"/>
                      <a:pt x="1974" y="1334"/>
                      <a:pt x="1974" y="950"/>
                    </a:cubicBezTo>
                    <a:cubicBezTo>
                      <a:pt x="1974" y="424"/>
                      <a:pt x="1549" y="0"/>
                      <a:pt x="1024" y="0"/>
                    </a:cubicBezTo>
                    <a:close/>
                  </a:path>
                </a:pathLst>
              </a:custGeom>
              <a:solidFill>
                <a:srgbClr val="D1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37"/>
              <p:cNvSpPr/>
              <p:nvPr/>
            </p:nvSpPr>
            <p:spPr>
              <a:xfrm>
                <a:off x="3405973" y="4031677"/>
                <a:ext cx="33918" cy="32596"/>
              </a:xfrm>
              <a:custGeom>
                <a:rect b="b" l="l" r="r" t="t"/>
                <a:pathLst>
                  <a:path extrusionOk="0" h="1899" w="1976">
                    <a:moveTo>
                      <a:pt x="1026" y="0"/>
                    </a:moveTo>
                    <a:cubicBezTo>
                      <a:pt x="642" y="0"/>
                      <a:pt x="295" y="231"/>
                      <a:pt x="147" y="587"/>
                    </a:cubicBezTo>
                    <a:cubicBezTo>
                      <a:pt x="1" y="941"/>
                      <a:pt x="82" y="1349"/>
                      <a:pt x="353" y="1621"/>
                    </a:cubicBezTo>
                    <a:cubicBezTo>
                      <a:pt x="536" y="1803"/>
                      <a:pt x="779" y="1899"/>
                      <a:pt x="1026" y="1899"/>
                    </a:cubicBezTo>
                    <a:cubicBezTo>
                      <a:pt x="1148" y="1899"/>
                      <a:pt x="1271" y="1875"/>
                      <a:pt x="1389" y="1827"/>
                    </a:cubicBezTo>
                    <a:cubicBezTo>
                      <a:pt x="1743" y="1680"/>
                      <a:pt x="1976" y="1334"/>
                      <a:pt x="1976" y="950"/>
                    </a:cubicBezTo>
                    <a:cubicBezTo>
                      <a:pt x="1976" y="424"/>
                      <a:pt x="1550" y="0"/>
                      <a:pt x="1026" y="0"/>
                    </a:cubicBezTo>
                    <a:close/>
                  </a:path>
                </a:pathLst>
              </a:custGeom>
              <a:solidFill>
                <a:srgbClr val="D1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37"/>
              <p:cNvSpPr/>
              <p:nvPr/>
            </p:nvSpPr>
            <p:spPr>
              <a:xfrm>
                <a:off x="3469707" y="4031677"/>
                <a:ext cx="33884" cy="32596"/>
              </a:xfrm>
              <a:custGeom>
                <a:rect b="b" l="l" r="r" t="t"/>
                <a:pathLst>
                  <a:path extrusionOk="0" h="1899" w="1974">
                    <a:moveTo>
                      <a:pt x="1024" y="0"/>
                    </a:moveTo>
                    <a:cubicBezTo>
                      <a:pt x="640" y="0"/>
                      <a:pt x="294" y="231"/>
                      <a:pt x="147" y="587"/>
                    </a:cubicBezTo>
                    <a:cubicBezTo>
                      <a:pt x="0" y="941"/>
                      <a:pt x="82" y="1349"/>
                      <a:pt x="353" y="1621"/>
                    </a:cubicBezTo>
                    <a:cubicBezTo>
                      <a:pt x="535" y="1803"/>
                      <a:pt x="778" y="1899"/>
                      <a:pt x="1025" y="1899"/>
                    </a:cubicBezTo>
                    <a:cubicBezTo>
                      <a:pt x="1147" y="1899"/>
                      <a:pt x="1270" y="1875"/>
                      <a:pt x="1387" y="1827"/>
                    </a:cubicBezTo>
                    <a:cubicBezTo>
                      <a:pt x="1743" y="1680"/>
                      <a:pt x="1974" y="1334"/>
                      <a:pt x="1974" y="950"/>
                    </a:cubicBezTo>
                    <a:cubicBezTo>
                      <a:pt x="1974" y="424"/>
                      <a:pt x="1550" y="0"/>
                      <a:pt x="1024" y="0"/>
                    </a:cubicBezTo>
                    <a:close/>
                  </a:path>
                </a:pathLst>
              </a:custGeom>
              <a:solidFill>
                <a:srgbClr val="D1ED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852" name="Google Shape;852;p37"/>
          <p:cNvSpPr/>
          <p:nvPr/>
        </p:nvSpPr>
        <p:spPr>
          <a:xfrm>
            <a:off x="2945574" y="4966620"/>
            <a:ext cx="353874" cy="77345"/>
          </a:xfrm>
          <a:custGeom>
            <a:rect b="b" l="l" r="r" t="t"/>
            <a:pathLst>
              <a:path extrusionOk="0" h="4506" w="20616">
                <a:moveTo>
                  <a:pt x="13200" y="1"/>
                </a:moveTo>
                <a:lnTo>
                  <a:pt x="12589" y="2804"/>
                </a:lnTo>
                <a:lnTo>
                  <a:pt x="1" y="3161"/>
                </a:lnTo>
                <a:lnTo>
                  <a:pt x="1756" y="4506"/>
                </a:lnTo>
                <a:lnTo>
                  <a:pt x="20615" y="3910"/>
                </a:lnTo>
                <a:lnTo>
                  <a:pt x="1320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37"/>
          <p:cNvSpPr/>
          <p:nvPr/>
        </p:nvSpPr>
        <p:spPr>
          <a:xfrm>
            <a:off x="2818862" y="5022715"/>
            <a:ext cx="97360" cy="25696"/>
          </a:xfrm>
          <a:custGeom>
            <a:rect b="b" l="l" r="r" t="t"/>
            <a:pathLst>
              <a:path extrusionOk="0" h="1497" w="5672">
                <a:moveTo>
                  <a:pt x="5672" y="1"/>
                </a:moveTo>
                <a:lnTo>
                  <a:pt x="258" y="155"/>
                </a:lnTo>
                <a:lnTo>
                  <a:pt x="1" y="1497"/>
                </a:lnTo>
                <a:lnTo>
                  <a:pt x="1" y="1497"/>
                </a:lnTo>
                <a:lnTo>
                  <a:pt x="4896" y="1358"/>
                </a:lnTo>
                <a:lnTo>
                  <a:pt x="5672"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54" name="Google Shape;854;p37"/>
          <p:cNvGrpSpPr/>
          <p:nvPr/>
        </p:nvGrpSpPr>
        <p:grpSpPr>
          <a:xfrm>
            <a:off x="2076510" y="2536605"/>
            <a:ext cx="4977901" cy="2606900"/>
            <a:chOff x="2076510" y="2536605"/>
            <a:chExt cx="4977901" cy="2606900"/>
          </a:xfrm>
        </p:grpSpPr>
        <p:sp>
          <p:nvSpPr>
            <p:cNvPr id="855" name="Google Shape;855;p37"/>
            <p:cNvSpPr/>
            <p:nvPr/>
          </p:nvSpPr>
          <p:spPr>
            <a:xfrm>
              <a:off x="2818862" y="4881464"/>
              <a:ext cx="480586" cy="166947"/>
            </a:xfrm>
            <a:custGeom>
              <a:rect b="b" l="l" r="r" t="t"/>
              <a:pathLst>
                <a:path extrusionOk="0" h="9726" w="27998">
                  <a:moveTo>
                    <a:pt x="1859" y="1"/>
                  </a:moveTo>
                  <a:lnTo>
                    <a:pt x="1" y="9726"/>
                  </a:lnTo>
                  <a:lnTo>
                    <a:pt x="4896" y="9587"/>
                  </a:lnTo>
                  <a:lnTo>
                    <a:pt x="6235" y="7246"/>
                  </a:lnTo>
                  <a:lnTo>
                    <a:pt x="9138" y="9467"/>
                  </a:lnTo>
                  <a:lnTo>
                    <a:pt x="27997" y="8871"/>
                  </a:lnTo>
                  <a:lnTo>
                    <a:pt x="11999" y="436"/>
                  </a:lnTo>
                  <a:lnTo>
                    <a:pt x="185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37"/>
            <p:cNvSpPr/>
            <p:nvPr/>
          </p:nvSpPr>
          <p:spPr>
            <a:xfrm>
              <a:off x="2584113" y="3520795"/>
              <a:ext cx="509371" cy="1410929"/>
            </a:xfrm>
            <a:custGeom>
              <a:rect b="b" l="l" r="r" t="t"/>
              <a:pathLst>
                <a:path extrusionOk="0" h="82198" w="29675">
                  <a:moveTo>
                    <a:pt x="17906" y="1"/>
                  </a:moveTo>
                  <a:lnTo>
                    <a:pt x="1484" y="7205"/>
                  </a:lnTo>
                  <a:cubicBezTo>
                    <a:pt x="0" y="11721"/>
                    <a:pt x="13271" y="51150"/>
                    <a:pt x="13271" y="51150"/>
                  </a:cubicBezTo>
                  <a:lnTo>
                    <a:pt x="14409" y="82197"/>
                  </a:lnTo>
                  <a:lnTo>
                    <a:pt x="29675" y="81180"/>
                  </a:lnTo>
                  <a:lnTo>
                    <a:pt x="28494" y="44956"/>
                  </a:lnTo>
                  <a:cubicBezTo>
                    <a:pt x="28361" y="42959"/>
                    <a:pt x="17906" y="1"/>
                    <a:pt x="1790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37"/>
            <p:cNvSpPr/>
            <p:nvPr/>
          </p:nvSpPr>
          <p:spPr>
            <a:xfrm>
              <a:off x="2076510" y="4738291"/>
              <a:ext cx="425383" cy="353582"/>
            </a:xfrm>
            <a:custGeom>
              <a:rect b="b" l="l" r="r" t="t"/>
              <a:pathLst>
                <a:path extrusionOk="0" h="20599" w="24782">
                  <a:moveTo>
                    <a:pt x="6410" y="0"/>
                  </a:moveTo>
                  <a:lnTo>
                    <a:pt x="0" y="7548"/>
                  </a:lnTo>
                  <a:lnTo>
                    <a:pt x="4328" y="9838"/>
                  </a:lnTo>
                  <a:lnTo>
                    <a:pt x="6647" y="8460"/>
                  </a:lnTo>
                  <a:lnTo>
                    <a:pt x="8079" y="11824"/>
                  </a:lnTo>
                  <a:lnTo>
                    <a:pt x="24781" y="20599"/>
                  </a:lnTo>
                  <a:lnTo>
                    <a:pt x="15018" y="5376"/>
                  </a:lnTo>
                  <a:lnTo>
                    <a:pt x="641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37"/>
            <p:cNvSpPr/>
            <p:nvPr/>
          </p:nvSpPr>
          <p:spPr>
            <a:xfrm>
              <a:off x="2200304" y="4906319"/>
              <a:ext cx="301589" cy="185554"/>
            </a:xfrm>
            <a:custGeom>
              <a:rect b="b" l="l" r="r" t="t"/>
              <a:pathLst>
                <a:path extrusionOk="0" h="10810" w="17570">
                  <a:moveTo>
                    <a:pt x="0" y="0"/>
                  </a:moveTo>
                  <a:lnTo>
                    <a:pt x="867" y="2035"/>
                  </a:lnTo>
                  <a:lnTo>
                    <a:pt x="17569" y="10810"/>
                  </a:lnTo>
                  <a:lnTo>
                    <a:pt x="17569" y="10810"/>
                  </a:lnTo>
                  <a:lnTo>
                    <a:pt x="13045" y="3754"/>
                  </a:lnTo>
                  <a:lnTo>
                    <a:pt x="11131" y="5893"/>
                  </a:lnTo>
                  <a:lnTo>
                    <a:pt x="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37"/>
            <p:cNvSpPr/>
            <p:nvPr/>
          </p:nvSpPr>
          <p:spPr>
            <a:xfrm>
              <a:off x="2076510" y="4849949"/>
              <a:ext cx="97343" cy="57211"/>
            </a:xfrm>
            <a:custGeom>
              <a:rect b="b" l="l" r="r" t="t"/>
              <a:pathLst>
                <a:path extrusionOk="0" h="3333" w="5671">
                  <a:moveTo>
                    <a:pt x="885" y="1"/>
                  </a:moveTo>
                  <a:lnTo>
                    <a:pt x="0" y="1043"/>
                  </a:lnTo>
                  <a:lnTo>
                    <a:pt x="4328" y="3333"/>
                  </a:lnTo>
                  <a:lnTo>
                    <a:pt x="5671" y="2534"/>
                  </a:lnTo>
                  <a:lnTo>
                    <a:pt x="885"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37"/>
            <p:cNvSpPr/>
            <p:nvPr/>
          </p:nvSpPr>
          <p:spPr>
            <a:xfrm>
              <a:off x="2144947" y="3543058"/>
              <a:ext cx="747570" cy="1343350"/>
            </a:xfrm>
            <a:custGeom>
              <a:rect b="b" l="l" r="r" t="t"/>
              <a:pathLst>
                <a:path extrusionOk="0" h="78261" w="43552">
                  <a:moveTo>
                    <a:pt x="21775" y="0"/>
                  </a:moveTo>
                  <a:cubicBezTo>
                    <a:pt x="18259" y="3200"/>
                    <a:pt x="14534" y="41444"/>
                    <a:pt x="14534" y="41444"/>
                  </a:cubicBezTo>
                  <a:lnTo>
                    <a:pt x="0" y="71623"/>
                  </a:lnTo>
                  <a:lnTo>
                    <a:pt x="13785" y="78261"/>
                  </a:lnTo>
                  <a:lnTo>
                    <a:pt x="30991" y="44505"/>
                  </a:lnTo>
                  <a:cubicBezTo>
                    <a:pt x="31858" y="42701"/>
                    <a:pt x="43552" y="1825"/>
                    <a:pt x="43552" y="1825"/>
                  </a:cubicBezTo>
                  <a:lnTo>
                    <a:pt x="21775"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37"/>
            <p:cNvSpPr/>
            <p:nvPr/>
          </p:nvSpPr>
          <p:spPr>
            <a:xfrm>
              <a:off x="2741104" y="3057855"/>
              <a:ext cx="627690" cy="621991"/>
            </a:xfrm>
            <a:custGeom>
              <a:rect b="b" l="l" r="r" t="t"/>
              <a:pathLst>
                <a:path extrusionOk="0" h="36236" w="36568">
                  <a:moveTo>
                    <a:pt x="11613" y="1"/>
                  </a:moveTo>
                  <a:lnTo>
                    <a:pt x="1" y="5296"/>
                  </a:lnTo>
                  <a:lnTo>
                    <a:pt x="9615" y="28387"/>
                  </a:lnTo>
                  <a:lnTo>
                    <a:pt x="32392" y="36236"/>
                  </a:lnTo>
                  <a:lnTo>
                    <a:pt x="36568" y="24682"/>
                  </a:lnTo>
                  <a:lnTo>
                    <a:pt x="17543" y="18127"/>
                  </a:lnTo>
                  <a:lnTo>
                    <a:pt x="1161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37"/>
            <p:cNvSpPr/>
            <p:nvPr/>
          </p:nvSpPr>
          <p:spPr>
            <a:xfrm>
              <a:off x="2428873" y="2953286"/>
              <a:ext cx="553194" cy="758264"/>
            </a:xfrm>
            <a:custGeom>
              <a:rect b="b" l="l" r="r" t="t"/>
              <a:pathLst>
                <a:path extrusionOk="0" h="44175" w="32228">
                  <a:moveTo>
                    <a:pt x="22651" y="1"/>
                  </a:moveTo>
                  <a:cubicBezTo>
                    <a:pt x="22637" y="1"/>
                    <a:pt x="22624" y="1"/>
                    <a:pt x="22610" y="1"/>
                  </a:cubicBezTo>
                  <a:lnTo>
                    <a:pt x="7283" y="2274"/>
                  </a:lnTo>
                  <a:cubicBezTo>
                    <a:pt x="564" y="3753"/>
                    <a:pt x="0" y="10047"/>
                    <a:pt x="489" y="13765"/>
                  </a:cubicBezTo>
                  <a:lnTo>
                    <a:pt x="2564" y="29291"/>
                  </a:lnTo>
                  <a:lnTo>
                    <a:pt x="2554" y="44175"/>
                  </a:lnTo>
                  <a:lnTo>
                    <a:pt x="32228" y="44167"/>
                  </a:lnTo>
                  <a:lnTo>
                    <a:pt x="30881" y="14199"/>
                  </a:lnTo>
                  <a:cubicBezTo>
                    <a:pt x="31211" y="9654"/>
                    <a:pt x="30477" y="6751"/>
                    <a:pt x="28502" y="3665"/>
                  </a:cubicBezTo>
                  <a:cubicBezTo>
                    <a:pt x="28061" y="2976"/>
                    <a:pt x="27027" y="1768"/>
                    <a:pt x="25988" y="1002"/>
                  </a:cubicBezTo>
                  <a:cubicBezTo>
                    <a:pt x="25365" y="543"/>
                    <a:pt x="23739" y="1"/>
                    <a:pt x="2265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37"/>
            <p:cNvSpPr/>
            <p:nvPr/>
          </p:nvSpPr>
          <p:spPr>
            <a:xfrm>
              <a:off x="2643796" y="2820154"/>
              <a:ext cx="150194" cy="226990"/>
            </a:xfrm>
            <a:custGeom>
              <a:rect b="b" l="l" r="r" t="t"/>
              <a:pathLst>
                <a:path extrusionOk="0" h="13224" w="8750">
                  <a:moveTo>
                    <a:pt x="64" y="0"/>
                  </a:moveTo>
                  <a:lnTo>
                    <a:pt x="13" y="8287"/>
                  </a:lnTo>
                  <a:cubicBezTo>
                    <a:pt x="0" y="9393"/>
                    <a:pt x="2532" y="12328"/>
                    <a:pt x="5421" y="13130"/>
                  </a:cubicBezTo>
                  <a:cubicBezTo>
                    <a:pt x="5650" y="13193"/>
                    <a:pt x="5879" y="13223"/>
                    <a:pt x="6102" y="13223"/>
                  </a:cubicBezTo>
                  <a:cubicBezTo>
                    <a:pt x="7529" y="13223"/>
                    <a:pt x="8750" y="11997"/>
                    <a:pt x="8655" y="10479"/>
                  </a:cubicBezTo>
                  <a:lnTo>
                    <a:pt x="8159" y="2604"/>
                  </a:lnTo>
                  <a:lnTo>
                    <a:pt x="6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37"/>
            <p:cNvSpPr/>
            <p:nvPr/>
          </p:nvSpPr>
          <p:spPr>
            <a:xfrm>
              <a:off x="2680340" y="2803744"/>
              <a:ext cx="107195" cy="119365"/>
            </a:xfrm>
            <a:custGeom>
              <a:rect b="b" l="l" r="r" t="t"/>
              <a:pathLst>
                <a:path extrusionOk="0" h="6954" w="6245">
                  <a:moveTo>
                    <a:pt x="1" y="0"/>
                  </a:moveTo>
                  <a:lnTo>
                    <a:pt x="105" y="1424"/>
                  </a:lnTo>
                  <a:cubicBezTo>
                    <a:pt x="105" y="1424"/>
                    <a:pt x="789" y="3835"/>
                    <a:pt x="6244" y="6953"/>
                  </a:cubicBezTo>
                  <a:lnTo>
                    <a:pt x="6016" y="3404"/>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37"/>
            <p:cNvSpPr/>
            <p:nvPr/>
          </p:nvSpPr>
          <p:spPr>
            <a:xfrm>
              <a:off x="2950638" y="3187382"/>
              <a:ext cx="7656" cy="239314"/>
            </a:xfrm>
            <a:custGeom>
              <a:rect b="b" l="l" r="r" t="t"/>
              <a:pathLst>
                <a:path extrusionOk="0" h="13942" w="446">
                  <a:moveTo>
                    <a:pt x="301" y="0"/>
                  </a:moveTo>
                  <a:cubicBezTo>
                    <a:pt x="237" y="0"/>
                    <a:pt x="194" y="63"/>
                    <a:pt x="194" y="125"/>
                  </a:cubicBezTo>
                  <a:lnTo>
                    <a:pt x="2" y="13813"/>
                  </a:lnTo>
                  <a:cubicBezTo>
                    <a:pt x="1" y="13883"/>
                    <a:pt x="57" y="13940"/>
                    <a:pt x="126" y="13941"/>
                  </a:cubicBezTo>
                  <a:lnTo>
                    <a:pt x="127" y="13941"/>
                  </a:lnTo>
                  <a:cubicBezTo>
                    <a:pt x="196" y="13941"/>
                    <a:pt x="252" y="13885"/>
                    <a:pt x="252" y="13816"/>
                  </a:cubicBezTo>
                  <a:lnTo>
                    <a:pt x="445" y="129"/>
                  </a:lnTo>
                  <a:cubicBezTo>
                    <a:pt x="445" y="60"/>
                    <a:pt x="391" y="2"/>
                    <a:pt x="321" y="2"/>
                  </a:cubicBezTo>
                  <a:cubicBezTo>
                    <a:pt x="314" y="1"/>
                    <a:pt x="307" y="0"/>
                    <a:pt x="30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37"/>
            <p:cNvSpPr/>
            <p:nvPr/>
          </p:nvSpPr>
          <p:spPr>
            <a:xfrm>
              <a:off x="2635385" y="2940309"/>
              <a:ext cx="130317" cy="155996"/>
            </a:xfrm>
            <a:custGeom>
              <a:rect b="b" l="l" r="r" t="t"/>
              <a:pathLst>
                <a:path extrusionOk="0" h="9088" w="7592">
                  <a:moveTo>
                    <a:pt x="511" y="0"/>
                  </a:moveTo>
                  <a:lnTo>
                    <a:pt x="0" y="2386"/>
                  </a:lnTo>
                  <a:lnTo>
                    <a:pt x="6097" y="9087"/>
                  </a:lnTo>
                  <a:lnTo>
                    <a:pt x="7592" y="6010"/>
                  </a:lnTo>
                  <a:lnTo>
                    <a:pt x="511"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37"/>
            <p:cNvSpPr/>
            <p:nvPr/>
          </p:nvSpPr>
          <p:spPr>
            <a:xfrm>
              <a:off x="2765685" y="2939348"/>
              <a:ext cx="51306" cy="142246"/>
            </a:xfrm>
            <a:custGeom>
              <a:rect b="b" l="l" r="r" t="t"/>
              <a:pathLst>
                <a:path extrusionOk="0" h="8287" w="2989">
                  <a:moveTo>
                    <a:pt x="1320" y="0"/>
                  </a:moveTo>
                  <a:lnTo>
                    <a:pt x="1400" y="1087"/>
                  </a:lnTo>
                  <a:lnTo>
                    <a:pt x="1" y="6066"/>
                  </a:lnTo>
                  <a:lnTo>
                    <a:pt x="2255" y="8287"/>
                  </a:lnTo>
                  <a:lnTo>
                    <a:pt x="2988" y="860"/>
                  </a:lnTo>
                  <a:lnTo>
                    <a:pt x="1320"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37"/>
            <p:cNvSpPr/>
            <p:nvPr/>
          </p:nvSpPr>
          <p:spPr>
            <a:xfrm>
              <a:off x="2639934" y="2624490"/>
              <a:ext cx="254059" cy="257612"/>
            </a:xfrm>
            <a:custGeom>
              <a:rect b="b" l="l" r="r" t="t"/>
              <a:pathLst>
                <a:path extrusionOk="0" h="15008" w="14801">
                  <a:moveTo>
                    <a:pt x="1" y="0"/>
                  </a:moveTo>
                  <a:lnTo>
                    <a:pt x="274" y="13963"/>
                  </a:lnTo>
                  <a:lnTo>
                    <a:pt x="10250" y="14983"/>
                  </a:lnTo>
                  <a:cubicBezTo>
                    <a:pt x="10401" y="14999"/>
                    <a:pt x="10551" y="15008"/>
                    <a:pt x="10701" y="15008"/>
                  </a:cubicBezTo>
                  <a:cubicBezTo>
                    <a:pt x="11940" y="15008"/>
                    <a:pt x="13122" y="14446"/>
                    <a:pt x="13904" y="13468"/>
                  </a:cubicBezTo>
                  <a:cubicBezTo>
                    <a:pt x="14568" y="12638"/>
                    <a:pt x="14801" y="11541"/>
                    <a:pt x="14687" y="10485"/>
                  </a:cubicBezTo>
                  <a:lnTo>
                    <a:pt x="13058" y="1431"/>
                  </a:lnTo>
                  <a:lnTo>
                    <a:pt x="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37"/>
            <p:cNvSpPr/>
            <p:nvPr/>
          </p:nvSpPr>
          <p:spPr>
            <a:xfrm>
              <a:off x="2532498" y="2536605"/>
              <a:ext cx="368292" cy="257338"/>
            </a:xfrm>
            <a:custGeom>
              <a:rect b="b" l="l" r="r" t="t"/>
              <a:pathLst>
                <a:path extrusionOk="0" h="14992" w="21456">
                  <a:moveTo>
                    <a:pt x="11425" y="0"/>
                  </a:moveTo>
                  <a:cubicBezTo>
                    <a:pt x="9383" y="0"/>
                    <a:pt x="7210" y="694"/>
                    <a:pt x="5165" y="2673"/>
                  </a:cubicBezTo>
                  <a:cubicBezTo>
                    <a:pt x="1" y="7668"/>
                    <a:pt x="6452" y="14925"/>
                    <a:pt x="6452" y="14925"/>
                  </a:cubicBezTo>
                  <a:cubicBezTo>
                    <a:pt x="6452" y="14925"/>
                    <a:pt x="6693" y="14992"/>
                    <a:pt x="7053" y="14992"/>
                  </a:cubicBezTo>
                  <a:cubicBezTo>
                    <a:pt x="8181" y="14992"/>
                    <a:pt x="10476" y="14338"/>
                    <a:pt x="10185" y="8939"/>
                  </a:cubicBezTo>
                  <a:cubicBezTo>
                    <a:pt x="10033" y="6155"/>
                    <a:pt x="21456" y="10201"/>
                    <a:pt x="20288" y="3818"/>
                  </a:cubicBezTo>
                  <a:cubicBezTo>
                    <a:pt x="20288" y="3818"/>
                    <a:pt x="16217" y="0"/>
                    <a:pt x="1142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37"/>
            <p:cNvSpPr/>
            <p:nvPr/>
          </p:nvSpPr>
          <p:spPr>
            <a:xfrm>
              <a:off x="2604162" y="2713920"/>
              <a:ext cx="96364" cy="91301"/>
            </a:xfrm>
            <a:custGeom>
              <a:rect b="b" l="l" r="r" t="t"/>
              <a:pathLst>
                <a:path extrusionOk="0" h="5319" w="5614">
                  <a:moveTo>
                    <a:pt x="2759" y="0"/>
                  </a:moveTo>
                  <a:cubicBezTo>
                    <a:pt x="1419" y="0"/>
                    <a:pt x="267" y="1008"/>
                    <a:pt x="117" y="2370"/>
                  </a:cubicBezTo>
                  <a:cubicBezTo>
                    <a:pt x="0" y="3439"/>
                    <a:pt x="539" y="4473"/>
                    <a:pt x="1481" y="4990"/>
                  </a:cubicBezTo>
                  <a:cubicBezTo>
                    <a:pt x="1882" y="5210"/>
                    <a:pt x="2322" y="5318"/>
                    <a:pt x="2760" y="5318"/>
                  </a:cubicBezTo>
                  <a:cubicBezTo>
                    <a:pt x="3353" y="5318"/>
                    <a:pt x="3942" y="5120"/>
                    <a:pt x="4425" y="4732"/>
                  </a:cubicBezTo>
                  <a:cubicBezTo>
                    <a:pt x="5262" y="4060"/>
                    <a:pt x="5613" y="2948"/>
                    <a:pt x="5312" y="1916"/>
                  </a:cubicBezTo>
                  <a:cubicBezTo>
                    <a:pt x="5011" y="884"/>
                    <a:pt x="4119" y="133"/>
                    <a:pt x="3050" y="16"/>
                  </a:cubicBezTo>
                  <a:cubicBezTo>
                    <a:pt x="2952" y="6"/>
                    <a:pt x="2855" y="0"/>
                    <a:pt x="275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37"/>
            <p:cNvSpPr/>
            <p:nvPr/>
          </p:nvSpPr>
          <p:spPr>
            <a:xfrm>
              <a:off x="2861826" y="2682164"/>
              <a:ext cx="47993" cy="75989"/>
            </a:xfrm>
            <a:custGeom>
              <a:rect b="b" l="l" r="r" t="t"/>
              <a:pathLst>
                <a:path extrusionOk="0" h="4427" w="2796">
                  <a:moveTo>
                    <a:pt x="0" y="1"/>
                  </a:moveTo>
                  <a:lnTo>
                    <a:pt x="331" y="4426"/>
                  </a:lnTo>
                  <a:lnTo>
                    <a:pt x="1738" y="4359"/>
                  </a:lnTo>
                  <a:cubicBezTo>
                    <a:pt x="2423" y="4326"/>
                    <a:pt x="2796" y="3731"/>
                    <a:pt x="2434" y="3247"/>
                  </a:cubicBezTo>
                  <a:lnTo>
                    <a:pt x="0"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37"/>
            <p:cNvSpPr/>
            <p:nvPr/>
          </p:nvSpPr>
          <p:spPr>
            <a:xfrm>
              <a:off x="2830586" y="2713473"/>
              <a:ext cx="15775" cy="13251"/>
            </a:xfrm>
            <a:custGeom>
              <a:rect b="b" l="l" r="r" t="t"/>
              <a:pathLst>
                <a:path extrusionOk="0" h="772" w="919">
                  <a:moveTo>
                    <a:pt x="409" y="1"/>
                  </a:moveTo>
                  <a:cubicBezTo>
                    <a:pt x="216" y="1"/>
                    <a:pt x="49" y="146"/>
                    <a:pt x="28" y="343"/>
                  </a:cubicBezTo>
                  <a:cubicBezTo>
                    <a:pt x="1" y="589"/>
                    <a:pt x="199" y="771"/>
                    <a:pt x="412" y="771"/>
                  </a:cubicBezTo>
                  <a:cubicBezTo>
                    <a:pt x="494" y="771"/>
                    <a:pt x="578" y="745"/>
                    <a:pt x="652" y="685"/>
                  </a:cubicBezTo>
                  <a:cubicBezTo>
                    <a:pt x="918" y="471"/>
                    <a:pt x="794" y="41"/>
                    <a:pt x="452" y="3"/>
                  </a:cubicBezTo>
                  <a:cubicBezTo>
                    <a:pt x="438" y="2"/>
                    <a:pt x="423" y="1"/>
                    <a:pt x="40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37"/>
            <p:cNvSpPr/>
            <p:nvPr/>
          </p:nvSpPr>
          <p:spPr>
            <a:xfrm>
              <a:off x="2803276" y="2687571"/>
              <a:ext cx="36201" cy="22589"/>
            </a:xfrm>
            <a:custGeom>
              <a:rect b="b" l="l" r="r" t="t"/>
              <a:pathLst>
                <a:path extrusionOk="0" h="1316" w="2109">
                  <a:moveTo>
                    <a:pt x="1802" y="0"/>
                  </a:moveTo>
                  <a:cubicBezTo>
                    <a:pt x="1755" y="0"/>
                    <a:pt x="1708" y="12"/>
                    <a:pt x="1665" y="38"/>
                  </a:cubicBezTo>
                  <a:lnTo>
                    <a:pt x="230" y="815"/>
                  </a:lnTo>
                  <a:cubicBezTo>
                    <a:pt x="1" y="940"/>
                    <a:pt x="68" y="1286"/>
                    <a:pt x="327" y="1314"/>
                  </a:cubicBezTo>
                  <a:cubicBezTo>
                    <a:pt x="337" y="1315"/>
                    <a:pt x="347" y="1316"/>
                    <a:pt x="357" y="1316"/>
                  </a:cubicBezTo>
                  <a:cubicBezTo>
                    <a:pt x="401" y="1316"/>
                    <a:pt x="443" y="1305"/>
                    <a:pt x="483" y="1283"/>
                  </a:cubicBezTo>
                  <a:lnTo>
                    <a:pt x="1920" y="506"/>
                  </a:lnTo>
                  <a:cubicBezTo>
                    <a:pt x="2055" y="439"/>
                    <a:pt x="2109" y="274"/>
                    <a:pt x="2037" y="139"/>
                  </a:cubicBezTo>
                  <a:cubicBezTo>
                    <a:pt x="1989" y="51"/>
                    <a:pt x="1896" y="0"/>
                    <a:pt x="180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37"/>
            <p:cNvSpPr/>
            <p:nvPr/>
          </p:nvSpPr>
          <p:spPr>
            <a:xfrm>
              <a:off x="2822587" y="2773688"/>
              <a:ext cx="58824" cy="17251"/>
            </a:xfrm>
            <a:custGeom>
              <a:rect b="b" l="l" r="r" t="t"/>
              <a:pathLst>
                <a:path extrusionOk="0" h="1005" w="3427">
                  <a:moveTo>
                    <a:pt x="100" y="1"/>
                  </a:moveTo>
                  <a:cubicBezTo>
                    <a:pt x="76" y="1"/>
                    <a:pt x="51" y="11"/>
                    <a:pt x="33" y="30"/>
                  </a:cubicBezTo>
                  <a:cubicBezTo>
                    <a:pt x="1" y="68"/>
                    <a:pt x="5" y="122"/>
                    <a:pt x="41" y="155"/>
                  </a:cubicBezTo>
                  <a:cubicBezTo>
                    <a:pt x="567" y="617"/>
                    <a:pt x="1066" y="849"/>
                    <a:pt x="1509" y="946"/>
                  </a:cubicBezTo>
                  <a:cubicBezTo>
                    <a:pt x="1698" y="987"/>
                    <a:pt x="1876" y="1005"/>
                    <a:pt x="2043" y="1005"/>
                  </a:cubicBezTo>
                  <a:cubicBezTo>
                    <a:pt x="2830" y="1005"/>
                    <a:pt x="3345" y="622"/>
                    <a:pt x="3353" y="615"/>
                  </a:cubicBezTo>
                  <a:cubicBezTo>
                    <a:pt x="3426" y="557"/>
                    <a:pt x="3372" y="456"/>
                    <a:pt x="3300" y="456"/>
                  </a:cubicBezTo>
                  <a:cubicBezTo>
                    <a:pt x="3283" y="456"/>
                    <a:pt x="3265" y="462"/>
                    <a:pt x="3247" y="475"/>
                  </a:cubicBezTo>
                  <a:cubicBezTo>
                    <a:pt x="3215" y="499"/>
                    <a:pt x="2757" y="836"/>
                    <a:pt x="2052" y="836"/>
                  </a:cubicBezTo>
                  <a:cubicBezTo>
                    <a:pt x="1531" y="836"/>
                    <a:pt x="876" y="652"/>
                    <a:pt x="158" y="23"/>
                  </a:cubicBezTo>
                  <a:cubicBezTo>
                    <a:pt x="141" y="8"/>
                    <a:pt x="121" y="1"/>
                    <a:pt x="10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37"/>
            <p:cNvSpPr/>
            <p:nvPr/>
          </p:nvSpPr>
          <p:spPr>
            <a:xfrm>
              <a:off x="3128364" y="2716374"/>
              <a:ext cx="1082579" cy="1077069"/>
            </a:xfrm>
            <a:custGeom>
              <a:rect b="b" l="l" r="r" t="t"/>
              <a:pathLst>
                <a:path extrusionOk="0" h="62748" w="63069">
                  <a:moveTo>
                    <a:pt x="26509" y="0"/>
                  </a:moveTo>
                  <a:cubicBezTo>
                    <a:pt x="23190" y="0"/>
                    <a:pt x="20081" y="2850"/>
                    <a:pt x="19837" y="6170"/>
                  </a:cubicBezTo>
                  <a:cubicBezTo>
                    <a:pt x="19716" y="7756"/>
                    <a:pt x="20172" y="9333"/>
                    <a:pt x="21119" y="10611"/>
                  </a:cubicBezTo>
                  <a:cubicBezTo>
                    <a:pt x="21837" y="11584"/>
                    <a:pt x="21954" y="12876"/>
                    <a:pt x="21422" y="13962"/>
                  </a:cubicBezTo>
                  <a:lnTo>
                    <a:pt x="21262" y="14288"/>
                  </a:lnTo>
                  <a:cubicBezTo>
                    <a:pt x="20799" y="15239"/>
                    <a:pt x="19895" y="15797"/>
                    <a:pt x="18914" y="15797"/>
                  </a:cubicBezTo>
                  <a:cubicBezTo>
                    <a:pt x="18859" y="15797"/>
                    <a:pt x="18803" y="15795"/>
                    <a:pt x="18748" y="15792"/>
                  </a:cubicBezTo>
                  <a:lnTo>
                    <a:pt x="2959" y="14754"/>
                  </a:lnTo>
                  <a:lnTo>
                    <a:pt x="1" y="59790"/>
                  </a:lnTo>
                  <a:lnTo>
                    <a:pt x="18539" y="61008"/>
                  </a:lnTo>
                  <a:cubicBezTo>
                    <a:pt x="18492" y="60404"/>
                    <a:pt x="18277" y="59827"/>
                    <a:pt x="17918" y="59340"/>
                  </a:cubicBezTo>
                  <a:cubicBezTo>
                    <a:pt x="17007" y="58108"/>
                    <a:pt x="16550" y="56598"/>
                    <a:pt x="16624" y="55067"/>
                  </a:cubicBezTo>
                  <a:cubicBezTo>
                    <a:pt x="16789" y="51658"/>
                    <a:pt x="19900" y="48728"/>
                    <a:pt x="23300" y="48728"/>
                  </a:cubicBezTo>
                  <a:cubicBezTo>
                    <a:pt x="23372" y="48728"/>
                    <a:pt x="23444" y="48729"/>
                    <a:pt x="23517" y="48732"/>
                  </a:cubicBezTo>
                  <a:cubicBezTo>
                    <a:pt x="27283" y="48871"/>
                    <a:pt x="30167" y="52089"/>
                    <a:pt x="29921" y="55824"/>
                  </a:cubicBezTo>
                  <a:cubicBezTo>
                    <a:pt x="29821" y="57390"/>
                    <a:pt x="29167" y="58872"/>
                    <a:pt x="28075" y="60003"/>
                  </a:cubicBezTo>
                  <a:cubicBezTo>
                    <a:pt x="27655" y="60440"/>
                    <a:pt x="27365" y="60986"/>
                    <a:pt x="27239" y="61579"/>
                  </a:cubicBezTo>
                  <a:lnTo>
                    <a:pt x="45037" y="62747"/>
                  </a:lnTo>
                  <a:lnTo>
                    <a:pt x="46204" y="44988"/>
                  </a:lnTo>
                  <a:cubicBezTo>
                    <a:pt x="46282" y="43798"/>
                    <a:pt x="47072" y="42773"/>
                    <a:pt x="48203" y="42394"/>
                  </a:cubicBezTo>
                  <a:lnTo>
                    <a:pt x="48384" y="42333"/>
                  </a:lnTo>
                  <a:cubicBezTo>
                    <a:pt x="48721" y="42220"/>
                    <a:pt x="49069" y="42165"/>
                    <a:pt x="49414" y="42165"/>
                  </a:cubicBezTo>
                  <a:cubicBezTo>
                    <a:pt x="50242" y="42165"/>
                    <a:pt x="51053" y="42482"/>
                    <a:pt x="51669" y="43075"/>
                  </a:cubicBezTo>
                  <a:cubicBezTo>
                    <a:pt x="52799" y="44166"/>
                    <a:pt x="54281" y="44819"/>
                    <a:pt x="55848" y="44921"/>
                  </a:cubicBezTo>
                  <a:cubicBezTo>
                    <a:pt x="55997" y="44931"/>
                    <a:pt x="56144" y="44935"/>
                    <a:pt x="56291" y="44935"/>
                  </a:cubicBezTo>
                  <a:cubicBezTo>
                    <a:pt x="59831" y="44935"/>
                    <a:pt x="62801" y="42136"/>
                    <a:pt x="62939" y="38525"/>
                  </a:cubicBezTo>
                  <a:cubicBezTo>
                    <a:pt x="63068" y="35125"/>
                    <a:pt x="60168" y="31885"/>
                    <a:pt x="56777" y="31636"/>
                  </a:cubicBezTo>
                  <a:cubicBezTo>
                    <a:pt x="56609" y="31623"/>
                    <a:pt x="56442" y="31617"/>
                    <a:pt x="56275" y="31617"/>
                  </a:cubicBezTo>
                  <a:cubicBezTo>
                    <a:pt x="54859" y="31617"/>
                    <a:pt x="53477" y="32069"/>
                    <a:pt x="52332" y="32918"/>
                  </a:cubicBezTo>
                  <a:cubicBezTo>
                    <a:pt x="51764" y="33337"/>
                    <a:pt x="51088" y="33551"/>
                    <a:pt x="50407" y="33551"/>
                  </a:cubicBezTo>
                  <a:cubicBezTo>
                    <a:pt x="49922" y="33551"/>
                    <a:pt x="49435" y="33442"/>
                    <a:pt x="48983" y="33221"/>
                  </a:cubicBezTo>
                  <a:lnTo>
                    <a:pt x="48811" y="33136"/>
                  </a:lnTo>
                  <a:cubicBezTo>
                    <a:pt x="47739" y="32612"/>
                    <a:pt x="47090" y="31492"/>
                    <a:pt x="47168" y="30302"/>
                  </a:cubicBezTo>
                  <a:lnTo>
                    <a:pt x="47995" y="17711"/>
                  </a:lnTo>
                  <a:lnTo>
                    <a:pt x="32946" y="16723"/>
                  </a:lnTo>
                  <a:cubicBezTo>
                    <a:pt x="31902" y="16655"/>
                    <a:pt x="31005" y="15962"/>
                    <a:pt x="30673" y="14971"/>
                  </a:cubicBezTo>
                  <a:lnTo>
                    <a:pt x="30534" y="14559"/>
                  </a:lnTo>
                  <a:cubicBezTo>
                    <a:pt x="30150" y="13411"/>
                    <a:pt x="30435" y="12146"/>
                    <a:pt x="31276" y="11276"/>
                  </a:cubicBezTo>
                  <a:cubicBezTo>
                    <a:pt x="32367" y="10145"/>
                    <a:pt x="33020" y="8664"/>
                    <a:pt x="33122" y="7096"/>
                  </a:cubicBezTo>
                  <a:cubicBezTo>
                    <a:pt x="33367" y="3363"/>
                    <a:pt x="30487" y="148"/>
                    <a:pt x="26726" y="4"/>
                  </a:cubicBezTo>
                  <a:cubicBezTo>
                    <a:pt x="26653" y="2"/>
                    <a:pt x="26581" y="0"/>
                    <a:pt x="2650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37"/>
            <p:cNvSpPr/>
            <p:nvPr/>
          </p:nvSpPr>
          <p:spPr>
            <a:xfrm>
              <a:off x="3260569" y="3658681"/>
              <a:ext cx="107230" cy="55718"/>
            </a:xfrm>
            <a:custGeom>
              <a:rect b="b" l="l" r="r" t="t"/>
              <a:pathLst>
                <a:path extrusionOk="0" h="3246" w="6247">
                  <a:moveTo>
                    <a:pt x="227" y="0"/>
                  </a:moveTo>
                  <a:lnTo>
                    <a:pt x="1" y="1579"/>
                  </a:lnTo>
                  <a:cubicBezTo>
                    <a:pt x="1" y="1579"/>
                    <a:pt x="4850" y="3245"/>
                    <a:pt x="5724" y="3245"/>
                  </a:cubicBezTo>
                  <a:cubicBezTo>
                    <a:pt x="5758" y="3245"/>
                    <a:pt x="5786" y="3243"/>
                    <a:pt x="5807" y="3237"/>
                  </a:cubicBezTo>
                  <a:cubicBezTo>
                    <a:pt x="6247" y="3131"/>
                    <a:pt x="5679" y="1997"/>
                    <a:pt x="5389" y="1641"/>
                  </a:cubicBezTo>
                  <a:cubicBezTo>
                    <a:pt x="5292" y="1523"/>
                    <a:pt x="5164" y="1432"/>
                    <a:pt x="5019" y="1381"/>
                  </a:cubicBezTo>
                  <a:lnTo>
                    <a:pt x="227"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37"/>
            <p:cNvSpPr/>
            <p:nvPr/>
          </p:nvSpPr>
          <p:spPr>
            <a:xfrm>
              <a:off x="3260483" y="3556378"/>
              <a:ext cx="128858" cy="135003"/>
            </a:xfrm>
            <a:custGeom>
              <a:rect b="b" l="l" r="r" t="t"/>
              <a:pathLst>
                <a:path extrusionOk="0" h="7865" w="7507">
                  <a:moveTo>
                    <a:pt x="1" y="1"/>
                  </a:moveTo>
                  <a:lnTo>
                    <a:pt x="355" y="5967"/>
                  </a:lnTo>
                  <a:cubicBezTo>
                    <a:pt x="355" y="5967"/>
                    <a:pt x="5884" y="7865"/>
                    <a:pt x="6884" y="7865"/>
                  </a:cubicBezTo>
                  <a:cubicBezTo>
                    <a:pt x="6922" y="7865"/>
                    <a:pt x="6954" y="7862"/>
                    <a:pt x="6979" y="7856"/>
                  </a:cubicBezTo>
                  <a:cubicBezTo>
                    <a:pt x="7506" y="7728"/>
                    <a:pt x="6773" y="6773"/>
                    <a:pt x="6464" y="6402"/>
                  </a:cubicBezTo>
                  <a:cubicBezTo>
                    <a:pt x="6386" y="6308"/>
                    <a:pt x="6285" y="6236"/>
                    <a:pt x="6169" y="6194"/>
                  </a:cubicBezTo>
                  <a:lnTo>
                    <a:pt x="4904" y="5732"/>
                  </a:lnTo>
                  <a:lnTo>
                    <a:pt x="4904" y="5732"/>
                  </a:lnTo>
                  <a:cubicBezTo>
                    <a:pt x="5046" y="5760"/>
                    <a:pt x="5169" y="5775"/>
                    <a:pt x="5265" y="5775"/>
                  </a:cubicBezTo>
                  <a:cubicBezTo>
                    <a:pt x="5340" y="5775"/>
                    <a:pt x="5399" y="5766"/>
                    <a:pt x="5441" y="5747"/>
                  </a:cubicBezTo>
                  <a:cubicBezTo>
                    <a:pt x="5651" y="5647"/>
                    <a:pt x="5718" y="5421"/>
                    <a:pt x="5717" y="5172"/>
                  </a:cubicBezTo>
                  <a:cubicBezTo>
                    <a:pt x="5712" y="4630"/>
                    <a:pt x="5386" y="4141"/>
                    <a:pt x="4918" y="3867"/>
                  </a:cubicBezTo>
                  <a:lnTo>
                    <a:pt x="1539" y="1885"/>
                  </a:lnTo>
                  <a:cubicBezTo>
                    <a:pt x="1305" y="1728"/>
                    <a:pt x="1099" y="1528"/>
                    <a:pt x="934" y="1299"/>
                  </a:cubicBezTo>
                  <a:lnTo>
                    <a:pt x="1"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37"/>
            <p:cNvSpPr/>
            <p:nvPr/>
          </p:nvSpPr>
          <p:spPr>
            <a:xfrm>
              <a:off x="3154644" y="3536793"/>
              <a:ext cx="183683" cy="193553"/>
            </a:xfrm>
            <a:custGeom>
              <a:rect b="b" l="l" r="r" t="t"/>
              <a:pathLst>
                <a:path extrusionOk="0" h="11276" w="10701">
                  <a:moveTo>
                    <a:pt x="3612" y="0"/>
                  </a:moveTo>
                  <a:cubicBezTo>
                    <a:pt x="3612" y="0"/>
                    <a:pt x="0" y="1850"/>
                    <a:pt x="2346" y="7203"/>
                  </a:cubicBezTo>
                  <a:cubicBezTo>
                    <a:pt x="2509" y="7572"/>
                    <a:pt x="2774" y="7888"/>
                    <a:pt x="3109" y="8114"/>
                  </a:cubicBezTo>
                  <a:lnTo>
                    <a:pt x="5961" y="10036"/>
                  </a:lnTo>
                  <a:cubicBezTo>
                    <a:pt x="6022" y="10065"/>
                    <a:pt x="6087" y="10087"/>
                    <a:pt x="6153" y="10103"/>
                  </a:cubicBezTo>
                  <a:cubicBezTo>
                    <a:pt x="6800" y="10251"/>
                    <a:pt x="10033" y="11276"/>
                    <a:pt x="10460" y="11276"/>
                  </a:cubicBezTo>
                  <a:cubicBezTo>
                    <a:pt x="10472" y="11276"/>
                    <a:pt x="10482" y="11275"/>
                    <a:pt x="10490" y="11273"/>
                  </a:cubicBezTo>
                  <a:cubicBezTo>
                    <a:pt x="10640" y="11237"/>
                    <a:pt x="10700" y="10813"/>
                    <a:pt x="10605" y="10597"/>
                  </a:cubicBezTo>
                  <a:cubicBezTo>
                    <a:pt x="10502" y="10363"/>
                    <a:pt x="10209" y="10081"/>
                    <a:pt x="9838" y="9810"/>
                  </a:cubicBezTo>
                  <a:lnTo>
                    <a:pt x="6719" y="8604"/>
                  </a:lnTo>
                  <a:lnTo>
                    <a:pt x="7034" y="5140"/>
                  </a:lnTo>
                  <a:lnTo>
                    <a:pt x="6167" y="1142"/>
                  </a:lnTo>
                  <a:lnTo>
                    <a:pt x="3612"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37"/>
            <p:cNvSpPr/>
            <p:nvPr/>
          </p:nvSpPr>
          <p:spPr>
            <a:xfrm>
              <a:off x="3210327" y="3514152"/>
              <a:ext cx="106303" cy="72505"/>
            </a:xfrm>
            <a:custGeom>
              <a:rect b="b" l="l" r="r" t="t"/>
              <a:pathLst>
                <a:path extrusionOk="0" h="4224" w="6193">
                  <a:moveTo>
                    <a:pt x="4412" y="1"/>
                  </a:moveTo>
                  <a:cubicBezTo>
                    <a:pt x="4092" y="1"/>
                    <a:pt x="3757" y="48"/>
                    <a:pt x="3436" y="166"/>
                  </a:cubicBezTo>
                  <a:lnTo>
                    <a:pt x="1" y="1297"/>
                  </a:lnTo>
                  <a:lnTo>
                    <a:pt x="4304" y="4224"/>
                  </a:lnTo>
                  <a:lnTo>
                    <a:pt x="4304" y="4224"/>
                  </a:lnTo>
                  <a:lnTo>
                    <a:pt x="3442" y="3118"/>
                  </a:lnTo>
                  <a:cubicBezTo>
                    <a:pt x="3258" y="2884"/>
                    <a:pt x="3265" y="2536"/>
                    <a:pt x="3485" y="2335"/>
                  </a:cubicBezTo>
                  <a:cubicBezTo>
                    <a:pt x="3733" y="2107"/>
                    <a:pt x="4119" y="1941"/>
                    <a:pt x="4402" y="1746"/>
                  </a:cubicBezTo>
                  <a:lnTo>
                    <a:pt x="5962" y="948"/>
                  </a:lnTo>
                  <a:cubicBezTo>
                    <a:pt x="6162" y="845"/>
                    <a:pt x="6193" y="569"/>
                    <a:pt x="6018" y="428"/>
                  </a:cubicBezTo>
                  <a:cubicBezTo>
                    <a:pt x="5785" y="240"/>
                    <a:pt x="5137" y="1"/>
                    <a:pt x="44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37"/>
            <p:cNvSpPr/>
            <p:nvPr/>
          </p:nvSpPr>
          <p:spPr>
            <a:xfrm>
              <a:off x="3268585" y="3626892"/>
              <a:ext cx="78084" cy="29301"/>
            </a:xfrm>
            <a:custGeom>
              <a:rect b="b" l="l" r="r" t="t"/>
              <a:pathLst>
                <a:path extrusionOk="0" h="1707" w="4549">
                  <a:moveTo>
                    <a:pt x="88" y="0"/>
                  </a:moveTo>
                  <a:cubicBezTo>
                    <a:pt x="53" y="0"/>
                    <a:pt x="20" y="22"/>
                    <a:pt x="8" y="57"/>
                  </a:cubicBezTo>
                  <a:cubicBezTo>
                    <a:pt x="0" y="77"/>
                    <a:pt x="2" y="99"/>
                    <a:pt x="11" y="119"/>
                  </a:cubicBezTo>
                  <a:cubicBezTo>
                    <a:pt x="20" y="139"/>
                    <a:pt x="38" y="157"/>
                    <a:pt x="59" y="164"/>
                  </a:cubicBezTo>
                  <a:lnTo>
                    <a:pt x="4398" y="1701"/>
                  </a:lnTo>
                  <a:cubicBezTo>
                    <a:pt x="4409" y="1705"/>
                    <a:pt x="4420" y="1707"/>
                    <a:pt x="4429" y="1707"/>
                  </a:cubicBezTo>
                  <a:cubicBezTo>
                    <a:pt x="4514" y="1707"/>
                    <a:pt x="4549" y="1577"/>
                    <a:pt x="4454" y="1543"/>
                  </a:cubicBezTo>
                  <a:lnTo>
                    <a:pt x="116" y="5"/>
                  </a:lnTo>
                  <a:cubicBezTo>
                    <a:pt x="106" y="2"/>
                    <a:pt x="97" y="0"/>
                    <a:pt x="8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37"/>
            <p:cNvSpPr/>
            <p:nvPr/>
          </p:nvSpPr>
          <p:spPr>
            <a:xfrm>
              <a:off x="3264929" y="3654682"/>
              <a:ext cx="88177" cy="33060"/>
            </a:xfrm>
            <a:custGeom>
              <a:rect b="b" l="l" r="r" t="t"/>
              <a:pathLst>
                <a:path extrusionOk="0" h="1926" w="5137">
                  <a:moveTo>
                    <a:pt x="88" y="1"/>
                  </a:moveTo>
                  <a:cubicBezTo>
                    <a:pt x="54" y="1"/>
                    <a:pt x="21" y="23"/>
                    <a:pt x="9" y="57"/>
                  </a:cubicBezTo>
                  <a:cubicBezTo>
                    <a:pt x="1" y="77"/>
                    <a:pt x="2" y="101"/>
                    <a:pt x="12" y="119"/>
                  </a:cubicBezTo>
                  <a:cubicBezTo>
                    <a:pt x="20" y="141"/>
                    <a:pt x="38" y="157"/>
                    <a:pt x="60" y="165"/>
                  </a:cubicBezTo>
                  <a:lnTo>
                    <a:pt x="5010" y="1920"/>
                  </a:lnTo>
                  <a:cubicBezTo>
                    <a:pt x="5020" y="1924"/>
                    <a:pt x="5030" y="1925"/>
                    <a:pt x="5040" y="1925"/>
                  </a:cubicBezTo>
                  <a:cubicBezTo>
                    <a:pt x="5075" y="1925"/>
                    <a:pt x="5109" y="1904"/>
                    <a:pt x="5121" y="1870"/>
                  </a:cubicBezTo>
                  <a:cubicBezTo>
                    <a:pt x="5137" y="1825"/>
                    <a:pt x="5112" y="1775"/>
                    <a:pt x="5066" y="1761"/>
                  </a:cubicBezTo>
                  <a:lnTo>
                    <a:pt x="116" y="6"/>
                  </a:lnTo>
                  <a:cubicBezTo>
                    <a:pt x="107" y="2"/>
                    <a:pt x="98" y="1"/>
                    <a:pt x="8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37"/>
            <p:cNvSpPr/>
            <p:nvPr/>
          </p:nvSpPr>
          <p:spPr>
            <a:xfrm>
              <a:off x="3261135" y="3683107"/>
              <a:ext cx="67149" cy="25439"/>
            </a:xfrm>
            <a:custGeom>
              <a:rect b="b" l="l" r="r" t="t"/>
              <a:pathLst>
                <a:path extrusionOk="0" h="1482" w="3912">
                  <a:moveTo>
                    <a:pt x="86" y="1"/>
                  </a:moveTo>
                  <a:cubicBezTo>
                    <a:pt x="52" y="1"/>
                    <a:pt x="20" y="22"/>
                    <a:pt x="8" y="56"/>
                  </a:cubicBezTo>
                  <a:cubicBezTo>
                    <a:pt x="0" y="76"/>
                    <a:pt x="2" y="100"/>
                    <a:pt x="11" y="120"/>
                  </a:cubicBezTo>
                  <a:cubicBezTo>
                    <a:pt x="21" y="140"/>
                    <a:pt x="38" y="156"/>
                    <a:pt x="60" y="164"/>
                  </a:cubicBezTo>
                  <a:lnTo>
                    <a:pt x="3765" y="1477"/>
                  </a:lnTo>
                  <a:cubicBezTo>
                    <a:pt x="3775" y="1481"/>
                    <a:pt x="3784" y="1482"/>
                    <a:pt x="3793" y="1482"/>
                  </a:cubicBezTo>
                  <a:cubicBezTo>
                    <a:pt x="3876" y="1482"/>
                    <a:pt x="3911" y="1354"/>
                    <a:pt x="3821" y="1318"/>
                  </a:cubicBezTo>
                  <a:lnTo>
                    <a:pt x="116" y="6"/>
                  </a:lnTo>
                  <a:cubicBezTo>
                    <a:pt x="106" y="2"/>
                    <a:pt x="96" y="1"/>
                    <a:pt x="8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37"/>
            <p:cNvSpPr/>
            <p:nvPr/>
          </p:nvSpPr>
          <p:spPr>
            <a:xfrm>
              <a:off x="2442348" y="3057855"/>
              <a:ext cx="792525" cy="676747"/>
            </a:xfrm>
            <a:custGeom>
              <a:rect b="b" l="l" r="r" t="t"/>
              <a:pathLst>
                <a:path extrusionOk="0" h="39426" w="46171">
                  <a:moveTo>
                    <a:pt x="6844" y="1"/>
                  </a:moveTo>
                  <a:cubicBezTo>
                    <a:pt x="5475" y="1"/>
                    <a:pt x="4096" y="458"/>
                    <a:pt x="2953" y="1403"/>
                  </a:cubicBezTo>
                  <a:cubicBezTo>
                    <a:pt x="439" y="3483"/>
                    <a:pt x="0" y="7169"/>
                    <a:pt x="1955" y="9779"/>
                  </a:cubicBezTo>
                  <a:lnTo>
                    <a:pt x="23053" y="35938"/>
                  </a:lnTo>
                  <a:lnTo>
                    <a:pt x="44169" y="39426"/>
                  </a:lnTo>
                  <a:lnTo>
                    <a:pt x="46171" y="27306"/>
                  </a:lnTo>
                  <a:lnTo>
                    <a:pt x="29589" y="24568"/>
                  </a:lnTo>
                  <a:lnTo>
                    <a:pt x="11766" y="2483"/>
                  </a:lnTo>
                  <a:cubicBezTo>
                    <a:pt x="10563" y="854"/>
                    <a:pt x="8713" y="1"/>
                    <a:pt x="684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37"/>
            <p:cNvSpPr/>
            <p:nvPr/>
          </p:nvSpPr>
          <p:spPr>
            <a:xfrm>
              <a:off x="2524654" y="3286973"/>
              <a:ext cx="416526" cy="398794"/>
            </a:xfrm>
            <a:custGeom>
              <a:rect b="b" l="l" r="r" t="t"/>
              <a:pathLst>
                <a:path extrusionOk="0" h="23233" w="24266">
                  <a:moveTo>
                    <a:pt x="142" y="0"/>
                  </a:moveTo>
                  <a:cubicBezTo>
                    <a:pt x="114" y="0"/>
                    <a:pt x="86" y="10"/>
                    <a:pt x="63" y="29"/>
                  </a:cubicBezTo>
                  <a:cubicBezTo>
                    <a:pt x="9" y="72"/>
                    <a:pt x="1" y="150"/>
                    <a:pt x="44" y="205"/>
                  </a:cubicBezTo>
                  <a:lnTo>
                    <a:pt x="18119" y="22448"/>
                  </a:lnTo>
                  <a:lnTo>
                    <a:pt x="18152" y="22487"/>
                  </a:lnTo>
                  <a:lnTo>
                    <a:pt x="24120" y="23232"/>
                  </a:lnTo>
                  <a:lnTo>
                    <a:pt x="24138" y="23232"/>
                  </a:lnTo>
                  <a:cubicBezTo>
                    <a:pt x="24203" y="23232"/>
                    <a:pt x="24258" y="23181"/>
                    <a:pt x="24262" y="23114"/>
                  </a:cubicBezTo>
                  <a:cubicBezTo>
                    <a:pt x="24266" y="23048"/>
                    <a:pt x="24217" y="22991"/>
                    <a:pt x="24152" y="22983"/>
                  </a:cubicBezTo>
                  <a:lnTo>
                    <a:pt x="18283" y="22248"/>
                  </a:lnTo>
                  <a:lnTo>
                    <a:pt x="239" y="47"/>
                  </a:lnTo>
                  <a:cubicBezTo>
                    <a:pt x="215" y="16"/>
                    <a:pt x="178" y="0"/>
                    <a:pt x="14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37"/>
            <p:cNvSpPr/>
            <p:nvPr/>
          </p:nvSpPr>
          <p:spPr>
            <a:xfrm>
              <a:off x="2731492" y="3209353"/>
              <a:ext cx="481118" cy="313639"/>
            </a:xfrm>
            <a:custGeom>
              <a:rect b="b" l="l" r="r" t="t"/>
              <a:pathLst>
                <a:path extrusionOk="0" h="18272" w="28029">
                  <a:moveTo>
                    <a:pt x="143" y="0"/>
                  </a:moveTo>
                  <a:cubicBezTo>
                    <a:pt x="116" y="0"/>
                    <a:pt x="89" y="9"/>
                    <a:pt x="66" y="26"/>
                  </a:cubicBezTo>
                  <a:cubicBezTo>
                    <a:pt x="11" y="69"/>
                    <a:pt x="0" y="148"/>
                    <a:pt x="44" y="203"/>
                  </a:cubicBezTo>
                  <a:lnTo>
                    <a:pt x="12194" y="15926"/>
                  </a:lnTo>
                  <a:lnTo>
                    <a:pt x="12225" y="15967"/>
                  </a:lnTo>
                  <a:lnTo>
                    <a:pt x="27878" y="18269"/>
                  </a:lnTo>
                  <a:cubicBezTo>
                    <a:pt x="27885" y="18271"/>
                    <a:pt x="27891" y="18271"/>
                    <a:pt x="27897" y="18271"/>
                  </a:cubicBezTo>
                  <a:cubicBezTo>
                    <a:pt x="27964" y="18271"/>
                    <a:pt x="28019" y="18220"/>
                    <a:pt x="28023" y="18154"/>
                  </a:cubicBezTo>
                  <a:cubicBezTo>
                    <a:pt x="28028" y="18089"/>
                    <a:pt x="27981" y="18029"/>
                    <a:pt x="27916" y="18021"/>
                  </a:cubicBezTo>
                  <a:lnTo>
                    <a:pt x="12362" y="15734"/>
                  </a:lnTo>
                  <a:lnTo>
                    <a:pt x="242" y="50"/>
                  </a:lnTo>
                  <a:cubicBezTo>
                    <a:pt x="218" y="17"/>
                    <a:pt x="180" y="0"/>
                    <a:pt x="14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37"/>
            <p:cNvSpPr/>
            <p:nvPr/>
          </p:nvSpPr>
          <p:spPr>
            <a:xfrm>
              <a:off x="2632622" y="2747975"/>
              <a:ext cx="37437" cy="20323"/>
            </a:xfrm>
            <a:custGeom>
              <a:rect b="b" l="l" r="r" t="t"/>
              <a:pathLst>
                <a:path extrusionOk="0" h="1184" w="2181">
                  <a:moveTo>
                    <a:pt x="1069" y="1"/>
                  </a:moveTo>
                  <a:cubicBezTo>
                    <a:pt x="547" y="1"/>
                    <a:pt x="78" y="405"/>
                    <a:pt x="55" y="425"/>
                  </a:cubicBezTo>
                  <a:cubicBezTo>
                    <a:pt x="0" y="473"/>
                    <a:pt x="46" y="550"/>
                    <a:pt x="103" y="550"/>
                  </a:cubicBezTo>
                  <a:cubicBezTo>
                    <a:pt x="118" y="550"/>
                    <a:pt x="134" y="545"/>
                    <a:pt x="149" y="531"/>
                  </a:cubicBezTo>
                  <a:cubicBezTo>
                    <a:pt x="155" y="527"/>
                    <a:pt x="599" y="148"/>
                    <a:pt x="1070" y="148"/>
                  </a:cubicBezTo>
                  <a:cubicBezTo>
                    <a:pt x="1094" y="148"/>
                    <a:pt x="1117" y="149"/>
                    <a:pt x="1141" y="151"/>
                  </a:cubicBezTo>
                  <a:cubicBezTo>
                    <a:pt x="541" y="464"/>
                    <a:pt x="670" y="1057"/>
                    <a:pt x="672" y="1063"/>
                  </a:cubicBezTo>
                  <a:cubicBezTo>
                    <a:pt x="680" y="1097"/>
                    <a:pt x="710" y="1118"/>
                    <a:pt x="743" y="1118"/>
                  </a:cubicBezTo>
                  <a:cubicBezTo>
                    <a:pt x="745" y="1118"/>
                    <a:pt x="747" y="1118"/>
                    <a:pt x="750" y="1118"/>
                  </a:cubicBezTo>
                  <a:cubicBezTo>
                    <a:pt x="751" y="1117"/>
                    <a:pt x="754" y="1117"/>
                    <a:pt x="757" y="1117"/>
                  </a:cubicBezTo>
                  <a:cubicBezTo>
                    <a:pt x="796" y="1107"/>
                    <a:pt x="820" y="1068"/>
                    <a:pt x="810" y="1031"/>
                  </a:cubicBezTo>
                  <a:cubicBezTo>
                    <a:pt x="804" y="1006"/>
                    <a:pt x="683" y="446"/>
                    <a:pt x="1361" y="209"/>
                  </a:cubicBezTo>
                  <a:cubicBezTo>
                    <a:pt x="1653" y="329"/>
                    <a:pt x="1881" y="633"/>
                    <a:pt x="2034" y="1134"/>
                  </a:cubicBezTo>
                  <a:cubicBezTo>
                    <a:pt x="2042" y="1164"/>
                    <a:pt x="2071" y="1184"/>
                    <a:pt x="2102" y="1184"/>
                  </a:cubicBezTo>
                  <a:cubicBezTo>
                    <a:pt x="2104" y="1184"/>
                    <a:pt x="2106" y="1184"/>
                    <a:pt x="2108" y="1184"/>
                  </a:cubicBezTo>
                  <a:cubicBezTo>
                    <a:pt x="2113" y="1184"/>
                    <a:pt x="2118" y="1182"/>
                    <a:pt x="2121" y="1180"/>
                  </a:cubicBezTo>
                  <a:cubicBezTo>
                    <a:pt x="2158" y="1170"/>
                    <a:pt x="2180" y="1131"/>
                    <a:pt x="2169" y="1093"/>
                  </a:cubicBezTo>
                  <a:cubicBezTo>
                    <a:pt x="2004" y="552"/>
                    <a:pt x="1750" y="218"/>
                    <a:pt x="1417" y="81"/>
                  </a:cubicBezTo>
                  <a:cubicBezTo>
                    <a:pt x="1408" y="70"/>
                    <a:pt x="1394" y="63"/>
                    <a:pt x="1378" y="62"/>
                  </a:cubicBezTo>
                  <a:cubicBezTo>
                    <a:pt x="1360" y="56"/>
                    <a:pt x="1344" y="42"/>
                    <a:pt x="1324" y="35"/>
                  </a:cubicBezTo>
                  <a:cubicBezTo>
                    <a:pt x="1239" y="11"/>
                    <a:pt x="1153" y="1"/>
                    <a:pt x="106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37"/>
            <p:cNvSpPr/>
            <p:nvPr/>
          </p:nvSpPr>
          <p:spPr>
            <a:xfrm>
              <a:off x="3414333" y="3559742"/>
              <a:ext cx="70754" cy="49143"/>
            </a:xfrm>
            <a:custGeom>
              <a:rect b="b" l="l" r="r" t="t"/>
              <a:pathLst>
                <a:path extrusionOk="0" h="2863" w="4122">
                  <a:moveTo>
                    <a:pt x="863" y="0"/>
                  </a:moveTo>
                  <a:cubicBezTo>
                    <a:pt x="408" y="0"/>
                    <a:pt x="1" y="85"/>
                    <a:pt x="106" y="412"/>
                  </a:cubicBezTo>
                  <a:cubicBezTo>
                    <a:pt x="328" y="1097"/>
                    <a:pt x="2632" y="2863"/>
                    <a:pt x="2632" y="2863"/>
                  </a:cubicBezTo>
                  <a:lnTo>
                    <a:pt x="4122" y="1624"/>
                  </a:lnTo>
                  <a:lnTo>
                    <a:pt x="2133" y="273"/>
                  </a:lnTo>
                  <a:cubicBezTo>
                    <a:pt x="1986" y="158"/>
                    <a:pt x="1812" y="83"/>
                    <a:pt x="1627" y="58"/>
                  </a:cubicBezTo>
                  <a:cubicBezTo>
                    <a:pt x="1421" y="30"/>
                    <a:pt x="1134" y="0"/>
                    <a:pt x="86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37"/>
            <p:cNvSpPr/>
            <p:nvPr/>
          </p:nvSpPr>
          <p:spPr>
            <a:xfrm>
              <a:off x="3437471" y="3546783"/>
              <a:ext cx="70754" cy="49143"/>
            </a:xfrm>
            <a:custGeom>
              <a:rect b="b" l="l" r="r" t="t"/>
              <a:pathLst>
                <a:path extrusionOk="0" h="2863" w="4122">
                  <a:moveTo>
                    <a:pt x="866" y="1"/>
                  </a:moveTo>
                  <a:cubicBezTo>
                    <a:pt x="410" y="1"/>
                    <a:pt x="0" y="86"/>
                    <a:pt x="106" y="413"/>
                  </a:cubicBezTo>
                  <a:cubicBezTo>
                    <a:pt x="328" y="1097"/>
                    <a:pt x="2632" y="2863"/>
                    <a:pt x="2632" y="2863"/>
                  </a:cubicBezTo>
                  <a:lnTo>
                    <a:pt x="4122" y="1625"/>
                  </a:lnTo>
                  <a:lnTo>
                    <a:pt x="2133" y="274"/>
                  </a:lnTo>
                  <a:cubicBezTo>
                    <a:pt x="1986" y="157"/>
                    <a:pt x="1811" y="83"/>
                    <a:pt x="1627" y="58"/>
                  </a:cubicBezTo>
                  <a:cubicBezTo>
                    <a:pt x="1422" y="30"/>
                    <a:pt x="1136" y="1"/>
                    <a:pt x="86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37"/>
            <p:cNvSpPr/>
            <p:nvPr/>
          </p:nvSpPr>
          <p:spPr>
            <a:xfrm>
              <a:off x="3460627" y="3533823"/>
              <a:ext cx="70737" cy="49178"/>
            </a:xfrm>
            <a:custGeom>
              <a:rect b="b" l="l" r="r" t="t"/>
              <a:pathLst>
                <a:path extrusionOk="0" h="2865" w="4121">
                  <a:moveTo>
                    <a:pt x="862" y="1"/>
                  </a:moveTo>
                  <a:cubicBezTo>
                    <a:pt x="407" y="1"/>
                    <a:pt x="0" y="87"/>
                    <a:pt x="107" y="413"/>
                  </a:cubicBezTo>
                  <a:cubicBezTo>
                    <a:pt x="328" y="1098"/>
                    <a:pt x="2632" y="2864"/>
                    <a:pt x="2632" y="2864"/>
                  </a:cubicBezTo>
                  <a:lnTo>
                    <a:pt x="4121" y="1625"/>
                  </a:lnTo>
                  <a:lnTo>
                    <a:pt x="2132" y="274"/>
                  </a:lnTo>
                  <a:cubicBezTo>
                    <a:pt x="1985" y="159"/>
                    <a:pt x="1810" y="84"/>
                    <a:pt x="1626" y="59"/>
                  </a:cubicBezTo>
                  <a:cubicBezTo>
                    <a:pt x="1420" y="31"/>
                    <a:pt x="1133" y="1"/>
                    <a:pt x="86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37"/>
            <p:cNvSpPr/>
            <p:nvPr/>
          </p:nvSpPr>
          <p:spPr>
            <a:xfrm>
              <a:off x="3423568" y="3520863"/>
              <a:ext cx="128205" cy="103076"/>
            </a:xfrm>
            <a:custGeom>
              <a:rect b="b" l="l" r="r" t="t"/>
              <a:pathLst>
                <a:path extrusionOk="0" h="6005" w="7469">
                  <a:moveTo>
                    <a:pt x="4369" y="1"/>
                  </a:moveTo>
                  <a:cubicBezTo>
                    <a:pt x="3914" y="1"/>
                    <a:pt x="3506" y="87"/>
                    <a:pt x="3612" y="413"/>
                  </a:cubicBezTo>
                  <a:cubicBezTo>
                    <a:pt x="3834" y="1098"/>
                    <a:pt x="5913" y="2538"/>
                    <a:pt x="5913" y="2538"/>
                  </a:cubicBezTo>
                  <a:lnTo>
                    <a:pt x="863" y="3572"/>
                  </a:lnTo>
                  <a:cubicBezTo>
                    <a:pt x="550" y="4418"/>
                    <a:pt x="915" y="4034"/>
                    <a:pt x="1" y="5875"/>
                  </a:cubicBezTo>
                  <a:cubicBezTo>
                    <a:pt x="1" y="5875"/>
                    <a:pt x="332" y="6005"/>
                    <a:pt x="952" y="6005"/>
                  </a:cubicBezTo>
                  <a:cubicBezTo>
                    <a:pt x="1623" y="6005"/>
                    <a:pt x="2630" y="5853"/>
                    <a:pt x="3921" y="5223"/>
                  </a:cubicBezTo>
                  <a:cubicBezTo>
                    <a:pt x="5444" y="4480"/>
                    <a:pt x="6667" y="3608"/>
                    <a:pt x="7169" y="2658"/>
                  </a:cubicBezTo>
                  <a:cubicBezTo>
                    <a:pt x="7468" y="2092"/>
                    <a:pt x="7280" y="1390"/>
                    <a:pt x="6751" y="1031"/>
                  </a:cubicBezTo>
                  <a:lnTo>
                    <a:pt x="5637" y="274"/>
                  </a:lnTo>
                  <a:cubicBezTo>
                    <a:pt x="5492" y="159"/>
                    <a:pt x="5317" y="84"/>
                    <a:pt x="5133" y="59"/>
                  </a:cubicBezTo>
                  <a:cubicBezTo>
                    <a:pt x="4927" y="31"/>
                    <a:pt x="4640" y="1"/>
                    <a:pt x="436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37"/>
            <p:cNvSpPr/>
            <p:nvPr/>
          </p:nvSpPr>
          <p:spPr>
            <a:xfrm>
              <a:off x="3468128" y="3548001"/>
              <a:ext cx="31206" cy="18590"/>
            </a:xfrm>
            <a:custGeom>
              <a:rect b="b" l="l" r="r" t="t"/>
              <a:pathLst>
                <a:path extrusionOk="0" h="1083" w="1818">
                  <a:moveTo>
                    <a:pt x="80" y="0"/>
                  </a:moveTo>
                  <a:cubicBezTo>
                    <a:pt x="37" y="0"/>
                    <a:pt x="1" y="45"/>
                    <a:pt x="19" y="91"/>
                  </a:cubicBezTo>
                  <a:cubicBezTo>
                    <a:pt x="25" y="105"/>
                    <a:pt x="35" y="116"/>
                    <a:pt x="47" y="124"/>
                  </a:cubicBezTo>
                  <a:lnTo>
                    <a:pt x="1682" y="1071"/>
                  </a:lnTo>
                  <a:cubicBezTo>
                    <a:pt x="1695" y="1079"/>
                    <a:pt x="1707" y="1082"/>
                    <a:pt x="1719" y="1082"/>
                  </a:cubicBezTo>
                  <a:cubicBezTo>
                    <a:pt x="1779" y="1082"/>
                    <a:pt x="1817" y="992"/>
                    <a:pt x="1749" y="955"/>
                  </a:cubicBezTo>
                  <a:lnTo>
                    <a:pt x="114" y="10"/>
                  </a:lnTo>
                  <a:cubicBezTo>
                    <a:pt x="103" y="3"/>
                    <a:pt x="92" y="0"/>
                    <a:pt x="8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37"/>
            <p:cNvSpPr/>
            <p:nvPr/>
          </p:nvSpPr>
          <p:spPr>
            <a:xfrm>
              <a:off x="3489447" y="3534527"/>
              <a:ext cx="31172" cy="18590"/>
            </a:xfrm>
            <a:custGeom>
              <a:rect b="b" l="l" r="r" t="t"/>
              <a:pathLst>
                <a:path extrusionOk="0" h="1083" w="1816">
                  <a:moveTo>
                    <a:pt x="80" y="1"/>
                  </a:moveTo>
                  <a:cubicBezTo>
                    <a:pt x="37" y="1"/>
                    <a:pt x="0" y="46"/>
                    <a:pt x="19" y="91"/>
                  </a:cubicBezTo>
                  <a:cubicBezTo>
                    <a:pt x="24" y="105"/>
                    <a:pt x="35" y="116"/>
                    <a:pt x="47" y="124"/>
                  </a:cubicBezTo>
                  <a:lnTo>
                    <a:pt x="1682" y="1071"/>
                  </a:lnTo>
                  <a:cubicBezTo>
                    <a:pt x="1694" y="1079"/>
                    <a:pt x="1707" y="1082"/>
                    <a:pt x="1718" y="1082"/>
                  </a:cubicBezTo>
                  <a:cubicBezTo>
                    <a:pt x="1777" y="1082"/>
                    <a:pt x="1815" y="992"/>
                    <a:pt x="1747" y="956"/>
                  </a:cubicBezTo>
                  <a:lnTo>
                    <a:pt x="114" y="10"/>
                  </a:lnTo>
                  <a:cubicBezTo>
                    <a:pt x="103" y="4"/>
                    <a:pt x="91" y="1"/>
                    <a:pt x="8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37"/>
            <p:cNvSpPr/>
            <p:nvPr/>
          </p:nvSpPr>
          <p:spPr>
            <a:xfrm>
              <a:off x="3442707" y="3560944"/>
              <a:ext cx="30794" cy="18538"/>
            </a:xfrm>
            <a:custGeom>
              <a:rect b="b" l="l" r="r" t="t"/>
              <a:pathLst>
                <a:path extrusionOk="0" h="1080" w="1794">
                  <a:moveTo>
                    <a:pt x="82" y="0"/>
                  </a:moveTo>
                  <a:cubicBezTo>
                    <a:pt x="38" y="0"/>
                    <a:pt x="1" y="45"/>
                    <a:pt x="20" y="92"/>
                  </a:cubicBezTo>
                  <a:cubicBezTo>
                    <a:pt x="26" y="105"/>
                    <a:pt x="35" y="117"/>
                    <a:pt x="48" y="123"/>
                  </a:cubicBezTo>
                  <a:lnTo>
                    <a:pt x="1684" y="1070"/>
                  </a:lnTo>
                  <a:cubicBezTo>
                    <a:pt x="1695" y="1077"/>
                    <a:pt x="1706" y="1080"/>
                    <a:pt x="1717" y="1080"/>
                  </a:cubicBezTo>
                  <a:cubicBezTo>
                    <a:pt x="1740" y="1080"/>
                    <a:pt x="1762" y="1068"/>
                    <a:pt x="1775" y="1047"/>
                  </a:cubicBezTo>
                  <a:cubicBezTo>
                    <a:pt x="1793" y="1016"/>
                    <a:pt x="1783" y="975"/>
                    <a:pt x="1750" y="956"/>
                  </a:cubicBezTo>
                  <a:lnTo>
                    <a:pt x="115" y="10"/>
                  </a:lnTo>
                  <a:cubicBezTo>
                    <a:pt x="104" y="3"/>
                    <a:pt x="93" y="0"/>
                    <a:pt x="8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37"/>
            <p:cNvSpPr/>
            <p:nvPr/>
          </p:nvSpPr>
          <p:spPr>
            <a:xfrm>
              <a:off x="4273184" y="3064601"/>
              <a:ext cx="472999" cy="595814"/>
            </a:xfrm>
            <a:custGeom>
              <a:rect b="b" l="l" r="r" t="t"/>
              <a:pathLst>
                <a:path extrusionOk="0" h="34711" w="27556">
                  <a:moveTo>
                    <a:pt x="22172" y="1"/>
                  </a:moveTo>
                  <a:cubicBezTo>
                    <a:pt x="20343" y="1"/>
                    <a:pt x="18601" y="1068"/>
                    <a:pt x="17827" y="2853"/>
                  </a:cubicBezTo>
                  <a:lnTo>
                    <a:pt x="10552" y="19623"/>
                  </a:lnTo>
                  <a:lnTo>
                    <a:pt x="2337" y="26302"/>
                  </a:lnTo>
                  <a:cubicBezTo>
                    <a:pt x="308" y="27951"/>
                    <a:pt x="0" y="30933"/>
                    <a:pt x="1649" y="32963"/>
                  </a:cubicBezTo>
                  <a:cubicBezTo>
                    <a:pt x="2547" y="34068"/>
                    <a:pt x="3896" y="34710"/>
                    <a:pt x="5321" y="34710"/>
                  </a:cubicBezTo>
                  <a:cubicBezTo>
                    <a:pt x="5323" y="34710"/>
                    <a:pt x="5325" y="34710"/>
                    <a:pt x="5326" y="34710"/>
                  </a:cubicBezTo>
                  <a:cubicBezTo>
                    <a:pt x="6414" y="34710"/>
                    <a:pt x="7467" y="34336"/>
                    <a:pt x="8309" y="33649"/>
                  </a:cubicBezTo>
                  <a:lnTo>
                    <a:pt x="18318" y="25512"/>
                  </a:lnTo>
                  <a:lnTo>
                    <a:pt x="26515" y="6622"/>
                  </a:lnTo>
                  <a:cubicBezTo>
                    <a:pt x="27555" y="4222"/>
                    <a:pt x="26454" y="1435"/>
                    <a:pt x="24055" y="394"/>
                  </a:cubicBezTo>
                  <a:cubicBezTo>
                    <a:pt x="23441" y="127"/>
                    <a:pt x="22801" y="1"/>
                    <a:pt x="2217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37"/>
            <p:cNvSpPr/>
            <p:nvPr/>
          </p:nvSpPr>
          <p:spPr>
            <a:xfrm>
              <a:off x="4551480" y="3679056"/>
              <a:ext cx="458374" cy="371262"/>
            </a:xfrm>
            <a:custGeom>
              <a:rect b="b" l="l" r="r" t="t"/>
              <a:pathLst>
                <a:path extrusionOk="0" h="21629" w="26704">
                  <a:moveTo>
                    <a:pt x="25893" y="0"/>
                  </a:moveTo>
                  <a:cubicBezTo>
                    <a:pt x="25893" y="0"/>
                    <a:pt x="15163" y="1714"/>
                    <a:pt x="7092" y="1714"/>
                  </a:cubicBezTo>
                  <a:cubicBezTo>
                    <a:pt x="4166" y="1714"/>
                    <a:pt x="1590" y="1489"/>
                    <a:pt x="1" y="876"/>
                  </a:cubicBezTo>
                  <a:lnTo>
                    <a:pt x="1" y="876"/>
                  </a:lnTo>
                  <a:cubicBezTo>
                    <a:pt x="1" y="876"/>
                    <a:pt x="817" y="15186"/>
                    <a:pt x="1748" y="21629"/>
                  </a:cubicBezTo>
                  <a:lnTo>
                    <a:pt x="26704" y="19791"/>
                  </a:lnTo>
                  <a:lnTo>
                    <a:pt x="25893"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37"/>
            <p:cNvSpPr/>
            <p:nvPr/>
          </p:nvSpPr>
          <p:spPr>
            <a:xfrm>
              <a:off x="4479833" y="4893171"/>
              <a:ext cx="278554" cy="169298"/>
            </a:xfrm>
            <a:custGeom>
              <a:rect b="b" l="l" r="r" t="t"/>
              <a:pathLst>
                <a:path extrusionOk="0" h="9863" w="16228">
                  <a:moveTo>
                    <a:pt x="10081" y="0"/>
                  </a:moveTo>
                  <a:lnTo>
                    <a:pt x="0" y="9863"/>
                  </a:lnTo>
                  <a:lnTo>
                    <a:pt x="8730" y="9863"/>
                  </a:lnTo>
                  <a:lnTo>
                    <a:pt x="16228" y="6487"/>
                  </a:lnTo>
                  <a:lnTo>
                    <a:pt x="16228" y="381"/>
                  </a:lnTo>
                  <a:lnTo>
                    <a:pt x="1008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37"/>
            <p:cNvSpPr/>
            <p:nvPr/>
          </p:nvSpPr>
          <p:spPr>
            <a:xfrm>
              <a:off x="4524462" y="3038527"/>
              <a:ext cx="556009" cy="691406"/>
            </a:xfrm>
            <a:custGeom>
              <a:rect b="b" l="l" r="r" t="t"/>
              <a:pathLst>
                <a:path extrusionOk="0" h="40280" w="32392">
                  <a:moveTo>
                    <a:pt x="22665" y="0"/>
                  </a:moveTo>
                  <a:lnTo>
                    <a:pt x="8118" y="97"/>
                  </a:lnTo>
                  <a:cubicBezTo>
                    <a:pt x="7077" y="233"/>
                    <a:pt x="6052" y="653"/>
                    <a:pt x="5119" y="1325"/>
                  </a:cubicBezTo>
                  <a:cubicBezTo>
                    <a:pt x="4481" y="1785"/>
                    <a:pt x="4124" y="2061"/>
                    <a:pt x="3467" y="2768"/>
                  </a:cubicBezTo>
                  <a:cubicBezTo>
                    <a:pt x="1" y="6495"/>
                    <a:pt x="2155" y="20292"/>
                    <a:pt x="3108" y="27228"/>
                  </a:cubicBezTo>
                  <a:lnTo>
                    <a:pt x="1575" y="38192"/>
                  </a:lnTo>
                  <a:lnTo>
                    <a:pt x="11213" y="39886"/>
                  </a:lnTo>
                  <a:cubicBezTo>
                    <a:pt x="12376" y="40092"/>
                    <a:pt x="13553" y="40218"/>
                    <a:pt x="14735" y="40260"/>
                  </a:cubicBezTo>
                  <a:cubicBezTo>
                    <a:pt x="14938" y="40267"/>
                    <a:pt x="15141" y="40273"/>
                    <a:pt x="15345" y="40276"/>
                  </a:cubicBezTo>
                  <a:cubicBezTo>
                    <a:pt x="15462" y="40278"/>
                    <a:pt x="15579" y="40279"/>
                    <a:pt x="15696" y="40279"/>
                  </a:cubicBezTo>
                  <a:cubicBezTo>
                    <a:pt x="17987" y="40279"/>
                    <a:pt x="20260" y="39875"/>
                    <a:pt x="22445" y="39182"/>
                  </a:cubicBezTo>
                  <a:lnTo>
                    <a:pt x="27465" y="37315"/>
                  </a:lnTo>
                  <a:lnTo>
                    <a:pt x="25969" y="27039"/>
                  </a:lnTo>
                  <a:lnTo>
                    <a:pt x="31396" y="11456"/>
                  </a:lnTo>
                  <a:cubicBezTo>
                    <a:pt x="32392" y="7387"/>
                    <a:pt x="29950" y="2462"/>
                    <a:pt x="2266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37"/>
            <p:cNvSpPr/>
            <p:nvPr/>
          </p:nvSpPr>
          <p:spPr>
            <a:xfrm>
              <a:off x="4714376" y="2807383"/>
              <a:ext cx="144855" cy="258213"/>
            </a:xfrm>
            <a:custGeom>
              <a:rect b="b" l="l" r="r" t="t"/>
              <a:pathLst>
                <a:path extrusionOk="0" h="15043" w="8439">
                  <a:moveTo>
                    <a:pt x="6362" y="0"/>
                  </a:moveTo>
                  <a:lnTo>
                    <a:pt x="0" y="1281"/>
                  </a:lnTo>
                  <a:lnTo>
                    <a:pt x="1110" y="6644"/>
                  </a:lnTo>
                  <a:cubicBezTo>
                    <a:pt x="946" y="9328"/>
                    <a:pt x="1064" y="9257"/>
                    <a:pt x="629" y="12373"/>
                  </a:cubicBezTo>
                  <a:cubicBezTo>
                    <a:pt x="295" y="14751"/>
                    <a:pt x="2065" y="15043"/>
                    <a:pt x="3573" y="15043"/>
                  </a:cubicBezTo>
                  <a:cubicBezTo>
                    <a:pt x="3862" y="15043"/>
                    <a:pt x="4141" y="15032"/>
                    <a:pt x="4394" y="15023"/>
                  </a:cubicBezTo>
                  <a:cubicBezTo>
                    <a:pt x="5999" y="14969"/>
                    <a:pt x="8439" y="13842"/>
                    <a:pt x="8097" y="12346"/>
                  </a:cubicBezTo>
                  <a:lnTo>
                    <a:pt x="6537" y="5329"/>
                  </a:lnTo>
                  <a:lnTo>
                    <a:pt x="6362"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37"/>
            <p:cNvSpPr/>
            <p:nvPr/>
          </p:nvSpPr>
          <p:spPr>
            <a:xfrm>
              <a:off x="4731214" y="2877433"/>
              <a:ext cx="112997" cy="100724"/>
            </a:xfrm>
            <a:custGeom>
              <a:rect b="b" l="l" r="r" t="t"/>
              <a:pathLst>
                <a:path extrusionOk="0" h="5868" w="6583">
                  <a:moveTo>
                    <a:pt x="2185" y="1"/>
                  </a:moveTo>
                  <a:cubicBezTo>
                    <a:pt x="2080" y="1"/>
                    <a:pt x="1988" y="46"/>
                    <a:pt x="1910" y="148"/>
                  </a:cubicBezTo>
                  <a:cubicBezTo>
                    <a:pt x="1007" y="1337"/>
                    <a:pt x="1" y="3426"/>
                    <a:pt x="2055" y="4780"/>
                  </a:cubicBezTo>
                  <a:cubicBezTo>
                    <a:pt x="2993" y="5400"/>
                    <a:pt x="5478" y="5713"/>
                    <a:pt x="6583" y="5868"/>
                  </a:cubicBezTo>
                  <a:lnTo>
                    <a:pt x="5993" y="2716"/>
                  </a:lnTo>
                  <a:cubicBezTo>
                    <a:pt x="4364" y="2328"/>
                    <a:pt x="2939" y="1"/>
                    <a:pt x="218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37"/>
            <p:cNvSpPr/>
            <p:nvPr/>
          </p:nvSpPr>
          <p:spPr>
            <a:xfrm>
              <a:off x="4789352" y="2991615"/>
              <a:ext cx="91472" cy="138779"/>
            </a:xfrm>
            <a:custGeom>
              <a:rect b="b" l="l" r="r" t="t"/>
              <a:pathLst>
                <a:path extrusionOk="0" h="8085" w="5329">
                  <a:moveTo>
                    <a:pt x="5050" y="0"/>
                  </a:moveTo>
                  <a:lnTo>
                    <a:pt x="1" y="4152"/>
                  </a:lnTo>
                  <a:lnTo>
                    <a:pt x="1019" y="8084"/>
                  </a:lnTo>
                  <a:lnTo>
                    <a:pt x="5328" y="2712"/>
                  </a:lnTo>
                  <a:lnTo>
                    <a:pt x="5050"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37"/>
            <p:cNvSpPr/>
            <p:nvPr/>
          </p:nvSpPr>
          <p:spPr>
            <a:xfrm>
              <a:off x="4703630" y="2994018"/>
              <a:ext cx="91472" cy="138779"/>
            </a:xfrm>
            <a:custGeom>
              <a:rect b="b" l="l" r="r" t="t"/>
              <a:pathLst>
                <a:path extrusionOk="0" h="8085" w="5329">
                  <a:moveTo>
                    <a:pt x="279" y="1"/>
                  </a:moveTo>
                  <a:lnTo>
                    <a:pt x="1" y="2712"/>
                  </a:lnTo>
                  <a:lnTo>
                    <a:pt x="4311" y="8085"/>
                  </a:lnTo>
                  <a:lnTo>
                    <a:pt x="5328" y="4150"/>
                  </a:lnTo>
                  <a:lnTo>
                    <a:pt x="279"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37"/>
            <p:cNvSpPr/>
            <p:nvPr/>
          </p:nvSpPr>
          <p:spPr>
            <a:xfrm>
              <a:off x="4476366" y="3702315"/>
              <a:ext cx="351917" cy="1197413"/>
            </a:xfrm>
            <a:custGeom>
              <a:rect b="b" l="l" r="r" t="t"/>
              <a:pathLst>
                <a:path extrusionOk="0" h="69759" w="20502">
                  <a:moveTo>
                    <a:pt x="4725" y="1"/>
                  </a:moveTo>
                  <a:cubicBezTo>
                    <a:pt x="4561" y="1"/>
                    <a:pt x="4457" y="74"/>
                    <a:pt x="4420" y="232"/>
                  </a:cubicBezTo>
                  <a:cubicBezTo>
                    <a:pt x="1" y="19422"/>
                    <a:pt x="10285" y="69376"/>
                    <a:pt x="10285" y="69376"/>
                  </a:cubicBezTo>
                  <a:lnTo>
                    <a:pt x="16430" y="69758"/>
                  </a:lnTo>
                  <a:lnTo>
                    <a:pt x="20501" y="14059"/>
                  </a:lnTo>
                  <a:cubicBezTo>
                    <a:pt x="20501" y="14059"/>
                    <a:pt x="6985" y="1"/>
                    <a:pt x="47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37"/>
            <p:cNvSpPr/>
            <p:nvPr/>
          </p:nvSpPr>
          <p:spPr>
            <a:xfrm>
              <a:off x="4780684" y="3679056"/>
              <a:ext cx="327697" cy="1220672"/>
            </a:xfrm>
            <a:custGeom>
              <a:rect b="b" l="l" r="r" t="t"/>
              <a:pathLst>
                <a:path extrusionOk="0" h="71114" w="19091">
                  <a:moveTo>
                    <a:pt x="12540" y="0"/>
                  </a:moveTo>
                  <a:lnTo>
                    <a:pt x="0" y="15414"/>
                  </a:lnTo>
                  <a:lnTo>
                    <a:pt x="2130" y="71113"/>
                  </a:lnTo>
                  <a:lnTo>
                    <a:pt x="8270" y="70731"/>
                  </a:lnTo>
                  <a:cubicBezTo>
                    <a:pt x="8270" y="70731"/>
                    <a:pt x="19090" y="23875"/>
                    <a:pt x="1254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37"/>
            <p:cNvSpPr/>
            <p:nvPr/>
          </p:nvSpPr>
          <p:spPr>
            <a:xfrm>
              <a:off x="4593637" y="4893136"/>
              <a:ext cx="164750" cy="78461"/>
            </a:xfrm>
            <a:custGeom>
              <a:rect b="b" l="l" r="r" t="t"/>
              <a:pathLst>
                <a:path extrusionOk="0" h="4571" w="9598">
                  <a:moveTo>
                    <a:pt x="3453" y="1"/>
                  </a:moveTo>
                  <a:lnTo>
                    <a:pt x="0" y="4548"/>
                  </a:lnTo>
                  <a:cubicBezTo>
                    <a:pt x="0" y="4548"/>
                    <a:pt x="168" y="4570"/>
                    <a:pt x="476" y="4570"/>
                  </a:cubicBezTo>
                  <a:cubicBezTo>
                    <a:pt x="1744" y="4570"/>
                    <a:pt x="5400" y="4198"/>
                    <a:pt x="9598" y="383"/>
                  </a:cubicBezTo>
                  <a:lnTo>
                    <a:pt x="345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37"/>
            <p:cNvSpPr/>
            <p:nvPr/>
          </p:nvSpPr>
          <p:spPr>
            <a:xfrm>
              <a:off x="4703339" y="4935637"/>
              <a:ext cx="55048" cy="126832"/>
            </a:xfrm>
            <a:custGeom>
              <a:rect b="b" l="l" r="r" t="t"/>
              <a:pathLst>
                <a:path extrusionOk="0" h="7389" w="3207">
                  <a:moveTo>
                    <a:pt x="3207" y="1"/>
                  </a:moveTo>
                  <a:lnTo>
                    <a:pt x="1" y="2852"/>
                  </a:lnTo>
                  <a:lnTo>
                    <a:pt x="1" y="7389"/>
                  </a:lnTo>
                  <a:lnTo>
                    <a:pt x="3207" y="7389"/>
                  </a:lnTo>
                  <a:lnTo>
                    <a:pt x="3207"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37"/>
            <p:cNvSpPr/>
            <p:nvPr/>
          </p:nvSpPr>
          <p:spPr>
            <a:xfrm>
              <a:off x="4817228" y="4893171"/>
              <a:ext cx="271224" cy="169298"/>
            </a:xfrm>
            <a:custGeom>
              <a:rect b="b" l="l" r="r" t="t"/>
              <a:pathLst>
                <a:path extrusionOk="0" h="9863" w="15801">
                  <a:moveTo>
                    <a:pt x="6147" y="0"/>
                  </a:moveTo>
                  <a:lnTo>
                    <a:pt x="4" y="384"/>
                  </a:lnTo>
                  <a:lnTo>
                    <a:pt x="1" y="6487"/>
                  </a:lnTo>
                  <a:lnTo>
                    <a:pt x="7071" y="9863"/>
                  </a:lnTo>
                  <a:lnTo>
                    <a:pt x="15801" y="9863"/>
                  </a:lnTo>
                  <a:lnTo>
                    <a:pt x="6147"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37"/>
            <p:cNvSpPr/>
            <p:nvPr/>
          </p:nvSpPr>
          <p:spPr>
            <a:xfrm>
              <a:off x="4817125" y="4892828"/>
              <a:ext cx="164853" cy="78461"/>
            </a:xfrm>
            <a:custGeom>
              <a:rect b="b" l="l" r="r" t="t"/>
              <a:pathLst>
                <a:path extrusionOk="0" h="4571" w="9604">
                  <a:moveTo>
                    <a:pt x="6139" y="0"/>
                  </a:moveTo>
                  <a:lnTo>
                    <a:pt x="0" y="102"/>
                  </a:lnTo>
                  <a:cubicBezTo>
                    <a:pt x="4678" y="4351"/>
                    <a:pt x="8689" y="4571"/>
                    <a:pt x="9467" y="4571"/>
                  </a:cubicBezTo>
                  <a:cubicBezTo>
                    <a:pt x="9557" y="4571"/>
                    <a:pt x="9604" y="4568"/>
                    <a:pt x="9604" y="4568"/>
                  </a:cubicBezTo>
                  <a:lnTo>
                    <a:pt x="613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37"/>
            <p:cNvSpPr/>
            <p:nvPr/>
          </p:nvSpPr>
          <p:spPr>
            <a:xfrm>
              <a:off x="4817228" y="4935637"/>
              <a:ext cx="55048" cy="126832"/>
            </a:xfrm>
            <a:custGeom>
              <a:rect b="b" l="l" r="r" t="t"/>
              <a:pathLst>
                <a:path extrusionOk="0" h="7389" w="3207">
                  <a:moveTo>
                    <a:pt x="1" y="1"/>
                  </a:moveTo>
                  <a:lnTo>
                    <a:pt x="1" y="7389"/>
                  </a:lnTo>
                  <a:lnTo>
                    <a:pt x="3206" y="7389"/>
                  </a:lnTo>
                  <a:lnTo>
                    <a:pt x="3206" y="2852"/>
                  </a:lnTo>
                  <a:lnTo>
                    <a:pt x="1"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37"/>
            <p:cNvSpPr/>
            <p:nvPr/>
          </p:nvSpPr>
          <p:spPr>
            <a:xfrm>
              <a:off x="4634867" y="2607582"/>
              <a:ext cx="271070" cy="342991"/>
            </a:xfrm>
            <a:custGeom>
              <a:rect b="b" l="l" r="r" t="t"/>
              <a:pathLst>
                <a:path extrusionOk="0" h="19982" w="15792">
                  <a:moveTo>
                    <a:pt x="7767" y="1"/>
                  </a:moveTo>
                  <a:cubicBezTo>
                    <a:pt x="4074" y="1"/>
                    <a:pt x="611" y="875"/>
                    <a:pt x="807" y="2580"/>
                  </a:cubicBezTo>
                  <a:cubicBezTo>
                    <a:pt x="963" y="3935"/>
                    <a:pt x="1" y="10703"/>
                    <a:pt x="3740" y="16932"/>
                  </a:cubicBezTo>
                  <a:cubicBezTo>
                    <a:pt x="4984" y="19002"/>
                    <a:pt x="6757" y="19982"/>
                    <a:pt x="8515" y="19982"/>
                  </a:cubicBezTo>
                  <a:cubicBezTo>
                    <a:pt x="10945" y="19982"/>
                    <a:pt x="13343" y="18108"/>
                    <a:pt x="14266" y="14648"/>
                  </a:cubicBezTo>
                  <a:cubicBezTo>
                    <a:pt x="15791" y="8930"/>
                    <a:pt x="13840" y="885"/>
                    <a:pt x="13007" y="648"/>
                  </a:cubicBezTo>
                  <a:cubicBezTo>
                    <a:pt x="11481" y="215"/>
                    <a:pt x="9596" y="1"/>
                    <a:pt x="776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37"/>
            <p:cNvSpPr/>
            <p:nvPr/>
          </p:nvSpPr>
          <p:spPr>
            <a:xfrm>
              <a:off x="4720744" y="2765157"/>
              <a:ext cx="15843" cy="13423"/>
            </a:xfrm>
            <a:custGeom>
              <a:rect b="b" l="l" r="r" t="t"/>
              <a:pathLst>
                <a:path extrusionOk="0" h="782" w="923">
                  <a:moveTo>
                    <a:pt x="414" y="1"/>
                  </a:moveTo>
                  <a:cubicBezTo>
                    <a:pt x="400" y="1"/>
                    <a:pt x="385" y="2"/>
                    <a:pt x="370" y="3"/>
                  </a:cubicBezTo>
                  <a:cubicBezTo>
                    <a:pt x="157" y="25"/>
                    <a:pt x="1" y="217"/>
                    <a:pt x="23" y="431"/>
                  </a:cubicBezTo>
                  <a:cubicBezTo>
                    <a:pt x="45" y="649"/>
                    <a:pt x="227" y="781"/>
                    <a:pt x="413" y="781"/>
                  </a:cubicBezTo>
                  <a:cubicBezTo>
                    <a:pt x="522" y="781"/>
                    <a:pt x="633" y="736"/>
                    <a:pt x="714" y="637"/>
                  </a:cubicBezTo>
                  <a:cubicBezTo>
                    <a:pt x="923" y="378"/>
                    <a:pt x="734" y="1"/>
                    <a:pt x="41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37"/>
            <p:cNvSpPr/>
            <p:nvPr/>
          </p:nvSpPr>
          <p:spPr>
            <a:xfrm>
              <a:off x="4823047" y="2753279"/>
              <a:ext cx="15860" cy="13406"/>
            </a:xfrm>
            <a:custGeom>
              <a:rect b="b" l="l" r="r" t="t"/>
              <a:pathLst>
                <a:path extrusionOk="0" h="781" w="924">
                  <a:moveTo>
                    <a:pt x="415" y="0"/>
                  </a:moveTo>
                  <a:cubicBezTo>
                    <a:pt x="400" y="0"/>
                    <a:pt x="386" y="1"/>
                    <a:pt x="371" y="3"/>
                  </a:cubicBezTo>
                  <a:cubicBezTo>
                    <a:pt x="156" y="24"/>
                    <a:pt x="0" y="215"/>
                    <a:pt x="23" y="430"/>
                  </a:cubicBezTo>
                  <a:cubicBezTo>
                    <a:pt x="45" y="648"/>
                    <a:pt x="228" y="780"/>
                    <a:pt x="414" y="780"/>
                  </a:cubicBezTo>
                  <a:cubicBezTo>
                    <a:pt x="523" y="780"/>
                    <a:pt x="633" y="735"/>
                    <a:pt x="713" y="636"/>
                  </a:cubicBezTo>
                  <a:cubicBezTo>
                    <a:pt x="924" y="377"/>
                    <a:pt x="734" y="0"/>
                    <a:pt x="415" y="0"/>
                  </a:cubicBezTo>
                  <a:close/>
                </a:path>
              </a:pathLst>
            </a:custGeom>
            <a:solidFill>
              <a:srgbClr val="0C0E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37"/>
            <p:cNvSpPr/>
            <p:nvPr/>
          </p:nvSpPr>
          <p:spPr>
            <a:xfrm>
              <a:off x="4774917" y="2819261"/>
              <a:ext cx="28666" cy="14676"/>
            </a:xfrm>
            <a:custGeom>
              <a:rect b="b" l="l" r="r" t="t"/>
              <a:pathLst>
                <a:path extrusionOk="0" h="855" w="1670">
                  <a:moveTo>
                    <a:pt x="1670" y="1"/>
                  </a:moveTo>
                  <a:lnTo>
                    <a:pt x="1" y="520"/>
                  </a:lnTo>
                  <a:cubicBezTo>
                    <a:pt x="303" y="763"/>
                    <a:pt x="557" y="855"/>
                    <a:pt x="769" y="855"/>
                  </a:cubicBezTo>
                  <a:cubicBezTo>
                    <a:pt x="1418" y="855"/>
                    <a:pt x="1670" y="1"/>
                    <a:pt x="167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37"/>
            <p:cNvSpPr/>
            <p:nvPr/>
          </p:nvSpPr>
          <p:spPr>
            <a:xfrm>
              <a:off x="4439358" y="2591979"/>
              <a:ext cx="246816" cy="286106"/>
            </a:xfrm>
            <a:custGeom>
              <a:rect b="b" l="l" r="r" t="t"/>
              <a:pathLst>
                <a:path extrusionOk="0" h="16668" w="14379">
                  <a:moveTo>
                    <a:pt x="8749" y="0"/>
                  </a:moveTo>
                  <a:cubicBezTo>
                    <a:pt x="7980" y="0"/>
                    <a:pt x="7138" y="167"/>
                    <a:pt x="6225" y="573"/>
                  </a:cubicBezTo>
                  <a:cubicBezTo>
                    <a:pt x="993" y="2897"/>
                    <a:pt x="3261" y="9829"/>
                    <a:pt x="3350" y="11560"/>
                  </a:cubicBezTo>
                  <a:cubicBezTo>
                    <a:pt x="3438" y="13273"/>
                    <a:pt x="1689" y="15275"/>
                    <a:pt x="55" y="15275"/>
                  </a:cubicBezTo>
                  <a:cubicBezTo>
                    <a:pt x="37" y="15275"/>
                    <a:pt x="19" y="15275"/>
                    <a:pt x="1" y="15275"/>
                  </a:cubicBezTo>
                  <a:lnTo>
                    <a:pt x="1" y="15275"/>
                  </a:lnTo>
                  <a:cubicBezTo>
                    <a:pt x="1" y="15275"/>
                    <a:pt x="1368" y="16668"/>
                    <a:pt x="3361" y="16668"/>
                  </a:cubicBezTo>
                  <a:cubicBezTo>
                    <a:pt x="4547" y="16668"/>
                    <a:pt x="5953" y="16175"/>
                    <a:pt x="7425" y="14604"/>
                  </a:cubicBezTo>
                  <a:cubicBezTo>
                    <a:pt x="11241" y="10530"/>
                    <a:pt x="9453" y="4123"/>
                    <a:pt x="11512" y="4123"/>
                  </a:cubicBezTo>
                  <a:cubicBezTo>
                    <a:pt x="11584" y="4123"/>
                    <a:pt x="11660" y="4131"/>
                    <a:pt x="11742" y="4147"/>
                  </a:cubicBezTo>
                  <a:cubicBezTo>
                    <a:pt x="12258" y="4248"/>
                    <a:pt x="12674" y="4287"/>
                    <a:pt x="13009" y="4287"/>
                  </a:cubicBezTo>
                  <a:cubicBezTo>
                    <a:pt x="14243" y="4287"/>
                    <a:pt x="14378" y="3751"/>
                    <a:pt x="14378" y="3751"/>
                  </a:cubicBezTo>
                  <a:cubicBezTo>
                    <a:pt x="14378" y="3751"/>
                    <a:pt x="12388" y="0"/>
                    <a:pt x="874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37"/>
            <p:cNvSpPr/>
            <p:nvPr/>
          </p:nvSpPr>
          <p:spPr>
            <a:xfrm>
              <a:off x="4541335" y="2580548"/>
              <a:ext cx="282141" cy="199354"/>
            </a:xfrm>
            <a:custGeom>
              <a:rect b="b" l="l" r="r" t="t"/>
              <a:pathLst>
                <a:path extrusionOk="0" h="11614" w="16437">
                  <a:moveTo>
                    <a:pt x="12426" y="0"/>
                  </a:moveTo>
                  <a:lnTo>
                    <a:pt x="12426" y="0"/>
                  </a:lnTo>
                  <a:cubicBezTo>
                    <a:pt x="1" y="1956"/>
                    <a:pt x="6568" y="11613"/>
                    <a:pt x="6568" y="11613"/>
                  </a:cubicBezTo>
                  <a:cubicBezTo>
                    <a:pt x="16437" y="6109"/>
                    <a:pt x="12426" y="0"/>
                    <a:pt x="1242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37"/>
            <p:cNvSpPr/>
            <p:nvPr/>
          </p:nvSpPr>
          <p:spPr>
            <a:xfrm>
              <a:off x="4742492" y="2580136"/>
              <a:ext cx="191767" cy="169848"/>
            </a:xfrm>
            <a:custGeom>
              <a:rect b="b" l="l" r="r" t="t"/>
              <a:pathLst>
                <a:path extrusionOk="0" h="9895" w="11172">
                  <a:moveTo>
                    <a:pt x="1521" y="1"/>
                  </a:moveTo>
                  <a:cubicBezTo>
                    <a:pt x="1228" y="1"/>
                    <a:pt x="924" y="10"/>
                    <a:pt x="607" y="29"/>
                  </a:cubicBezTo>
                  <a:cubicBezTo>
                    <a:pt x="607" y="29"/>
                    <a:pt x="1" y="8682"/>
                    <a:pt x="8487" y="9895"/>
                  </a:cubicBezTo>
                  <a:cubicBezTo>
                    <a:pt x="8487" y="9895"/>
                    <a:pt x="11172" y="1"/>
                    <a:pt x="152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37"/>
            <p:cNvSpPr/>
            <p:nvPr/>
          </p:nvSpPr>
          <p:spPr>
            <a:xfrm>
              <a:off x="4650968" y="2769809"/>
              <a:ext cx="50620" cy="13749"/>
            </a:xfrm>
            <a:custGeom>
              <a:rect b="b" l="l" r="r" t="t"/>
              <a:pathLst>
                <a:path extrusionOk="0" h="801" w="2949">
                  <a:moveTo>
                    <a:pt x="2843" y="1"/>
                  </a:moveTo>
                  <a:lnTo>
                    <a:pt x="0" y="440"/>
                  </a:lnTo>
                  <a:lnTo>
                    <a:pt x="106" y="801"/>
                  </a:lnTo>
                  <a:lnTo>
                    <a:pt x="2949" y="361"/>
                  </a:lnTo>
                  <a:lnTo>
                    <a:pt x="284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37"/>
            <p:cNvSpPr/>
            <p:nvPr/>
          </p:nvSpPr>
          <p:spPr>
            <a:xfrm>
              <a:off x="4856279" y="2741899"/>
              <a:ext cx="48886" cy="15243"/>
            </a:xfrm>
            <a:custGeom>
              <a:rect b="b" l="l" r="r" t="t"/>
              <a:pathLst>
                <a:path extrusionOk="0" h="888" w="2848">
                  <a:moveTo>
                    <a:pt x="2830" y="1"/>
                  </a:moveTo>
                  <a:lnTo>
                    <a:pt x="0" y="513"/>
                  </a:lnTo>
                  <a:lnTo>
                    <a:pt x="17" y="887"/>
                  </a:lnTo>
                  <a:lnTo>
                    <a:pt x="2847" y="375"/>
                  </a:lnTo>
                  <a:lnTo>
                    <a:pt x="2830"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37"/>
            <p:cNvSpPr/>
            <p:nvPr/>
          </p:nvSpPr>
          <p:spPr>
            <a:xfrm>
              <a:off x="4624002" y="2779885"/>
              <a:ext cx="63819" cy="59511"/>
            </a:xfrm>
            <a:custGeom>
              <a:rect b="b" l="l" r="r" t="t"/>
              <a:pathLst>
                <a:path extrusionOk="0" h="3467" w="3718">
                  <a:moveTo>
                    <a:pt x="1888" y="1"/>
                  </a:moveTo>
                  <a:cubicBezTo>
                    <a:pt x="1775" y="1"/>
                    <a:pt x="1661" y="12"/>
                    <a:pt x="1548" y="34"/>
                  </a:cubicBezTo>
                  <a:cubicBezTo>
                    <a:pt x="609" y="222"/>
                    <a:pt x="0" y="1136"/>
                    <a:pt x="189" y="2073"/>
                  </a:cubicBezTo>
                  <a:cubicBezTo>
                    <a:pt x="326" y="2761"/>
                    <a:pt x="865" y="3298"/>
                    <a:pt x="1553" y="3434"/>
                  </a:cubicBezTo>
                  <a:cubicBezTo>
                    <a:pt x="1664" y="3456"/>
                    <a:pt x="1777" y="3467"/>
                    <a:pt x="1888" y="3467"/>
                  </a:cubicBezTo>
                  <a:cubicBezTo>
                    <a:pt x="2459" y="3467"/>
                    <a:pt x="3004" y="3183"/>
                    <a:pt x="3329" y="2694"/>
                  </a:cubicBezTo>
                  <a:cubicBezTo>
                    <a:pt x="3718" y="2111"/>
                    <a:pt x="3718" y="1351"/>
                    <a:pt x="3328" y="769"/>
                  </a:cubicBezTo>
                  <a:cubicBezTo>
                    <a:pt x="3002" y="282"/>
                    <a:pt x="2458" y="1"/>
                    <a:pt x="1888"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37"/>
            <p:cNvSpPr/>
            <p:nvPr/>
          </p:nvSpPr>
          <p:spPr>
            <a:xfrm>
              <a:off x="4861119" y="2748799"/>
              <a:ext cx="63837" cy="59511"/>
            </a:xfrm>
            <a:custGeom>
              <a:rect b="b" l="l" r="r" t="t"/>
              <a:pathLst>
                <a:path extrusionOk="0" h="3467" w="3719">
                  <a:moveTo>
                    <a:pt x="1888" y="0"/>
                  </a:moveTo>
                  <a:cubicBezTo>
                    <a:pt x="1775" y="0"/>
                    <a:pt x="1662" y="12"/>
                    <a:pt x="1548" y="34"/>
                  </a:cubicBezTo>
                  <a:cubicBezTo>
                    <a:pt x="609" y="221"/>
                    <a:pt x="0" y="1134"/>
                    <a:pt x="188" y="2073"/>
                  </a:cubicBezTo>
                  <a:cubicBezTo>
                    <a:pt x="325" y="2761"/>
                    <a:pt x="863" y="3298"/>
                    <a:pt x="1551" y="3434"/>
                  </a:cubicBezTo>
                  <a:cubicBezTo>
                    <a:pt x="1663" y="3456"/>
                    <a:pt x="1776" y="3466"/>
                    <a:pt x="1887" y="3466"/>
                  </a:cubicBezTo>
                  <a:cubicBezTo>
                    <a:pt x="2460" y="3466"/>
                    <a:pt x="3004" y="3182"/>
                    <a:pt x="3330" y="2694"/>
                  </a:cubicBezTo>
                  <a:cubicBezTo>
                    <a:pt x="3718" y="2111"/>
                    <a:pt x="3718" y="1351"/>
                    <a:pt x="3326" y="769"/>
                  </a:cubicBezTo>
                  <a:cubicBezTo>
                    <a:pt x="3001" y="282"/>
                    <a:pt x="2458" y="0"/>
                    <a:pt x="188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37"/>
            <p:cNvSpPr/>
            <p:nvPr/>
          </p:nvSpPr>
          <p:spPr>
            <a:xfrm>
              <a:off x="4692628" y="2725901"/>
              <a:ext cx="174860" cy="79096"/>
            </a:xfrm>
            <a:custGeom>
              <a:rect b="b" l="l" r="r" t="t"/>
              <a:pathLst>
                <a:path extrusionOk="0" h="4608" w="10187">
                  <a:moveTo>
                    <a:pt x="7954" y="397"/>
                  </a:moveTo>
                  <a:cubicBezTo>
                    <a:pt x="8582" y="397"/>
                    <a:pt x="9178" y="771"/>
                    <a:pt x="9430" y="1388"/>
                  </a:cubicBezTo>
                  <a:cubicBezTo>
                    <a:pt x="9762" y="2203"/>
                    <a:pt x="9370" y="3133"/>
                    <a:pt x="8556" y="3465"/>
                  </a:cubicBezTo>
                  <a:lnTo>
                    <a:pt x="8558" y="3466"/>
                  </a:lnTo>
                  <a:cubicBezTo>
                    <a:pt x="8361" y="3546"/>
                    <a:pt x="8157" y="3584"/>
                    <a:pt x="7957" y="3584"/>
                  </a:cubicBezTo>
                  <a:cubicBezTo>
                    <a:pt x="7328" y="3584"/>
                    <a:pt x="6733" y="3211"/>
                    <a:pt x="6480" y="2593"/>
                  </a:cubicBezTo>
                  <a:cubicBezTo>
                    <a:pt x="6149" y="1778"/>
                    <a:pt x="6542" y="846"/>
                    <a:pt x="7353" y="515"/>
                  </a:cubicBezTo>
                  <a:cubicBezTo>
                    <a:pt x="7550" y="435"/>
                    <a:pt x="7754" y="397"/>
                    <a:pt x="7954" y="397"/>
                  </a:cubicBezTo>
                  <a:close/>
                  <a:moveTo>
                    <a:pt x="2072" y="964"/>
                  </a:moveTo>
                  <a:cubicBezTo>
                    <a:pt x="2105" y="964"/>
                    <a:pt x="2139" y="965"/>
                    <a:pt x="2172" y="967"/>
                  </a:cubicBezTo>
                  <a:cubicBezTo>
                    <a:pt x="3047" y="1016"/>
                    <a:pt x="3725" y="1769"/>
                    <a:pt x="3676" y="2646"/>
                  </a:cubicBezTo>
                  <a:cubicBezTo>
                    <a:pt x="3628" y="3495"/>
                    <a:pt x="2925" y="4150"/>
                    <a:pt x="2085" y="4150"/>
                  </a:cubicBezTo>
                  <a:cubicBezTo>
                    <a:pt x="2057" y="4150"/>
                    <a:pt x="2028" y="4150"/>
                    <a:pt x="1999" y="4148"/>
                  </a:cubicBezTo>
                  <a:lnTo>
                    <a:pt x="1999" y="4150"/>
                  </a:lnTo>
                  <a:cubicBezTo>
                    <a:pt x="1115" y="4108"/>
                    <a:pt x="434" y="3354"/>
                    <a:pt x="483" y="2471"/>
                  </a:cubicBezTo>
                  <a:cubicBezTo>
                    <a:pt x="529" y="1620"/>
                    <a:pt x="1233" y="964"/>
                    <a:pt x="2072" y="964"/>
                  </a:cubicBezTo>
                  <a:close/>
                  <a:moveTo>
                    <a:pt x="7955" y="0"/>
                  </a:moveTo>
                  <a:cubicBezTo>
                    <a:pt x="7705" y="0"/>
                    <a:pt x="7450" y="48"/>
                    <a:pt x="7203" y="148"/>
                  </a:cubicBezTo>
                  <a:cubicBezTo>
                    <a:pt x="6505" y="431"/>
                    <a:pt x="6063" y="1075"/>
                    <a:pt x="5987" y="1782"/>
                  </a:cubicBezTo>
                  <a:cubicBezTo>
                    <a:pt x="5698" y="1620"/>
                    <a:pt x="5415" y="1555"/>
                    <a:pt x="5149" y="1555"/>
                  </a:cubicBezTo>
                  <a:cubicBezTo>
                    <a:pt x="4689" y="1555"/>
                    <a:pt x="4279" y="1749"/>
                    <a:pt x="3982" y="1977"/>
                  </a:cubicBezTo>
                  <a:cubicBezTo>
                    <a:pt x="3742" y="1201"/>
                    <a:pt x="3046" y="615"/>
                    <a:pt x="2196" y="571"/>
                  </a:cubicBezTo>
                  <a:cubicBezTo>
                    <a:pt x="2158" y="569"/>
                    <a:pt x="2121" y="568"/>
                    <a:pt x="2084" y="568"/>
                  </a:cubicBezTo>
                  <a:cubicBezTo>
                    <a:pt x="1034" y="568"/>
                    <a:pt x="158" y="1389"/>
                    <a:pt x="97" y="2448"/>
                  </a:cubicBezTo>
                  <a:cubicBezTo>
                    <a:pt x="0" y="3612"/>
                    <a:pt x="918" y="4607"/>
                    <a:pt x="2081" y="4607"/>
                  </a:cubicBezTo>
                  <a:cubicBezTo>
                    <a:pt x="2093" y="4607"/>
                    <a:pt x="2104" y="4607"/>
                    <a:pt x="2116" y="4607"/>
                  </a:cubicBezTo>
                  <a:cubicBezTo>
                    <a:pt x="3296" y="4587"/>
                    <a:pt x="4199" y="3552"/>
                    <a:pt x="4060" y="2381"/>
                  </a:cubicBezTo>
                  <a:cubicBezTo>
                    <a:pt x="4248" y="2211"/>
                    <a:pt x="4650" y="1910"/>
                    <a:pt x="5151" y="1910"/>
                  </a:cubicBezTo>
                  <a:cubicBezTo>
                    <a:pt x="5409" y="1910"/>
                    <a:pt x="5692" y="1990"/>
                    <a:pt x="5987" y="2206"/>
                  </a:cubicBezTo>
                  <a:cubicBezTo>
                    <a:pt x="6002" y="2390"/>
                    <a:pt x="6046" y="2571"/>
                    <a:pt x="6113" y="2743"/>
                  </a:cubicBezTo>
                  <a:cubicBezTo>
                    <a:pt x="6438" y="3492"/>
                    <a:pt x="7168" y="3941"/>
                    <a:pt x="7938" y="3941"/>
                  </a:cubicBezTo>
                  <a:cubicBezTo>
                    <a:pt x="8189" y="3941"/>
                    <a:pt x="8445" y="3893"/>
                    <a:pt x="8692" y="3792"/>
                  </a:cubicBezTo>
                  <a:cubicBezTo>
                    <a:pt x="9693" y="3384"/>
                    <a:pt x="10186" y="2248"/>
                    <a:pt x="9798" y="1237"/>
                  </a:cubicBezTo>
                  <a:lnTo>
                    <a:pt x="9799" y="1237"/>
                  </a:lnTo>
                  <a:cubicBezTo>
                    <a:pt x="9484" y="466"/>
                    <a:pt x="8740" y="0"/>
                    <a:pt x="795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37"/>
            <p:cNvSpPr/>
            <p:nvPr/>
          </p:nvSpPr>
          <p:spPr>
            <a:xfrm>
              <a:off x="4739642" y="2844099"/>
              <a:ext cx="58515" cy="21765"/>
            </a:xfrm>
            <a:custGeom>
              <a:rect b="b" l="l" r="r" t="t"/>
              <a:pathLst>
                <a:path extrusionOk="0" h="1268" w="3409">
                  <a:moveTo>
                    <a:pt x="118" y="1"/>
                  </a:moveTo>
                  <a:cubicBezTo>
                    <a:pt x="59" y="1"/>
                    <a:pt x="0" y="61"/>
                    <a:pt x="35" y="133"/>
                  </a:cubicBezTo>
                  <a:cubicBezTo>
                    <a:pt x="42" y="144"/>
                    <a:pt x="516" y="984"/>
                    <a:pt x="1628" y="1211"/>
                  </a:cubicBezTo>
                  <a:cubicBezTo>
                    <a:pt x="1803" y="1246"/>
                    <a:pt x="1994" y="1267"/>
                    <a:pt x="2201" y="1267"/>
                  </a:cubicBezTo>
                  <a:cubicBezTo>
                    <a:pt x="2535" y="1267"/>
                    <a:pt x="2912" y="1213"/>
                    <a:pt x="3335" y="1081"/>
                  </a:cubicBezTo>
                  <a:cubicBezTo>
                    <a:pt x="3382" y="1066"/>
                    <a:pt x="3408" y="1016"/>
                    <a:pt x="3394" y="969"/>
                  </a:cubicBezTo>
                  <a:cubicBezTo>
                    <a:pt x="3382" y="930"/>
                    <a:pt x="3346" y="905"/>
                    <a:pt x="3308" y="905"/>
                  </a:cubicBezTo>
                  <a:cubicBezTo>
                    <a:pt x="3299" y="905"/>
                    <a:pt x="3289" y="907"/>
                    <a:pt x="3280" y="910"/>
                  </a:cubicBezTo>
                  <a:cubicBezTo>
                    <a:pt x="2869" y="1037"/>
                    <a:pt x="2505" y="1090"/>
                    <a:pt x="2185" y="1090"/>
                  </a:cubicBezTo>
                  <a:cubicBezTo>
                    <a:pt x="789" y="1090"/>
                    <a:pt x="222" y="97"/>
                    <a:pt x="193" y="45"/>
                  </a:cubicBezTo>
                  <a:cubicBezTo>
                    <a:pt x="174" y="14"/>
                    <a:pt x="146" y="1"/>
                    <a:pt x="11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37"/>
            <p:cNvSpPr/>
            <p:nvPr/>
          </p:nvSpPr>
          <p:spPr>
            <a:xfrm>
              <a:off x="4326447" y="2846948"/>
              <a:ext cx="1116600" cy="1096723"/>
            </a:xfrm>
            <a:custGeom>
              <a:rect b="b" l="l" r="r" t="t"/>
              <a:pathLst>
                <a:path extrusionOk="0" h="63893" w="65051">
                  <a:moveTo>
                    <a:pt x="33827" y="0"/>
                  </a:moveTo>
                  <a:cubicBezTo>
                    <a:pt x="30878" y="0"/>
                    <a:pt x="27968" y="2172"/>
                    <a:pt x="27302" y="5074"/>
                  </a:cubicBezTo>
                  <a:cubicBezTo>
                    <a:pt x="26950" y="6600"/>
                    <a:pt x="27157" y="8202"/>
                    <a:pt x="27887" y="9589"/>
                  </a:cubicBezTo>
                  <a:cubicBezTo>
                    <a:pt x="28441" y="10642"/>
                    <a:pt x="28362" y="11917"/>
                    <a:pt x="27682" y="12893"/>
                  </a:cubicBezTo>
                  <a:lnTo>
                    <a:pt x="27479" y="13186"/>
                  </a:lnTo>
                  <a:cubicBezTo>
                    <a:pt x="26964" y="13927"/>
                    <a:pt x="26173" y="14333"/>
                    <a:pt x="25350" y="14333"/>
                  </a:cubicBezTo>
                  <a:cubicBezTo>
                    <a:pt x="25170" y="14333"/>
                    <a:pt x="24987" y="14314"/>
                    <a:pt x="24806" y="14274"/>
                  </a:cubicBezTo>
                  <a:lnTo>
                    <a:pt x="9599" y="10909"/>
                  </a:lnTo>
                  <a:lnTo>
                    <a:pt x="6278" y="25921"/>
                  </a:lnTo>
                  <a:cubicBezTo>
                    <a:pt x="6358" y="25927"/>
                    <a:pt x="6438" y="25930"/>
                    <a:pt x="6519" y="25930"/>
                  </a:cubicBezTo>
                  <a:cubicBezTo>
                    <a:pt x="7032" y="25930"/>
                    <a:pt x="7538" y="25806"/>
                    <a:pt x="7994" y="25567"/>
                  </a:cubicBezTo>
                  <a:cubicBezTo>
                    <a:pt x="8938" y="25069"/>
                    <a:pt x="9983" y="24814"/>
                    <a:pt x="11038" y="24814"/>
                  </a:cubicBezTo>
                  <a:cubicBezTo>
                    <a:pt x="11474" y="24814"/>
                    <a:pt x="11912" y="24857"/>
                    <a:pt x="12345" y="24946"/>
                  </a:cubicBezTo>
                  <a:cubicBezTo>
                    <a:pt x="15708" y="25629"/>
                    <a:pt x="18126" y="29228"/>
                    <a:pt x="17480" y="32599"/>
                  </a:cubicBezTo>
                  <a:cubicBezTo>
                    <a:pt x="16876" y="35759"/>
                    <a:pt x="14116" y="37927"/>
                    <a:pt x="11046" y="37927"/>
                  </a:cubicBezTo>
                  <a:cubicBezTo>
                    <a:pt x="10577" y="37927"/>
                    <a:pt x="10101" y="37876"/>
                    <a:pt x="9624" y="37771"/>
                  </a:cubicBezTo>
                  <a:cubicBezTo>
                    <a:pt x="8114" y="37439"/>
                    <a:pt x="6771" y="36582"/>
                    <a:pt x="5833" y="35351"/>
                  </a:cubicBezTo>
                  <a:cubicBezTo>
                    <a:pt x="5470" y="34877"/>
                    <a:pt x="4981" y="34514"/>
                    <a:pt x="4423" y="34303"/>
                  </a:cubicBezTo>
                  <a:lnTo>
                    <a:pt x="0" y="54293"/>
                  </a:lnTo>
                  <a:lnTo>
                    <a:pt x="17858" y="58243"/>
                  </a:lnTo>
                  <a:cubicBezTo>
                    <a:pt x="17903" y="57649"/>
                    <a:pt x="17780" y="57055"/>
                    <a:pt x="17502" y="56527"/>
                  </a:cubicBezTo>
                  <a:cubicBezTo>
                    <a:pt x="16800" y="55193"/>
                    <a:pt x="16580" y="53657"/>
                    <a:pt x="16883" y="52179"/>
                  </a:cubicBezTo>
                  <a:cubicBezTo>
                    <a:pt x="17490" y="49184"/>
                    <a:pt x="20412" y="46938"/>
                    <a:pt x="23425" y="46938"/>
                  </a:cubicBezTo>
                  <a:cubicBezTo>
                    <a:pt x="23795" y="46938"/>
                    <a:pt x="24166" y="46972"/>
                    <a:pt x="24535" y="47042"/>
                  </a:cubicBezTo>
                  <a:cubicBezTo>
                    <a:pt x="28178" y="47740"/>
                    <a:pt x="30504" y="51300"/>
                    <a:pt x="29708" y="54899"/>
                  </a:cubicBezTo>
                  <a:cubicBezTo>
                    <a:pt x="29376" y="56409"/>
                    <a:pt x="28519" y="57752"/>
                    <a:pt x="27288" y="58689"/>
                  </a:cubicBezTo>
                  <a:cubicBezTo>
                    <a:pt x="26814" y="59051"/>
                    <a:pt x="26451" y="59540"/>
                    <a:pt x="26240" y="60098"/>
                  </a:cubicBezTo>
                  <a:lnTo>
                    <a:pt x="43385" y="63892"/>
                  </a:lnTo>
                  <a:lnTo>
                    <a:pt x="47169" y="46783"/>
                  </a:lnTo>
                  <a:cubicBezTo>
                    <a:pt x="47424" y="45637"/>
                    <a:pt x="48344" y="44757"/>
                    <a:pt x="49502" y="44556"/>
                  </a:cubicBezTo>
                  <a:lnTo>
                    <a:pt x="49686" y="44524"/>
                  </a:lnTo>
                  <a:cubicBezTo>
                    <a:pt x="49867" y="44493"/>
                    <a:pt x="50049" y="44478"/>
                    <a:pt x="50230" y="44478"/>
                  </a:cubicBezTo>
                  <a:cubicBezTo>
                    <a:pt x="51217" y="44478"/>
                    <a:pt x="52162" y="44936"/>
                    <a:pt x="52773" y="45737"/>
                  </a:cubicBezTo>
                  <a:cubicBezTo>
                    <a:pt x="53711" y="46967"/>
                    <a:pt x="55054" y="47825"/>
                    <a:pt x="56564" y="48156"/>
                  </a:cubicBezTo>
                  <a:cubicBezTo>
                    <a:pt x="57041" y="48262"/>
                    <a:pt x="57518" y="48312"/>
                    <a:pt x="57987" y="48312"/>
                  </a:cubicBezTo>
                  <a:cubicBezTo>
                    <a:pt x="61054" y="48312"/>
                    <a:pt x="63811" y="46147"/>
                    <a:pt x="64419" y="42991"/>
                  </a:cubicBezTo>
                  <a:cubicBezTo>
                    <a:pt x="65051" y="39702"/>
                    <a:pt x="62712" y="36117"/>
                    <a:pt x="59450" y="35367"/>
                  </a:cubicBezTo>
                  <a:cubicBezTo>
                    <a:pt x="58963" y="35254"/>
                    <a:pt x="58469" y="35198"/>
                    <a:pt x="57976" y="35198"/>
                  </a:cubicBezTo>
                  <a:cubicBezTo>
                    <a:pt x="56923" y="35198"/>
                    <a:pt x="55878" y="35453"/>
                    <a:pt x="54934" y="35952"/>
                  </a:cubicBezTo>
                  <a:cubicBezTo>
                    <a:pt x="54467" y="36196"/>
                    <a:pt x="53958" y="36317"/>
                    <a:pt x="53450" y="36317"/>
                  </a:cubicBezTo>
                  <a:cubicBezTo>
                    <a:pt x="52810" y="36317"/>
                    <a:pt x="52173" y="36125"/>
                    <a:pt x="51628" y="35746"/>
                  </a:cubicBezTo>
                  <a:lnTo>
                    <a:pt x="51475" y="35640"/>
                  </a:lnTo>
                  <a:cubicBezTo>
                    <a:pt x="50509" y="34969"/>
                    <a:pt x="50046" y="33784"/>
                    <a:pt x="50299" y="32637"/>
                  </a:cubicBezTo>
                  <a:lnTo>
                    <a:pt x="52984" y="20508"/>
                  </a:lnTo>
                  <a:lnTo>
                    <a:pt x="38486" y="17300"/>
                  </a:lnTo>
                  <a:cubicBezTo>
                    <a:pt x="37480" y="17077"/>
                    <a:pt x="36709" y="16269"/>
                    <a:pt x="36535" y="15255"/>
                  </a:cubicBezTo>
                  <a:lnTo>
                    <a:pt x="36461" y="14834"/>
                  </a:lnTo>
                  <a:cubicBezTo>
                    <a:pt x="36259" y="13661"/>
                    <a:pt x="36725" y="12470"/>
                    <a:pt x="37674" y="11748"/>
                  </a:cubicBezTo>
                  <a:cubicBezTo>
                    <a:pt x="38904" y="10810"/>
                    <a:pt x="39761" y="9467"/>
                    <a:pt x="40093" y="7959"/>
                  </a:cubicBezTo>
                  <a:cubicBezTo>
                    <a:pt x="40889" y="4363"/>
                    <a:pt x="38566" y="803"/>
                    <a:pt x="34926" y="104"/>
                  </a:cubicBezTo>
                  <a:cubicBezTo>
                    <a:pt x="34562" y="34"/>
                    <a:pt x="34194" y="0"/>
                    <a:pt x="3382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37"/>
            <p:cNvSpPr/>
            <p:nvPr/>
          </p:nvSpPr>
          <p:spPr>
            <a:xfrm>
              <a:off x="5137493" y="3324067"/>
              <a:ext cx="81671" cy="36544"/>
            </a:xfrm>
            <a:custGeom>
              <a:rect b="b" l="l" r="r" t="t"/>
              <a:pathLst>
                <a:path extrusionOk="0" h="2129" w="4758">
                  <a:moveTo>
                    <a:pt x="4757" y="0"/>
                  </a:moveTo>
                  <a:lnTo>
                    <a:pt x="2121" y="276"/>
                  </a:lnTo>
                  <a:cubicBezTo>
                    <a:pt x="1915" y="282"/>
                    <a:pt x="1715" y="343"/>
                    <a:pt x="1542" y="454"/>
                  </a:cubicBezTo>
                  <a:cubicBezTo>
                    <a:pt x="1024" y="783"/>
                    <a:pt x="1" y="1513"/>
                    <a:pt x="512" y="1833"/>
                  </a:cubicBezTo>
                  <a:cubicBezTo>
                    <a:pt x="907" y="2078"/>
                    <a:pt x="2165" y="2129"/>
                    <a:pt x="3141" y="2129"/>
                  </a:cubicBezTo>
                  <a:cubicBezTo>
                    <a:pt x="3833" y="2129"/>
                    <a:pt x="4383" y="2103"/>
                    <a:pt x="4383" y="2103"/>
                  </a:cubicBezTo>
                  <a:lnTo>
                    <a:pt x="4757"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37"/>
            <p:cNvSpPr/>
            <p:nvPr/>
          </p:nvSpPr>
          <p:spPr>
            <a:xfrm>
              <a:off x="5147775" y="3296723"/>
              <a:ext cx="81688" cy="36527"/>
            </a:xfrm>
            <a:custGeom>
              <a:rect b="b" l="l" r="r" t="t"/>
              <a:pathLst>
                <a:path extrusionOk="0" h="2128" w="4759">
                  <a:moveTo>
                    <a:pt x="4759" y="0"/>
                  </a:moveTo>
                  <a:lnTo>
                    <a:pt x="2121" y="275"/>
                  </a:lnTo>
                  <a:cubicBezTo>
                    <a:pt x="1915" y="281"/>
                    <a:pt x="1715" y="342"/>
                    <a:pt x="1542" y="453"/>
                  </a:cubicBezTo>
                  <a:cubicBezTo>
                    <a:pt x="1024" y="782"/>
                    <a:pt x="1" y="1512"/>
                    <a:pt x="512" y="1832"/>
                  </a:cubicBezTo>
                  <a:cubicBezTo>
                    <a:pt x="906" y="2077"/>
                    <a:pt x="2158" y="2128"/>
                    <a:pt x="3134" y="2128"/>
                  </a:cubicBezTo>
                  <a:cubicBezTo>
                    <a:pt x="3830" y="2128"/>
                    <a:pt x="4384" y="2102"/>
                    <a:pt x="4384" y="2102"/>
                  </a:cubicBezTo>
                  <a:lnTo>
                    <a:pt x="475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37"/>
            <p:cNvSpPr/>
            <p:nvPr/>
          </p:nvSpPr>
          <p:spPr>
            <a:xfrm>
              <a:off x="5158057" y="3269345"/>
              <a:ext cx="81688" cy="36544"/>
            </a:xfrm>
            <a:custGeom>
              <a:rect b="b" l="l" r="r" t="t"/>
              <a:pathLst>
                <a:path extrusionOk="0" h="2129" w="4759">
                  <a:moveTo>
                    <a:pt x="4759" y="1"/>
                  </a:moveTo>
                  <a:lnTo>
                    <a:pt x="2122" y="277"/>
                  </a:lnTo>
                  <a:cubicBezTo>
                    <a:pt x="1916" y="282"/>
                    <a:pt x="1717" y="343"/>
                    <a:pt x="1544" y="453"/>
                  </a:cubicBezTo>
                  <a:cubicBezTo>
                    <a:pt x="1026" y="784"/>
                    <a:pt x="1" y="1514"/>
                    <a:pt x="514" y="1832"/>
                  </a:cubicBezTo>
                  <a:cubicBezTo>
                    <a:pt x="906" y="2077"/>
                    <a:pt x="2159" y="2128"/>
                    <a:pt x="3134" y="2128"/>
                  </a:cubicBezTo>
                  <a:cubicBezTo>
                    <a:pt x="3830" y="2128"/>
                    <a:pt x="4384" y="2102"/>
                    <a:pt x="4384" y="2102"/>
                  </a:cubicBezTo>
                  <a:lnTo>
                    <a:pt x="475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37"/>
            <p:cNvSpPr/>
            <p:nvPr/>
          </p:nvSpPr>
          <p:spPr>
            <a:xfrm>
              <a:off x="5168373" y="3243940"/>
              <a:ext cx="91970" cy="152563"/>
            </a:xfrm>
            <a:custGeom>
              <a:rect b="b" l="l" r="r" t="t"/>
              <a:pathLst>
                <a:path extrusionOk="0" h="8888" w="5358">
                  <a:moveTo>
                    <a:pt x="3744" y="1"/>
                  </a:moveTo>
                  <a:cubicBezTo>
                    <a:pt x="3695" y="1"/>
                    <a:pt x="3646" y="3"/>
                    <a:pt x="3596" y="8"/>
                  </a:cubicBezTo>
                  <a:lnTo>
                    <a:pt x="2120" y="163"/>
                  </a:lnTo>
                  <a:cubicBezTo>
                    <a:pt x="1914" y="169"/>
                    <a:pt x="1715" y="230"/>
                    <a:pt x="1542" y="339"/>
                  </a:cubicBezTo>
                  <a:cubicBezTo>
                    <a:pt x="1024" y="670"/>
                    <a:pt x="0" y="1400"/>
                    <a:pt x="512" y="1720"/>
                  </a:cubicBezTo>
                  <a:cubicBezTo>
                    <a:pt x="811" y="1905"/>
                    <a:pt x="1524" y="1957"/>
                    <a:pt x="2224" y="1957"/>
                  </a:cubicBezTo>
                  <a:cubicBezTo>
                    <a:pt x="3102" y="1957"/>
                    <a:pt x="3961" y="1876"/>
                    <a:pt x="3961" y="1876"/>
                  </a:cubicBezTo>
                  <a:lnTo>
                    <a:pt x="3961" y="1876"/>
                  </a:lnTo>
                  <a:lnTo>
                    <a:pt x="440" y="6336"/>
                  </a:lnTo>
                  <a:cubicBezTo>
                    <a:pt x="777" y="7272"/>
                    <a:pt x="813" y="6688"/>
                    <a:pt x="1350" y="8888"/>
                  </a:cubicBezTo>
                  <a:cubicBezTo>
                    <a:pt x="1350" y="8888"/>
                    <a:pt x="2958" y="8342"/>
                    <a:pt x="4191" y="5554"/>
                  </a:cubicBezTo>
                  <a:cubicBezTo>
                    <a:pt x="4946" y="3844"/>
                    <a:pt x="5357" y="2239"/>
                    <a:pt x="5105" y="1083"/>
                  </a:cubicBezTo>
                  <a:cubicBezTo>
                    <a:pt x="4966" y="441"/>
                    <a:pt x="4388" y="1"/>
                    <a:pt x="374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37"/>
            <p:cNvSpPr/>
            <p:nvPr/>
          </p:nvSpPr>
          <p:spPr>
            <a:xfrm>
              <a:off x="5177024" y="3295195"/>
              <a:ext cx="38570" cy="8771"/>
            </a:xfrm>
            <a:custGeom>
              <a:rect b="b" l="l" r="r" t="t"/>
              <a:pathLst>
                <a:path extrusionOk="0" h="511" w="2247">
                  <a:moveTo>
                    <a:pt x="2147" y="1"/>
                  </a:moveTo>
                  <a:cubicBezTo>
                    <a:pt x="2143" y="1"/>
                    <a:pt x="2139" y="1"/>
                    <a:pt x="2134" y="2"/>
                  </a:cubicBezTo>
                  <a:lnTo>
                    <a:pt x="84" y="365"/>
                  </a:lnTo>
                  <a:cubicBezTo>
                    <a:pt x="16" y="378"/>
                    <a:pt x="0" y="470"/>
                    <a:pt x="63" y="503"/>
                  </a:cubicBezTo>
                  <a:cubicBezTo>
                    <a:pt x="73" y="507"/>
                    <a:pt x="85" y="510"/>
                    <a:pt x="97" y="510"/>
                  </a:cubicBezTo>
                  <a:cubicBezTo>
                    <a:pt x="101" y="510"/>
                    <a:pt x="105" y="510"/>
                    <a:pt x="109" y="509"/>
                  </a:cubicBezTo>
                  <a:lnTo>
                    <a:pt x="2161" y="145"/>
                  </a:lnTo>
                  <a:cubicBezTo>
                    <a:pt x="2247" y="126"/>
                    <a:pt x="2230" y="1"/>
                    <a:pt x="214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37"/>
            <p:cNvSpPr/>
            <p:nvPr/>
          </p:nvSpPr>
          <p:spPr>
            <a:xfrm>
              <a:off x="5185400" y="3268692"/>
              <a:ext cx="38656" cy="8788"/>
            </a:xfrm>
            <a:custGeom>
              <a:rect b="b" l="l" r="r" t="t"/>
              <a:pathLst>
                <a:path extrusionOk="0" h="512" w="2252">
                  <a:moveTo>
                    <a:pt x="2149" y="0"/>
                  </a:moveTo>
                  <a:cubicBezTo>
                    <a:pt x="2144" y="0"/>
                    <a:pt x="2140" y="1"/>
                    <a:pt x="2135" y="2"/>
                  </a:cubicBezTo>
                  <a:lnTo>
                    <a:pt x="85" y="367"/>
                  </a:lnTo>
                  <a:cubicBezTo>
                    <a:pt x="15" y="377"/>
                    <a:pt x="0" y="471"/>
                    <a:pt x="63" y="502"/>
                  </a:cubicBezTo>
                  <a:cubicBezTo>
                    <a:pt x="73" y="508"/>
                    <a:pt x="85" y="511"/>
                    <a:pt x="97" y="511"/>
                  </a:cubicBezTo>
                  <a:cubicBezTo>
                    <a:pt x="102" y="511"/>
                    <a:pt x="106" y="511"/>
                    <a:pt x="110" y="510"/>
                  </a:cubicBezTo>
                  <a:lnTo>
                    <a:pt x="2161" y="145"/>
                  </a:lnTo>
                  <a:cubicBezTo>
                    <a:pt x="2251" y="129"/>
                    <a:pt x="2234" y="0"/>
                    <a:pt x="214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37"/>
            <p:cNvSpPr/>
            <p:nvPr/>
          </p:nvSpPr>
          <p:spPr>
            <a:xfrm>
              <a:off x="5164802" y="3324170"/>
              <a:ext cx="38656" cy="8771"/>
            </a:xfrm>
            <a:custGeom>
              <a:rect b="b" l="l" r="r" t="t"/>
              <a:pathLst>
                <a:path extrusionOk="0" h="511" w="2252">
                  <a:moveTo>
                    <a:pt x="2152" y="0"/>
                  </a:moveTo>
                  <a:cubicBezTo>
                    <a:pt x="2147" y="0"/>
                    <a:pt x="2142" y="1"/>
                    <a:pt x="2136" y="2"/>
                  </a:cubicBezTo>
                  <a:lnTo>
                    <a:pt x="85" y="365"/>
                  </a:lnTo>
                  <a:cubicBezTo>
                    <a:pt x="16" y="378"/>
                    <a:pt x="1" y="470"/>
                    <a:pt x="63" y="503"/>
                  </a:cubicBezTo>
                  <a:cubicBezTo>
                    <a:pt x="73" y="507"/>
                    <a:pt x="85" y="510"/>
                    <a:pt x="97" y="510"/>
                  </a:cubicBezTo>
                  <a:cubicBezTo>
                    <a:pt x="102" y="510"/>
                    <a:pt x="106" y="510"/>
                    <a:pt x="110" y="509"/>
                  </a:cubicBezTo>
                  <a:lnTo>
                    <a:pt x="2161" y="145"/>
                  </a:lnTo>
                  <a:cubicBezTo>
                    <a:pt x="2251" y="129"/>
                    <a:pt x="2234" y="0"/>
                    <a:pt x="215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37"/>
            <p:cNvSpPr/>
            <p:nvPr/>
          </p:nvSpPr>
          <p:spPr>
            <a:xfrm>
              <a:off x="4350083" y="3576289"/>
              <a:ext cx="68626" cy="53023"/>
            </a:xfrm>
            <a:custGeom>
              <a:rect b="b" l="l" r="r" t="t"/>
              <a:pathLst>
                <a:path extrusionOk="0" h="3089" w="3998">
                  <a:moveTo>
                    <a:pt x="419" y="0"/>
                  </a:moveTo>
                  <a:lnTo>
                    <a:pt x="1" y="1949"/>
                  </a:lnTo>
                  <a:cubicBezTo>
                    <a:pt x="1" y="1949"/>
                    <a:pt x="2461" y="3088"/>
                    <a:pt x="3326" y="3088"/>
                  </a:cubicBezTo>
                  <a:cubicBezTo>
                    <a:pt x="3369" y="3088"/>
                    <a:pt x="3408" y="3085"/>
                    <a:pt x="3442" y="3080"/>
                  </a:cubicBezTo>
                  <a:cubicBezTo>
                    <a:pt x="3998" y="2984"/>
                    <a:pt x="3370" y="1992"/>
                    <a:pt x="3038" y="1524"/>
                  </a:cubicBezTo>
                  <a:cubicBezTo>
                    <a:pt x="2927" y="1368"/>
                    <a:pt x="2776" y="1245"/>
                    <a:pt x="2600" y="1167"/>
                  </a:cubicBezTo>
                  <a:lnTo>
                    <a:pt x="41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37"/>
            <p:cNvSpPr/>
            <p:nvPr/>
          </p:nvSpPr>
          <p:spPr>
            <a:xfrm>
              <a:off x="4350838" y="3548997"/>
              <a:ext cx="68591" cy="53023"/>
            </a:xfrm>
            <a:custGeom>
              <a:rect b="b" l="l" r="r" t="t"/>
              <a:pathLst>
                <a:path extrusionOk="0" h="3089" w="3996">
                  <a:moveTo>
                    <a:pt x="417" y="0"/>
                  </a:moveTo>
                  <a:lnTo>
                    <a:pt x="0" y="1949"/>
                  </a:lnTo>
                  <a:cubicBezTo>
                    <a:pt x="0" y="1949"/>
                    <a:pt x="2460" y="3089"/>
                    <a:pt x="3324" y="3089"/>
                  </a:cubicBezTo>
                  <a:cubicBezTo>
                    <a:pt x="3367" y="3089"/>
                    <a:pt x="3406" y="3086"/>
                    <a:pt x="3440" y="3080"/>
                  </a:cubicBezTo>
                  <a:cubicBezTo>
                    <a:pt x="3996" y="2985"/>
                    <a:pt x="3369" y="1994"/>
                    <a:pt x="3036" y="1526"/>
                  </a:cubicBezTo>
                  <a:cubicBezTo>
                    <a:pt x="2926" y="1369"/>
                    <a:pt x="2774" y="1245"/>
                    <a:pt x="2599" y="1169"/>
                  </a:cubicBezTo>
                  <a:lnTo>
                    <a:pt x="417"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37"/>
            <p:cNvSpPr/>
            <p:nvPr/>
          </p:nvSpPr>
          <p:spPr>
            <a:xfrm>
              <a:off x="4351593" y="3521739"/>
              <a:ext cx="68591" cy="53006"/>
            </a:xfrm>
            <a:custGeom>
              <a:rect b="b" l="l" r="r" t="t"/>
              <a:pathLst>
                <a:path extrusionOk="0" h="3088" w="3996">
                  <a:moveTo>
                    <a:pt x="417" y="0"/>
                  </a:moveTo>
                  <a:lnTo>
                    <a:pt x="0" y="1947"/>
                  </a:lnTo>
                  <a:cubicBezTo>
                    <a:pt x="0" y="1947"/>
                    <a:pt x="2458" y="3087"/>
                    <a:pt x="3322" y="3087"/>
                  </a:cubicBezTo>
                  <a:cubicBezTo>
                    <a:pt x="3366" y="3087"/>
                    <a:pt x="3405" y="3084"/>
                    <a:pt x="3440" y="3078"/>
                  </a:cubicBezTo>
                  <a:cubicBezTo>
                    <a:pt x="3995" y="2985"/>
                    <a:pt x="3368" y="1992"/>
                    <a:pt x="3038" y="1524"/>
                  </a:cubicBezTo>
                  <a:cubicBezTo>
                    <a:pt x="2925" y="1368"/>
                    <a:pt x="2774" y="1245"/>
                    <a:pt x="2599" y="1167"/>
                  </a:cubicBezTo>
                  <a:lnTo>
                    <a:pt x="417"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37"/>
            <p:cNvSpPr/>
            <p:nvPr/>
          </p:nvSpPr>
          <p:spPr>
            <a:xfrm>
              <a:off x="4332763" y="3500609"/>
              <a:ext cx="88177" cy="148014"/>
            </a:xfrm>
            <a:custGeom>
              <a:rect b="b" l="l" r="r" t="t"/>
              <a:pathLst>
                <a:path extrusionOk="0" h="8623" w="5137">
                  <a:moveTo>
                    <a:pt x="1897" y="0"/>
                  </a:moveTo>
                  <a:cubicBezTo>
                    <a:pt x="1485" y="0"/>
                    <a:pt x="1083" y="194"/>
                    <a:pt x="835" y="553"/>
                  </a:cubicBezTo>
                  <a:cubicBezTo>
                    <a:pt x="209" y="1464"/>
                    <a:pt x="0" y="2996"/>
                    <a:pt x="50" y="4738"/>
                  </a:cubicBezTo>
                  <a:cubicBezTo>
                    <a:pt x="133" y="7584"/>
                    <a:pt x="1330" y="8623"/>
                    <a:pt x="1330" y="8623"/>
                  </a:cubicBezTo>
                  <a:cubicBezTo>
                    <a:pt x="2570" y="6910"/>
                    <a:pt x="2395" y="7428"/>
                    <a:pt x="3016" y="6737"/>
                  </a:cubicBezTo>
                  <a:lnTo>
                    <a:pt x="1545" y="1640"/>
                  </a:lnTo>
                  <a:lnTo>
                    <a:pt x="1545" y="1640"/>
                  </a:lnTo>
                  <a:cubicBezTo>
                    <a:pt x="1545" y="1640"/>
                    <a:pt x="3631" y="2730"/>
                    <a:pt x="4462" y="2730"/>
                  </a:cubicBezTo>
                  <a:cubicBezTo>
                    <a:pt x="4505" y="2730"/>
                    <a:pt x="4545" y="2727"/>
                    <a:pt x="4581" y="2721"/>
                  </a:cubicBezTo>
                  <a:cubicBezTo>
                    <a:pt x="5136" y="2626"/>
                    <a:pt x="4509" y="1634"/>
                    <a:pt x="4178" y="1166"/>
                  </a:cubicBezTo>
                  <a:cubicBezTo>
                    <a:pt x="4066" y="1010"/>
                    <a:pt x="3915" y="887"/>
                    <a:pt x="3740" y="810"/>
                  </a:cubicBezTo>
                  <a:lnTo>
                    <a:pt x="2518" y="156"/>
                  </a:lnTo>
                  <a:cubicBezTo>
                    <a:pt x="2322" y="51"/>
                    <a:pt x="2108" y="0"/>
                    <a:pt x="189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37"/>
            <p:cNvSpPr/>
            <p:nvPr/>
          </p:nvSpPr>
          <p:spPr>
            <a:xfrm>
              <a:off x="4369823" y="3553082"/>
              <a:ext cx="31515" cy="20169"/>
            </a:xfrm>
            <a:custGeom>
              <a:rect b="b" l="l" r="r" t="t"/>
              <a:pathLst>
                <a:path extrusionOk="0" h="1175" w="1836">
                  <a:moveTo>
                    <a:pt x="99" y="0"/>
                  </a:moveTo>
                  <a:cubicBezTo>
                    <a:pt x="40" y="0"/>
                    <a:pt x="1" y="87"/>
                    <a:pt x="64" y="127"/>
                  </a:cubicBezTo>
                  <a:lnTo>
                    <a:pt x="1709" y="1165"/>
                  </a:lnTo>
                  <a:cubicBezTo>
                    <a:pt x="1719" y="1171"/>
                    <a:pt x="1732" y="1175"/>
                    <a:pt x="1745" y="1175"/>
                  </a:cubicBezTo>
                  <a:cubicBezTo>
                    <a:pt x="1747" y="1175"/>
                    <a:pt x="1750" y="1174"/>
                    <a:pt x="1752" y="1174"/>
                  </a:cubicBezTo>
                  <a:cubicBezTo>
                    <a:pt x="1816" y="1168"/>
                    <a:pt x="1835" y="1084"/>
                    <a:pt x="1781" y="1049"/>
                  </a:cubicBezTo>
                  <a:lnTo>
                    <a:pt x="136" y="12"/>
                  </a:lnTo>
                  <a:cubicBezTo>
                    <a:pt x="123" y="4"/>
                    <a:pt x="111" y="0"/>
                    <a:pt x="9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37"/>
            <p:cNvSpPr/>
            <p:nvPr/>
          </p:nvSpPr>
          <p:spPr>
            <a:xfrm>
              <a:off x="4371865" y="3527180"/>
              <a:ext cx="31584" cy="20238"/>
            </a:xfrm>
            <a:custGeom>
              <a:rect b="b" l="l" r="r" t="t"/>
              <a:pathLst>
                <a:path extrusionOk="0" h="1179" w="1840">
                  <a:moveTo>
                    <a:pt x="101" y="1"/>
                  </a:moveTo>
                  <a:cubicBezTo>
                    <a:pt x="41" y="1"/>
                    <a:pt x="0" y="91"/>
                    <a:pt x="67" y="129"/>
                  </a:cubicBezTo>
                  <a:lnTo>
                    <a:pt x="1711" y="1167"/>
                  </a:lnTo>
                  <a:cubicBezTo>
                    <a:pt x="1722" y="1174"/>
                    <a:pt x="1736" y="1178"/>
                    <a:pt x="1749" y="1178"/>
                  </a:cubicBezTo>
                  <a:cubicBezTo>
                    <a:pt x="1751" y="1178"/>
                    <a:pt x="1753" y="1178"/>
                    <a:pt x="1755" y="1178"/>
                  </a:cubicBezTo>
                  <a:cubicBezTo>
                    <a:pt x="1819" y="1172"/>
                    <a:pt x="1839" y="1086"/>
                    <a:pt x="1783" y="1051"/>
                  </a:cubicBezTo>
                  <a:lnTo>
                    <a:pt x="140" y="14"/>
                  </a:lnTo>
                  <a:cubicBezTo>
                    <a:pt x="127" y="5"/>
                    <a:pt x="113" y="1"/>
                    <a:pt x="10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37"/>
            <p:cNvSpPr/>
            <p:nvPr/>
          </p:nvSpPr>
          <p:spPr>
            <a:xfrm>
              <a:off x="4370543" y="3582417"/>
              <a:ext cx="31137" cy="20186"/>
            </a:xfrm>
            <a:custGeom>
              <a:rect b="b" l="l" r="r" t="t"/>
              <a:pathLst>
                <a:path extrusionOk="0" h="1176" w="1814">
                  <a:moveTo>
                    <a:pt x="79" y="1"/>
                  </a:moveTo>
                  <a:cubicBezTo>
                    <a:pt x="56" y="1"/>
                    <a:pt x="34" y="12"/>
                    <a:pt x="21" y="33"/>
                  </a:cubicBezTo>
                  <a:cubicBezTo>
                    <a:pt x="1" y="64"/>
                    <a:pt x="10" y="106"/>
                    <a:pt x="43" y="127"/>
                  </a:cubicBezTo>
                  <a:lnTo>
                    <a:pt x="1687" y="1164"/>
                  </a:lnTo>
                  <a:cubicBezTo>
                    <a:pt x="1698" y="1171"/>
                    <a:pt x="1710" y="1175"/>
                    <a:pt x="1723" y="1175"/>
                  </a:cubicBezTo>
                  <a:cubicBezTo>
                    <a:pt x="1725" y="1175"/>
                    <a:pt x="1727" y="1175"/>
                    <a:pt x="1729" y="1175"/>
                  </a:cubicBezTo>
                  <a:cubicBezTo>
                    <a:pt x="1793" y="1167"/>
                    <a:pt x="1813" y="1085"/>
                    <a:pt x="1759" y="1049"/>
                  </a:cubicBezTo>
                  <a:lnTo>
                    <a:pt x="115" y="11"/>
                  </a:lnTo>
                  <a:cubicBezTo>
                    <a:pt x="103" y="4"/>
                    <a:pt x="91" y="1"/>
                    <a:pt x="7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37"/>
            <p:cNvSpPr/>
            <p:nvPr/>
          </p:nvSpPr>
          <p:spPr>
            <a:xfrm>
              <a:off x="4640858" y="2800637"/>
              <a:ext cx="29610" cy="15346"/>
            </a:xfrm>
            <a:custGeom>
              <a:rect b="b" l="l" r="r" t="t"/>
              <a:pathLst>
                <a:path extrusionOk="0" h="894" w="1725">
                  <a:moveTo>
                    <a:pt x="852" y="1"/>
                  </a:moveTo>
                  <a:cubicBezTo>
                    <a:pt x="431" y="1"/>
                    <a:pt x="60" y="347"/>
                    <a:pt x="42" y="364"/>
                  </a:cubicBezTo>
                  <a:cubicBezTo>
                    <a:pt x="1" y="404"/>
                    <a:pt x="37" y="461"/>
                    <a:pt x="81" y="461"/>
                  </a:cubicBezTo>
                  <a:cubicBezTo>
                    <a:pt x="93" y="461"/>
                    <a:pt x="106" y="456"/>
                    <a:pt x="118" y="445"/>
                  </a:cubicBezTo>
                  <a:cubicBezTo>
                    <a:pt x="123" y="440"/>
                    <a:pt x="473" y="116"/>
                    <a:pt x="851" y="116"/>
                  </a:cubicBezTo>
                  <a:cubicBezTo>
                    <a:pt x="862" y="116"/>
                    <a:pt x="872" y="117"/>
                    <a:pt x="883" y="117"/>
                  </a:cubicBezTo>
                  <a:cubicBezTo>
                    <a:pt x="422" y="381"/>
                    <a:pt x="541" y="839"/>
                    <a:pt x="543" y="846"/>
                  </a:cubicBezTo>
                  <a:cubicBezTo>
                    <a:pt x="550" y="870"/>
                    <a:pt x="572" y="885"/>
                    <a:pt x="598" y="885"/>
                  </a:cubicBezTo>
                  <a:cubicBezTo>
                    <a:pt x="600" y="885"/>
                    <a:pt x="603" y="885"/>
                    <a:pt x="605" y="885"/>
                  </a:cubicBezTo>
                  <a:lnTo>
                    <a:pt x="611" y="883"/>
                  </a:lnTo>
                  <a:cubicBezTo>
                    <a:pt x="641" y="874"/>
                    <a:pt x="660" y="844"/>
                    <a:pt x="650" y="814"/>
                  </a:cubicBezTo>
                  <a:cubicBezTo>
                    <a:pt x="645" y="794"/>
                    <a:pt x="533" y="360"/>
                    <a:pt x="1056" y="155"/>
                  </a:cubicBezTo>
                  <a:cubicBezTo>
                    <a:pt x="1288" y="240"/>
                    <a:pt x="1475" y="471"/>
                    <a:pt x="1610" y="857"/>
                  </a:cubicBezTo>
                  <a:cubicBezTo>
                    <a:pt x="1618" y="879"/>
                    <a:pt x="1638" y="893"/>
                    <a:pt x="1661" y="893"/>
                  </a:cubicBezTo>
                  <a:cubicBezTo>
                    <a:pt x="1664" y="893"/>
                    <a:pt x="1667" y="893"/>
                    <a:pt x="1670" y="892"/>
                  </a:cubicBezTo>
                  <a:cubicBezTo>
                    <a:pt x="1675" y="892"/>
                    <a:pt x="1678" y="892"/>
                    <a:pt x="1681" y="891"/>
                  </a:cubicBezTo>
                  <a:cubicBezTo>
                    <a:pt x="1709" y="880"/>
                    <a:pt x="1725" y="849"/>
                    <a:pt x="1716" y="821"/>
                  </a:cubicBezTo>
                  <a:cubicBezTo>
                    <a:pt x="1569" y="404"/>
                    <a:pt x="1360" y="151"/>
                    <a:pt x="1096" y="53"/>
                  </a:cubicBezTo>
                  <a:cubicBezTo>
                    <a:pt x="1087" y="45"/>
                    <a:pt x="1078" y="41"/>
                    <a:pt x="1065" y="41"/>
                  </a:cubicBezTo>
                  <a:cubicBezTo>
                    <a:pt x="1051" y="36"/>
                    <a:pt x="1037" y="25"/>
                    <a:pt x="1021" y="20"/>
                  </a:cubicBezTo>
                  <a:cubicBezTo>
                    <a:pt x="965" y="7"/>
                    <a:pt x="908" y="1"/>
                    <a:pt x="85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37"/>
            <p:cNvSpPr/>
            <p:nvPr/>
          </p:nvSpPr>
          <p:spPr>
            <a:xfrm>
              <a:off x="4883211" y="2766633"/>
              <a:ext cx="29558" cy="15363"/>
            </a:xfrm>
            <a:custGeom>
              <a:rect b="b" l="l" r="r" t="t"/>
              <a:pathLst>
                <a:path extrusionOk="0" h="895" w="1722">
                  <a:moveTo>
                    <a:pt x="874" y="0"/>
                  </a:moveTo>
                  <a:cubicBezTo>
                    <a:pt x="819" y="0"/>
                    <a:pt x="762" y="6"/>
                    <a:pt x="706" y="20"/>
                  </a:cubicBezTo>
                  <a:cubicBezTo>
                    <a:pt x="688" y="25"/>
                    <a:pt x="676" y="36"/>
                    <a:pt x="660" y="40"/>
                  </a:cubicBezTo>
                  <a:cubicBezTo>
                    <a:pt x="649" y="40"/>
                    <a:pt x="639" y="45"/>
                    <a:pt x="631" y="53"/>
                  </a:cubicBezTo>
                  <a:cubicBezTo>
                    <a:pt x="367" y="151"/>
                    <a:pt x="158" y="404"/>
                    <a:pt x="11" y="820"/>
                  </a:cubicBezTo>
                  <a:cubicBezTo>
                    <a:pt x="0" y="849"/>
                    <a:pt x="16" y="881"/>
                    <a:pt x="46" y="891"/>
                  </a:cubicBezTo>
                  <a:cubicBezTo>
                    <a:pt x="49" y="892"/>
                    <a:pt x="52" y="892"/>
                    <a:pt x="55" y="894"/>
                  </a:cubicBezTo>
                  <a:cubicBezTo>
                    <a:pt x="57" y="894"/>
                    <a:pt x="60" y="894"/>
                    <a:pt x="62" y="894"/>
                  </a:cubicBezTo>
                  <a:cubicBezTo>
                    <a:pt x="86" y="894"/>
                    <a:pt x="107" y="879"/>
                    <a:pt x="116" y="856"/>
                  </a:cubicBezTo>
                  <a:cubicBezTo>
                    <a:pt x="250" y="471"/>
                    <a:pt x="437" y="240"/>
                    <a:pt x="670" y="154"/>
                  </a:cubicBezTo>
                  <a:cubicBezTo>
                    <a:pt x="1192" y="360"/>
                    <a:pt x="1082" y="794"/>
                    <a:pt x="1075" y="814"/>
                  </a:cubicBezTo>
                  <a:cubicBezTo>
                    <a:pt x="1068" y="844"/>
                    <a:pt x="1085" y="875"/>
                    <a:pt x="1114" y="883"/>
                  </a:cubicBezTo>
                  <a:cubicBezTo>
                    <a:pt x="1117" y="883"/>
                    <a:pt x="1119" y="884"/>
                    <a:pt x="1122" y="884"/>
                  </a:cubicBezTo>
                  <a:cubicBezTo>
                    <a:pt x="1125" y="885"/>
                    <a:pt x="1128" y="885"/>
                    <a:pt x="1131" y="885"/>
                  </a:cubicBezTo>
                  <a:cubicBezTo>
                    <a:pt x="1154" y="885"/>
                    <a:pt x="1176" y="869"/>
                    <a:pt x="1183" y="845"/>
                  </a:cubicBezTo>
                  <a:cubicBezTo>
                    <a:pt x="1185" y="841"/>
                    <a:pt x="1305" y="381"/>
                    <a:pt x="844" y="117"/>
                  </a:cubicBezTo>
                  <a:cubicBezTo>
                    <a:pt x="855" y="116"/>
                    <a:pt x="865" y="116"/>
                    <a:pt x="875" y="116"/>
                  </a:cubicBezTo>
                  <a:cubicBezTo>
                    <a:pt x="1252" y="116"/>
                    <a:pt x="1604" y="441"/>
                    <a:pt x="1609" y="444"/>
                  </a:cubicBezTo>
                  <a:cubicBezTo>
                    <a:pt x="1620" y="454"/>
                    <a:pt x="1633" y="458"/>
                    <a:pt x="1644" y="458"/>
                  </a:cubicBezTo>
                  <a:cubicBezTo>
                    <a:pt x="1687" y="458"/>
                    <a:pt x="1722" y="404"/>
                    <a:pt x="1685" y="363"/>
                  </a:cubicBezTo>
                  <a:cubicBezTo>
                    <a:pt x="1667" y="347"/>
                    <a:pt x="1295" y="0"/>
                    <a:pt x="87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37"/>
            <p:cNvSpPr/>
            <p:nvPr/>
          </p:nvSpPr>
          <p:spPr>
            <a:xfrm>
              <a:off x="4794862" y="3935329"/>
              <a:ext cx="4308" cy="437862"/>
            </a:xfrm>
            <a:custGeom>
              <a:rect b="b" l="l" r="r" t="t"/>
              <a:pathLst>
                <a:path extrusionOk="0" h="25509" w="251">
                  <a:moveTo>
                    <a:pt x="126" y="0"/>
                  </a:moveTo>
                  <a:cubicBezTo>
                    <a:pt x="57" y="0"/>
                    <a:pt x="1" y="56"/>
                    <a:pt x="1" y="126"/>
                  </a:cubicBezTo>
                  <a:lnTo>
                    <a:pt x="1" y="25383"/>
                  </a:lnTo>
                  <a:cubicBezTo>
                    <a:pt x="1" y="25452"/>
                    <a:pt x="57" y="25508"/>
                    <a:pt x="126" y="25508"/>
                  </a:cubicBezTo>
                  <a:cubicBezTo>
                    <a:pt x="194" y="25508"/>
                    <a:pt x="251" y="25452"/>
                    <a:pt x="251" y="25383"/>
                  </a:cubicBezTo>
                  <a:lnTo>
                    <a:pt x="251" y="126"/>
                  </a:lnTo>
                  <a:cubicBezTo>
                    <a:pt x="251" y="56"/>
                    <a:pt x="194" y="0"/>
                    <a:pt x="12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37"/>
            <p:cNvSpPr/>
            <p:nvPr/>
          </p:nvSpPr>
          <p:spPr>
            <a:xfrm>
              <a:off x="6418585" y="2724133"/>
              <a:ext cx="635826" cy="562360"/>
            </a:xfrm>
            <a:custGeom>
              <a:rect b="b" l="l" r="r" t="t"/>
              <a:pathLst>
                <a:path extrusionOk="0" h="32762" w="37042">
                  <a:moveTo>
                    <a:pt x="25103" y="0"/>
                  </a:moveTo>
                  <a:lnTo>
                    <a:pt x="7852" y="9112"/>
                  </a:lnTo>
                  <a:cubicBezTo>
                    <a:pt x="7852" y="9112"/>
                    <a:pt x="0" y="12108"/>
                    <a:pt x="4456" y="24597"/>
                  </a:cubicBezTo>
                  <a:cubicBezTo>
                    <a:pt x="6618" y="30658"/>
                    <a:pt x="11480" y="32761"/>
                    <a:pt x="16593" y="32761"/>
                  </a:cubicBezTo>
                  <a:cubicBezTo>
                    <a:pt x="22019" y="32761"/>
                    <a:pt x="27728" y="30393"/>
                    <a:pt x="30798" y="27872"/>
                  </a:cubicBezTo>
                  <a:cubicBezTo>
                    <a:pt x="37042" y="22744"/>
                    <a:pt x="26402" y="13132"/>
                    <a:pt x="26429" y="8033"/>
                  </a:cubicBezTo>
                  <a:cubicBezTo>
                    <a:pt x="26449" y="4092"/>
                    <a:pt x="25103" y="0"/>
                    <a:pt x="2510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37"/>
            <p:cNvSpPr/>
            <p:nvPr/>
          </p:nvSpPr>
          <p:spPr>
            <a:xfrm>
              <a:off x="6393456" y="3964750"/>
              <a:ext cx="287033" cy="998505"/>
            </a:xfrm>
            <a:custGeom>
              <a:rect b="b" l="l" r="r" t="t"/>
              <a:pathLst>
                <a:path extrusionOk="0" h="58171" w="16722">
                  <a:moveTo>
                    <a:pt x="16721" y="0"/>
                  </a:moveTo>
                  <a:lnTo>
                    <a:pt x="871" y="139"/>
                  </a:lnTo>
                  <a:cubicBezTo>
                    <a:pt x="1207" y="4089"/>
                    <a:pt x="1" y="23211"/>
                    <a:pt x="466" y="26451"/>
                  </a:cubicBezTo>
                  <a:cubicBezTo>
                    <a:pt x="742" y="28370"/>
                    <a:pt x="2489" y="55324"/>
                    <a:pt x="2851" y="58004"/>
                  </a:cubicBezTo>
                  <a:cubicBezTo>
                    <a:pt x="2867" y="58118"/>
                    <a:pt x="3302" y="58171"/>
                    <a:pt x="3958" y="58171"/>
                  </a:cubicBezTo>
                  <a:cubicBezTo>
                    <a:pt x="6071" y="58171"/>
                    <a:pt x="10473" y="57621"/>
                    <a:pt x="10511" y="56786"/>
                  </a:cubicBezTo>
                  <a:cubicBezTo>
                    <a:pt x="10575" y="55400"/>
                    <a:pt x="12843" y="30641"/>
                    <a:pt x="12572" y="26828"/>
                  </a:cubicBezTo>
                  <a:cubicBezTo>
                    <a:pt x="12430" y="24835"/>
                    <a:pt x="16448" y="3835"/>
                    <a:pt x="16721" y="0"/>
                  </a:cubicBez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37"/>
            <p:cNvSpPr/>
            <p:nvPr/>
          </p:nvSpPr>
          <p:spPr>
            <a:xfrm>
              <a:off x="6192179" y="4915743"/>
              <a:ext cx="428747" cy="218528"/>
            </a:xfrm>
            <a:custGeom>
              <a:rect b="b" l="l" r="r" t="t"/>
              <a:pathLst>
                <a:path extrusionOk="0" h="12731" w="24978">
                  <a:moveTo>
                    <a:pt x="22316" y="1"/>
                  </a:moveTo>
                  <a:lnTo>
                    <a:pt x="13346" y="1423"/>
                  </a:lnTo>
                  <a:lnTo>
                    <a:pt x="0" y="12730"/>
                  </a:lnTo>
                  <a:lnTo>
                    <a:pt x="16827" y="11732"/>
                  </a:lnTo>
                  <a:lnTo>
                    <a:pt x="19179" y="8871"/>
                  </a:lnTo>
                  <a:lnTo>
                    <a:pt x="20611" y="11492"/>
                  </a:lnTo>
                  <a:lnTo>
                    <a:pt x="24978" y="11214"/>
                  </a:lnTo>
                  <a:lnTo>
                    <a:pt x="2231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37"/>
            <p:cNvSpPr/>
            <p:nvPr/>
          </p:nvSpPr>
          <p:spPr>
            <a:xfrm>
              <a:off x="6192179" y="5044274"/>
              <a:ext cx="313261" cy="89996"/>
            </a:xfrm>
            <a:custGeom>
              <a:rect b="b" l="l" r="r" t="t"/>
              <a:pathLst>
                <a:path extrusionOk="0" h="5243" w="18250">
                  <a:moveTo>
                    <a:pt x="6187" y="1"/>
                  </a:moveTo>
                  <a:lnTo>
                    <a:pt x="0" y="5242"/>
                  </a:lnTo>
                  <a:lnTo>
                    <a:pt x="0" y="5242"/>
                  </a:lnTo>
                  <a:lnTo>
                    <a:pt x="16827" y="4244"/>
                  </a:lnTo>
                  <a:lnTo>
                    <a:pt x="18249" y="2514"/>
                  </a:lnTo>
                  <a:lnTo>
                    <a:pt x="18249" y="2514"/>
                  </a:lnTo>
                  <a:lnTo>
                    <a:pt x="7020" y="3227"/>
                  </a:lnTo>
                  <a:lnTo>
                    <a:pt x="6187"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37"/>
            <p:cNvSpPr/>
            <p:nvPr/>
          </p:nvSpPr>
          <p:spPr>
            <a:xfrm>
              <a:off x="6531720" y="5081660"/>
              <a:ext cx="89207" cy="31343"/>
            </a:xfrm>
            <a:custGeom>
              <a:rect b="b" l="l" r="r" t="t"/>
              <a:pathLst>
                <a:path extrusionOk="0" h="1826" w="5197">
                  <a:moveTo>
                    <a:pt x="4829" y="1"/>
                  </a:moveTo>
                  <a:lnTo>
                    <a:pt x="0" y="308"/>
                  </a:lnTo>
                  <a:lnTo>
                    <a:pt x="830" y="1826"/>
                  </a:lnTo>
                  <a:lnTo>
                    <a:pt x="5197" y="1548"/>
                  </a:lnTo>
                  <a:lnTo>
                    <a:pt x="4829" y="1"/>
                  </a:lnTo>
                  <a:close/>
                </a:path>
              </a:pathLst>
            </a:custGeom>
            <a:solidFill>
              <a:srgbClr val="4D31A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37"/>
            <p:cNvSpPr/>
            <p:nvPr/>
          </p:nvSpPr>
          <p:spPr>
            <a:xfrm>
              <a:off x="6364275" y="4917991"/>
              <a:ext cx="187304" cy="73998"/>
            </a:xfrm>
            <a:custGeom>
              <a:rect b="b" l="l" r="r" t="t"/>
              <a:pathLst>
                <a:path extrusionOk="0" h="4311" w="10912">
                  <a:moveTo>
                    <a:pt x="4612" y="1"/>
                  </a:moveTo>
                  <a:lnTo>
                    <a:pt x="0" y="4107"/>
                  </a:lnTo>
                  <a:cubicBezTo>
                    <a:pt x="758" y="4248"/>
                    <a:pt x="1481" y="4310"/>
                    <a:pt x="2166" y="4310"/>
                  </a:cubicBezTo>
                  <a:cubicBezTo>
                    <a:pt x="7782" y="4310"/>
                    <a:pt x="10911" y="90"/>
                    <a:pt x="10911" y="90"/>
                  </a:cubicBezTo>
                  <a:lnTo>
                    <a:pt x="4612" y="1"/>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37"/>
            <p:cNvSpPr/>
            <p:nvPr/>
          </p:nvSpPr>
          <p:spPr>
            <a:xfrm>
              <a:off x="5994713" y="3042938"/>
              <a:ext cx="648974" cy="461721"/>
            </a:xfrm>
            <a:custGeom>
              <a:rect b="b" l="l" r="r" t="t"/>
              <a:pathLst>
                <a:path extrusionOk="0" h="26899" w="37808">
                  <a:moveTo>
                    <a:pt x="30702" y="1"/>
                  </a:moveTo>
                  <a:cubicBezTo>
                    <a:pt x="30171" y="1"/>
                    <a:pt x="29618" y="348"/>
                    <a:pt x="28866" y="1144"/>
                  </a:cubicBezTo>
                  <a:lnTo>
                    <a:pt x="14287" y="18495"/>
                  </a:lnTo>
                  <a:lnTo>
                    <a:pt x="418" y="21155"/>
                  </a:lnTo>
                  <a:lnTo>
                    <a:pt x="0" y="26899"/>
                  </a:lnTo>
                  <a:lnTo>
                    <a:pt x="0" y="26899"/>
                  </a:lnTo>
                  <a:lnTo>
                    <a:pt x="18570" y="26294"/>
                  </a:lnTo>
                  <a:lnTo>
                    <a:pt x="36036" y="7804"/>
                  </a:lnTo>
                  <a:cubicBezTo>
                    <a:pt x="37808" y="5927"/>
                    <a:pt x="36329" y="4633"/>
                    <a:pt x="34452" y="2860"/>
                  </a:cubicBezTo>
                  <a:lnTo>
                    <a:pt x="33181" y="1659"/>
                  </a:lnTo>
                  <a:cubicBezTo>
                    <a:pt x="32101" y="639"/>
                    <a:pt x="31421" y="1"/>
                    <a:pt x="30702" y="1"/>
                  </a:cubicBez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37"/>
            <p:cNvSpPr/>
            <p:nvPr/>
          </p:nvSpPr>
          <p:spPr>
            <a:xfrm>
              <a:off x="6288303" y="3226055"/>
              <a:ext cx="168595" cy="146761"/>
            </a:xfrm>
            <a:custGeom>
              <a:rect b="b" l="l" r="r" t="t"/>
              <a:pathLst>
                <a:path extrusionOk="0" h="8550" w="9822">
                  <a:moveTo>
                    <a:pt x="1973" y="0"/>
                  </a:moveTo>
                  <a:cubicBezTo>
                    <a:pt x="1972" y="1"/>
                    <a:pt x="0" y="3641"/>
                    <a:pt x="3345" y="3641"/>
                  </a:cubicBezTo>
                  <a:cubicBezTo>
                    <a:pt x="3377" y="3641"/>
                    <a:pt x="3410" y="3641"/>
                    <a:pt x="3444" y="3640"/>
                  </a:cubicBezTo>
                  <a:lnTo>
                    <a:pt x="3444" y="3640"/>
                  </a:lnTo>
                  <a:cubicBezTo>
                    <a:pt x="3444" y="3640"/>
                    <a:pt x="3048" y="6432"/>
                    <a:pt x="5647" y="6432"/>
                  </a:cubicBezTo>
                  <a:cubicBezTo>
                    <a:pt x="5833" y="6432"/>
                    <a:pt x="6034" y="6418"/>
                    <a:pt x="6252" y="6387"/>
                  </a:cubicBezTo>
                  <a:cubicBezTo>
                    <a:pt x="6252" y="6387"/>
                    <a:pt x="6371" y="8549"/>
                    <a:pt x="7865" y="8549"/>
                  </a:cubicBezTo>
                  <a:cubicBezTo>
                    <a:pt x="8355" y="8549"/>
                    <a:pt x="8992" y="8317"/>
                    <a:pt x="9821" y="7701"/>
                  </a:cubicBezTo>
                  <a:lnTo>
                    <a:pt x="1973"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37"/>
            <p:cNvSpPr/>
            <p:nvPr/>
          </p:nvSpPr>
          <p:spPr>
            <a:xfrm>
              <a:off x="6323783" y="3022701"/>
              <a:ext cx="337927" cy="336503"/>
            </a:xfrm>
            <a:custGeom>
              <a:rect b="b" l="l" r="r" t="t"/>
              <a:pathLst>
                <a:path extrusionOk="0" h="19604" w="19687">
                  <a:moveTo>
                    <a:pt x="13233" y="1"/>
                  </a:moveTo>
                  <a:cubicBezTo>
                    <a:pt x="11971" y="1"/>
                    <a:pt x="10714" y="511"/>
                    <a:pt x="9796" y="1515"/>
                  </a:cubicBezTo>
                  <a:lnTo>
                    <a:pt x="1" y="12038"/>
                  </a:lnTo>
                  <a:lnTo>
                    <a:pt x="8052" y="19604"/>
                  </a:lnTo>
                  <a:lnTo>
                    <a:pt x="11919" y="15571"/>
                  </a:lnTo>
                  <a:lnTo>
                    <a:pt x="17952" y="8968"/>
                  </a:lnTo>
                  <a:cubicBezTo>
                    <a:pt x="19687" y="7069"/>
                    <a:pt x="19553" y="4125"/>
                    <a:pt x="17656" y="2392"/>
                  </a:cubicBezTo>
                  <a:lnTo>
                    <a:pt x="16370" y="1219"/>
                  </a:lnTo>
                  <a:cubicBezTo>
                    <a:pt x="15478" y="403"/>
                    <a:pt x="14353" y="1"/>
                    <a:pt x="1323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37"/>
            <p:cNvSpPr/>
            <p:nvPr/>
          </p:nvSpPr>
          <p:spPr>
            <a:xfrm>
              <a:off x="5803443" y="3406081"/>
              <a:ext cx="241357" cy="139311"/>
            </a:xfrm>
            <a:custGeom>
              <a:rect b="b" l="l" r="r" t="t"/>
              <a:pathLst>
                <a:path extrusionOk="0" h="8116" w="14061">
                  <a:moveTo>
                    <a:pt x="11561" y="0"/>
                  </a:moveTo>
                  <a:lnTo>
                    <a:pt x="5357" y="3029"/>
                  </a:lnTo>
                  <a:lnTo>
                    <a:pt x="861" y="4960"/>
                  </a:lnTo>
                  <a:cubicBezTo>
                    <a:pt x="314" y="5194"/>
                    <a:pt x="0" y="5774"/>
                    <a:pt x="103" y="6361"/>
                  </a:cubicBezTo>
                  <a:cubicBezTo>
                    <a:pt x="200" y="6919"/>
                    <a:pt x="652" y="7348"/>
                    <a:pt x="1215" y="7417"/>
                  </a:cubicBezTo>
                  <a:lnTo>
                    <a:pt x="6964" y="8106"/>
                  </a:lnTo>
                  <a:cubicBezTo>
                    <a:pt x="7014" y="8112"/>
                    <a:pt x="7065" y="8115"/>
                    <a:pt x="7115" y="8115"/>
                  </a:cubicBezTo>
                  <a:cubicBezTo>
                    <a:pt x="7265" y="8115"/>
                    <a:pt x="7414" y="8089"/>
                    <a:pt x="7555" y="8038"/>
                  </a:cubicBezTo>
                  <a:lnTo>
                    <a:pt x="14061" y="5649"/>
                  </a:lnTo>
                  <a:lnTo>
                    <a:pt x="11561" y="0"/>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37"/>
            <p:cNvSpPr/>
            <p:nvPr/>
          </p:nvSpPr>
          <p:spPr>
            <a:xfrm>
              <a:off x="5904133" y="3404210"/>
              <a:ext cx="104569" cy="35686"/>
            </a:xfrm>
            <a:custGeom>
              <a:rect b="b" l="l" r="r" t="t"/>
              <a:pathLst>
                <a:path extrusionOk="0" h="2079" w="6092">
                  <a:moveTo>
                    <a:pt x="467" y="0"/>
                  </a:moveTo>
                  <a:cubicBezTo>
                    <a:pt x="179" y="0"/>
                    <a:pt x="1" y="326"/>
                    <a:pt x="171" y="560"/>
                  </a:cubicBezTo>
                  <a:cubicBezTo>
                    <a:pt x="501" y="1014"/>
                    <a:pt x="1253" y="1632"/>
                    <a:pt x="2959" y="1985"/>
                  </a:cubicBezTo>
                  <a:cubicBezTo>
                    <a:pt x="3274" y="2050"/>
                    <a:pt x="3558" y="2079"/>
                    <a:pt x="3813" y="2079"/>
                  </a:cubicBezTo>
                  <a:cubicBezTo>
                    <a:pt x="5935" y="2079"/>
                    <a:pt x="6092" y="72"/>
                    <a:pt x="6092" y="72"/>
                  </a:cubicBezTo>
                  <a:lnTo>
                    <a:pt x="471" y="0"/>
                  </a:lnTo>
                  <a:cubicBezTo>
                    <a:pt x="470" y="0"/>
                    <a:pt x="468" y="0"/>
                    <a:pt x="467" y="0"/>
                  </a:cubicBezTo>
                  <a:close/>
                </a:path>
              </a:pathLst>
            </a:custGeom>
            <a:solidFill>
              <a:srgbClr val="BA6A2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37"/>
            <p:cNvSpPr/>
            <p:nvPr/>
          </p:nvSpPr>
          <p:spPr>
            <a:xfrm>
              <a:off x="5950479" y="3448770"/>
              <a:ext cx="22486" cy="43839"/>
            </a:xfrm>
            <a:custGeom>
              <a:rect b="b" l="l" r="r" t="t"/>
              <a:pathLst>
                <a:path extrusionOk="0" h="2554" w="1310">
                  <a:moveTo>
                    <a:pt x="1198" y="1"/>
                  </a:moveTo>
                  <a:cubicBezTo>
                    <a:pt x="1183" y="1"/>
                    <a:pt x="1168" y="5"/>
                    <a:pt x="1153" y="16"/>
                  </a:cubicBezTo>
                  <a:cubicBezTo>
                    <a:pt x="1141" y="24"/>
                    <a:pt x="0" y="863"/>
                    <a:pt x="868" y="2512"/>
                  </a:cubicBezTo>
                  <a:cubicBezTo>
                    <a:pt x="882" y="2537"/>
                    <a:pt x="908" y="2554"/>
                    <a:pt x="938" y="2554"/>
                  </a:cubicBezTo>
                  <a:cubicBezTo>
                    <a:pt x="996" y="2554"/>
                    <a:pt x="1033" y="2492"/>
                    <a:pt x="1006" y="2439"/>
                  </a:cubicBezTo>
                  <a:cubicBezTo>
                    <a:pt x="203" y="914"/>
                    <a:pt x="1201" y="173"/>
                    <a:pt x="1244" y="142"/>
                  </a:cubicBezTo>
                  <a:cubicBezTo>
                    <a:pt x="1310" y="92"/>
                    <a:pt x="1262" y="1"/>
                    <a:pt x="1198" y="1"/>
                  </a:cubicBezTo>
                  <a:close/>
                </a:path>
              </a:pathLst>
            </a:custGeom>
            <a:solidFill>
              <a:srgbClr val="0C0E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37"/>
            <p:cNvSpPr/>
            <p:nvPr/>
          </p:nvSpPr>
          <p:spPr>
            <a:xfrm>
              <a:off x="5942257" y="3458348"/>
              <a:ext cx="21147" cy="7759"/>
            </a:xfrm>
            <a:custGeom>
              <a:rect b="b" l="l" r="r" t="t"/>
              <a:pathLst>
                <a:path extrusionOk="0" h="452" w="1232">
                  <a:moveTo>
                    <a:pt x="113" y="1"/>
                  </a:moveTo>
                  <a:cubicBezTo>
                    <a:pt x="51" y="1"/>
                    <a:pt x="0" y="83"/>
                    <a:pt x="61" y="138"/>
                  </a:cubicBezTo>
                  <a:cubicBezTo>
                    <a:pt x="78" y="152"/>
                    <a:pt x="432" y="452"/>
                    <a:pt x="983" y="452"/>
                  </a:cubicBezTo>
                  <a:cubicBezTo>
                    <a:pt x="1041" y="452"/>
                    <a:pt x="1100" y="448"/>
                    <a:pt x="1158" y="442"/>
                  </a:cubicBezTo>
                  <a:cubicBezTo>
                    <a:pt x="1200" y="436"/>
                    <a:pt x="1231" y="398"/>
                    <a:pt x="1226" y="356"/>
                  </a:cubicBezTo>
                  <a:cubicBezTo>
                    <a:pt x="1222" y="317"/>
                    <a:pt x="1195" y="285"/>
                    <a:pt x="1153" y="285"/>
                  </a:cubicBezTo>
                  <a:cubicBezTo>
                    <a:pt x="1149" y="285"/>
                    <a:pt x="1144" y="285"/>
                    <a:pt x="1139" y="286"/>
                  </a:cubicBezTo>
                  <a:cubicBezTo>
                    <a:pt x="1084" y="293"/>
                    <a:pt x="1031" y="296"/>
                    <a:pt x="980" y="296"/>
                  </a:cubicBezTo>
                  <a:cubicBezTo>
                    <a:pt x="487" y="296"/>
                    <a:pt x="165" y="24"/>
                    <a:pt x="163" y="19"/>
                  </a:cubicBezTo>
                  <a:cubicBezTo>
                    <a:pt x="146" y="6"/>
                    <a:pt x="129" y="1"/>
                    <a:pt x="113" y="1"/>
                  </a:cubicBezTo>
                  <a:close/>
                </a:path>
              </a:pathLst>
            </a:custGeom>
            <a:solidFill>
              <a:srgbClr val="0C0E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37"/>
            <p:cNvSpPr/>
            <p:nvPr/>
          </p:nvSpPr>
          <p:spPr>
            <a:xfrm>
              <a:off x="5829019" y="3508161"/>
              <a:ext cx="74324" cy="22864"/>
            </a:xfrm>
            <a:custGeom>
              <a:rect b="b" l="l" r="r" t="t"/>
              <a:pathLst>
                <a:path extrusionOk="0" h="1332" w="4330">
                  <a:moveTo>
                    <a:pt x="4216" y="1"/>
                  </a:moveTo>
                  <a:cubicBezTo>
                    <a:pt x="4209" y="1"/>
                    <a:pt x="4202" y="2"/>
                    <a:pt x="4195" y="3"/>
                  </a:cubicBezTo>
                  <a:lnTo>
                    <a:pt x="78" y="1173"/>
                  </a:lnTo>
                  <a:cubicBezTo>
                    <a:pt x="58" y="1180"/>
                    <a:pt x="39" y="1194"/>
                    <a:pt x="30" y="1212"/>
                  </a:cubicBezTo>
                  <a:cubicBezTo>
                    <a:pt x="1" y="1269"/>
                    <a:pt x="42" y="1331"/>
                    <a:pt x="100" y="1331"/>
                  </a:cubicBezTo>
                  <a:cubicBezTo>
                    <a:pt x="107" y="1331"/>
                    <a:pt x="115" y="1330"/>
                    <a:pt x="123" y="1328"/>
                  </a:cubicBezTo>
                  <a:lnTo>
                    <a:pt x="4240" y="158"/>
                  </a:lnTo>
                  <a:cubicBezTo>
                    <a:pt x="4330" y="128"/>
                    <a:pt x="4300" y="1"/>
                    <a:pt x="4216" y="1"/>
                  </a:cubicBezTo>
                  <a:close/>
                </a:path>
              </a:pathLst>
            </a:custGeom>
            <a:solidFill>
              <a:srgbClr val="0C0E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37"/>
            <p:cNvSpPr/>
            <p:nvPr/>
          </p:nvSpPr>
          <p:spPr>
            <a:xfrm>
              <a:off x="5811408" y="3498034"/>
              <a:ext cx="63287" cy="20238"/>
            </a:xfrm>
            <a:custGeom>
              <a:rect b="b" l="l" r="r" t="t"/>
              <a:pathLst>
                <a:path extrusionOk="0" h="1179" w="3687">
                  <a:moveTo>
                    <a:pt x="3573" y="0"/>
                  </a:moveTo>
                  <a:cubicBezTo>
                    <a:pt x="3564" y="0"/>
                    <a:pt x="3556" y="1"/>
                    <a:pt x="3547" y="4"/>
                  </a:cubicBezTo>
                  <a:lnTo>
                    <a:pt x="79" y="1021"/>
                  </a:lnTo>
                  <a:cubicBezTo>
                    <a:pt x="57" y="1026"/>
                    <a:pt x="40" y="1041"/>
                    <a:pt x="29" y="1060"/>
                  </a:cubicBezTo>
                  <a:cubicBezTo>
                    <a:pt x="0" y="1116"/>
                    <a:pt x="42" y="1179"/>
                    <a:pt x="99" y="1179"/>
                  </a:cubicBezTo>
                  <a:cubicBezTo>
                    <a:pt x="107" y="1179"/>
                    <a:pt x="115" y="1178"/>
                    <a:pt x="123" y="1175"/>
                  </a:cubicBezTo>
                  <a:lnTo>
                    <a:pt x="3592" y="160"/>
                  </a:lnTo>
                  <a:cubicBezTo>
                    <a:pt x="3686" y="133"/>
                    <a:pt x="3658" y="0"/>
                    <a:pt x="3573" y="0"/>
                  </a:cubicBezTo>
                  <a:close/>
                </a:path>
              </a:pathLst>
            </a:custGeom>
            <a:solidFill>
              <a:srgbClr val="0C0E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37"/>
            <p:cNvSpPr/>
            <p:nvPr/>
          </p:nvSpPr>
          <p:spPr>
            <a:xfrm>
              <a:off x="5876154" y="3519507"/>
              <a:ext cx="53555" cy="16375"/>
            </a:xfrm>
            <a:custGeom>
              <a:rect b="b" l="l" r="r" t="t"/>
              <a:pathLst>
                <a:path extrusionOk="0" h="954" w="3120">
                  <a:moveTo>
                    <a:pt x="3006" y="0"/>
                  </a:moveTo>
                  <a:cubicBezTo>
                    <a:pt x="2998" y="0"/>
                    <a:pt x="2990" y="1"/>
                    <a:pt x="2981" y="4"/>
                  </a:cubicBezTo>
                  <a:lnTo>
                    <a:pt x="79" y="796"/>
                  </a:lnTo>
                  <a:cubicBezTo>
                    <a:pt x="59" y="801"/>
                    <a:pt x="40" y="815"/>
                    <a:pt x="31" y="835"/>
                  </a:cubicBezTo>
                  <a:cubicBezTo>
                    <a:pt x="0" y="891"/>
                    <a:pt x="44" y="954"/>
                    <a:pt x="102" y="954"/>
                  </a:cubicBezTo>
                  <a:cubicBezTo>
                    <a:pt x="109" y="954"/>
                    <a:pt x="117" y="953"/>
                    <a:pt x="124" y="951"/>
                  </a:cubicBezTo>
                  <a:lnTo>
                    <a:pt x="3024" y="158"/>
                  </a:lnTo>
                  <a:cubicBezTo>
                    <a:pt x="3120" y="131"/>
                    <a:pt x="3090" y="0"/>
                    <a:pt x="3006" y="0"/>
                  </a:cubicBezTo>
                  <a:close/>
                </a:path>
              </a:pathLst>
            </a:custGeom>
            <a:solidFill>
              <a:srgbClr val="0C0E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37"/>
            <p:cNvSpPr/>
            <p:nvPr/>
          </p:nvSpPr>
          <p:spPr>
            <a:xfrm>
              <a:off x="6428215" y="4925149"/>
              <a:ext cx="428421" cy="218356"/>
            </a:xfrm>
            <a:custGeom>
              <a:rect b="b" l="l" r="r" t="t"/>
              <a:pathLst>
                <a:path extrusionOk="0" h="12721" w="24959">
                  <a:moveTo>
                    <a:pt x="20462" y="0"/>
                  </a:moveTo>
                  <a:lnTo>
                    <a:pt x="13205" y="1243"/>
                  </a:lnTo>
                  <a:lnTo>
                    <a:pt x="1" y="12721"/>
                  </a:lnTo>
                  <a:lnTo>
                    <a:pt x="1" y="12721"/>
                  </a:lnTo>
                  <a:lnTo>
                    <a:pt x="16815" y="11509"/>
                  </a:lnTo>
                  <a:lnTo>
                    <a:pt x="19130" y="8618"/>
                  </a:lnTo>
                  <a:lnTo>
                    <a:pt x="20596" y="11220"/>
                  </a:lnTo>
                  <a:lnTo>
                    <a:pt x="24958" y="10888"/>
                  </a:lnTo>
                  <a:lnTo>
                    <a:pt x="2046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37"/>
            <p:cNvSpPr/>
            <p:nvPr/>
          </p:nvSpPr>
          <p:spPr>
            <a:xfrm>
              <a:off x="6428215" y="5052170"/>
              <a:ext cx="312660" cy="91335"/>
            </a:xfrm>
            <a:custGeom>
              <a:rect b="b" l="l" r="r" t="t"/>
              <a:pathLst>
                <a:path extrusionOk="0" h="5321" w="18215">
                  <a:moveTo>
                    <a:pt x="6121" y="1"/>
                  </a:moveTo>
                  <a:lnTo>
                    <a:pt x="1" y="5321"/>
                  </a:lnTo>
                  <a:lnTo>
                    <a:pt x="1" y="5321"/>
                  </a:lnTo>
                  <a:lnTo>
                    <a:pt x="16815" y="4109"/>
                  </a:lnTo>
                  <a:lnTo>
                    <a:pt x="18214" y="2360"/>
                  </a:lnTo>
                  <a:lnTo>
                    <a:pt x="18214" y="2360"/>
                  </a:lnTo>
                  <a:lnTo>
                    <a:pt x="6996" y="3216"/>
                  </a:lnTo>
                  <a:lnTo>
                    <a:pt x="6121"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37"/>
            <p:cNvSpPr/>
            <p:nvPr/>
          </p:nvSpPr>
          <p:spPr>
            <a:xfrm>
              <a:off x="6767155" y="5085865"/>
              <a:ext cx="89481" cy="31875"/>
            </a:xfrm>
            <a:custGeom>
              <a:rect b="b" l="l" r="r" t="t"/>
              <a:pathLst>
                <a:path extrusionOk="0" h="1857" w="5213">
                  <a:moveTo>
                    <a:pt x="4582" y="0"/>
                  </a:moveTo>
                  <a:lnTo>
                    <a:pt x="0" y="350"/>
                  </a:lnTo>
                  <a:lnTo>
                    <a:pt x="850" y="1857"/>
                  </a:lnTo>
                  <a:lnTo>
                    <a:pt x="5212" y="1525"/>
                  </a:lnTo>
                  <a:lnTo>
                    <a:pt x="4582" y="0"/>
                  </a:lnTo>
                  <a:close/>
                </a:path>
              </a:pathLst>
            </a:custGeom>
            <a:solidFill>
              <a:srgbClr val="0C0E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37"/>
            <p:cNvSpPr/>
            <p:nvPr/>
          </p:nvSpPr>
          <p:spPr>
            <a:xfrm>
              <a:off x="6585034" y="4937165"/>
              <a:ext cx="194874" cy="80058"/>
            </a:xfrm>
            <a:custGeom>
              <a:rect b="b" l="l" r="r" t="t"/>
              <a:pathLst>
                <a:path extrusionOk="0" h="4664" w="11353">
                  <a:moveTo>
                    <a:pt x="11353" y="1"/>
                  </a:moveTo>
                  <a:lnTo>
                    <a:pt x="3475" y="1061"/>
                  </a:lnTo>
                  <a:lnTo>
                    <a:pt x="0" y="4080"/>
                  </a:lnTo>
                  <a:cubicBezTo>
                    <a:pt x="972" y="4491"/>
                    <a:pt x="1925" y="4664"/>
                    <a:pt x="2840" y="4664"/>
                  </a:cubicBezTo>
                  <a:cubicBezTo>
                    <a:pt x="7603" y="4664"/>
                    <a:pt x="11353" y="1"/>
                    <a:pt x="11353" y="1"/>
                  </a:cubicBez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37"/>
            <p:cNvSpPr/>
            <p:nvPr/>
          </p:nvSpPr>
          <p:spPr>
            <a:xfrm>
              <a:off x="6544439" y="3907865"/>
              <a:ext cx="276357" cy="1059046"/>
            </a:xfrm>
            <a:custGeom>
              <a:rect b="b" l="l" r="r" t="t"/>
              <a:pathLst>
                <a:path extrusionOk="0" h="61698" w="16100">
                  <a:moveTo>
                    <a:pt x="0" y="1"/>
                  </a:moveTo>
                  <a:lnTo>
                    <a:pt x="0" y="1"/>
                  </a:lnTo>
                  <a:cubicBezTo>
                    <a:pt x="461" y="3939"/>
                    <a:pt x="841" y="33971"/>
                    <a:pt x="1408" y="37195"/>
                  </a:cubicBezTo>
                  <a:cubicBezTo>
                    <a:pt x="1744" y="39105"/>
                    <a:pt x="5577" y="58908"/>
                    <a:pt x="6024" y="61574"/>
                  </a:cubicBezTo>
                  <a:cubicBezTo>
                    <a:pt x="6038" y="61659"/>
                    <a:pt x="6289" y="61698"/>
                    <a:pt x="6692" y="61698"/>
                  </a:cubicBezTo>
                  <a:cubicBezTo>
                    <a:pt x="8560" y="61698"/>
                    <a:pt x="13704" y="60866"/>
                    <a:pt x="13718" y="59966"/>
                  </a:cubicBezTo>
                  <a:cubicBezTo>
                    <a:pt x="13738" y="58580"/>
                    <a:pt x="12244" y="39958"/>
                    <a:pt x="11854" y="36155"/>
                  </a:cubicBezTo>
                  <a:cubicBezTo>
                    <a:pt x="11649" y="34166"/>
                    <a:pt x="15945" y="6291"/>
                    <a:pt x="16100" y="2449"/>
                  </a:cubicBezTo>
                  <a:lnTo>
                    <a:pt x="0" y="1"/>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37"/>
            <p:cNvSpPr/>
            <p:nvPr/>
          </p:nvSpPr>
          <p:spPr>
            <a:xfrm>
              <a:off x="6344055" y="2994276"/>
              <a:ext cx="574787" cy="819921"/>
            </a:xfrm>
            <a:custGeom>
              <a:rect b="b" l="l" r="r" t="t"/>
              <a:pathLst>
                <a:path extrusionOk="0" h="47767" w="33486">
                  <a:moveTo>
                    <a:pt x="12693" y="1"/>
                  </a:moveTo>
                  <a:cubicBezTo>
                    <a:pt x="12306" y="1"/>
                    <a:pt x="11919" y="55"/>
                    <a:pt x="11548" y="173"/>
                  </a:cubicBezTo>
                  <a:cubicBezTo>
                    <a:pt x="10863" y="390"/>
                    <a:pt x="10239" y="756"/>
                    <a:pt x="9640" y="1401"/>
                  </a:cubicBezTo>
                  <a:cubicBezTo>
                    <a:pt x="6483" y="4798"/>
                    <a:pt x="1" y="17255"/>
                    <a:pt x="4816" y="26690"/>
                  </a:cubicBezTo>
                  <a:lnTo>
                    <a:pt x="2717" y="44177"/>
                  </a:lnTo>
                  <a:cubicBezTo>
                    <a:pt x="6297" y="46372"/>
                    <a:pt x="8394" y="47381"/>
                    <a:pt x="12478" y="47682"/>
                  </a:cubicBezTo>
                  <a:cubicBezTo>
                    <a:pt x="13237" y="47738"/>
                    <a:pt x="13997" y="47766"/>
                    <a:pt x="14757" y="47766"/>
                  </a:cubicBezTo>
                  <a:cubicBezTo>
                    <a:pt x="18125" y="47766"/>
                    <a:pt x="21481" y="47222"/>
                    <a:pt x="24707" y="46220"/>
                  </a:cubicBezTo>
                  <a:lnTo>
                    <a:pt x="30072" y="44556"/>
                  </a:lnTo>
                  <a:lnTo>
                    <a:pt x="28278" y="34732"/>
                  </a:lnTo>
                  <a:lnTo>
                    <a:pt x="31587" y="16840"/>
                  </a:lnTo>
                  <a:cubicBezTo>
                    <a:pt x="32404" y="13499"/>
                    <a:pt x="33485" y="5552"/>
                    <a:pt x="28297" y="2964"/>
                  </a:cubicBezTo>
                  <a:cubicBezTo>
                    <a:pt x="27334" y="2483"/>
                    <a:pt x="26292" y="2174"/>
                    <a:pt x="25231" y="2001"/>
                  </a:cubicBezTo>
                  <a:lnTo>
                    <a:pt x="13793" y="143"/>
                  </a:lnTo>
                  <a:cubicBezTo>
                    <a:pt x="13433" y="50"/>
                    <a:pt x="13062" y="1"/>
                    <a:pt x="1269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37"/>
            <p:cNvSpPr/>
            <p:nvPr/>
          </p:nvSpPr>
          <p:spPr>
            <a:xfrm>
              <a:off x="6276785" y="3609572"/>
              <a:ext cx="665693" cy="619365"/>
            </a:xfrm>
            <a:custGeom>
              <a:rect b="b" l="l" r="r" t="t"/>
              <a:pathLst>
                <a:path extrusionOk="0" h="36083" w="38782">
                  <a:moveTo>
                    <a:pt x="32400" y="0"/>
                  </a:moveTo>
                  <a:lnTo>
                    <a:pt x="24231" y="2011"/>
                  </a:lnTo>
                  <a:cubicBezTo>
                    <a:pt x="21374" y="2715"/>
                    <a:pt x="18452" y="3067"/>
                    <a:pt x="15529" y="3067"/>
                  </a:cubicBezTo>
                  <a:cubicBezTo>
                    <a:pt x="12795" y="3067"/>
                    <a:pt x="10061" y="2759"/>
                    <a:pt x="7378" y="2142"/>
                  </a:cubicBezTo>
                  <a:cubicBezTo>
                    <a:pt x="7378" y="2142"/>
                    <a:pt x="3746" y="18859"/>
                    <a:pt x="1" y="30418"/>
                  </a:cubicBezTo>
                  <a:cubicBezTo>
                    <a:pt x="7993" y="34690"/>
                    <a:pt x="15123" y="36082"/>
                    <a:pt x="21022" y="36082"/>
                  </a:cubicBezTo>
                  <a:cubicBezTo>
                    <a:pt x="32055" y="36082"/>
                    <a:pt x="38782" y="31213"/>
                    <a:pt x="38782" y="31213"/>
                  </a:cubicBezTo>
                  <a:cubicBezTo>
                    <a:pt x="35395" y="9668"/>
                    <a:pt x="32400" y="0"/>
                    <a:pt x="3240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37"/>
            <p:cNvSpPr/>
            <p:nvPr/>
          </p:nvSpPr>
          <p:spPr>
            <a:xfrm>
              <a:off x="6600964" y="2847257"/>
              <a:ext cx="159188" cy="252909"/>
            </a:xfrm>
            <a:custGeom>
              <a:rect b="b" l="l" r="r" t="t"/>
              <a:pathLst>
                <a:path extrusionOk="0" h="14734" w="9274">
                  <a:moveTo>
                    <a:pt x="9030" y="0"/>
                  </a:moveTo>
                  <a:lnTo>
                    <a:pt x="1657" y="3740"/>
                  </a:lnTo>
                  <a:lnTo>
                    <a:pt x="281" y="11657"/>
                  </a:lnTo>
                  <a:cubicBezTo>
                    <a:pt x="0" y="13279"/>
                    <a:pt x="1259" y="14733"/>
                    <a:pt x="2839" y="14733"/>
                  </a:cubicBezTo>
                  <a:cubicBezTo>
                    <a:pt x="2977" y="14733"/>
                    <a:pt x="3118" y="14722"/>
                    <a:pt x="3261" y="14699"/>
                  </a:cubicBezTo>
                  <a:cubicBezTo>
                    <a:pt x="6274" y="14209"/>
                    <a:pt x="9163" y="11518"/>
                    <a:pt x="9273" y="10398"/>
                  </a:cubicBezTo>
                  <a:lnTo>
                    <a:pt x="9030" y="0"/>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37"/>
            <p:cNvSpPr/>
            <p:nvPr/>
          </p:nvSpPr>
          <p:spPr>
            <a:xfrm>
              <a:off x="6619279" y="2906992"/>
              <a:ext cx="113752" cy="62601"/>
            </a:xfrm>
            <a:custGeom>
              <a:rect b="b" l="l" r="r" t="t"/>
              <a:pathLst>
                <a:path extrusionOk="0" h="3647" w="6627">
                  <a:moveTo>
                    <a:pt x="6626" y="1"/>
                  </a:moveTo>
                  <a:lnTo>
                    <a:pt x="325" y="1302"/>
                  </a:lnTo>
                  <a:lnTo>
                    <a:pt x="1" y="3646"/>
                  </a:lnTo>
                  <a:cubicBezTo>
                    <a:pt x="5598" y="2501"/>
                    <a:pt x="6361" y="1431"/>
                    <a:pt x="6361" y="1431"/>
                  </a:cubicBezTo>
                  <a:lnTo>
                    <a:pt x="6626" y="1"/>
                  </a:lnTo>
                  <a:close/>
                </a:path>
              </a:pathLst>
            </a:custGeom>
            <a:solidFill>
              <a:srgbClr val="6E3F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37"/>
            <p:cNvSpPr/>
            <p:nvPr/>
          </p:nvSpPr>
          <p:spPr>
            <a:xfrm>
              <a:off x="6513422" y="2694695"/>
              <a:ext cx="256617" cy="256823"/>
            </a:xfrm>
            <a:custGeom>
              <a:rect b="b" l="l" r="r" t="t"/>
              <a:pathLst>
                <a:path extrusionOk="0" h="14962" w="14950">
                  <a:moveTo>
                    <a:pt x="2293" y="1"/>
                  </a:moveTo>
                  <a:lnTo>
                    <a:pt x="324" y="8651"/>
                  </a:lnTo>
                  <a:cubicBezTo>
                    <a:pt x="1" y="9684"/>
                    <a:pt x="15" y="10824"/>
                    <a:pt x="514" y="11784"/>
                  </a:cubicBezTo>
                  <a:cubicBezTo>
                    <a:pt x="1174" y="13055"/>
                    <a:pt x="2439" y="13899"/>
                    <a:pt x="3865" y="14021"/>
                  </a:cubicBezTo>
                  <a:lnTo>
                    <a:pt x="14267" y="14961"/>
                  </a:lnTo>
                  <a:lnTo>
                    <a:pt x="14949" y="2114"/>
                  </a:lnTo>
                  <a:lnTo>
                    <a:pt x="2293" y="1"/>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37"/>
            <p:cNvSpPr/>
            <p:nvPr/>
          </p:nvSpPr>
          <p:spPr>
            <a:xfrm>
              <a:off x="6545967" y="2618465"/>
              <a:ext cx="363555" cy="244550"/>
            </a:xfrm>
            <a:custGeom>
              <a:rect b="b" l="l" r="r" t="t"/>
              <a:pathLst>
                <a:path extrusionOk="0" h="14247" w="21180">
                  <a:moveTo>
                    <a:pt x="10775" y="1"/>
                  </a:moveTo>
                  <a:cubicBezTo>
                    <a:pt x="7024" y="1"/>
                    <a:pt x="2551" y="1970"/>
                    <a:pt x="395" y="4442"/>
                  </a:cubicBezTo>
                  <a:cubicBezTo>
                    <a:pt x="1" y="4895"/>
                    <a:pt x="8915" y="13912"/>
                    <a:pt x="11794" y="13912"/>
                  </a:cubicBezTo>
                  <a:cubicBezTo>
                    <a:pt x="11888" y="13912"/>
                    <a:pt x="11975" y="13902"/>
                    <a:pt x="12055" y="13883"/>
                  </a:cubicBezTo>
                  <a:lnTo>
                    <a:pt x="13633" y="14246"/>
                  </a:lnTo>
                  <a:cubicBezTo>
                    <a:pt x="13633" y="14246"/>
                    <a:pt x="21179" y="9855"/>
                    <a:pt x="15969" y="2259"/>
                  </a:cubicBezTo>
                  <a:cubicBezTo>
                    <a:pt x="14871" y="659"/>
                    <a:pt x="12944" y="1"/>
                    <a:pt x="1077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37"/>
            <p:cNvSpPr/>
            <p:nvPr/>
          </p:nvSpPr>
          <p:spPr>
            <a:xfrm>
              <a:off x="6556214" y="2764162"/>
              <a:ext cx="15929" cy="13475"/>
            </a:xfrm>
            <a:custGeom>
              <a:rect b="b" l="l" r="r" t="t"/>
              <a:pathLst>
                <a:path extrusionOk="0" h="785" w="928">
                  <a:moveTo>
                    <a:pt x="515" y="0"/>
                  </a:moveTo>
                  <a:cubicBezTo>
                    <a:pt x="189" y="0"/>
                    <a:pt x="1" y="386"/>
                    <a:pt x="218" y="645"/>
                  </a:cubicBezTo>
                  <a:cubicBezTo>
                    <a:pt x="299" y="741"/>
                    <a:pt x="407" y="785"/>
                    <a:pt x="515" y="785"/>
                  </a:cubicBezTo>
                  <a:cubicBezTo>
                    <a:pt x="704" y="785"/>
                    <a:pt x="889" y="648"/>
                    <a:pt x="909" y="426"/>
                  </a:cubicBezTo>
                  <a:cubicBezTo>
                    <a:pt x="927" y="209"/>
                    <a:pt x="767" y="21"/>
                    <a:pt x="551" y="2"/>
                  </a:cubicBezTo>
                  <a:cubicBezTo>
                    <a:pt x="539" y="1"/>
                    <a:pt x="527" y="0"/>
                    <a:pt x="51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37"/>
            <p:cNvSpPr/>
            <p:nvPr/>
          </p:nvSpPr>
          <p:spPr>
            <a:xfrm>
              <a:off x="6526794" y="2827930"/>
              <a:ext cx="60644" cy="16599"/>
            </a:xfrm>
            <a:custGeom>
              <a:rect b="b" l="l" r="r" t="t"/>
              <a:pathLst>
                <a:path extrusionOk="0" h="967" w="3533">
                  <a:moveTo>
                    <a:pt x="3431" y="1"/>
                  </a:moveTo>
                  <a:cubicBezTo>
                    <a:pt x="3411" y="1"/>
                    <a:pt x="3390" y="7"/>
                    <a:pt x="3373" y="22"/>
                  </a:cubicBezTo>
                  <a:cubicBezTo>
                    <a:pt x="2650" y="615"/>
                    <a:pt x="1999" y="794"/>
                    <a:pt x="1477" y="794"/>
                  </a:cubicBezTo>
                  <a:cubicBezTo>
                    <a:pt x="711" y="794"/>
                    <a:pt x="222" y="409"/>
                    <a:pt x="189" y="382"/>
                  </a:cubicBezTo>
                  <a:cubicBezTo>
                    <a:pt x="170" y="366"/>
                    <a:pt x="150" y="360"/>
                    <a:pt x="131" y="360"/>
                  </a:cubicBezTo>
                  <a:cubicBezTo>
                    <a:pt x="58" y="360"/>
                    <a:pt x="0" y="460"/>
                    <a:pt x="74" y="521"/>
                  </a:cubicBezTo>
                  <a:cubicBezTo>
                    <a:pt x="83" y="529"/>
                    <a:pt x="634" y="967"/>
                    <a:pt x="1487" y="967"/>
                  </a:cubicBezTo>
                  <a:cubicBezTo>
                    <a:pt x="1635" y="967"/>
                    <a:pt x="1791" y="954"/>
                    <a:pt x="1955" y="923"/>
                  </a:cubicBezTo>
                  <a:cubicBezTo>
                    <a:pt x="2414" y="838"/>
                    <a:pt x="2935" y="616"/>
                    <a:pt x="3489" y="160"/>
                  </a:cubicBezTo>
                  <a:cubicBezTo>
                    <a:pt x="3528" y="129"/>
                    <a:pt x="3532" y="73"/>
                    <a:pt x="3501" y="34"/>
                  </a:cubicBezTo>
                  <a:cubicBezTo>
                    <a:pt x="3483" y="12"/>
                    <a:pt x="3457" y="1"/>
                    <a:pt x="34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37"/>
            <p:cNvSpPr/>
            <p:nvPr/>
          </p:nvSpPr>
          <p:spPr>
            <a:xfrm>
              <a:off x="6510109" y="2741933"/>
              <a:ext cx="32957" cy="66326"/>
            </a:xfrm>
            <a:custGeom>
              <a:rect b="b" l="l" r="r" t="t"/>
              <a:pathLst>
                <a:path extrusionOk="0" h="3864" w="1920">
                  <a:moveTo>
                    <a:pt x="1919" y="1"/>
                  </a:moveTo>
                  <a:lnTo>
                    <a:pt x="220" y="2105"/>
                  </a:lnTo>
                  <a:cubicBezTo>
                    <a:pt x="0" y="2376"/>
                    <a:pt x="14" y="2770"/>
                    <a:pt x="253" y="3025"/>
                  </a:cubicBezTo>
                  <a:lnTo>
                    <a:pt x="1039" y="3863"/>
                  </a:lnTo>
                  <a:lnTo>
                    <a:pt x="1919" y="1"/>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37"/>
            <p:cNvSpPr/>
            <p:nvPr/>
          </p:nvSpPr>
          <p:spPr>
            <a:xfrm>
              <a:off x="6693723" y="2805787"/>
              <a:ext cx="95781" cy="90185"/>
            </a:xfrm>
            <a:custGeom>
              <a:rect b="b" l="l" r="r" t="t"/>
              <a:pathLst>
                <a:path extrusionOk="0" h="5254" w="5580">
                  <a:moveTo>
                    <a:pt x="2665" y="1"/>
                  </a:moveTo>
                  <a:cubicBezTo>
                    <a:pt x="2294" y="1"/>
                    <a:pt x="1921" y="80"/>
                    <a:pt x="1570" y="241"/>
                  </a:cubicBezTo>
                  <a:cubicBezTo>
                    <a:pt x="604" y="684"/>
                    <a:pt x="1" y="1666"/>
                    <a:pt x="41" y="2728"/>
                  </a:cubicBezTo>
                  <a:cubicBezTo>
                    <a:pt x="82" y="3789"/>
                    <a:pt x="759" y="4722"/>
                    <a:pt x="1754" y="5090"/>
                  </a:cubicBezTo>
                  <a:cubicBezTo>
                    <a:pt x="2052" y="5200"/>
                    <a:pt x="2361" y="5254"/>
                    <a:pt x="2666" y="5254"/>
                  </a:cubicBezTo>
                  <a:cubicBezTo>
                    <a:pt x="3385" y="5254"/>
                    <a:pt x="4087" y="4959"/>
                    <a:pt x="4593" y="4413"/>
                  </a:cubicBezTo>
                  <a:cubicBezTo>
                    <a:pt x="5579" y="3349"/>
                    <a:pt x="5515" y="1686"/>
                    <a:pt x="4451" y="702"/>
                  </a:cubicBezTo>
                  <a:cubicBezTo>
                    <a:pt x="3955" y="242"/>
                    <a:pt x="3314" y="1"/>
                    <a:pt x="2665" y="1"/>
                  </a:cubicBez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37"/>
            <p:cNvSpPr/>
            <p:nvPr/>
          </p:nvSpPr>
          <p:spPr>
            <a:xfrm>
              <a:off x="6730834" y="2826144"/>
              <a:ext cx="24391" cy="42758"/>
            </a:xfrm>
            <a:custGeom>
              <a:rect b="b" l="l" r="r" t="t"/>
              <a:pathLst>
                <a:path extrusionOk="0" h="2491" w="1421">
                  <a:moveTo>
                    <a:pt x="650" y="0"/>
                  </a:moveTo>
                  <a:cubicBezTo>
                    <a:pt x="587" y="0"/>
                    <a:pt x="535" y="84"/>
                    <a:pt x="597" y="141"/>
                  </a:cubicBezTo>
                  <a:cubicBezTo>
                    <a:pt x="601" y="147"/>
                    <a:pt x="1133" y="645"/>
                    <a:pt x="1147" y="1210"/>
                  </a:cubicBezTo>
                  <a:cubicBezTo>
                    <a:pt x="895" y="834"/>
                    <a:pt x="565" y="757"/>
                    <a:pt x="336" y="757"/>
                  </a:cubicBezTo>
                  <a:cubicBezTo>
                    <a:pt x="176" y="757"/>
                    <a:pt x="65" y="794"/>
                    <a:pt x="62" y="795"/>
                  </a:cubicBezTo>
                  <a:cubicBezTo>
                    <a:pt x="23" y="809"/>
                    <a:pt x="1" y="849"/>
                    <a:pt x="10" y="888"/>
                  </a:cubicBezTo>
                  <a:cubicBezTo>
                    <a:pt x="10" y="892"/>
                    <a:pt x="12" y="895"/>
                    <a:pt x="13" y="898"/>
                  </a:cubicBezTo>
                  <a:cubicBezTo>
                    <a:pt x="25" y="931"/>
                    <a:pt x="56" y="951"/>
                    <a:pt x="88" y="951"/>
                  </a:cubicBezTo>
                  <a:cubicBezTo>
                    <a:pt x="98" y="951"/>
                    <a:pt x="107" y="950"/>
                    <a:pt x="116" y="946"/>
                  </a:cubicBezTo>
                  <a:cubicBezTo>
                    <a:pt x="126" y="943"/>
                    <a:pt x="216" y="913"/>
                    <a:pt x="343" y="913"/>
                  </a:cubicBezTo>
                  <a:cubicBezTo>
                    <a:pt x="562" y="913"/>
                    <a:pt x="890" y="1001"/>
                    <a:pt x="1112" y="1464"/>
                  </a:cubicBezTo>
                  <a:cubicBezTo>
                    <a:pt x="1012" y="1807"/>
                    <a:pt x="698" y="2102"/>
                    <a:pt x="154" y="2336"/>
                  </a:cubicBezTo>
                  <a:cubicBezTo>
                    <a:pt x="118" y="2352"/>
                    <a:pt x="99" y="2391"/>
                    <a:pt x="107" y="2428"/>
                  </a:cubicBezTo>
                  <a:cubicBezTo>
                    <a:pt x="108" y="2433"/>
                    <a:pt x="110" y="2438"/>
                    <a:pt x="112" y="2442"/>
                  </a:cubicBezTo>
                  <a:cubicBezTo>
                    <a:pt x="124" y="2473"/>
                    <a:pt x="154" y="2491"/>
                    <a:pt x="185" y="2491"/>
                  </a:cubicBezTo>
                  <a:cubicBezTo>
                    <a:pt x="196" y="2491"/>
                    <a:pt x="207" y="2489"/>
                    <a:pt x="218" y="2484"/>
                  </a:cubicBezTo>
                  <a:cubicBezTo>
                    <a:pt x="804" y="2232"/>
                    <a:pt x="1147" y="1903"/>
                    <a:pt x="1261" y="1512"/>
                  </a:cubicBezTo>
                  <a:cubicBezTo>
                    <a:pt x="1272" y="1498"/>
                    <a:pt x="1278" y="1483"/>
                    <a:pt x="1277" y="1467"/>
                  </a:cubicBezTo>
                  <a:cubicBezTo>
                    <a:pt x="1283" y="1444"/>
                    <a:pt x="1297" y="1424"/>
                    <a:pt x="1300" y="1402"/>
                  </a:cubicBezTo>
                  <a:cubicBezTo>
                    <a:pt x="1420" y="687"/>
                    <a:pt x="734" y="49"/>
                    <a:pt x="704" y="23"/>
                  </a:cubicBezTo>
                  <a:cubicBezTo>
                    <a:pt x="687" y="7"/>
                    <a:pt x="668" y="0"/>
                    <a:pt x="65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37"/>
            <p:cNvSpPr/>
            <p:nvPr/>
          </p:nvSpPr>
          <p:spPr>
            <a:xfrm>
              <a:off x="6238422" y="3359289"/>
              <a:ext cx="45676" cy="47873"/>
            </a:xfrm>
            <a:custGeom>
              <a:rect b="b" l="l" r="r" t="t"/>
              <a:pathLst>
                <a:path extrusionOk="0" h="2789" w="2661">
                  <a:moveTo>
                    <a:pt x="90" y="1"/>
                  </a:moveTo>
                  <a:cubicBezTo>
                    <a:pt x="43" y="1"/>
                    <a:pt x="0" y="61"/>
                    <a:pt x="44" y="107"/>
                  </a:cubicBezTo>
                  <a:lnTo>
                    <a:pt x="2545" y="2769"/>
                  </a:lnTo>
                  <a:cubicBezTo>
                    <a:pt x="2556" y="2781"/>
                    <a:pt x="2573" y="2789"/>
                    <a:pt x="2590" y="2789"/>
                  </a:cubicBezTo>
                  <a:cubicBezTo>
                    <a:pt x="2606" y="2789"/>
                    <a:pt x="2621" y="2783"/>
                    <a:pt x="2634" y="2772"/>
                  </a:cubicBezTo>
                  <a:cubicBezTo>
                    <a:pt x="2659" y="2747"/>
                    <a:pt x="2660" y="2708"/>
                    <a:pt x="2637" y="2683"/>
                  </a:cubicBezTo>
                  <a:lnTo>
                    <a:pt x="134" y="21"/>
                  </a:lnTo>
                  <a:cubicBezTo>
                    <a:pt x="121" y="7"/>
                    <a:pt x="105" y="1"/>
                    <a:pt x="90" y="1"/>
                  </a:cubicBezTo>
                  <a:close/>
                </a:path>
              </a:pathLst>
            </a:custGeom>
            <a:solidFill>
              <a:srgbClr val="0C0E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37"/>
            <p:cNvSpPr/>
            <p:nvPr/>
          </p:nvSpPr>
          <p:spPr>
            <a:xfrm>
              <a:off x="6556060" y="4236146"/>
              <a:ext cx="34313" cy="419839"/>
            </a:xfrm>
            <a:custGeom>
              <a:rect b="b" l="l" r="r" t="t"/>
              <a:pathLst>
                <a:path extrusionOk="0" h="24459" w="1999">
                  <a:moveTo>
                    <a:pt x="63" y="0"/>
                  </a:moveTo>
                  <a:cubicBezTo>
                    <a:pt x="29" y="0"/>
                    <a:pt x="0" y="29"/>
                    <a:pt x="0" y="63"/>
                  </a:cubicBezTo>
                  <a:lnTo>
                    <a:pt x="94" y="15265"/>
                  </a:lnTo>
                  <a:lnTo>
                    <a:pt x="1868" y="24409"/>
                  </a:lnTo>
                  <a:cubicBezTo>
                    <a:pt x="1874" y="24438"/>
                    <a:pt x="1901" y="24459"/>
                    <a:pt x="1930" y="24459"/>
                  </a:cubicBezTo>
                  <a:lnTo>
                    <a:pt x="1943" y="24459"/>
                  </a:lnTo>
                  <a:cubicBezTo>
                    <a:pt x="1977" y="24452"/>
                    <a:pt x="1999" y="24420"/>
                    <a:pt x="1993" y="24385"/>
                  </a:cubicBezTo>
                  <a:lnTo>
                    <a:pt x="217" y="15253"/>
                  </a:lnTo>
                  <a:lnTo>
                    <a:pt x="125" y="63"/>
                  </a:lnTo>
                  <a:cubicBezTo>
                    <a:pt x="125" y="29"/>
                    <a:pt x="97" y="0"/>
                    <a:pt x="6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37"/>
            <p:cNvSpPr/>
            <p:nvPr/>
          </p:nvSpPr>
          <p:spPr>
            <a:xfrm>
              <a:off x="6672336" y="3152434"/>
              <a:ext cx="76436" cy="140719"/>
            </a:xfrm>
            <a:custGeom>
              <a:rect b="b" l="l" r="r" t="t"/>
              <a:pathLst>
                <a:path extrusionOk="0" h="8198" w="4453">
                  <a:moveTo>
                    <a:pt x="4381" y="0"/>
                  </a:moveTo>
                  <a:cubicBezTo>
                    <a:pt x="4358" y="0"/>
                    <a:pt x="4336" y="12"/>
                    <a:pt x="4325" y="34"/>
                  </a:cubicBezTo>
                  <a:lnTo>
                    <a:pt x="23" y="8105"/>
                  </a:lnTo>
                  <a:cubicBezTo>
                    <a:pt x="0" y="8147"/>
                    <a:pt x="31" y="8197"/>
                    <a:pt x="78" y="8197"/>
                  </a:cubicBezTo>
                  <a:cubicBezTo>
                    <a:pt x="101" y="8197"/>
                    <a:pt x="123" y="8185"/>
                    <a:pt x="134" y="8163"/>
                  </a:cubicBezTo>
                  <a:lnTo>
                    <a:pt x="4435" y="91"/>
                  </a:lnTo>
                  <a:cubicBezTo>
                    <a:pt x="4452" y="62"/>
                    <a:pt x="4440" y="23"/>
                    <a:pt x="4410" y="7"/>
                  </a:cubicBezTo>
                  <a:cubicBezTo>
                    <a:pt x="4401" y="2"/>
                    <a:pt x="4391" y="0"/>
                    <a:pt x="438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37"/>
            <p:cNvSpPr/>
            <p:nvPr/>
          </p:nvSpPr>
          <p:spPr>
            <a:xfrm>
              <a:off x="6405969" y="3164707"/>
              <a:ext cx="49641" cy="128446"/>
            </a:xfrm>
            <a:custGeom>
              <a:rect b="b" l="l" r="r" t="t"/>
              <a:pathLst>
                <a:path extrusionOk="0" h="7483" w="2892">
                  <a:moveTo>
                    <a:pt x="2808" y="0"/>
                  </a:moveTo>
                  <a:cubicBezTo>
                    <a:pt x="2784" y="0"/>
                    <a:pt x="2760" y="14"/>
                    <a:pt x="2751" y="46"/>
                  </a:cubicBezTo>
                  <a:lnTo>
                    <a:pt x="11" y="7398"/>
                  </a:lnTo>
                  <a:cubicBezTo>
                    <a:pt x="0" y="7429"/>
                    <a:pt x="16" y="7465"/>
                    <a:pt x="49" y="7478"/>
                  </a:cubicBezTo>
                  <a:cubicBezTo>
                    <a:pt x="55" y="7481"/>
                    <a:pt x="63" y="7482"/>
                    <a:pt x="71" y="7482"/>
                  </a:cubicBezTo>
                  <a:cubicBezTo>
                    <a:pt x="97" y="7482"/>
                    <a:pt x="121" y="7465"/>
                    <a:pt x="130" y="7440"/>
                  </a:cubicBezTo>
                  <a:lnTo>
                    <a:pt x="2868" y="89"/>
                  </a:lnTo>
                  <a:cubicBezTo>
                    <a:pt x="2891" y="38"/>
                    <a:pt x="2849" y="0"/>
                    <a:pt x="280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37"/>
            <p:cNvSpPr/>
            <p:nvPr/>
          </p:nvSpPr>
          <p:spPr>
            <a:xfrm>
              <a:off x="5560559" y="2874309"/>
              <a:ext cx="896305" cy="1095487"/>
            </a:xfrm>
            <a:custGeom>
              <a:rect b="b" l="l" r="r" t="t"/>
              <a:pathLst>
                <a:path extrusionOk="0" h="63821" w="52217">
                  <a:moveTo>
                    <a:pt x="20318" y="0"/>
                  </a:moveTo>
                  <a:cubicBezTo>
                    <a:pt x="19836" y="0"/>
                    <a:pt x="19346" y="54"/>
                    <a:pt x="18855" y="165"/>
                  </a:cubicBezTo>
                  <a:cubicBezTo>
                    <a:pt x="15592" y="906"/>
                    <a:pt x="13245" y="4490"/>
                    <a:pt x="13871" y="7780"/>
                  </a:cubicBezTo>
                  <a:cubicBezTo>
                    <a:pt x="14159" y="9319"/>
                    <a:pt x="14992" y="10703"/>
                    <a:pt x="16219" y="11680"/>
                  </a:cubicBezTo>
                  <a:cubicBezTo>
                    <a:pt x="17148" y="12422"/>
                    <a:pt x="17588" y="13620"/>
                    <a:pt x="17358" y="14789"/>
                  </a:cubicBezTo>
                  <a:lnTo>
                    <a:pt x="17289" y="15140"/>
                  </a:lnTo>
                  <a:cubicBezTo>
                    <a:pt x="17078" y="16219"/>
                    <a:pt x="16289" y="17009"/>
                    <a:pt x="15280" y="17209"/>
                  </a:cubicBezTo>
                  <a:lnTo>
                    <a:pt x="1" y="20233"/>
                  </a:lnTo>
                  <a:lnTo>
                    <a:pt x="2986" y="35316"/>
                  </a:lnTo>
                  <a:cubicBezTo>
                    <a:pt x="3548" y="35119"/>
                    <a:pt x="4043" y="34767"/>
                    <a:pt x="4415" y="34302"/>
                  </a:cubicBezTo>
                  <a:cubicBezTo>
                    <a:pt x="5355" y="33122"/>
                    <a:pt x="6674" y="32303"/>
                    <a:pt x="8150" y="31987"/>
                  </a:cubicBezTo>
                  <a:cubicBezTo>
                    <a:pt x="8566" y="31897"/>
                    <a:pt x="8986" y="31854"/>
                    <a:pt x="9404" y="31854"/>
                  </a:cubicBezTo>
                  <a:cubicBezTo>
                    <a:pt x="12366" y="31854"/>
                    <a:pt x="15259" y="34002"/>
                    <a:pt x="15927" y="36934"/>
                  </a:cubicBezTo>
                  <a:cubicBezTo>
                    <a:pt x="16751" y="40551"/>
                    <a:pt x="14423" y="44110"/>
                    <a:pt x="10810" y="44826"/>
                  </a:cubicBezTo>
                  <a:cubicBezTo>
                    <a:pt x="10387" y="44910"/>
                    <a:pt x="9959" y="44952"/>
                    <a:pt x="9534" y="44952"/>
                  </a:cubicBezTo>
                  <a:cubicBezTo>
                    <a:pt x="8432" y="44952"/>
                    <a:pt x="7341" y="44673"/>
                    <a:pt x="6366" y="44132"/>
                  </a:cubicBezTo>
                  <a:cubicBezTo>
                    <a:pt x="5892" y="43870"/>
                    <a:pt x="5360" y="43733"/>
                    <a:pt x="4820" y="43733"/>
                  </a:cubicBezTo>
                  <a:cubicBezTo>
                    <a:pt x="4765" y="43733"/>
                    <a:pt x="4710" y="43734"/>
                    <a:pt x="4654" y="43737"/>
                  </a:cubicBezTo>
                  <a:lnTo>
                    <a:pt x="8631" y="63821"/>
                  </a:lnTo>
                  <a:lnTo>
                    <a:pt x="26571" y="60269"/>
                  </a:lnTo>
                  <a:cubicBezTo>
                    <a:pt x="26373" y="59707"/>
                    <a:pt x="26022" y="59211"/>
                    <a:pt x="25557" y="58840"/>
                  </a:cubicBezTo>
                  <a:cubicBezTo>
                    <a:pt x="24376" y="57899"/>
                    <a:pt x="23559" y="56581"/>
                    <a:pt x="23242" y="55105"/>
                  </a:cubicBezTo>
                  <a:cubicBezTo>
                    <a:pt x="22517" y="51751"/>
                    <a:pt x="24841" y="48091"/>
                    <a:pt x="28187" y="47328"/>
                  </a:cubicBezTo>
                  <a:cubicBezTo>
                    <a:pt x="28680" y="47216"/>
                    <a:pt x="29173" y="47162"/>
                    <a:pt x="29657" y="47162"/>
                  </a:cubicBezTo>
                  <a:cubicBezTo>
                    <a:pt x="32722" y="47162"/>
                    <a:pt x="35461" y="49323"/>
                    <a:pt x="36079" y="52445"/>
                  </a:cubicBezTo>
                  <a:cubicBezTo>
                    <a:pt x="36382" y="53961"/>
                    <a:pt x="36137" y="55537"/>
                    <a:pt x="35387" y="56890"/>
                  </a:cubicBezTo>
                  <a:cubicBezTo>
                    <a:pt x="35098" y="57412"/>
                    <a:pt x="34961" y="58005"/>
                    <a:pt x="34992" y="58601"/>
                  </a:cubicBezTo>
                  <a:lnTo>
                    <a:pt x="52216" y="55191"/>
                  </a:lnTo>
                  <a:lnTo>
                    <a:pt x="43586" y="11602"/>
                  </a:lnTo>
                  <a:lnTo>
                    <a:pt x="29022" y="14486"/>
                  </a:lnTo>
                  <a:cubicBezTo>
                    <a:pt x="28857" y="14519"/>
                    <a:pt x="28692" y="14535"/>
                    <a:pt x="28528" y="14535"/>
                  </a:cubicBezTo>
                  <a:cubicBezTo>
                    <a:pt x="27688" y="14535"/>
                    <a:pt x="26889" y="14117"/>
                    <a:pt x="26414" y="13397"/>
                  </a:cubicBezTo>
                  <a:lnTo>
                    <a:pt x="26178" y="13042"/>
                  </a:lnTo>
                  <a:cubicBezTo>
                    <a:pt x="25520" y="12048"/>
                    <a:pt x="25471" y="10770"/>
                    <a:pt x="26048" y="9728"/>
                  </a:cubicBezTo>
                  <a:cubicBezTo>
                    <a:pt x="26799" y="8376"/>
                    <a:pt x="27044" y="6802"/>
                    <a:pt x="26743" y="5285"/>
                  </a:cubicBezTo>
                  <a:cubicBezTo>
                    <a:pt x="26124" y="2163"/>
                    <a:pt x="23384" y="0"/>
                    <a:pt x="2031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37"/>
            <p:cNvSpPr/>
            <p:nvPr/>
          </p:nvSpPr>
          <p:spPr>
            <a:xfrm>
              <a:off x="6300439" y="3299177"/>
              <a:ext cx="513371" cy="411565"/>
            </a:xfrm>
            <a:custGeom>
              <a:rect b="b" l="l" r="r" t="t"/>
              <a:pathLst>
                <a:path extrusionOk="0" h="23977" w="29908">
                  <a:moveTo>
                    <a:pt x="21218" y="1"/>
                  </a:moveTo>
                  <a:lnTo>
                    <a:pt x="15401" y="8656"/>
                  </a:lnTo>
                  <a:lnTo>
                    <a:pt x="0" y="19066"/>
                  </a:lnTo>
                  <a:lnTo>
                    <a:pt x="1666" y="23977"/>
                  </a:lnTo>
                  <a:lnTo>
                    <a:pt x="22941" y="14593"/>
                  </a:lnTo>
                  <a:lnTo>
                    <a:pt x="29908" y="5417"/>
                  </a:lnTo>
                  <a:lnTo>
                    <a:pt x="21218" y="1"/>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37"/>
            <p:cNvSpPr/>
            <p:nvPr/>
          </p:nvSpPr>
          <p:spPr>
            <a:xfrm>
              <a:off x="6172354" y="3735477"/>
              <a:ext cx="102561" cy="53280"/>
            </a:xfrm>
            <a:custGeom>
              <a:rect b="b" l="l" r="r" t="t"/>
              <a:pathLst>
                <a:path extrusionOk="0" h="3104" w="5975">
                  <a:moveTo>
                    <a:pt x="5757" y="0"/>
                  </a:moveTo>
                  <a:lnTo>
                    <a:pt x="1172" y="1320"/>
                  </a:lnTo>
                  <a:cubicBezTo>
                    <a:pt x="1035" y="1370"/>
                    <a:pt x="912" y="1456"/>
                    <a:pt x="820" y="1570"/>
                  </a:cubicBezTo>
                  <a:cubicBezTo>
                    <a:pt x="542" y="1910"/>
                    <a:pt x="1" y="2994"/>
                    <a:pt x="419" y="3096"/>
                  </a:cubicBezTo>
                  <a:cubicBezTo>
                    <a:pt x="439" y="3101"/>
                    <a:pt x="466" y="3103"/>
                    <a:pt x="499" y="3103"/>
                  </a:cubicBezTo>
                  <a:cubicBezTo>
                    <a:pt x="1338" y="3103"/>
                    <a:pt x="5974" y="1511"/>
                    <a:pt x="5974" y="1511"/>
                  </a:cubicBezTo>
                  <a:lnTo>
                    <a:pt x="5757" y="0"/>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37"/>
            <p:cNvSpPr/>
            <p:nvPr/>
          </p:nvSpPr>
          <p:spPr>
            <a:xfrm>
              <a:off x="6151704" y="3637637"/>
              <a:ext cx="123279" cy="129115"/>
            </a:xfrm>
            <a:custGeom>
              <a:rect b="b" l="l" r="r" t="t"/>
              <a:pathLst>
                <a:path extrusionOk="0" h="7522" w="7182">
                  <a:moveTo>
                    <a:pt x="7182" y="0"/>
                  </a:moveTo>
                  <a:lnTo>
                    <a:pt x="6288" y="1242"/>
                  </a:lnTo>
                  <a:cubicBezTo>
                    <a:pt x="6129" y="1462"/>
                    <a:pt x="5934" y="1652"/>
                    <a:pt x="5709" y="1802"/>
                  </a:cubicBezTo>
                  <a:lnTo>
                    <a:pt x="2477" y="3697"/>
                  </a:lnTo>
                  <a:cubicBezTo>
                    <a:pt x="2029" y="3959"/>
                    <a:pt x="1715" y="4427"/>
                    <a:pt x="1712" y="4945"/>
                  </a:cubicBezTo>
                  <a:cubicBezTo>
                    <a:pt x="1711" y="5184"/>
                    <a:pt x="1775" y="5399"/>
                    <a:pt x="1976" y="5496"/>
                  </a:cubicBezTo>
                  <a:cubicBezTo>
                    <a:pt x="2015" y="5515"/>
                    <a:pt x="2072" y="5523"/>
                    <a:pt x="2143" y="5523"/>
                  </a:cubicBezTo>
                  <a:cubicBezTo>
                    <a:pt x="2236" y="5523"/>
                    <a:pt x="2354" y="5508"/>
                    <a:pt x="2491" y="5481"/>
                  </a:cubicBezTo>
                  <a:lnTo>
                    <a:pt x="2491" y="5481"/>
                  </a:lnTo>
                  <a:lnTo>
                    <a:pt x="1280" y="5924"/>
                  </a:lnTo>
                  <a:cubicBezTo>
                    <a:pt x="1171" y="5964"/>
                    <a:pt x="1073" y="6033"/>
                    <a:pt x="999" y="6123"/>
                  </a:cubicBezTo>
                  <a:cubicBezTo>
                    <a:pt x="703" y="6477"/>
                    <a:pt x="1" y="7392"/>
                    <a:pt x="506" y="7513"/>
                  </a:cubicBezTo>
                  <a:cubicBezTo>
                    <a:pt x="530" y="7519"/>
                    <a:pt x="561" y="7522"/>
                    <a:pt x="598" y="7522"/>
                  </a:cubicBezTo>
                  <a:cubicBezTo>
                    <a:pt x="1554" y="7522"/>
                    <a:pt x="6842" y="5705"/>
                    <a:pt x="6842" y="5705"/>
                  </a:cubicBezTo>
                  <a:lnTo>
                    <a:pt x="7182" y="0"/>
                  </a:ln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37"/>
            <p:cNvSpPr/>
            <p:nvPr/>
          </p:nvSpPr>
          <p:spPr>
            <a:xfrm>
              <a:off x="6200521" y="3618910"/>
              <a:ext cx="175735" cy="185159"/>
            </a:xfrm>
            <a:custGeom>
              <a:rect b="b" l="l" r="r" t="t"/>
              <a:pathLst>
                <a:path extrusionOk="0" h="10787" w="10238">
                  <a:moveTo>
                    <a:pt x="6782" y="1"/>
                  </a:moveTo>
                  <a:lnTo>
                    <a:pt x="4338" y="1093"/>
                  </a:lnTo>
                  <a:lnTo>
                    <a:pt x="3508" y="4918"/>
                  </a:lnTo>
                  <a:lnTo>
                    <a:pt x="3810" y="8230"/>
                  </a:lnTo>
                  <a:lnTo>
                    <a:pt x="826" y="9383"/>
                  </a:lnTo>
                  <a:cubicBezTo>
                    <a:pt x="470" y="9642"/>
                    <a:pt x="191" y="9912"/>
                    <a:pt x="91" y="10138"/>
                  </a:cubicBezTo>
                  <a:cubicBezTo>
                    <a:pt x="1" y="10342"/>
                    <a:pt x="60" y="10748"/>
                    <a:pt x="204" y="10784"/>
                  </a:cubicBezTo>
                  <a:cubicBezTo>
                    <a:pt x="211" y="10785"/>
                    <a:pt x="220" y="10786"/>
                    <a:pt x="232" y="10786"/>
                  </a:cubicBezTo>
                  <a:cubicBezTo>
                    <a:pt x="639" y="10786"/>
                    <a:pt x="3733" y="9806"/>
                    <a:pt x="4352" y="9663"/>
                  </a:cubicBezTo>
                  <a:cubicBezTo>
                    <a:pt x="4414" y="9649"/>
                    <a:pt x="4477" y="9628"/>
                    <a:pt x="4534" y="9600"/>
                  </a:cubicBezTo>
                  <a:lnTo>
                    <a:pt x="7263" y="7760"/>
                  </a:lnTo>
                  <a:cubicBezTo>
                    <a:pt x="7584" y="7545"/>
                    <a:pt x="7837" y="7244"/>
                    <a:pt x="7993" y="6890"/>
                  </a:cubicBezTo>
                  <a:cubicBezTo>
                    <a:pt x="10238" y="1770"/>
                    <a:pt x="6782" y="1"/>
                    <a:pt x="6782" y="1"/>
                  </a:cubicBez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37"/>
            <p:cNvSpPr/>
            <p:nvPr/>
          </p:nvSpPr>
          <p:spPr>
            <a:xfrm>
              <a:off x="6221274" y="3597230"/>
              <a:ext cx="101668" cy="69364"/>
            </a:xfrm>
            <a:custGeom>
              <a:rect b="b" l="l" r="r" t="t"/>
              <a:pathLst>
                <a:path extrusionOk="0" h="4041" w="5923">
                  <a:moveTo>
                    <a:pt x="1704" y="0"/>
                  </a:moveTo>
                  <a:cubicBezTo>
                    <a:pt x="1011" y="0"/>
                    <a:pt x="391" y="229"/>
                    <a:pt x="168" y="409"/>
                  </a:cubicBezTo>
                  <a:cubicBezTo>
                    <a:pt x="1" y="544"/>
                    <a:pt x="32" y="808"/>
                    <a:pt x="222" y="905"/>
                  </a:cubicBezTo>
                  <a:lnTo>
                    <a:pt x="1715" y="1671"/>
                  </a:lnTo>
                  <a:cubicBezTo>
                    <a:pt x="1984" y="1858"/>
                    <a:pt x="2353" y="2016"/>
                    <a:pt x="2592" y="2232"/>
                  </a:cubicBezTo>
                  <a:cubicBezTo>
                    <a:pt x="2803" y="2426"/>
                    <a:pt x="2807" y="2758"/>
                    <a:pt x="2633" y="2983"/>
                  </a:cubicBezTo>
                  <a:lnTo>
                    <a:pt x="1807" y="4041"/>
                  </a:lnTo>
                  <a:lnTo>
                    <a:pt x="5923" y="1240"/>
                  </a:lnTo>
                  <a:lnTo>
                    <a:pt x="2639" y="159"/>
                  </a:lnTo>
                  <a:cubicBezTo>
                    <a:pt x="2332" y="45"/>
                    <a:pt x="2011" y="0"/>
                    <a:pt x="1704" y="0"/>
                  </a:cubicBezTo>
                  <a:close/>
                </a:path>
              </a:pathLst>
            </a:custGeom>
            <a:solidFill>
              <a:srgbClr val="DB8B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37"/>
            <p:cNvSpPr/>
            <p:nvPr/>
          </p:nvSpPr>
          <p:spPr>
            <a:xfrm>
              <a:off x="6192471" y="3705078"/>
              <a:ext cx="74754" cy="28065"/>
            </a:xfrm>
            <a:custGeom>
              <a:rect b="b" l="l" r="r" t="t"/>
              <a:pathLst>
                <a:path extrusionOk="0" h="1635" w="4355">
                  <a:moveTo>
                    <a:pt x="4273" y="0"/>
                  </a:moveTo>
                  <a:cubicBezTo>
                    <a:pt x="4264" y="0"/>
                    <a:pt x="4254" y="2"/>
                    <a:pt x="4245" y="6"/>
                  </a:cubicBezTo>
                  <a:lnTo>
                    <a:pt x="95" y="1475"/>
                  </a:lnTo>
                  <a:cubicBezTo>
                    <a:pt x="0" y="1504"/>
                    <a:pt x="33" y="1635"/>
                    <a:pt x="115" y="1635"/>
                  </a:cubicBezTo>
                  <a:cubicBezTo>
                    <a:pt x="125" y="1635"/>
                    <a:pt x="137" y="1633"/>
                    <a:pt x="148" y="1628"/>
                  </a:cubicBezTo>
                  <a:lnTo>
                    <a:pt x="4298" y="157"/>
                  </a:lnTo>
                  <a:cubicBezTo>
                    <a:pt x="4320" y="149"/>
                    <a:pt x="4337" y="133"/>
                    <a:pt x="4345" y="113"/>
                  </a:cubicBezTo>
                  <a:cubicBezTo>
                    <a:pt x="4354" y="94"/>
                    <a:pt x="4354" y="73"/>
                    <a:pt x="4348" y="54"/>
                  </a:cubicBezTo>
                  <a:cubicBezTo>
                    <a:pt x="4336" y="21"/>
                    <a:pt x="4306" y="0"/>
                    <a:pt x="427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37"/>
            <p:cNvSpPr/>
            <p:nvPr/>
          </p:nvSpPr>
          <p:spPr>
            <a:xfrm>
              <a:off x="6185983" y="3731667"/>
              <a:ext cx="84726" cy="31584"/>
            </a:xfrm>
            <a:custGeom>
              <a:rect b="b" l="l" r="r" t="t"/>
              <a:pathLst>
                <a:path extrusionOk="0" h="1840" w="4936">
                  <a:moveTo>
                    <a:pt x="4854" y="1"/>
                  </a:moveTo>
                  <a:cubicBezTo>
                    <a:pt x="4845" y="1"/>
                    <a:pt x="4835" y="2"/>
                    <a:pt x="4826" y="6"/>
                  </a:cubicBezTo>
                  <a:lnTo>
                    <a:pt x="91" y="1683"/>
                  </a:lnTo>
                  <a:cubicBezTo>
                    <a:pt x="0" y="1715"/>
                    <a:pt x="35" y="1839"/>
                    <a:pt x="115" y="1839"/>
                  </a:cubicBezTo>
                  <a:cubicBezTo>
                    <a:pt x="124" y="1839"/>
                    <a:pt x="134" y="1838"/>
                    <a:pt x="144" y="1834"/>
                  </a:cubicBezTo>
                  <a:lnTo>
                    <a:pt x="4881" y="157"/>
                  </a:lnTo>
                  <a:cubicBezTo>
                    <a:pt x="4901" y="151"/>
                    <a:pt x="4918" y="135"/>
                    <a:pt x="4926" y="115"/>
                  </a:cubicBezTo>
                  <a:cubicBezTo>
                    <a:pt x="4935" y="95"/>
                    <a:pt x="4935" y="73"/>
                    <a:pt x="4929" y="54"/>
                  </a:cubicBezTo>
                  <a:cubicBezTo>
                    <a:pt x="4917" y="21"/>
                    <a:pt x="4886" y="1"/>
                    <a:pt x="485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37"/>
            <p:cNvSpPr/>
            <p:nvPr/>
          </p:nvSpPr>
          <p:spPr>
            <a:xfrm>
              <a:off x="6210117" y="3758856"/>
              <a:ext cx="64231" cy="24323"/>
            </a:xfrm>
            <a:custGeom>
              <a:rect b="b" l="l" r="r" t="t"/>
              <a:pathLst>
                <a:path extrusionOk="0" h="1417" w="3742">
                  <a:moveTo>
                    <a:pt x="3660" y="0"/>
                  </a:moveTo>
                  <a:cubicBezTo>
                    <a:pt x="3651" y="0"/>
                    <a:pt x="3641" y="2"/>
                    <a:pt x="3632" y="5"/>
                  </a:cubicBezTo>
                  <a:lnTo>
                    <a:pt x="88" y="1261"/>
                  </a:lnTo>
                  <a:cubicBezTo>
                    <a:pt x="0" y="1295"/>
                    <a:pt x="34" y="1417"/>
                    <a:pt x="115" y="1417"/>
                  </a:cubicBezTo>
                  <a:cubicBezTo>
                    <a:pt x="124" y="1417"/>
                    <a:pt x="133" y="1415"/>
                    <a:pt x="142" y="1412"/>
                  </a:cubicBezTo>
                  <a:lnTo>
                    <a:pt x="3685" y="156"/>
                  </a:lnTo>
                  <a:cubicBezTo>
                    <a:pt x="3707" y="149"/>
                    <a:pt x="3723" y="135"/>
                    <a:pt x="3732" y="114"/>
                  </a:cubicBezTo>
                  <a:cubicBezTo>
                    <a:pt x="3741" y="96"/>
                    <a:pt x="3741" y="74"/>
                    <a:pt x="3735" y="53"/>
                  </a:cubicBezTo>
                  <a:cubicBezTo>
                    <a:pt x="3723" y="21"/>
                    <a:pt x="3693" y="0"/>
                    <a:pt x="366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37"/>
            <p:cNvSpPr/>
            <p:nvPr/>
          </p:nvSpPr>
          <p:spPr>
            <a:xfrm>
              <a:off x="6854765" y="2836220"/>
              <a:ext cx="47049" cy="41917"/>
            </a:xfrm>
            <a:custGeom>
              <a:rect b="b" l="l" r="r" t="t"/>
              <a:pathLst>
                <a:path extrusionOk="0" h="2442" w="2741">
                  <a:moveTo>
                    <a:pt x="1314" y="0"/>
                  </a:moveTo>
                  <a:lnTo>
                    <a:pt x="1" y="2442"/>
                  </a:lnTo>
                  <a:lnTo>
                    <a:pt x="2740" y="2071"/>
                  </a:lnTo>
                  <a:lnTo>
                    <a:pt x="1314" y="0"/>
                  </a:lnTo>
                  <a:close/>
                </a:path>
              </a:pathLst>
            </a:custGeom>
            <a:solidFill>
              <a:srgbClr val="F7C71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37"/>
            <p:cNvSpPr/>
            <p:nvPr/>
          </p:nvSpPr>
          <p:spPr>
            <a:xfrm>
              <a:off x="6808179" y="2877502"/>
              <a:ext cx="47032" cy="41900"/>
            </a:xfrm>
            <a:custGeom>
              <a:rect b="b" l="l" r="r" t="t"/>
              <a:pathLst>
                <a:path extrusionOk="0" h="2441" w="2740">
                  <a:moveTo>
                    <a:pt x="2740" y="1"/>
                  </a:moveTo>
                  <a:lnTo>
                    <a:pt x="0" y="372"/>
                  </a:lnTo>
                  <a:lnTo>
                    <a:pt x="1426" y="2441"/>
                  </a:lnTo>
                  <a:lnTo>
                    <a:pt x="2740" y="1"/>
                  </a:lnTo>
                  <a:close/>
                </a:path>
              </a:pathLst>
            </a:custGeom>
            <a:solidFill>
              <a:srgbClr val="F7C71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37"/>
            <p:cNvSpPr/>
            <p:nvPr/>
          </p:nvSpPr>
          <p:spPr>
            <a:xfrm>
              <a:off x="6629663" y="3025705"/>
              <a:ext cx="175632" cy="86735"/>
            </a:xfrm>
            <a:custGeom>
              <a:rect b="b" l="l" r="r" t="t"/>
              <a:pathLst>
                <a:path extrusionOk="0" h="5053" w="10232">
                  <a:moveTo>
                    <a:pt x="7659" y="1"/>
                  </a:moveTo>
                  <a:cubicBezTo>
                    <a:pt x="7621" y="1"/>
                    <a:pt x="7600" y="2"/>
                    <a:pt x="7600" y="2"/>
                  </a:cubicBezTo>
                  <a:lnTo>
                    <a:pt x="1" y="4120"/>
                  </a:lnTo>
                  <a:cubicBezTo>
                    <a:pt x="1" y="4120"/>
                    <a:pt x="2560" y="5052"/>
                    <a:pt x="4608" y="5052"/>
                  </a:cubicBezTo>
                  <a:cubicBezTo>
                    <a:pt x="5408" y="5052"/>
                    <a:pt x="6130" y="4910"/>
                    <a:pt x="6592" y="4515"/>
                  </a:cubicBezTo>
                  <a:cubicBezTo>
                    <a:pt x="7993" y="3315"/>
                    <a:pt x="6304" y="3227"/>
                    <a:pt x="5776" y="3227"/>
                  </a:cubicBezTo>
                  <a:cubicBezTo>
                    <a:pt x="5685" y="3227"/>
                    <a:pt x="5628" y="3229"/>
                    <a:pt x="5628" y="3229"/>
                  </a:cubicBezTo>
                  <a:cubicBezTo>
                    <a:pt x="5628" y="3229"/>
                    <a:pt x="10232" y="2566"/>
                    <a:pt x="9832" y="1244"/>
                  </a:cubicBezTo>
                  <a:cubicBezTo>
                    <a:pt x="9476" y="64"/>
                    <a:pt x="7977" y="1"/>
                    <a:pt x="765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37"/>
            <p:cNvSpPr/>
            <p:nvPr/>
          </p:nvSpPr>
          <p:spPr>
            <a:xfrm>
              <a:off x="6551082" y="3004180"/>
              <a:ext cx="80058" cy="93309"/>
            </a:xfrm>
            <a:custGeom>
              <a:rect b="b" l="l" r="r" t="t"/>
              <a:pathLst>
                <a:path extrusionOk="0" h="5436" w="4664">
                  <a:moveTo>
                    <a:pt x="3609" y="1"/>
                  </a:moveTo>
                  <a:cubicBezTo>
                    <a:pt x="3295" y="1"/>
                    <a:pt x="1791" y="63"/>
                    <a:pt x="1434" y="1245"/>
                  </a:cubicBezTo>
                  <a:cubicBezTo>
                    <a:pt x="1035" y="2566"/>
                    <a:pt x="3033" y="3109"/>
                    <a:pt x="3033" y="3109"/>
                  </a:cubicBezTo>
                  <a:cubicBezTo>
                    <a:pt x="3033" y="3109"/>
                    <a:pt x="0" y="3839"/>
                    <a:pt x="1858" y="4947"/>
                  </a:cubicBezTo>
                  <a:cubicBezTo>
                    <a:pt x="2522" y="5342"/>
                    <a:pt x="3262" y="5435"/>
                    <a:pt x="3815" y="5435"/>
                  </a:cubicBezTo>
                  <a:cubicBezTo>
                    <a:pt x="4316" y="5435"/>
                    <a:pt x="4663" y="5359"/>
                    <a:pt x="4663" y="5359"/>
                  </a:cubicBezTo>
                  <a:lnTo>
                    <a:pt x="3666" y="1"/>
                  </a:lnTo>
                  <a:cubicBezTo>
                    <a:pt x="3666" y="1"/>
                    <a:pt x="3646" y="1"/>
                    <a:pt x="360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37"/>
            <p:cNvSpPr/>
            <p:nvPr/>
          </p:nvSpPr>
          <p:spPr>
            <a:xfrm>
              <a:off x="6649094" y="3299177"/>
              <a:ext cx="164715" cy="113358"/>
            </a:xfrm>
            <a:custGeom>
              <a:rect b="b" l="l" r="r" t="t"/>
              <a:pathLst>
                <a:path extrusionOk="0" h="6604" w="9596">
                  <a:moveTo>
                    <a:pt x="906" y="1"/>
                  </a:moveTo>
                  <a:lnTo>
                    <a:pt x="906" y="1"/>
                  </a:lnTo>
                  <a:cubicBezTo>
                    <a:pt x="906" y="1"/>
                    <a:pt x="1" y="3104"/>
                    <a:pt x="2210" y="3104"/>
                  </a:cubicBezTo>
                  <a:cubicBezTo>
                    <a:pt x="2432" y="3104"/>
                    <a:pt x="2685" y="3073"/>
                    <a:pt x="2973" y="3004"/>
                  </a:cubicBezTo>
                  <a:cubicBezTo>
                    <a:pt x="2973" y="3004"/>
                    <a:pt x="3134" y="5162"/>
                    <a:pt x="4951" y="5162"/>
                  </a:cubicBezTo>
                  <a:cubicBezTo>
                    <a:pt x="5273" y="5162"/>
                    <a:pt x="5647" y="5095"/>
                    <a:pt x="6081" y="4935"/>
                  </a:cubicBezTo>
                  <a:cubicBezTo>
                    <a:pt x="6081" y="4935"/>
                    <a:pt x="6546" y="6603"/>
                    <a:pt x="7704" y="6603"/>
                  </a:cubicBezTo>
                  <a:cubicBezTo>
                    <a:pt x="8201" y="6603"/>
                    <a:pt x="8825" y="6296"/>
                    <a:pt x="9596" y="5417"/>
                  </a:cubicBezTo>
                  <a:lnTo>
                    <a:pt x="90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0" name="Google Shape;990;p37"/>
          <p:cNvSpPr txBox="1"/>
          <p:nvPr>
            <p:ph type="ctrTitle"/>
          </p:nvPr>
        </p:nvSpPr>
        <p:spPr>
          <a:xfrm>
            <a:off x="783925" y="1288975"/>
            <a:ext cx="7576200" cy="792600"/>
          </a:xfrm>
          <a:prstGeom prst="rect">
            <a:avLst/>
          </a:prstGeom>
          <a:noFill/>
          <a:ln>
            <a:noFill/>
          </a:ln>
        </p:spPr>
        <p:txBody>
          <a:bodyPr anchorCtr="0" anchor="b" bIns="91425" lIns="91425" spcFirstLastPara="1" rIns="91425" wrap="square" tIns="91425">
            <a:noAutofit/>
          </a:bodyPr>
          <a:lstStyle/>
          <a:p>
            <a:pPr indent="0" lvl="0" marL="0" rtl="0" algn="ctr">
              <a:lnSpc>
                <a:spcPct val="90000"/>
              </a:lnSpc>
              <a:spcBef>
                <a:spcPts val="0"/>
              </a:spcBef>
              <a:spcAft>
                <a:spcPts val="0"/>
              </a:spcAft>
              <a:buSzPts val="6000"/>
              <a:buNone/>
            </a:pPr>
            <a:r>
              <a:rPr lang="en-US">
                <a:solidFill>
                  <a:schemeClr val="lt1"/>
                </a:solidFill>
              </a:rPr>
              <a:t>THANK YOU</a:t>
            </a:r>
            <a:endParaRPr>
              <a:solidFill>
                <a:schemeClr val="lt1"/>
              </a:solidFill>
            </a:endParaRPr>
          </a:p>
        </p:txBody>
      </p:sp>
      <p:sp>
        <p:nvSpPr>
          <p:cNvPr id="991" name="Google Shape;991;p37"/>
          <p:cNvSpPr txBox="1"/>
          <p:nvPr>
            <p:ph idx="1" type="subTitle"/>
          </p:nvPr>
        </p:nvSpPr>
        <p:spPr>
          <a:xfrm>
            <a:off x="1823850" y="1953225"/>
            <a:ext cx="5496300" cy="538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600"/>
              <a:buNone/>
            </a:pPr>
            <a:r>
              <a:rPr lang="en-US">
                <a:solidFill>
                  <a:schemeClr val="lt1"/>
                </a:solidFill>
              </a:rPr>
              <a:t>ANY QUESTIONS?</a:t>
            </a:r>
            <a:endParaRPr>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g1e3bd7d3030_0_176"/>
          <p:cNvSpPr txBox="1"/>
          <p:nvPr>
            <p:ph type="title"/>
          </p:nvPr>
        </p:nvSpPr>
        <p:spPr>
          <a:xfrm>
            <a:off x="2422900" y="2130575"/>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sz="4500"/>
              <a:t>Methodology </a:t>
            </a:r>
            <a:endParaRPr sz="45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g1e3bd7d3030_0_155"/>
          <p:cNvSpPr/>
          <p:nvPr/>
        </p:nvSpPr>
        <p:spPr>
          <a:xfrm>
            <a:off x="925950" y="29375"/>
            <a:ext cx="5769900" cy="3828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1- Exacerbation of the waste problem at the Al-Serafi deportation point.</a:t>
            </a:r>
            <a:endParaRPr sz="1200">
              <a:latin typeface="Times New Roman"/>
              <a:ea typeface="Times New Roman"/>
              <a:cs typeface="Times New Roman"/>
              <a:sym typeface="Times New Roman"/>
            </a:endParaRPr>
          </a:p>
        </p:txBody>
      </p:sp>
      <p:cxnSp>
        <p:nvCxnSpPr>
          <p:cNvPr id="536" name="Google Shape;536;g1e3bd7d3030_0_155"/>
          <p:cNvCxnSpPr>
            <a:stCxn id="535" idx="2"/>
          </p:cNvCxnSpPr>
          <p:nvPr/>
        </p:nvCxnSpPr>
        <p:spPr>
          <a:xfrm>
            <a:off x="3810900" y="412175"/>
            <a:ext cx="0" cy="333900"/>
          </a:xfrm>
          <a:prstGeom prst="straightConnector1">
            <a:avLst/>
          </a:prstGeom>
          <a:noFill/>
          <a:ln cap="flat" cmpd="sng" w="9525">
            <a:solidFill>
              <a:srgbClr val="000000"/>
            </a:solidFill>
            <a:prstDash val="solid"/>
            <a:round/>
            <a:headEnd len="med" w="med" type="none"/>
            <a:tailEnd len="med" w="med" type="triangle"/>
          </a:ln>
        </p:spPr>
      </p:cxnSp>
      <p:sp>
        <p:nvSpPr>
          <p:cNvPr id="537" name="Google Shape;537;g1e3bd7d3030_0_155"/>
          <p:cNvSpPr/>
          <p:nvPr/>
        </p:nvSpPr>
        <p:spPr>
          <a:xfrm>
            <a:off x="925950" y="746050"/>
            <a:ext cx="5769900" cy="3339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2- Designing a sorting system and a feasibility study for this system.</a:t>
            </a:r>
            <a:endParaRPr sz="1200">
              <a:latin typeface="Times New Roman"/>
              <a:ea typeface="Times New Roman"/>
              <a:cs typeface="Times New Roman"/>
              <a:sym typeface="Times New Roman"/>
            </a:endParaRPr>
          </a:p>
        </p:txBody>
      </p:sp>
      <p:cxnSp>
        <p:nvCxnSpPr>
          <p:cNvPr id="538" name="Google Shape;538;g1e3bd7d3030_0_155"/>
          <p:cNvCxnSpPr>
            <a:stCxn id="537" idx="2"/>
          </p:cNvCxnSpPr>
          <p:nvPr/>
        </p:nvCxnSpPr>
        <p:spPr>
          <a:xfrm>
            <a:off x="3810900" y="1079950"/>
            <a:ext cx="0" cy="264900"/>
          </a:xfrm>
          <a:prstGeom prst="straightConnector1">
            <a:avLst/>
          </a:prstGeom>
          <a:noFill/>
          <a:ln cap="flat" cmpd="sng" w="9525">
            <a:solidFill>
              <a:srgbClr val="000000"/>
            </a:solidFill>
            <a:prstDash val="solid"/>
            <a:round/>
            <a:headEnd len="med" w="med" type="none"/>
            <a:tailEnd len="med" w="med" type="triangle"/>
          </a:ln>
        </p:spPr>
      </p:cxnSp>
      <p:sp>
        <p:nvSpPr>
          <p:cNvPr id="539" name="Google Shape;539;g1e3bd7d3030_0_155"/>
          <p:cNvSpPr/>
          <p:nvPr/>
        </p:nvSpPr>
        <p:spPr>
          <a:xfrm>
            <a:off x="925950" y="1344850"/>
            <a:ext cx="5769900" cy="2649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3- Collecting data related to waste and its costs.</a:t>
            </a:r>
            <a:endParaRPr sz="1200">
              <a:latin typeface="Times New Roman"/>
              <a:ea typeface="Times New Roman"/>
              <a:cs typeface="Times New Roman"/>
              <a:sym typeface="Times New Roman"/>
            </a:endParaRPr>
          </a:p>
        </p:txBody>
      </p:sp>
      <p:sp>
        <p:nvSpPr>
          <p:cNvPr id="540" name="Google Shape;540;g1e3bd7d3030_0_155"/>
          <p:cNvSpPr/>
          <p:nvPr/>
        </p:nvSpPr>
        <p:spPr>
          <a:xfrm>
            <a:off x="925950" y="1943638"/>
            <a:ext cx="5769900" cy="2649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4- Collecting more than one sorting line.</a:t>
            </a:r>
            <a:endParaRPr sz="1200">
              <a:latin typeface="Times New Roman"/>
              <a:ea typeface="Times New Roman"/>
              <a:cs typeface="Times New Roman"/>
              <a:sym typeface="Times New Roman"/>
            </a:endParaRPr>
          </a:p>
        </p:txBody>
      </p:sp>
      <p:sp>
        <p:nvSpPr>
          <p:cNvPr id="541" name="Google Shape;541;g1e3bd7d3030_0_155"/>
          <p:cNvSpPr/>
          <p:nvPr/>
        </p:nvSpPr>
        <p:spPr>
          <a:xfrm>
            <a:off x="925950" y="4327125"/>
            <a:ext cx="5769900" cy="2649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8- Choose the best font among the fonts.</a:t>
            </a:r>
            <a:endParaRPr sz="1200">
              <a:latin typeface="Times New Roman"/>
              <a:ea typeface="Times New Roman"/>
              <a:cs typeface="Times New Roman"/>
              <a:sym typeface="Times New Roman"/>
            </a:endParaRPr>
          </a:p>
        </p:txBody>
      </p:sp>
      <p:sp>
        <p:nvSpPr>
          <p:cNvPr id="542" name="Google Shape;542;g1e3bd7d3030_0_155"/>
          <p:cNvSpPr/>
          <p:nvPr/>
        </p:nvSpPr>
        <p:spPr>
          <a:xfrm>
            <a:off x="925950" y="2530725"/>
            <a:ext cx="5769900" cy="3339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5- Determine the criteria in order to determine the best sorting line.</a:t>
            </a:r>
            <a:endParaRPr sz="1200">
              <a:latin typeface="Times New Roman"/>
              <a:ea typeface="Times New Roman"/>
              <a:cs typeface="Times New Roman"/>
              <a:sym typeface="Times New Roman"/>
            </a:endParaRPr>
          </a:p>
        </p:txBody>
      </p:sp>
      <p:sp>
        <p:nvSpPr>
          <p:cNvPr id="543" name="Google Shape;543;g1e3bd7d3030_0_155"/>
          <p:cNvSpPr/>
          <p:nvPr/>
        </p:nvSpPr>
        <p:spPr>
          <a:xfrm>
            <a:off x="925950" y="3129513"/>
            <a:ext cx="5769900" cy="2649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6- Building a model.</a:t>
            </a:r>
            <a:endParaRPr sz="1200">
              <a:latin typeface="Times New Roman"/>
              <a:ea typeface="Times New Roman"/>
              <a:cs typeface="Times New Roman"/>
              <a:sym typeface="Times New Roman"/>
            </a:endParaRPr>
          </a:p>
        </p:txBody>
      </p:sp>
      <p:sp>
        <p:nvSpPr>
          <p:cNvPr id="544" name="Google Shape;544;g1e3bd7d3030_0_155"/>
          <p:cNvSpPr/>
          <p:nvPr/>
        </p:nvSpPr>
        <p:spPr>
          <a:xfrm>
            <a:off x="925950" y="3728325"/>
            <a:ext cx="5769900" cy="2649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7- View the results of each of the selected sorting lines.</a:t>
            </a:r>
            <a:endParaRPr sz="1200">
              <a:latin typeface="Times New Roman"/>
              <a:ea typeface="Times New Roman"/>
              <a:cs typeface="Times New Roman"/>
              <a:sym typeface="Times New Roman"/>
            </a:endParaRPr>
          </a:p>
        </p:txBody>
      </p:sp>
      <p:cxnSp>
        <p:nvCxnSpPr>
          <p:cNvPr id="545" name="Google Shape;545;g1e3bd7d3030_0_155"/>
          <p:cNvCxnSpPr/>
          <p:nvPr/>
        </p:nvCxnSpPr>
        <p:spPr>
          <a:xfrm>
            <a:off x="3810888" y="1603888"/>
            <a:ext cx="0" cy="333900"/>
          </a:xfrm>
          <a:prstGeom prst="straightConnector1">
            <a:avLst/>
          </a:prstGeom>
          <a:noFill/>
          <a:ln cap="flat" cmpd="sng" w="9525">
            <a:solidFill>
              <a:srgbClr val="000000"/>
            </a:solidFill>
            <a:prstDash val="solid"/>
            <a:round/>
            <a:headEnd len="med" w="med" type="none"/>
            <a:tailEnd len="med" w="med" type="triangle"/>
          </a:ln>
        </p:spPr>
      </p:cxnSp>
      <p:cxnSp>
        <p:nvCxnSpPr>
          <p:cNvPr id="546" name="Google Shape;546;g1e3bd7d3030_0_155"/>
          <p:cNvCxnSpPr/>
          <p:nvPr/>
        </p:nvCxnSpPr>
        <p:spPr>
          <a:xfrm>
            <a:off x="3810888" y="2196813"/>
            <a:ext cx="0" cy="333900"/>
          </a:xfrm>
          <a:prstGeom prst="straightConnector1">
            <a:avLst/>
          </a:prstGeom>
          <a:noFill/>
          <a:ln cap="flat" cmpd="sng" w="9525">
            <a:solidFill>
              <a:srgbClr val="000000"/>
            </a:solidFill>
            <a:prstDash val="solid"/>
            <a:round/>
            <a:headEnd len="med" w="med" type="none"/>
            <a:tailEnd len="med" w="med" type="triangle"/>
          </a:ln>
        </p:spPr>
      </p:cxnSp>
      <p:cxnSp>
        <p:nvCxnSpPr>
          <p:cNvPr id="547" name="Google Shape;547;g1e3bd7d3030_0_155"/>
          <p:cNvCxnSpPr/>
          <p:nvPr/>
        </p:nvCxnSpPr>
        <p:spPr>
          <a:xfrm>
            <a:off x="3810888" y="2795625"/>
            <a:ext cx="0" cy="333900"/>
          </a:xfrm>
          <a:prstGeom prst="straightConnector1">
            <a:avLst/>
          </a:prstGeom>
          <a:noFill/>
          <a:ln cap="flat" cmpd="sng" w="9525">
            <a:solidFill>
              <a:srgbClr val="000000"/>
            </a:solidFill>
            <a:prstDash val="solid"/>
            <a:round/>
            <a:headEnd len="med" w="med" type="none"/>
            <a:tailEnd len="med" w="med" type="triangle"/>
          </a:ln>
        </p:spPr>
      </p:cxnSp>
      <p:cxnSp>
        <p:nvCxnSpPr>
          <p:cNvPr id="548" name="Google Shape;548;g1e3bd7d3030_0_155"/>
          <p:cNvCxnSpPr/>
          <p:nvPr/>
        </p:nvCxnSpPr>
        <p:spPr>
          <a:xfrm>
            <a:off x="3810888" y="3388563"/>
            <a:ext cx="0" cy="333900"/>
          </a:xfrm>
          <a:prstGeom prst="straightConnector1">
            <a:avLst/>
          </a:prstGeom>
          <a:noFill/>
          <a:ln cap="flat" cmpd="sng" w="9525">
            <a:solidFill>
              <a:srgbClr val="000000"/>
            </a:solidFill>
            <a:prstDash val="solid"/>
            <a:round/>
            <a:headEnd len="med" w="med" type="none"/>
            <a:tailEnd len="med" w="med" type="triangle"/>
          </a:ln>
        </p:spPr>
      </p:cxnSp>
      <p:cxnSp>
        <p:nvCxnSpPr>
          <p:cNvPr id="549" name="Google Shape;549;g1e3bd7d3030_0_155"/>
          <p:cNvCxnSpPr/>
          <p:nvPr/>
        </p:nvCxnSpPr>
        <p:spPr>
          <a:xfrm>
            <a:off x="3810888" y="3993225"/>
            <a:ext cx="0" cy="333900"/>
          </a:xfrm>
          <a:prstGeom prst="straightConnector1">
            <a:avLst/>
          </a:prstGeom>
          <a:noFill/>
          <a:ln cap="flat" cmpd="sng" w="9525">
            <a:solidFill>
              <a:srgbClr val="000000"/>
            </a:solidFill>
            <a:prstDash val="solid"/>
            <a:round/>
            <a:headEnd len="med" w="med" type="none"/>
            <a:tailEnd len="med" w="med" type="triangle"/>
          </a:ln>
        </p:spPr>
      </p:cxnSp>
      <p:cxnSp>
        <p:nvCxnSpPr>
          <p:cNvPr id="550" name="Google Shape;550;g1e3bd7d3030_0_155"/>
          <p:cNvCxnSpPr>
            <a:endCxn id="551" idx="0"/>
          </p:cNvCxnSpPr>
          <p:nvPr/>
        </p:nvCxnSpPr>
        <p:spPr>
          <a:xfrm>
            <a:off x="3810900" y="4592025"/>
            <a:ext cx="0" cy="264900"/>
          </a:xfrm>
          <a:prstGeom prst="straightConnector1">
            <a:avLst/>
          </a:prstGeom>
          <a:noFill/>
          <a:ln cap="flat" cmpd="sng" w="9525">
            <a:solidFill>
              <a:srgbClr val="000000"/>
            </a:solidFill>
            <a:prstDash val="solid"/>
            <a:round/>
            <a:headEnd len="med" w="med" type="none"/>
            <a:tailEnd len="med" w="med" type="triangle"/>
          </a:ln>
        </p:spPr>
      </p:cxnSp>
      <p:sp>
        <p:nvSpPr>
          <p:cNvPr id="551" name="Google Shape;551;g1e3bd7d3030_0_155"/>
          <p:cNvSpPr/>
          <p:nvPr/>
        </p:nvSpPr>
        <p:spPr>
          <a:xfrm>
            <a:off x="925950" y="4856925"/>
            <a:ext cx="5769900" cy="2649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latin typeface="Times New Roman"/>
                <a:ea typeface="Times New Roman"/>
                <a:cs typeface="Times New Roman"/>
                <a:sym typeface="Times New Roman"/>
              </a:rPr>
              <a:t>9- A feasibility study for the chosen line.</a:t>
            </a:r>
            <a:endParaRPr sz="1200">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32"/>
          <p:cNvSpPr txBox="1"/>
          <p:nvPr>
            <p:ph type="title"/>
          </p:nvPr>
        </p:nvSpPr>
        <p:spPr>
          <a:xfrm>
            <a:off x="1983275" y="2510975"/>
            <a:ext cx="6576000" cy="15111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9600"/>
              <a:buNone/>
            </a:pPr>
            <a:r>
              <a:rPr b="1" lang="en-US" sz="9600">
                <a:solidFill>
                  <a:schemeClr val="dk2"/>
                </a:solidFill>
                <a:latin typeface="Times New Roman"/>
                <a:ea typeface="Times New Roman"/>
                <a:cs typeface="Times New Roman"/>
                <a:sym typeface="Times New Roman"/>
              </a:rPr>
              <a:t>Feasibility study </a:t>
            </a:r>
            <a:endParaRPr>
              <a:solidFill>
                <a:schemeClr val="dk2"/>
              </a:solidFill>
            </a:endParaRPr>
          </a:p>
        </p:txBody>
      </p:sp>
      <p:cxnSp>
        <p:nvCxnSpPr>
          <p:cNvPr id="557" name="Google Shape;557;p32"/>
          <p:cNvCxnSpPr/>
          <p:nvPr/>
        </p:nvCxnSpPr>
        <p:spPr>
          <a:xfrm>
            <a:off x="1374275" y="2989300"/>
            <a:ext cx="609000" cy="0"/>
          </a:xfrm>
          <a:prstGeom prst="straightConnector1">
            <a:avLst/>
          </a:prstGeom>
          <a:noFill/>
          <a:ln cap="flat" cmpd="sng" w="19050">
            <a:solidFill>
              <a:schemeClr val="dk2"/>
            </a:solidFill>
            <a:prstDash val="solid"/>
            <a:round/>
            <a:headEnd len="sm" w="sm" type="none"/>
            <a:tailEnd len="sm" w="sm"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33"/>
          <p:cNvSpPr txBox="1"/>
          <p:nvPr/>
        </p:nvSpPr>
        <p:spPr>
          <a:xfrm>
            <a:off x="2743200" y="535722"/>
            <a:ext cx="4572000"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en-US" sz="2000">
                <a:solidFill>
                  <a:schemeClr val="dk2"/>
                </a:solidFill>
                <a:latin typeface="Times New Roman"/>
                <a:ea typeface="Times New Roman"/>
                <a:cs typeface="Times New Roman"/>
                <a:sym typeface="Times New Roman"/>
              </a:rPr>
              <a:t>Introduction</a:t>
            </a:r>
            <a:endParaRPr/>
          </a:p>
          <a:p>
            <a:pPr indent="0" lvl="0" marL="0" marR="0" rtl="0" algn="l">
              <a:lnSpc>
                <a:spcPct val="100000"/>
              </a:lnSpc>
              <a:spcBef>
                <a:spcPts val="0"/>
              </a:spcBef>
              <a:spcAft>
                <a:spcPts val="0"/>
              </a:spcAft>
              <a:buNone/>
            </a:pPr>
            <a:r>
              <a:rPr b="1" i="0" lang="en-US" sz="2000" u="none" cap="none" strike="noStrike">
                <a:solidFill>
                  <a:schemeClr val="dk2"/>
                </a:solidFill>
                <a:latin typeface="Times New Roman"/>
                <a:ea typeface="Times New Roman"/>
                <a:cs typeface="Times New Roman"/>
                <a:sym typeface="Times New Roman"/>
              </a:rPr>
              <a:t> </a:t>
            </a:r>
            <a:endParaRPr b="0" i="0" sz="2000" u="none" cap="none" strike="noStrike">
              <a:solidFill>
                <a:schemeClr val="dk2"/>
              </a:solidFill>
              <a:latin typeface="Arial"/>
              <a:ea typeface="Arial"/>
              <a:cs typeface="Arial"/>
              <a:sym typeface="Arial"/>
            </a:endParaRPr>
          </a:p>
        </p:txBody>
      </p:sp>
      <p:sp>
        <p:nvSpPr>
          <p:cNvPr id="563" name="Google Shape;563;p33"/>
          <p:cNvSpPr txBox="1"/>
          <p:nvPr/>
        </p:nvSpPr>
        <p:spPr>
          <a:xfrm>
            <a:off x="667250" y="1510600"/>
            <a:ext cx="7183500" cy="18009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Char char="●"/>
            </a:pPr>
            <a:r>
              <a:rPr lang="en-US" sz="1500"/>
              <a:t>After studying the situation, impact and quantities of waste in Palestine and in the city of Nablus in particular, and studying recycling and the waste sorting process, we noticed that the waste sorting process is necessary to contribute to reducing the amount of waste.</a:t>
            </a:r>
            <a:endParaRPr sz="1500"/>
          </a:p>
          <a:p>
            <a:pPr indent="0" lvl="0" marL="0" rtl="0" algn="l">
              <a:spcBef>
                <a:spcPts val="0"/>
              </a:spcBef>
              <a:spcAft>
                <a:spcPts val="0"/>
              </a:spcAft>
              <a:buNone/>
            </a:pPr>
            <a:r>
              <a:t/>
            </a:r>
            <a:endParaRPr sz="1500"/>
          </a:p>
          <a:p>
            <a:pPr indent="-323850" lvl="0" marL="457200" rtl="0" algn="l">
              <a:spcBef>
                <a:spcPts val="0"/>
              </a:spcBef>
              <a:spcAft>
                <a:spcPts val="0"/>
              </a:spcAft>
              <a:buSzPts val="1500"/>
              <a:buChar char="●"/>
            </a:pPr>
            <a:r>
              <a:rPr lang="en-US" sz="1500"/>
              <a:t>The aim of the project is to do recycling by sorting and to conduct a feasibility study for this system.</a:t>
            </a:r>
            <a:endParaRPr sz="1500"/>
          </a:p>
        </p:txBody>
      </p:sp>
      <p:pic>
        <p:nvPicPr>
          <p:cNvPr id="564" name="Google Shape;564;p33"/>
          <p:cNvPicPr preferRelativeResize="0"/>
          <p:nvPr/>
        </p:nvPicPr>
        <p:blipFill>
          <a:blip r:embed="rId3">
            <a:alphaModFix/>
          </a:blip>
          <a:stretch>
            <a:fillRect/>
          </a:stretch>
        </p:blipFill>
        <p:spPr>
          <a:xfrm rot="600680">
            <a:off x="6650600" y="2673950"/>
            <a:ext cx="2343150" cy="2300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g24ed49e0679_0_5"/>
          <p:cNvSpPr txBox="1"/>
          <p:nvPr>
            <p:ph type="title"/>
          </p:nvPr>
        </p:nvSpPr>
        <p:spPr>
          <a:xfrm>
            <a:off x="1131675" y="910275"/>
            <a:ext cx="2270400" cy="871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US" sz="2000"/>
              <a:t>Current costs</a:t>
            </a:r>
            <a:endParaRPr sz="2000"/>
          </a:p>
          <a:p>
            <a:pPr indent="0" lvl="0" marL="0" rtl="0" algn="l">
              <a:spcBef>
                <a:spcPts val="0"/>
              </a:spcBef>
              <a:spcAft>
                <a:spcPts val="0"/>
              </a:spcAft>
              <a:buNone/>
            </a:pPr>
            <a:r>
              <a:t/>
            </a:r>
            <a:endParaRPr sz="2000"/>
          </a:p>
        </p:txBody>
      </p:sp>
      <p:sp>
        <p:nvSpPr>
          <p:cNvPr id="570" name="Google Shape;570;g24ed49e0679_0_5"/>
          <p:cNvSpPr txBox="1"/>
          <p:nvPr>
            <p:ph idx="1" type="subTitle"/>
          </p:nvPr>
        </p:nvSpPr>
        <p:spPr>
          <a:xfrm>
            <a:off x="946325" y="1676400"/>
            <a:ext cx="6913800" cy="1850700"/>
          </a:xfrm>
          <a:prstGeom prst="rect">
            <a:avLst/>
          </a:prstGeom>
        </p:spPr>
        <p:txBody>
          <a:bodyPr anchorCtr="0" anchor="t" bIns="91425" lIns="91425" spcFirstLastPara="1" rIns="91425" wrap="square" tIns="91425">
            <a:noAutofit/>
          </a:bodyPr>
          <a:lstStyle/>
          <a:p>
            <a:pPr indent="-323850" lvl="0" marL="457200" rtl="0" algn="l">
              <a:lnSpc>
                <a:spcPct val="107916"/>
              </a:lnSpc>
              <a:spcBef>
                <a:spcPts val="0"/>
              </a:spcBef>
              <a:spcAft>
                <a:spcPts val="0"/>
              </a:spcAft>
              <a:buClr>
                <a:srgbClr val="000000"/>
              </a:buClr>
              <a:buSzPts val="1500"/>
              <a:buFont typeface="Arial"/>
              <a:buChar char="●"/>
            </a:pPr>
            <a:r>
              <a:rPr lang="en-US" sz="1500">
                <a:solidFill>
                  <a:srgbClr val="000000"/>
                </a:solidFill>
                <a:latin typeface="Arial"/>
                <a:ea typeface="Arial"/>
                <a:cs typeface="Arial"/>
                <a:sym typeface="Arial"/>
              </a:rPr>
              <a:t>Al-Serafi is the only waste removal point for the city of Nablus, on which work began in 2007. It is privately owned land of the Al-Serafi family, with an area of five dunums, and it is leased to the Nablus municipality.</a:t>
            </a:r>
            <a:endParaRPr sz="1500">
              <a:solidFill>
                <a:srgbClr val="000000"/>
              </a:solidFill>
              <a:latin typeface="Arial"/>
              <a:ea typeface="Arial"/>
              <a:cs typeface="Arial"/>
              <a:sym typeface="Arial"/>
            </a:endParaRPr>
          </a:p>
          <a:p>
            <a:pPr indent="0" lvl="0" marL="0" rtl="0" algn="l">
              <a:lnSpc>
                <a:spcPct val="107916"/>
              </a:lnSpc>
              <a:spcBef>
                <a:spcPts val="0"/>
              </a:spcBef>
              <a:spcAft>
                <a:spcPts val="0"/>
              </a:spcAft>
              <a:buNone/>
            </a:pPr>
            <a:r>
              <a:rPr lang="en-US" sz="1500">
                <a:solidFill>
                  <a:srgbClr val="000000"/>
                </a:solidFill>
                <a:latin typeface="Arial"/>
                <a:ea typeface="Arial"/>
                <a:cs typeface="Arial"/>
                <a:sym typeface="Arial"/>
              </a:rPr>
              <a:t>  </a:t>
            </a:r>
            <a:endParaRPr sz="1500">
              <a:solidFill>
                <a:srgbClr val="000000"/>
              </a:solidFill>
              <a:latin typeface="Arial"/>
              <a:ea typeface="Arial"/>
              <a:cs typeface="Arial"/>
              <a:sym typeface="Arial"/>
            </a:endParaRPr>
          </a:p>
          <a:p>
            <a:pPr indent="-323850" lvl="0" marL="457200" rtl="0" algn="l">
              <a:lnSpc>
                <a:spcPct val="107916"/>
              </a:lnSpc>
              <a:spcBef>
                <a:spcPts val="0"/>
              </a:spcBef>
              <a:spcAft>
                <a:spcPts val="0"/>
              </a:spcAft>
              <a:buClr>
                <a:srgbClr val="000000"/>
              </a:buClr>
              <a:buSzPts val="1500"/>
              <a:buFont typeface="Arial"/>
              <a:buChar char="●"/>
            </a:pPr>
            <a:r>
              <a:rPr lang="en-US" sz="1500">
                <a:solidFill>
                  <a:srgbClr val="000000"/>
                </a:solidFill>
                <a:latin typeface="Arial"/>
                <a:ea typeface="Arial"/>
                <a:cs typeface="Arial"/>
                <a:sym typeface="Arial"/>
              </a:rPr>
              <a:t>The waste of the Nablus municipality is transported by a small car to the Al-Sirafi transfer point, which contains small containers of nineteen tons of waste, where an average of 400 tons of waste per day enters the transfer point, and this waste is transported by a contracting company (Jilan) via large trucks to a landfill Zahrt al Finjan</a:t>
            </a:r>
            <a:endParaRPr sz="19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g24ed49e0679_0_10"/>
          <p:cNvSpPr txBox="1"/>
          <p:nvPr>
            <p:ph type="title"/>
          </p:nvPr>
        </p:nvSpPr>
        <p:spPr>
          <a:xfrm>
            <a:off x="720000" y="326425"/>
            <a:ext cx="7704000" cy="848700"/>
          </a:xfrm>
          <a:prstGeom prst="rect">
            <a:avLst/>
          </a:prstGeom>
        </p:spPr>
        <p:txBody>
          <a:bodyPr anchorCtr="0" anchor="ctr" bIns="91425" lIns="91425" spcFirstLastPara="1" rIns="91425" wrap="square" tIns="91425">
            <a:noAutofit/>
          </a:bodyPr>
          <a:lstStyle/>
          <a:p>
            <a:pPr indent="0" lvl="0" marL="0" rtl="0" algn="just">
              <a:lnSpc>
                <a:spcPct val="115000"/>
              </a:lnSpc>
              <a:spcBef>
                <a:spcPts val="200"/>
              </a:spcBef>
              <a:spcAft>
                <a:spcPts val="0"/>
              </a:spcAft>
              <a:buNone/>
            </a:pPr>
            <a:r>
              <a:rPr lang="en-US" sz="1200">
                <a:solidFill>
                  <a:srgbClr val="2F5496"/>
                </a:solidFill>
                <a:latin typeface="Calibri"/>
                <a:ea typeface="Calibri"/>
                <a:cs typeface="Calibri"/>
                <a:sym typeface="Calibri"/>
              </a:rPr>
              <a:t> </a:t>
            </a:r>
            <a:endParaRPr sz="1200">
              <a:solidFill>
                <a:srgbClr val="2F5496"/>
              </a:solidFill>
              <a:latin typeface="Calibri"/>
              <a:ea typeface="Calibri"/>
              <a:cs typeface="Calibri"/>
              <a:sym typeface="Calibri"/>
            </a:endParaRPr>
          </a:p>
          <a:p>
            <a:pPr indent="0" lvl="0" marL="0" rtl="0" algn="just">
              <a:lnSpc>
                <a:spcPct val="115000"/>
              </a:lnSpc>
              <a:spcBef>
                <a:spcPts val="1000"/>
              </a:spcBef>
              <a:spcAft>
                <a:spcPts val="0"/>
              </a:spcAft>
              <a:buNone/>
            </a:pPr>
            <a:r>
              <a:t/>
            </a:r>
            <a:endParaRPr sz="1200">
              <a:solidFill>
                <a:srgbClr val="2F5496"/>
              </a:solidFill>
              <a:latin typeface="Calibri"/>
              <a:ea typeface="Calibri"/>
              <a:cs typeface="Calibri"/>
              <a:sym typeface="Calibri"/>
            </a:endParaRPr>
          </a:p>
          <a:p>
            <a:pPr indent="-323850" lvl="0" marL="457200" rtl="0" algn="just">
              <a:lnSpc>
                <a:spcPct val="115000"/>
              </a:lnSpc>
              <a:spcBef>
                <a:spcPts val="1000"/>
              </a:spcBef>
              <a:spcAft>
                <a:spcPts val="0"/>
              </a:spcAft>
              <a:buSzPts val="1500"/>
              <a:buFont typeface="Arial"/>
              <a:buChar char="●"/>
            </a:pPr>
            <a:r>
              <a:rPr lang="en-US" sz="1500">
                <a:latin typeface="Arial"/>
                <a:ea typeface="Arial"/>
                <a:cs typeface="Arial"/>
                <a:sym typeface="Arial"/>
              </a:rPr>
              <a:t>facility infrastructure</a:t>
            </a:r>
            <a:endParaRPr sz="1500">
              <a:latin typeface="Arial"/>
              <a:ea typeface="Arial"/>
              <a:cs typeface="Arial"/>
              <a:sym typeface="Arial"/>
            </a:endParaRPr>
          </a:p>
          <a:p>
            <a:pPr indent="0" lvl="0" marL="0" rtl="0" algn="just">
              <a:lnSpc>
                <a:spcPct val="115000"/>
              </a:lnSpc>
              <a:spcBef>
                <a:spcPts val="1200"/>
              </a:spcBef>
              <a:spcAft>
                <a:spcPts val="0"/>
              </a:spcAft>
              <a:buNone/>
            </a:pPr>
            <a:r>
              <a:rPr lang="en-US" sz="1500">
                <a:latin typeface="Arial"/>
                <a:ea typeface="Arial"/>
                <a:cs typeface="Arial"/>
                <a:sym typeface="Arial"/>
              </a:rPr>
              <a:t>Monthly Information about Solid Waste in Nablus City:</a:t>
            </a:r>
            <a:endParaRPr sz="1500">
              <a:latin typeface="Arial"/>
              <a:ea typeface="Arial"/>
              <a:cs typeface="Arial"/>
              <a:sym typeface="Arial"/>
            </a:endParaRPr>
          </a:p>
          <a:p>
            <a:pPr indent="0" lvl="0" marL="0" rtl="0" algn="l">
              <a:spcBef>
                <a:spcPts val="1000"/>
              </a:spcBef>
              <a:spcAft>
                <a:spcPts val="0"/>
              </a:spcAft>
              <a:buNone/>
            </a:pPr>
            <a:r>
              <a:t/>
            </a:r>
            <a:endParaRPr/>
          </a:p>
        </p:txBody>
      </p:sp>
      <p:graphicFrame>
        <p:nvGraphicFramePr>
          <p:cNvPr id="576" name="Google Shape;576;g24ed49e0679_0_10"/>
          <p:cNvGraphicFramePr/>
          <p:nvPr/>
        </p:nvGraphicFramePr>
        <p:xfrm>
          <a:off x="720000" y="1567775"/>
          <a:ext cx="3000000" cy="3000000"/>
        </p:xfrm>
        <a:graphic>
          <a:graphicData uri="http://schemas.openxmlformats.org/drawingml/2006/table">
            <a:tbl>
              <a:tblPr>
                <a:noFill/>
                <a:tableStyleId>{0B6EDA2E-54A9-4AA7-A0BD-2CD9F19D622C}</a:tableStyleId>
              </a:tblPr>
              <a:tblGrid>
                <a:gridCol w="3275675"/>
                <a:gridCol w="3275675"/>
              </a:tblGrid>
              <a:tr h="490500">
                <a:tc>
                  <a:txBody>
                    <a:bodyPr/>
                    <a:lstStyle/>
                    <a:p>
                      <a:pPr indent="0" lvl="0" marL="0" rtl="0" algn="l">
                        <a:spcBef>
                          <a:spcPts val="0"/>
                        </a:spcBef>
                        <a:spcAft>
                          <a:spcPts val="0"/>
                        </a:spcAft>
                        <a:buNone/>
                      </a:pPr>
                      <a:r>
                        <a:rPr lang="en-US">
                          <a:latin typeface="Times New Roman"/>
                          <a:ea typeface="Times New Roman"/>
                          <a:cs typeface="Times New Roman"/>
                          <a:sym typeface="Times New Roman"/>
                        </a:rPr>
                        <a:t>Land rent cost</a:t>
                      </a:r>
                      <a:endParaRPr>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a:latin typeface="Times New Roman"/>
                          <a:ea typeface="Times New Roman"/>
                          <a:cs typeface="Times New Roman"/>
                          <a:sym typeface="Times New Roman"/>
                        </a:rPr>
                        <a:t>40,000 Nis Monthly </a:t>
                      </a:r>
                      <a:endParaRPr>
                        <a:latin typeface="Times New Roman"/>
                        <a:ea typeface="Times New Roman"/>
                        <a:cs typeface="Times New Roman"/>
                        <a:sym typeface="Times New Roman"/>
                      </a:endParaRPr>
                    </a:p>
                    <a:p>
                      <a:pPr indent="0" lvl="0" marL="0" rtl="0" algn="l">
                        <a:spcBef>
                          <a:spcPts val="0"/>
                        </a:spcBef>
                        <a:spcAft>
                          <a:spcPts val="0"/>
                        </a:spcAft>
                        <a:buNone/>
                      </a:pPr>
                      <a:r>
                        <a:t/>
                      </a:r>
                      <a:endParaRPr>
                        <a:latin typeface="Times New Roman"/>
                        <a:ea typeface="Times New Roman"/>
                        <a:cs typeface="Times New Roman"/>
                        <a:sym typeface="Times New Roman"/>
                      </a:endParaRPr>
                    </a:p>
                  </a:txBody>
                  <a:tcPr marT="63500" marB="63500" marR="63500" marL="63500"/>
                </a:tc>
              </a:tr>
              <a:tr h="694225">
                <a:tc>
                  <a:txBody>
                    <a:bodyPr/>
                    <a:lstStyle/>
                    <a:p>
                      <a:pPr indent="0" lvl="0" marL="0" rtl="0" algn="l">
                        <a:spcBef>
                          <a:spcPts val="0"/>
                        </a:spcBef>
                        <a:spcAft>
                          <a:spcPts val="0"/>
                        </a:spcAft>
                        <a:buNone/>
                      </a:pPr>
                      <a:r>
                        <a:rPr lang="en-US">
                          <a:latin typeface="Times New Roman"/>
                          <a:ea typeface="Times New Roman"/>
                          <a:cs typeface="Times New Roman"/>
                          <a:sym typeface="Times New Roman"/>
                        </a:rPr>
                        <a:t>The cost of collection and transportation per ton towards Serafi</a:t>
                      </a:r>
                      <a:endParaRPr>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a:latin typeface="Times New Roman"/>
                          <a:ea typeface="Times New Roman"/>
                          <a:cs typeface="Times New Roman"/>
                          <a:sym typeface="Times New Roman"/>
                        </a:rPr>
                        <a:t>160 Nis</a:t>
                      </a:r>
                      <a:endParaRPr>
                        <a:latin typeface="Times New Roman"/>
                        <a:ea typeface="Times New Roman"/>
                        <a:cs typeface="Times New Roman"/>
                        <a:sym typeface="Times New Roman"/>
                      </a:endParaRPr>
                    </a:p>
                  </a:txBody>
                  <a:tcPr marT="63500" marB="63500" marR="63500" marL="63500"/>
                </a:tc>
              </a:tr>
              <a:tr h="694225">
                <a:tc>
                  <a:txBody>
                    <a:bodyPr/>
                    <a:lstStyle/>
                    <a:p>
                      <a:pPr indent="0" lvl="0" marL="0" rtl="0" algn="l">
                        <a:spcBef>
                          <a:spcPts val="0"/>
                        </a:spcBef>
                        <a:spcAft>
                          <a:spcPts val="0"/>
                        </a:spcAft>
                        <a:buNone/>
                      </a:pPr>
                      <a:r>
                        <a:rPr lang="en-US">
                          <a:latin typeface="Times New Roman"/>
                          <a:ea typeface="Times New Roman"/>
                          <a:cs typeface="Times New Roman"/>
                          <a:sym typeface="Times New Roman"/>
                        </a:rPr>
                        <a:t>The cost of deportation and transportation per ton to Zahrat Al Finjan</a:t>
                      </a:r>
                      <a:endParaRPr>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a:latin typeface="Times New Roman"/>
                          <a:ea typeface="Times New Roman"/>
                          <a:cs typeface="Times New Roman"/>
                          <a:sym typeface="Times New Roman"/>
                        </a:rPr>
                        <a:t>35 Nis</a:t>
                      </a:r>
                      <a:endParaRPr>
                        <a:latin typeface="Times New Roman"/>
                        <a:ea typeface="Times New Roman"/>
                        <a:cs typeface="Times New Roman"/>
                        <a:sym typeface="Times New Roman"/>
                      </a:endParaRPr>
                    </a:p>
                  </a:txBody>
                  <a:tcPr marT="63500" marB="63500" marR="63500" marL="63500"/>
                </a:tc>
              </a:tr>
              <a:tr h="437275">
                <a:tc>
                  <a:txBody>
                    <a:bodyPr/>
                    <a:lstStyle/>
                    <a:p>
                      <a:pPr indent="0" lvl="0" marL="0" rtl="0" algn="l">
                        <a:spcBef>
                          <a:spcPts val="0"/>
                        </a:spcBef>
                        <a:spcAft>
                          <a:spcPts val="0"/>
                        </a:spcAft>
                        <a:buNone/>
                      </a:pPr>
                      <a:r>
                        <a:rPr lang="en-US">
                          <a:latin typeface="Times New Roman"/>
                          <a:ea typeface="Times New Roman"/>
                          <a:cs typeface="Times New Roman"/>
                          <a:sym typeface="Times New Roman"/>
                        </a:rPr>
                        <a:t>burial cost per ton in Zahrat al-Finjan</a:t>
                      </a:r>
                      <a:endParaRPr>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US">
                          <a:latin typeface="Times New Roman"/>
                          <a:ea typeface="Times New Roman"/>
                          <a:cs typeface="Times New Roman"/>
                          <a:sym typeface="Times New Roman"/>
                        </a:rPr>
                        <a:t>26.5 Nis</a:t>
                      </a:r>
                      <a:endParaRPr>
                        <a:latin typeface="Times New Roman"/>
                        <a:ea typeface="Times New Roman"/>
                        <a:cs typeface="Times New Roman"/>
                        <a:sym typeface="Times New Roman"/>
                      </a:endParaRPr>
                    </a:p>
                  </a:txBody>
                  <a:tcPr marT="63500" marB="63500" marR="63500" marL="6350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Watercolor &amp; Shapes MK Plan by Slidesgo">
  <a:themeElements>
    <a:clrScheme name="Simple Light">
      <a:dk1>
        <a:srgbClr val="F9F6F2"/>
      </a:dk1>
      <a:lt1>
        <a:srgbClr val="FFFFFF"/>
      </a:lt1>
      <a:dk2>
        <a:srgbClr val="272625"/>
      </a:dk2>
      <a:lt2>
        <a:srgbClr val="FFFFFF"/>
      </a:lt2>
      <a:accent1>
        <a:srgbClr val="FFFFFF"/>
      </a:accent1>
      <a:accent2>
        <a:srgbClr val="FFFFFF"/>
      </a:accent2>
      <a:accent3>
        <a:srgbClr val="FFFFFF"/>
      </a:accent3>
      <a:accent4>
        <a:srgbClr val="FFFFFF"/>
      </a:accent4>
      <a:accent5>
        <a:srgbClr val="FFFFFF"/>
      </a:accent5>
      <a:accent6>
        <a:srgbClr val="FFFFFF"/>
      </a:accent6>
      <a:hlink>
        <a:srgbClr val="27262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riting Styles Infographics by Slidesgo">
  <a:themeElements>
    <a:clrScheme name="Simple Light">
      <a:dk1>
        <a:srgbClr val="000000"/>
      </a:dk1>
      <a:lt1>
        <a:srgbClr val="FFFFFF"/>
      </a:lt1>
      <a:dk2>
        <a:srgbClr val="58687A"/>
      </a:dk2>
      <a:lt2>
        <a:srgbClr val="EEEEEE"/>
      </a:lt2>
      <a:accent1>
        <a:srgbClr val="882315"/>
      </a:accent1>
      <a:accent2>
        <a:srgbClr val="BE3626"/>
      </a:accent2>
      <a:accent3>
        <a:srgbClr val="E75B30"/>
      </a:accent3>
      <a:accent4>
        <a:srgbClr val="BD782A"/>
      </a:accent4>
      <a:accent5>
        <a:srgbClr val="E7A33E"/>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OWN HALL BUSINESS PLAN">
  <a:themeElements>
    <a:clrScheme name="Simple Light">
      <a:dk1>
        <a:srgbClr val="000000"/>
      </a:dk1>
      <a:lt1>
        <a:srgbClr val="FFFFFF"/>
      </a:lt1>
      <a:dk2>
        <a:srgbClr val="595959"/>
      </a:dk2>
      <a:lt2>
        <a:srgbClr val="EEEEEE"/>
      </a:lt2>
      <a:accent1>
        <a:srgbClr val="A3CAF7"/>
      </a:accent1>
      <a:accent2>
        <a:srgbClr val="EB573D"/>
      </a:accent2>
      <a:accent3>
        <a:srgbClr val="5FA4AB"/>
      </a:accent3>
      <a:accent4>
        <a:srgbClr val="051934"/>
      </a:accent4>
      <a:accent5>
        <a:srgbClr val="F8C379"/>
      </a:accent5>
      <a:accent6>
        <a:srgbClr val="FA9778"/>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RAZAN DAHER</dc:creator>
</cp:coreProperties>
</file>