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7" r:id="rId10"/>
    <p:sldId id="263" r:id="rId11"/>
    <p:sldId id="264" r:id="rId12"/>
    <p:sldId id="265" r:id="rId13"/>
    <p:sldId id="269" r:id="rId14"/>
    <p:sldId id="268" r:id="rId15"/>
    <p:sldId id="270" r:id="rId1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5662" autoAdjust="0"/>
    <p:restoredTop sz="94660"/>
  </p:normalViewPr>
  <p:slideViewPr>
    <p:cSldViewPr>
      <p:cViewPr varScale="1">
        <p:scale>
          <a:sx n="70" d="100"/>
          <a:sy n="70" d="100"/>
        </p:scale>
        <p:origin x="143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45A6160-68FD-4F9D-B2B7-4998C0CA1C6C}" type="datetimeFigureOut">
              <a:rPr lang="ar-SA" smtClean="0"/>
              <a:t>24/08/1438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10" name="مستطيل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مستطيل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رابط مستقيم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رابط مستقيم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مستطيل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شكل بيضاوي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شكل بيضاوي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شكل بيضاوي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72CA6F0-0DFE-4E0C-A4D6-719F0F634AF2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A6160-68FD-4F9D-B2B7-4998C0CA1C6C}" type="datetimeFigureOut">
              <a:rPr lang="ar-SA" smtClean="0"/>
              <a:t>24/08/1438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CA6F0-0DFE-4E0C-A4D6-719F0F634AF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A6160-68FD-4F9D-B2B7-4998C0CA1C6C}" type="datetimeFigureOut">
              <a:rPr lang="ar-SA" smtClean="0"/>
              <a:t>24/08/1438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CA6F0-0DFE-4E0C-A4D6-719F0F634AF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45A6160-68FD-4F9D-B2B7-4998C0CA1C6C}" type="datetimeFigureOut">
              <a:rPr lang="ar-SA" smtClean="0"/>
              <a:t>24/08/1438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72CA6F0-0DFE-4E0C-A4D6-719F0F634AF2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45A6160-68FD-4F9D-B2B7-4998C0CA1C6C}" type="datetimeFigureOut">
              <a:rPr lang="ar-SA" smtClean="0"/>
              <a:t>24/08/1438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9" name="مستطيل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رابط مستقيم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رابط مستقيم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مستطيل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شكل بيضاوي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شكل بيضاوي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شكل بيضاوي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رابط مستقيم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72CA6F0-0DFE-4E0C-A4D6-719F0F634AF2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A6160-68FD-4F9D-B2B7-4998C0CA1C6C}" type="datetimeFigureOut">
              <a:rPr lang="ar-SA" smtClean="0"/>
              <a:t>24/08/1438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CA6F0-0DFE-4E0C-A4D6-719F0F634AF2}" type="slidenum">
              <a:rPr lang="ar-SA" smtClean="0"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A6160-68FD-4F9D-B2B7-4998C0CA1C6C}" type="datetimeFigureOut">
              <a:rPr lang="ar-SA" smtClean="0"/>
              <a:t>24/08/1438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CA6F0-0DFE-4E0C-A4D6-719F0F634AF2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نص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45A6160-68FD-4F9D-B2B7-4998C0CA1C6C}" type="datetimeFigureOut">
              <a:rPr lang="ar-SA" smtClean="0"/>
              <a:t>24/08/1438</a:t>
            </a:fld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72CA6F0-0DFE-4E0C-A4D6-719F0F634AF2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A6160-68FD-4F9D-B2B7-4998C0CA1C6C}" type="datetimeFigureOut">
              <a:rPr lang="ar-SA" smtClean="0"/>
              <a:t>24/08/1438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CA6F0-0DFE-4E0C-A4D6-719F0F634AF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عنصر نائب للمحتوى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45A6160-68FD-4F9D-B2B7-4998C0CA1C6C}" type="datetimeFigureOut">
              <a:rPr lang="ar-SA" smtClean="0"/>
              <a:t>24/08/1438</a:t>
            </a:fld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72CA6F0-0DFE-4E0C-A4D6-719F0F634AF2}" type="slidenum">
              <a:rPr lang="ar-SA" smtClean="0"/>
              <a:t>‹#›</a:t>
            </a:fld>
            <a:endParaRPr lang="ar-SA"/>
          </a:p>
        </p:txBody>
      </p:sp>
      <p:sp>
        <p:nvSpPr>
          <p:cNvPr id="23" name="عنصر نائب للتذييل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رابط مستقيم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عنصر نائب للتاريخ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45A6160-68FD-4F9D-B2B7-4998C0CA1C6C}" type="datetimeFigureOut">
              <a:rPr lang="ar-SA" smtClean="0"/>
              <a:t>24/08/1438</a:t>
            </a:fld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72CA6F0-0DFE-4E0C-A4D6-719F0F634AF2}" type="slidenum">
              <a:rPr lang="ar-SA" smtClean="0"/>
              <a:t>‹#›</a:t>
            </a:fld>
            <a:endParaRPr lang="ar-SA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45A6160-68FD-4F9D-B2B7-4998C0CA1C6C}" type="datetimeFigureOut">
              <a:rPr lang="ar-SA" smtClean="0"/>
              <a:t>24/08/1438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72CA6F0-0DFE-4E0C-A4D6-719F0F634AF2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905000" y="228600"/>
            <a:ext cx="6172200" cy="685800"/>
          </a:xfrm>
        </p:spPr>
        <p:txBody>
          <a:bodyPr/>
          <a:lstStyle/>
          <a:p>
            <a:pPr rtl="0"/>
            <a:r>
              <a:rPr lang="en-US" dirty="0" smtClean="0"/>
              <a:t>Heat from the street 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981200" y="2362200"/>
            <a:ext cx="6172200" cy="4267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Saif Hamdan</a:t>
            </a:r>
          </a:p>
          <a:p>
            <a:r>
              <a:rPr lang="en-US" sz="2400" dirty="0" smtClean="0"/>
              <a:t>Ibraheem Younis</a:t>
            </a:r>
          </a:p>
          <a:p>
            <a:r>
              <a:rPr lang="en-US" sz="2400" dirty="0" smtClean="0"/>
              <a:t>Ahmad </a:t>
            </a:r>
            <a:r>
              <a:rPr lang="en-US" sz="2400" dirty="0" smtClean="0"/>
              <a:t>Baniodeh</a:t>
            </a:r>
            <a:endParaRPr lang="en-US" sz="2400" dirty="0" smtClean="0"/>
          </a:p>
          <a:p>
            <a:r>
              <a:rPr lang="en-US" sz="2400" dirty="0" smtClean="0"/>
              <a:t>Araby </a:t>
            </a:r>
            <a:r>
              <a:rPr lang="en-US" sz="2400" dirty="0" smtClean="0"/>
              <a:t>Draghmeh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Supervisor: Dr. Ramiz Al_Khaldi.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components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Asphalt pavement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Pipes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Pipes layout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Pump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Valve</a:t>
            </a:r>
          </a:p>
          <a:p>
            <a:pPr marL="0" indent="0" algn="l" rtl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21618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7467600" cy="717645"/>
          </a:xfrm>
        </p:spPr>
        <p:txBody>
          <a:bodyPr/>
          <a:lstStyle/>
          <a:p>
            <a:r>
              <a:rPr lang="en-US" dirty="0" smtClean="0"/>
              <a:t>measurement tools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Flow meter</a:t>
            </a:r>
            <a:endParaRPr lang="en-US" dirty="0"/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Thermocouple</a:t>
            </a:r>
            <a:endParaRPr lang="en-US" dirty="0"/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Solar radiation meter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Digital anemometer</a:t>
            </a:r>
            <a:endParaRPr lang="en-US" dirty="0"/>
          </a:p>
          <a:p>
            <a:pPr algn="l" rtl="0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4850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467600" cy="731838"/>
          </a:xfrm>
        </p:spPr>
        <p:txBody>
          <a:bodyPr/>
          <a:lstStyle/>
          <a:p>
            <a:r>
              <a:rPr lang="en-US" dirty="0" smtClean="0"/>
              <a:t>model</a:t>
            </a:r>
            <a:endParaRPr lang="en-US" dirty="0"/>
          </a:p>
        </p:txBody>
      </p:sp>
      <p:pic>
        <p:nvPicPr>
          <p:cNvPr id="4" name="صورة 1" descr="18337393_1244708132312808_756980583_n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9600" y="1752600"/>
            <a:ext cx="7086599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0112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467600" cy="884238"/>
          </a:xfrm>
        </p:spPr>
        <p:txBody>
          <a:bodyPr/>
          <a:lstStyle/>
          <a:p>
            <a:r>
              <a:rPr lang="en-US" dirty="0"/>
              <a:t>RESULR AND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Construct the model</a:t>
            </a:r>
            <a:endParaRPr lang="en-US" dirty="0"/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Collection of reading</a:t>
            </a:r>
            <a:endParaRPr lang="en-US" dirty="0"/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Make comparison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63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382000" cy="1143000"/>
          </a:xfrm>
        </p:spPr>
        <p:txBody>
          <a:bodyPr>
            <a:normAutofit fontScale="90000"/>
          </a:bodyPr>
          <a:lstStyle/>
          <a:p>
            <a:r>
              <a:rPr lang="en-US" sz="3200" dirty="0"/>
              <a:t>CONCLUSION AND RECOMMENDATION</a:t>
            </a:r>
            <a:br>
              <a:rPr lang="en-US" sz="3200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What is our project ?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How we can improve it ?</a:t>
            </a:r>
            <a:endParaRPr lang="en-US" dirty="0"/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Why we go for this project ?</a:t>
            </a:r>
            <a:endParaRPr lang="en-US" dirty="0"/>
          </a:p>
          <a:p>
            <a:pPr algn="l" rtl="0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84477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133600"/>
            <a:ext cx="7467600" cy="21305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72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 </a:t>
            </a:r>
            <a:endParaRPr lang="en-US" sz="7200" dirty="0">
              <a:solidFill>
                <a:schemeClr val="accent3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29314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2162"/>
          </a:xfrm>
        </p:spPr>
        <p:txBody>
          <a:bodyPr/>
          <a:lstStyle/>
          <a:p>
            <a:r>
              <a:rPr lang="en-US" dirty="0" smtClean="0"/>
              <a:t>contents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Introduction</a:t>
            </a:r>
          </a:p>
          <a:p>
            <a:pPr algn="l" rtl="0"/>
            <a:r>
              <a:rPr lang="en-US" dirty="0" smtClean="0"/>
              <a:t>Objectives </a:t>
            </a:r>
          </a:p>
          <a:p>
            <a:pPr algn="l" rtl="0"/>
            <a:r>
              <a:rPr lang="en-US" dirty="0" smtClean="0"/>
              <a:t>Problem Specification </a:t>
            </a:r>
          </a:p>
          <a:p>
            <a:pPr algn="l" rtl="0"/>
            <a:r>
              <a:rPr lang="en-US" dirty="0" smtClean="0"/>
              <a:t>Methodology</a:t>
            </a:r>
          </a:p>
          <a:p>
            <a:pPr algn="l" rtl="0"/>
            <a:r>
              <a:rPr lang="en-US" dirty="0" smtClean="0"/>
              <a:t>Model Components </a:t>
            </a:r>
          </a:p>
          <a:p>
            <a:pPr algn="l" rtl="0"/>
            <a:r>
              <a:rPr lang="en-US" dirty="0" smtClean="0"/>
              <a:t>Analysis </a:t>
            </a:r>
          </a:p>
          <a:p>
            <a:pPr algn="l" rtl="0"/>
            <a:r>
              <a:rPr lang="en-US" dirty="0" smtClean="0"/>
              <a:t>Conclusion</a:t>
            </a:r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467600" cy="762000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Sources of energy</a:t>
            </a:r>
          </a:p>
          <a:p>
            <a:pPr algn="l" rtl="0">
              <a:buNone/>
            </a:pPr>
            <a:endParaRPr lang="ar-SA" dirty="0"/>
          </a:p>
        </p:txBody>
      </p:sp>
      <p:pic>
        <p:nvPicPr>
          <p:cNvPr id="4" name="صورة 3" descr="gre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2590800"/>
            <a:ext cx="7543800" cy="290626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9762"/>
          </a:xfrm>
        </p:spPr>
        <p:txBody>
          <a:bodyPr>
            <a:normAutofit/>
          </a:bodyPr>
          <a:lstStyle/>
          <a:p>
            <a:r>
              <a:rPr lang="en-US" dirty="0" smtClean="0"/>
              <a:t>introduction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Asphalt pavements as  solar collector</a:t>
            </a:r>
          </a:p>
          <a:p>
            <a:pPr algn="l" rtl="0">
              <a:buNone/>
            </a:pPr>
            <a:endParaRPr lang="ar-SA" dirty="0"/>
          </a:p>
        </p:txBody>
      </p:sp>
      <p:pic>
        <p:nvPicPr>
          <p:cNvPr id="4" name="صورة 3" descr="FIGURE-1-Asphalt-solar-collector-a-Dimensions-and-pipe-layout-b-Experiment-setu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2133600"/>
            <a:ext cx="6781800" cy="417423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5962"/>
          </a:xfrm>
        </p:spPr>
        <p:txBody>
          <a:bodyPr/>
          <a:lstStyle/>
          <a:p>
            <a:r>
              <a:rPr lang="en-US" dirty="0" smtClean="0"/>
              <a:t>objectives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 algn="l" rtl="0"/>
            <a:r>
              <a:rPr lang="en-US" sz="2000" dirty="0" smtClean="0">
                <a:cs typeface="+mj-cs"/>
              </a:rPr>
              <a:t>Investigate the temperature distribution along the depth of asphalt pavements with   laboratory experiments.</a:t>
            </a:r>
          </a:p>
          <a:p>
            <a:pPr lvl="0" algn="l" rtl="0"/>
            <a:r>
              <a:rPr lang="en-US" sz="2000" dirty="0" smtClean="0">
                <a:cs typeface="+mj-cs"/>
              </a:rPr>
              <a:t>Investigate the amount of energy captured by the (SCES) model and the factors that limits the captured energy.</a:t>
            </a:r>
          </a:p>
          <a:p>
            <a:pPr lvl="0" algn="l" rtl="0"/>
            <a:r>
              <a:rPr lang="en-US" sz="2000" dirty="0" smtClean="0">
                <a:cs typeface="+mj-cs"/>
              </a:rPr>
              <a:t>Built model for street capturing energy system (SCES).</a:t>
            </a:r>
          </a:p>
          <a:p>
            <a:pPr lvl="0" algn="l" rtl="0"/>
            <a:r>
              <a:rPr lang="en-US" sz="2000" dirty="0" smtClean="0">
                <a:cs typeface="+mj-cs"/>
              </a:rPr>
              <a:t>Investigate different pipe geometries to increase heat transfer from asphalt pavement to water.</a:t>
            </a:r>
          </a:p>
          <a:p>
            <a:pPr lvl="0" algn="l" rtl="0"/>
            <a:r>
              <a:rPr lang="en-US" sz="2000" dirty="0" smtClean="0">
                <a:cs typeface="+mj-cs"/>
              </a:rPr>
              <a:t>Use theoretical approach develop a relationship among flow rate, pipe diameter, and pipe length.</a:t>
            </a:r>
          </a:p>
          <a:p>
            <a:pPr lvl="0" algn="l" rtl="0"/>
            <a:r>
              <a:rPr lang="en-US" sz="2000" dirty="0" smtClean="0">
                <a:cs typeface="+mj-cs"/>
              </a:rPr>
              <a:t>Investigate the possibility of reducing Urban Heat-Island Effect.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5962"/>
          </a:xfrm>
        </p:spPr>
        <p:txBody>
          <a:bodyPr/>
          <a:lstStyle/>
          <a:p>
            <a:r>
              <a:rPr lang="en-US" dirty="0" smtClean="0"/>
              <a:t>problem specification</a:t>
            </a:r>
            <a:endParaRPr lang="ar-SA" dirty="0"/>
          </a:p>
        </p:txBody>
      </p:sp>
      <p:pic>
        <p:nvPicPr>
          <p:cNvPr id="4" name="عنصر نائب للمحتوى 3" descr="surface_collector-resized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28601" y="1600201"/>
            <a:ext cx="7848599" cy="4591431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5962"/>
          </a:xfrm>
        </p:spPr>
        <p:txBody>
          <a:bodyPr/>
          <a:lstStyle/>
          <a:p>
            <a:pPr rtl="0"/>
            <a:r>
              <a:rPr lang="en-US" dirty="0" smtClean="0"/>
              <a:t>heat transfer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sz="2000" dirty="0" smtClean="0"/>
              <a:t>There </a:t>
            </a:r>
            <a:r>
              <a:rPr lang="en-US" sz="2000" dirty="0"/>
              <a:t>are three basic ways in which heat is </a:t>
            </a:r>
            <a:r>
              <a:rPr lang="en-US" sz="2000" dirty="0" smtClean="0"/>
              <a:t>transferred</a:t>
            </a:r>
            <a:endParaRPr lang="ar-SA" sz="2000" dirty="0" smtClean="0"/>
          </a:p>
          <a:p>
            <a:pPr marL="0" indent="0" algn="l" rtl="0">
              <a:buNone/>
            </a:pPr>
            <a:endParaRPr lang="en-US" sz="2000" dirty="0" smtClean="0"/>
          </a:p>
          <a:p>
            <a:pPr algn="l" rtl="0"/>
            <a:r>
              <a:rPr lang="en-US" sz="2000" dirty="0" smtClean="0"/>
              <a:t>Conduction</a:t>
            </a:r>
            <a:endParaRPr lang="en-US" sz="2000" dirty="0"/>
          </a:p>
          <a:p>
            <a:pPr algn="l" rtl="0"/>
            <a:endParaRPr lang="en-US" sz="2000" dirty="0"/>
          </a:p>
          <a:p>
            <a:pPr algn="l" rtl="0"/>
            <a:r>
              <a:rPr lang="en-US" sz="2000" dirty="0" smtClean="0"/>
              <a:t>Convection</a:t>
            </a:r>
            <a:endParaRPr lang="en-US" sz="2000" dirty="0"/>
          </a:p>
          <a:p>
            <a:pPr algn="l" rtl="0"/>
            <a:endParaRPr lang="en-US" sz="2000" dirty="0"/>
          </a:p>
          <a:p>
            <a:pPr algn="l" rtl="0"/>
            <a:r>
              <a:rPr lang="en-US" sz="2000" dirty="0" smtClean="0"/>
              <a:t>Radiation</a:t>
            </a:r>
            <a:endParaRPr lang="en-US" sz="2000" dirty="0"/>
          </a:p>
          <a:p>
            <a:pPr algn="l" rtl="0"/>
            <a:endParaRPr lang="en-US" sz="2000" dirty="0"/>
          </a:p>
          <a:p>
            <a:pPr marL="0" indent="0" algn="l" rtl="0">
              <a:buNone/>
            </a:pPr>
            <a:endParaRPr lang="en-US" sz="2000" dirty="0" smtClean="0"/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152400"/>
            <a:ext cx="7848600" cy="655638"/>
          </a:xfrm>
        </p:spPr>
        <p:txBody>
          <a:bodyPr/>
          <a:lstStyle/>
          <a:p>
            <a:r>
              <a:rPr lang="en-US" b="1" dirty="0" smtClean="0"/>
              <a:t>energy balance </a:t>
            </a:r>
            <a:r>
              <a:rPr lang="en-US" b="1" dirty="0"/>
              <a:t>of </a:t>
            </a:r>
            <a:r>
              <a:rPr lang="en-US" b="1" dirty="0" smtClean="0"/>
              <a:t>asphalt pavement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447800"/>
            <a:ext cx="6934200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176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763000" cy="655638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heat </a:t>
            </a:r>
            <a:r>
              <a:rPr lang="en-US" sz="2800" b="1" dirty="0"/>
              <a:t>transfer in asphalt solar  collectors</a:t>
            </a:r>
            <a:endParaRPr lang="en-US" sz="2800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47800"/>
            <a:ext cx="7543800" cy="5105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280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شربية">
  <a:themeElements>
    <a:clrScheme name="مشربية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مشربية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شربية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1056</TotalTime>
  <Words>207</Words>
  <Application>Microsoft Office PowerPoint</Application>
  <PresentationFormat>On-screen Show (4:3)</PresentationFormat>
  <Paragraphs>71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Century Schoolbook</vt:lpstr>
      <vt:lpstr>Times New Roman</vt:lpstr>
      <vt:lpstr>Wingdings</vt:lpstr>
      <vt:lpstr>Wingdings 2</vt:lpstr>
      <vt:lpstr>مشربية</vt:lpstr>
      <vt:lpstr>Heat from the street </vt:lpstr>
      <vt:lpstr>contents</vt:lpstr>
      <vt:lpstr>introduction</vt:lpstr>
      <vt:lpstr>introduction</vt:lpstr>
      <vt:lpstr>objectives </vt:lpstr>
      <vt:lpstr>problem specification</vt:lpstr>
      <vt:lpstr>heat transfer</vt:lpstr>
      <vt:lpstr>energy balance of asphalt pavement</vt:lpstr>
      <vt:lpstr>heat transfer in asphalt solar  collectors</vt:lpstr>
      <vt:lpstr>system components </vt:lpstr>
      <vt:lpstr>measurement tools </vt:lpstr>
      <vt:lpstr>model</vt:lpstr>
      <vt:lpstr>RESULR AND ANALYSIS</vt:lpstr>
      <vt:lpstr>CONCLUSION AND RECOMMENDATION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Heat from the street</dc:title>
  <dc:creator>abo shaneb</dc:creator>
  <cp:lastModifiedBy>Admin</cp:lastModifiedBy>
  <cp:revision>23</cp:revision>
  <dcterms:created xsi:type="dcterms:W3CDTF">2017-05-20T10:47:44Z</dcterms:created>
  <dcterms:modified xsi:type="dcterms:W3CDTF">2017-05-21T06:09:24Z</dcterms:modified>
</cp:coreProperties>
</file>