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76" r:id="rId6"/>
    <p:sldId id="269" r:id="rId7"/>
    <p:sldId id="272" r:id="rId8"/>
    <p:sldId id="273" r:id="rId9"/>
    <p:sldId id="274" r:id="rId10"/>
    <p:sldId id="262" r:id="rId11"/>
    <p:sldId id="271" r:id="rId12"/>
    <p:sldId id="275" r:id="rId13"/>
    <p:sldId id="279" r:id="rId14"/>
    <p:sldId id="277" r:id="rId15"/>
    <p:sldId id="278" r:id="rId16"/>
    <p:sldId id="265" r:id="rId17"/>
    <p:sldId id="266" r:id="rId18"/>
    <p:sldId id="268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ACF0B-2B5A-4173-A5FA-FAF2440F4931}" type="datetimeFigureOut">
              <a:rPr lang="en-US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7CE59-F81E-45B4-9717-3F8CC0E2DB0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6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91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76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8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73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78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1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2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00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06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6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19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09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48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61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47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7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10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7CE59-F81E-45B4-9717-3F8CC0E2DB0A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30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ohjiatech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7128" y="4476750"/>
            <a:ext cx="6831673" cy="10862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Tamer H. Naana &amp; Mahmood K. AbuSamaha</a:t>
            </a:r>
          </a:p>
        </p:txBody>
      </p:sp>
    </p:spTree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  <a:endParaRPr lang="EN-US" dirty="0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Unity3D.</a:t>
            </a:r>
          </a:p>
          <a:p>
            <a:r>
              <a:rPr lang="EN-US" sz="2400" dirty="0" err="1"/>
              <a:t>OpenCV4Unity</a:t>
            </a:r>
            <a:r>
              <a:rPr lang="EN-US" sz="2400" dirty="0"/>
              <a:t>.</a:t>
            </a:r>
          </a:p>
          <a:p>
            <a:r>
              <a:rPr lang="EN-US" sz="2400" dirty="0"/>
              <a:t>Bitbucket.</a:t>
            </a:r>
          </a:p>
          <a:p>
            <a:r>
              <a:rPr lang="EN-US" sz="2400" dirty="0"/>
              <a:t>MySQL.</a:t>
            </a:r>
          </a:p>
        </p:txBody>
      </p:sp>
    </p:spTree>
    <p:extLst>
      <p:ext uri="{BB962C8B-B14F-4D97-AF65-F5344CB8AC3E}">
        <p14:creationId xmlns:p14="http://schemas.microsoft.com/office/powerpoint/2010/main" val="3120014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6225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6600" dirty="0"/>
              <a:t>Technical Perspective</a:t>
            </a:r>
            <a:endParaRPr lang="EN-US" sz="6600" dirty="0">
              <a:solidFill>
                <a:schemeClr val="tx1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64367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Capturing the Cube</a:t>
            </a:r>
            <a:endParaRPr lang="EN-US" dirty="0">
              <a:solidFill>
                <a:srgbClr val="191B0E"/>
              </a:solidFill>
              <a:latin typeface="Franklin Gothic Book"/>
            </a:endParaRPr>
          </a:p>
        </p:txBody>
      </p:sp>
      <p:pic>
        <p:nvPicPr>
          <p:cNvPr id="4" name="Content Placeholder 3" descr="Screenshot_2016-12-21-03-54-3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1775" y="0"/>
            <a:ext cx="3813526" cy="6783658"/>
          </a:xfrm>
        </p:spPr>
      </p:pic>
    </p:spTree>
    <p:extLst>
      <p:ext uri="{BB962C8B-B14F-4D97-AF65-F5344CB8AC3E}">
        <p14:creationId xmlns:p14="http://schemas.microsoft.com/office/powerpoint/2010/main" val="1421123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91B0E"/>
                </a:solidFill>
                <a:latin typeface="Franklin Gothic Book"/>
              </a:rPr>
              <a:t>Server Side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User registration &amp; signing in.</a:t>
            </a:r>
          </a:p>
          <a:p>
            <a:r>
              <a:rPr lang="EN-US" sz="2400" dirty="0"/>
              <a:t>Leaderboard.</a:t>
            </a:r>
          </a:p>
          <a:p>
            <a:r>
              <a:rPr lang="EN-US" sz="2400" dirty="0"/>
              <a:t>User scores history.</a:t>
            </a:r>
          </a:p>
        </p:txBody>
      </p:sp>
    </p:spTree>
    <p:extLst>
      <p:ext uri="{BB962C8B-B14F-4D97-AF65-F5344CB8AC3E}">
        <p14:creationId xmlns:p14="http://schemas.microsoft.com/office/powerpoint/2010/main" val="3426911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91B0E"/>
                </a:solidFill>
                <a:latin typeface="Franklin Gothic Book"/>
              </a:rPr>
              <a:t>Solution Method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1628" b="181"/>
          <a:stretch>
            <a:fillRect/>
          </a:stretch>
        </p:blipFill>
        <p:spPr>
          <a:xfrm>
            <a:off x="6308341" y="1552575"/>
            <a:ext cx="2490913" cy="4919887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691" y="1552575"/>
            <a:ext cx="2513751" cy="24285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5807" y="3981450"/>
            <a:ext cx="2446141" cy="2508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3035" y="1876425"/>
            <a:ext cx="4879497" cy="923330"/>
          </a:xfrm>
          <a:prstGeom prst="rect">
            <a:avLst/>
          </a:prstGeom>
        </p:spPr>
        <p:txBody>
          <a:bodyPr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Franklin Gothic Book"/>
              </a:rPr>
              <a:t>F2L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Franklin Gothic Book"/>
              </a:rPr>
              <a:t>A*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Franklin Gothic Book"/>
              </a:rPr>
              <a:t>Thislethwaite</a:t>
            </a:r>
          </a:p>
        </p:txBody>
      </p:sp>
    </p:spTree>
    <p:extLst>
      <p:ext uri="{BB962C8B-B14F-4D97-AF65-F5344CB8AC3E}">
        <p14:creationId xmlns:p14="http://schemas.microsoft.com/office/powerpoint/2010/main" val="297619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91B0E"/>
                </a:solidFill>
                <a:latin typeface="Franklin Gothic Book"/>
              </a:rPr>
              <a:t>Unity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3D modelling</a:t>
            </a:r>
          </a:p>
          <a:p>
            <a:r>
              <a:rPr lang="EN-US" sz="2400" dirty="0"/>
              <a:t>Commands</a:t>
            </a:r>
          </a:p>
          <a:p>
            <a:r>
              <a:rPr lang="EN-US" sz="2400" dirty="0"/>
              <a:t>Scenes</a:t>
            </a:r>
          </a:p>
        </p:txBody>
      </p:sp>
    </p:spTree>
    <p:extLst>
      <p:ext uri="{BB962C8B-B14F-4D97-AF65-F5344CB8AC3E}">
        <p14:creationId xmlns:p14="http://schemas.microsoft.com/office/powerpoint/2010/main" val="2779376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Time Constraint.</a:t>
            </a:r>
          </a:p>
          <a:p>
            <a:r>
              <a:rPr lang="EN-US" sz="2400" dirty="0">
                <a:solidFill>
                  <a:schemeClr val="tx1"/>
                </a:solidFill>
              </a:rPr>
              <a:t>OpenCV for Unity is not free.</a:t>
            </a:r>
          </a:p>
        </p:txBody>
      </p:sp>
    </p:spTree>
    <p:extLst>
      <p:ext uri="{BB962C8B-B14F-4D97-AF65-F5344CB8AC3E}">
        <p14:creationId xmlns:p14="http://schemas.microsoft.com/office/powerpoint/2010/main" val="3845502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New puzzles &amp; games.</a:t>
            </a:r>
          </a:p>
          <a:p>
            <a:r>
              <a:rPr lang="EN-US" sz="2400" dirty="0"/>
              <a:t>Multiplayer mode.</a:t>
            </a:r>
          </a:p>
          <a:p>
            <a:r>
              <a:rPr lang="EN-US" sz="2400" dirty="0"/>
              <a:t>Better design.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83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</a:t>
            </a:r>
          </a:p>
        </p:txBody>
      </p:sp>
    </p:spTree>
    <p:extLst>
      <p:ext uri="{BB962C8B-B14F-4D97-AF65-F5344CB8AC3E}">
        <p14:creationId xmlns:p14="http://schemas.microsoft.com/office/powerpoint/2010/main" val="3940397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8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91B0E"/>
                </a:solidFill>
                <a:latin typeface="Franklin Gothic Book"/>
              </a:rPr>
              <a:t>Outline</a:t>
            </a:r>
            <a:endParaRPr lang="EN-US" dirty="0">
              <a:solidFill>
                <a:schemeClr val="tx1"/>
              </a:solidFill>
              <a:latin typeface="Franklin Gothic Book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2181045"/>
            <a:ext cx="6831013" cy="45910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Introduction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Overview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i="0" dirty="0">
                <a:solidFill>
                  <a:srgbClr val="000000"/>
                </a:solidFill>
              </a:rPr>
              <a:t>Ohjiatech</a:t>
            </a:r>
            <a:endParaRPr lang="EN-US" sz="2800" dirty="0">
              <a:solidFill>
                <a:srgbClr val="00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Tools</a:t>
            </a:r>
            <a:endParaRPr lang="EN-US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Technical Perspective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Constraints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Future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1B0E"/>
                </a:solidFill>
              </a:rPr>
              <a:t>Scenario</a:t>
            </a:r>
          </a:p>
        </p:txBody>
      </p:sp>
    </p:spTree>
    <p:extLst>
      <p:ext uri="{BB962C8B-B14F-4D97-AF65-F5344CB8AC3E}">
        <p14:creationId xmlns:p14="http://schemas.microsoft.com/office/powerpoint/2010/main" val="282287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91B0E"/>
                </a:solidFill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People seek for an efficient approach to be up for challenges.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Franklin Gothic Book"/>
              </a:rPr>
              <a:t>350+</a:t>
            </a:r>
            <a:r>
              <a:rPr lang="EN-US" sz="2400" dirty="0">
                <a:solidFill>
                  <a:schemeClr val="tx1"/>
                </a:solidFill>
                <a:latin typeface="Franklin Gothic Book"/>
              </a:rPr>
              <a:t> M Rubik’s cubes sold since 1980.</a:t>
            </a:r>
          </a:p>
          <a:p>
            <a:r>
              <a:rPr lang="EN-US" sz="2400" b="1" dirty="0">
                <a:solidFill>
                  <a:schemeClr val="tx1"/>
                </a:solidFill>
                <a:latin typeface="Franklin Gothic Book"/>
              </a:rPr>
              <a:t>1.5+</a:t>
            </a:r>
            <a:r>
              <a:rPr lang="EN-US" sz="2400" dirty="0">
                <a:solidFill>
                  <a:schemeClr val="tx1"/>
                </a:solidFill>
                <a:latin typeface="Franklin Gothic Book"/>
              </a:rPr>
              <a:t> M copies of “You can do the cube, by Patrick Bossert” was sold.</a:t>
            </a:r>
          </a:p>
          <a:p>
            <a:r>
              <a:rPr lang="EN-US" sz="2400" dirty="0">
                <a:solidFill>
                  <a:schemeClr val="tx1"/>
                </a:solidFill>
                <a:latin typeface="Franklin Gothic Book"/>
              </a:rPr>
              <a:t>Learning by doing is the best.</a:t>
            </a:r>
          </a:p>
          <a:p>
            <a:r>
              <a:rPr lang="EN-US" sz="2400" b="1" dirty="0">
                <a:solidFill>
                  <a:schemeClr val="tx1"/>
                </a:solidFill>
                <a:latin typeface="Franklin Gothic Book"/>
              </a:rPr>
              <a:t>2.1+</a:t>
            </a:r>
            <a:r>
              <a:rPr lang="EN-US" sz="2400" dirty="0">
                <a:solidFill>
                  <a:schemeClr val="tx1"/>
                </a:solidFill>
                <a:latin typeface="Franklin Gothic Book"/>
              </a:rPr>
              <a:t> B smartphones around the world.</a:t>
            </a:r>
          </a:p>
          <a:p>
            <a:r>
              <a:rPr lang="EN-US" sz="2400" i="1" dirty="0" err="1">
                <a:solidFill>
                  <a:schemeClr val="tx1"/>
                </a:solidFill>
                <a:latin typeface="Franklin Gothic Book"/>
              </a:rPr>
              <a:t>Ohjiatech</a:t>
            </a:r>
            <a:r>
              <a:rPr lang="EN-US" sz="2400" i="1" dirty="0">
                <a:solidFill>
                  <a:schemeClr val="tx1"/>
                </a:solidFill>
                <a:latin typeface="Franklin Gothic Book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Franklin Gothic Book"/>
              </a:rPr>
              <a:t>is our solution.</a:t>
            </a:r>
          </a:p>
        </p:txBody>
      </p:sp>
    </p:spTree>
    <p:extLst>
      <p:ext uri="{BB962C8B-B14F-4D97-AF65-F5344CB8AC3E}">
        <p14:creationId xmlns:p14="http://schemas.microsoft.com/office/powerpoint/2010/main" val="277508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2181225"/>
            <a:ext cx="9743546" cy="39131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91B0E"/>
                </a:solidFill>
                <a:latin typeface="Franklin Gothic Book"/>
              </a:rPr>
              <a:t>Tutorial-based mobile app.</a:t>
            </a:r>
            <a:endParaRPr lang="en-US" sz="2400" dirty="0">
              <a:solidFill>
                <a:srgbClr val="191B0E"/>
              </a:solidFill>
              <a:latin typeface="Franklin Gothic Book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91B0E"/>
                </a:solidFill>
                <a:latin typeface="Franklin Gothic Book"/>
              </a:rPr>
              <a:t>Play, learn, get help and challenge friends.</a:t>
            </a:r>
            <a:endParaRPr lang="EN-US" sz="2400" dirty="0">
              <a:solidFill>
                <a:schemeClr val="tx1"/>
              </a:solidFill>
              <a:latin typeface="Franklin Gothic Book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91B0E"/>
                </a:solidFill>
                <a:latin typeface="Franklin Gothic Book"/>
              </a:rPr>
              <a:t>Four modes: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0" dirty="0">
                <a:solidFill>
                  <a:srgbClr val="191B0E"/>
                </a:solidFill>
                <a:latin typeface="Franklin Gothic Book"/>
              </a:rPr>
              <a:t>Single player.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0" dirty="0">
                <a:solidFill>
                  <a:srgbClr val="191B0E"/>
                </a:solidFill>
                <a:latin typeface="Franklin Gothic Book"/>
              </a:rPr>
              <a:t>Multiplayer.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0" dirty="0">
                <a:solidFill>
                  <a:srgbClr val="191B0E"/>
                </a:solidFill>
                <a:latin typeface="Franklin Gothic Book"/>
              </a:rPr>
              <a:t>Tutorial.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i="0" dirty="0">
                <a:solidFill>
                  <a:srgbClr val="191B0E"/>
                </a:solidFill>
                <a:latin typeface="Franklin Gothic Book"/>
              </a:rPr>
              <a:t>Solver (Assistant).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i="0" dirty="0">
                <a:solidFill>
                  <a:srgbClr val="191B0E"/>
                </a:solidFill>
                <a:latin typeface="Franklin Gothic Book"/>
              </a:rPr>
              <a:t>Progress by score</a:t>
            </a:r>
          </a:p>
        </p:txBody>
      </p:sp>
    </p:spTree>
    <p:extLst>
      <p:ext uri="{BB962C8B-B14F-4D97-AF65-F5344CB8AC3E}">
        <p14:creationId xmlns:p14="http://schemas.microsoft.com/office/powerpoint/2010/main" val="283110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6225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6600" dirty="0"/>
              <a:t>Ohjiatech</a:t>
            </a:r>
            <a:endParaRPr lang="EN-US" sz="6600" dirty="0">
              <a:solidFill>
                <a:schemeClr val="tx1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9983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ngle player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7700" y="1600200"/>
            <a:ext cx="3581400" cy="3581400"/>
          </a:xfrm>
        </p:spPr>
      </p:pic>
    </p:spTree>
    <p:extLst>
      <p:ext uri="{BB962C8B-B14F-4D97-AF65-F5344CB8AC3E}">
        <p14:creationId xmlns:p14="http://schemas.microsoft.com/office/powerpoint/2010/main" val="1771548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ds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2925" y="1762125"/>
            <a:ext cx="3581400" cy="3581400"/>
          </a:xfrm>
        </p:spPr>
      </p:pic>
    </p:spTree>
    <p:extLst>
      <p:ext uri="{BB962C8B-B14F-4D97-AF65-F5344CB8AC3E}">
        <p14:creationId xmlns:p14="http://schemas.microsoft.com/office/powerpoint/2010/main" val="3799828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utorial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1500" y="1809750"/>
            <a:ext cx="3581400" cy="3581400"/>
          </a:xfrm>
        </p:spPr>
      </p:pic>
    </p:spTree>
    <p:extLst>
      <p:ext uri="{BB962C8B-B14F-4D97-AF65-F5344CB8AC3E}">
        <p14:creationId xmlns:p14="http://schemas.microsoft.com/office/powerpoint/2010/main" val="4057372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95450" y="2124075"/>
            <a:ext cx="2636671" cy="2636671"/>
          </a:xfrm>
        </p:spPr>
      </p:pic>
      <p:pic>
        <p:nvPicPr>
          <p:cNvPr id="3" name="Content Placeholder 3" descr="G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450" y="2124075"/>
            <a:ext cx="2636671" cy="2636671"/>
          </a:xfrm>
          <a:prstGeom prst="rect">
            <a:avLst/>
          </a:prstGeom>
        </p:spPr>
      </p:pic>
      <p:pic>
        <p:nvPicPr>
          <p:cNvPr id="5" name="Content Placeholder 3" descr="hint-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5825" y="2124075"/>
            <a:ext cx="2636671" cy="263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25841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0</TotalTime>
  <Words>0</Words>
  <Application>Microsoft Office PowerPoint</Application>
  <PresentationFormat>Widescreen</PresentationFormat>
  <Paragraphs>0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Crop</vt:lpstr>
      <vt:lpstr>ohjiatech</vt:lpstr>
      <vt:lpstr>Outline</vt:lpstr>
      <vt:lpstr>Introduction</vt:lpstr>
      <vt:lpstr>Overview</vt:lpstr>
      <vt:lpstr>Ohjiatech</vt:lpstr>
      <vt:lpstr>PowerPoint Presentation</vt:lpstr>
      <vt:lpstr>PowerPoint Presentation</vt:lpstr>
      <vt:lpstr>PowerPoint Presentation</vt:lpstr>
      <vt:lpstr>PowerPoint Presentation</vt:lpstr>
      <vt:lpstr>Tools</vt:lpstr>
      <vt:lpstr>Technical Perspective</vt:lpstr>
      <vt:lpstr>Capturing the Cube</vt:lpstr>
      <vt:lpstr>Server Side</vt:lpstr>
      <vt:lpstr>Solution Method</vt:lpstr>
      <vt:lpstr>Unity stuff</vt:lpstr>
      <vt:lpstr>Constraints</vt:lpstr>
      <vt:lpstr>Future work</vt:lpstr>
      <vt:lpstr>Scenario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13</cp:revision>
  <dcterms:created xsi:type="dcterms:W3CDTF">2015-09-21T23:24:45Z</dcterms:created>
  <dcterms:modified xsi:type="dcterms:W3CDTF">2016-12-21T04:48:54Z</dcterms:modified>
</cp:coreProperties>
</file>