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57" r:id="rId3"/>
    <p:sldId id="269" r:id="rId4"/>
    <p:sldId id="282" r:id="rId5"/>
    <p:sldId id="276" r:id="rId6"/>
    <p:sldId id="290" r:id="rId7"/>
    <p:sldId id="291" r:id="rId8"/>
    <p:sldId id="293" r:id="rId9"/>
    <p:sldId id="292" r:id="rId10"/>
    <p:sldId id="29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</p:sldIdLst>
  <p:sldSz cx="12188825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1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 autoAdjust="0"/>
  </p:normalViewPr>
  <p:slideViewPr>
    <p:cSldViewPr showGuides="1">
      <p:cViewPr>
        <p:scale>
          <a:sx n="66" d="100"/>
          <a:sy n="66" d="100"/>
        </p:scale>
        <p:origin x="-876" y="-25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026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BE4DDE-4D38-4783-BC1B-6EA59ECE10B7}" type="doc">
      <dgm:prSet loTypeId="urn:microsoft.com/office/officeart/2005/8/layout/cycle2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4EEF772-52BF-4048-BDB1-A2125245C3B0}">
      <dgm:prSet phldrT="[Text]"/>
      <dgm:spPr/>
      <dgm:t>
        <a:bodyPr/>
        <a:lstStyle/>
        <a:p>
          <a:r>
            <a:rPr lang="en-US" dirty="0" smtClean="0"/>
            <a:t>Food Tracking</a:t>
          </a:r>
          <a:endParaRPr lang="en-US" dirty="0"/>
        </a:p>
      </dgm:t>
    </dgm:pt>
    <dgm:pt modelId="{DB2D4765-440D-4277-BF86-C02782D3A3C6}" type="parTrans" cxnId="{2EF5E0CD-5853-4CDC-B437-83E383AA7095}">
      <dgm:prSet/>
      <dgm:spPr/>
      <dgm:t>
        <a:bodyPr/>
        <a:lstStyle/>
        <a:p>
          <a:endParaRPr lang="en-US"/>
        </a:p>
      </dgm:t>
    </dgm:pt>
    <dgm:pt modelId="{2F5EA1B7-608D-4C38-AB55-7EB855BD551C}" type="sibTrans" cxnId="{2EF5E0CD-5853-4CDC-B437-83E383AA7095}">
      <dgm:prSet/>
      <dgm:spPr/>
      <dgm:t>
        <a:bodyPr/>
        <a:lstStyle/>
        <a:p>
          <a:endParaRPr lang="en-US"/>
        </a:p>
      </dgm:t>
    </dgm:pt>
    <dgm:pt modelId="{726ADFD0-1C3F-4672-A857-5D8293A86026}">
      <dgm:prSet phldrT="[Text]"/>
      <dgm:spPr/>
      <dgm:t>
        <a:bodyPr/>
        <a:lstStyle/>
        <a:p>
          <a:r>
            <a:rPr lang="en-US" dirty="0" smtClean="0"/>
            <a:t>Weight</a:t>
          </a:r>
          <a:r>
            <a:rPr lang="en-US" baseline="0" dirty="0" smtClean="0"/>
            <a:t> Tracking</a:t>
          </a:r>
          <a:endParaRPr lang="en-US" dirty="0"/>
        </a:p>
      </dgm:t>
    </dgm:pt>
    <dgm:pt modelId="{D9CBF4EA-EBB8-4367-A9CE-DEADF5683218}" type="parTrans" cxnId="{D9D8ACAD-1184-47DE-85D4-142EA083E412}">
      <dgm:prSet/>
      <dgm:spPr/>
      <dgm:t>
        <a:bodyPr/>
        <a:lstStyle/>
        <a:p>
          <a:endParaRPr lang="en-US"/>
        </a:p>
      </dgm:t>
    </dgm:pt>
    <dgm:pt modelId="{CADDA2AF-B303-49D1-9045-838AD79CA83D}" type="sibTrans" cxnId="{D9D8ACAD-1184-47DE-85D4-142EA083E412}">
      <dgm:prSet/>
      <dgm:spPr/>
      <dgm:t>
        <a:bodyPr/>
        <a:lstStyle/>
        <a:p>
          <a:endParaRPr lang="en-US"/>
        </a:p>
      </dgm:t>
    </dgm:pt>
    <dgm:pt modelId="{600B1B5E-069D-4C13-96FD-9E4CC592FD8E}">
      <dgm:prSet phldrT="[Text]"/>
      <dgm:spPr/>
      <dgm:t>
        <a:bodyPr/>
        <a:lstStyle/>
        <a:p>
          <a:r>
            <a:rPr lang="en-US" dirty="0" smtClean="0"/>
            <a:t>Exercise Tracking</a:t>
          </a:r>
          <a:endParaRPr lang="en-US" dirty="0"/>
        </a:p>
      </dgm:t>
    </dgm:pt>
    <dgm:pt modelId="{9AA9E2D5-1C9E-423C-B830-C007223D075D}" type="parTrans" cxnId="{9EFA8D06-137A-461A-B0F7-DA2D219C2D0D}">
      <dgm:prSet/>
      <dgm:spPr/>
      <dgm:t>
        <a:bodyPr/>
        <a:lstStyle/>
        <a:p>
          <a:endParaRPr lang="en-US"/>
        </a:p>
      </dgm:t>
    </dgm:pt>
    <dgm:pt modelId="{AB7695D1-54B2-4E09-9B26-F376C3B3DB56}" type="sibTrans" cxnId="{9EFA8D06-137A-461A-B0F7-DA2D219C2D0D}">
      <dgm:prSet/>
      <dgm:spPr/>
      <dgm:t>
        <a:bodyPr/>
        <a:lstStyle/>
        <a:p>
          <a:endParaRPr lang="en-US"/>
        </a:p>
      </dgm:t>
    </dgm:pt>
    <dgm:pt modelId="{BB12CCC1-197F-458B-879B-7351C14BE0A7}" type="pres">
      <dgm:prSet presAssocID="{F5BE4DDE-4D38-4783-BC1B-6EA59ECE10B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D996AD-23D7-4333-87D3-FDDD730AEB7C}" type="pres">
      <dgm:prSet presAssocID="{A4EEF772-52BF-4048-BDB1-A2125245C3B0}" presName="node" presStyleLbl="node1" presStyleIdx="0" presStyleCnt="3" custScaleX="150697" custScaleY="51128" custRadScaleRad="136842" custRadScaleInc="131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89E35-15DC-49BD-A640-CD694FC4552C}" type="pres">
      <dgm:prSet presAssocID="{2F5EA1B7-608D-4C38-AB55-7EB855BD551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C7FDA4E-2685-4F98-8380-B2E09847B6DF}" type="pres">
      <dgm:prSet presAssocID="{2F5EA1B7-608D-4C38-AB55-7EB855BD551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6FA10C2-853E-453C-9874-757A3702FE4F}" type="pres">
      <dgm:prSet presAssocID="{726ADFD0-1C3F-4672-A857-5D8293A86026}" presName="node" presStyleLbl="node1" presStyleIdx="1" presStyleCnt="3" custScaleX="149669" custScaleY="70341" custRadScaleRad="81048" custRadScaleInc="247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74AD37-CA7D-402C-AD94-AEEA933A97AD}" type="pres">
      <dgm:prSet presAssocID="{CADDA2AF-B303-49D1-9045-838AD79CA83D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818083A-51FE-4141-9658-D23AB7FCCC1F}" type="pres">
      <dgm:prSet presAssocID="{CADDA2AF-B303-49D1-9045-838AD79CA83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718F14A-7E5B-40FB-AE5D-9FE1D47D646A}" type="pres">
      <dgm:prSet presAssocID="{600B1B5E-069D-4C13-96FD-9E4CC592FD8E}" presName="node" presStyleLbl="node1" presStyleIdx="2" presStyleCnt="3" custScaleX="137121" custScaleY="63372" custRadScaleRad="65943" custRadScaleInc="801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FCD88-DED7-48DF-9104-6BAA8703AAC1}" type="pres">
      <dgm:prSet presAssocID="{AB7695D1-54B2-4E09-9B26-F376C3B3DB5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6851C0A-DDED-4CBC-922D-7E202CC605AC}" type="pres">
      <dgm:prSet presAssocID="{AB7695D1-54B2-4E09-9B26-F376C3B3DB56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2EF5E0CD-5853-4CDC-B437-83E383AA7095}" srcId="{F5BE4DDE-4D38-4783-BC1B-6EA59ECE10B7}" destId="{A4EEF772-52BF-4048-BDB1-A2125245C3B0}" srcOrd="0" destOrd="0" parTransId="{DB2D4765-440D-4277-BF86-C02782D3A3C6}" sibTransId="{2F5EA1B7-608D-4C38-AB55-7EB855BD551C}"/>
    <dgm:cxn modelId="{198C38C8-B4EC-4B17-BEE7-9888C0B9278C}" type="presOf" srcId="{A4EEF772-52BF-4048-BDB1-A2125245C3B0}" destId="{1DD996AD-23D7-4333-87D3-FDDD730AEB7C}" srcOrd="0" destOrd="0" presId="urn:microsoft.com/office/officeart/2005/8/layout/cycle2"/>
    <dgm:cxn modelId="{8227028B-6A85-4BD4-B079-F6599BB73F83}" type="presOf" srcId="{AB7695D1-54B2-4E09-9B26-F376C3B3DB56}" destId="{D3AFCD88-DED7-48DF-9104-6BAA8703AAC1}" srcOrd="0" destOrd="0" presId="urn:microsoft.com/office/officeart/2005/8/layout/cycle2"/>
    <dgm:cxn modelId="{D9D8ACAD-1184-47DE-85D4-142EA083E412}" srcId="{F5BE4DDE-4D38-4783-BC1B-6EA59ECE10B7}" destId="{726ADFD0-1C3F-4672-A857-5D8293A86026}" srcOrd="1" destOrd="0" parTransId="{D9CBF4EA-EBB8-4367-A9CE-DEADF5683218}" sibTransId="{CADDA2AF-B303-49D1-9045-838AD79CA83D}"/>
    <dgm:cxn modelId="{B242CB73-4DA1-4B58-95AB-CDF8A5FA4865}" type="presOf" srcId="{600B1B5E-069D-4C13-96FD-9E4CC592FD8E}" destId="{2718F14A-7E5B-40FB-AE5D-9FE1D47D646A}" srcOrd="0" destOrd="0" presId="urn:microsoft.com/office/officeart/2005/8/layout/cycle2"/>
    <dgm:cxn modelId="{BFA6E51D-909C-403B-A1CE-1E0F2E7519ED}" type="presOf" srcId="{726ADFD0-1C3F-4672-A857-5D8293A86026}" destId="{D6FA10C2-853E-453C-9874-757A3702FE4F}" srcOrd="0" destOrd="0" presId="urn:microsoft.com/office/officeart/2005/8/layout/cycle2"/>
    <dgm:cxn modelId="{29790999-CC1A-4F51-B89F-EF3B55D95288}" type="presOf" srcId="{CADDA2AF-B303-49D1-9045-838AD79CA83D}" destId="{A474AD37-CA7D-402C-AD94-AEEA933A97AD}" srcOrd="0" destOrd="0" presId="urn:microsoft.com/office/officeart/2005/8/layout/cycle2"/>
    <dgm:cxn modelId="{26A07BA6-2DE1-4949-8717-8D5F5BDBD250}" type="presOf" srcId="{2F5EA1B7-608D-4C38-AB55-7EB855BD551C}" destId="{FEB89E35-15DC-49BD-A640-CD694FC4552C}" srcOrd="0" destOrd="0" presId="urn:microsoft.com/office/officeart/2005/8/layout/cycle2"/>
    <dgm:cxn modelId="{190D241F-1DA4-43FD-B793-AAA57AB9ED5A}" type="presOf" srcId="{AB7695D1-54B2-4E09-9B26-F376C3B3DB56}" destId="{B6851C0A-DDED-4CBC-922D-7E202CC605AC}" srcOrd="1" destOrd="0" presId="urn:microsoft.com/office/officeart/2005/8/layout/cycle2"/>
    <dgm:cxn modelId="{787D81A3-549D-4B4A-BA89-AD406ED7DAD5}" type="presOf" srcId="{2F5EA1B7-608D-4C38-AB55-7EB855BD551C}" destId="{0C7FDA4E-2685-4F98-8380-B2E09847B6DF}" srcOrd="1" destOrd="0" presId="urn:microsoft.com/office/officeart/2005/8/layout/cycle2"/>
    <dgm:cxn modelId="{7618A775-35C1-4B15-B0B2-CA9BC50C36F1}" type="presOf" srcId="{F5BE4DDE-4D38-4783-BC1B-6EA59ECE10B7}" destId="{BB12CCC1-197F-458B-879B-7351C14BE0A7}" srcOrd="0" destOrd="0" presId="urn:microsoft.com/office/officeart/2005/8/layout/cycle2"/>
    <dgm:cxn modelId="{94A84929-050B-4189-8E07-670593B081C2}" type="presOf" srcId="{CADDA2AF-B303-49D1-9045-838AD79CA83D}" destId="{A818083A-51FE-4141-9658-D23AB7FCCC1F}" srcOrd="1" destOrd="0" presId="urn:microsoft.com/office/officeart/2005/8/layout/cycle2"/>
    <dgm:cxn modelId="{9EFA8D06-137A-461A-B0F7-DA2D219C2D0D}" srcId="{F5BE4DDE-4D38-4783-BC1B-6EA59ECE10B7}" destId="{600B1B5E-069D-4C13-96FD-9E4CC592FD8E}" srcOrd="2" destOrd="0" parTransId="{9AA9E2D5-1C9E-423C-B830-C007223D075D}" sibTransId="{AB7695D1-54B2-4E09-9B26-F376C3B3DB56}"/>
    <dgm:cxn modelId="{8327749A-AD4F-4AB7-8C75-D8C6B9CF895E}" type="presParOf" srcId="{BB12CCC1-197F-458B-879B-7351C14BE0A7}" destId="{1DD996AD-23D7-4333-87D3-FDDD730AEB7C}" srcOrd="0" destOrd="0" presId="urn:microsoft.com/office/officeart/2005/8/layout/cycle2"/>
    <dgm:cxn modelId="{FA304860-2545-44A3-BADB-297AC87F1FD6}" type="presParOf" srcId="{BB12CCC1-197F-458B-879B-7351C14BE0A7}" destId="{FEB89E35-15DC-49BD-A640-CD694FC4552C}" srcOrd="1" destOrd="0" presId="urn:microsoft.com/office/officeart/2005/8/layout/cycle2"/>
    <dgm:cxn modelId="{9F6B4D37-E30C-4547-A8F1-AA6D38A474BC}" type="presParOf" srcId="{FEB89E35-15DC-49BD-A640-CD694FC4552C}" destId="{0C7FDA4E-2685-4F98-8380-B2E09847B6DF}" srcOrd="0" destOrd="0" presId="urn:microsoft.com/office/officeart/2005/8/layout/cycle2"/>
    <dgm:cxn modelId="{59F17487-986A-4852-867B-930A45C3FE2D}" type="presParOf" srcId="{BB12CCC1-197F-458B-879B-7351C14BE0A7}" destId="{D6FA10C2-853E-453C-9874-757A3702FE4F}" srcOrd="2" destOrd="0" presId="urn:microsoft.com/office/officeart/2005/8/layout/cycle2"/>
    <dgm:cxn modelId="{3FD03E4F-DD07-4022-804F-075BA013C18D}" type="presParOf" srcId="{BB12CCC1-197F-458B-879B-7351C14BE0A7}" destId="{A474AD37-CA7D-402C-AD94-AEEA933A97AD}" srcOrd="3" destOrd="0" presId="urn:microsoft.com/office/officeart/2005/8/layout/cycle2"/>
    <dgm:cxn modelId="{CB74BA04-CA9C-4DBA-8A08-92A6E068229D}" type="presParOf" srcId="{A474AD37-CA7D-402C-AD94-AEEA933A97AD}" destId="{A818083A-51FE-4141-9658-D23AB7FCCC1F}" srcOrd="0" destOrd="0" presId="urn:microsoft.com/office/officeart/2005/8/layout/cycle2"/>
    <dgm:cxn modelId="{90AB7903-D58C-4F78-B6F5-FDB8C3B660DE}" type="presParOf" srcId="{BB12CCC1-197F-458B-879B-7351C14BE0A7}" destId="{2718F14A-7E5B-40FB-AE5D-9FE1D47D646A}" srcOrd="4" destOrd="0" presId="urn:microsoft.com/office/officeart/2005/8/layout/cycle2"/>
    <dgm:cxn modelId="{0C49777C-E917-470F-AA23-28FAF2EFD3B1}" type="presParOf" srcId="{BB12CCC1-197F-458B-879B-7351C14BE0A7}" destId="{D3AFCD88-DED7-48DF-9104-6BAA8703AAC1}" srcOrd="5" destOrd="0" presId="urn:microsoft.com/office/officeart/2005/8/layout/cycle2"/>
    <dgm:cxn modelId="{FE7E8596-F7C3-413C-8CB0-4EB8C5773960}" type="presParOf" srcId="{D3AFCD88-DED7-48DF-9104-6BAA8703AAC1}" destId="{B6851C0A-DDED-4CBC-922D-7E202CC605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D996AD-23D7-4333-87D3-FDDD730AEB7C}">
      <dsp:nvSpPr>
        <dsp:cNvPr id="0" name=""/>
        <dsp:cNvSpPr/>
      </dsp:nvSpPr>
      <dsp:spPr>
        <a:xfrm>
          <a:off x="1127127" y="338136"/>
          <a:ext cx="2696489" cy="91485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Food Tracking</a:t>
          </a:r>
          <a:endParaRPr lang="en-US" sz="2300" kern="1200" dirty="0"/>
        </a:p>
      </dsp:txBody>
      <dsp:txXfrm>
        <a:off x="1127127" y="338136"/>
        <a:ext cx="2696489" cy="914856"/>
      </dsp:txXfrm>
    </dsp:sp>
    <dsp:sp modelId="{FEB89E35-15DC-49BD-A640-CD694FC4552C}">
      <dsp:nvSpPr>
        <dsp:cNvPr id="0" name=""/>
        <dsp:cNvSpPr/>
      </dsp:nvSpPr>
      <dsp:spPr>
        <a:xfrm rot="4719039">
          <a:off x="2236941" y="1875547"/>
          <a:ext cx="1031612" cy="603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4719039">
        <a:off x="2236941" y="1875547"/>
        <a:ext cx="1031612" cy="603903"/>
      </dsp:txXfrm>
    </dsp:sp>
    <dsp:sp modelId="{D6FA10C2-853E-453C-9874-757A3702FE4F}">
      <dsp:nvSpPr>
        <dsp:cNvPr id="0" name=""/>
        <dsp:cNvSpPr/>
      </dsp:nvSpPr>
      <dsp:spPr>
        <a:xfrm>
          <a:off x="1736723" y="3157532"/>
          <a:ext cx="2678094" cy="12586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Weight</a:t>
          </a:r>
          <a:r>
            <a:rPr lang="en-US" sz="2300" kern="1200" baseline="0" dirty="0" smtClean="0"/>
            <a:t> Tracking</a:t>
          </a:r>
          <a:endParaRPr lang="en-US" sz="2300" kern="1200" dirty="0"/>
        </a:p>
      </dsp:txBody>
      <dsp:txXfrm>
        <a:off x="1736723" y="3157532"/>
        <a:ext cx="2678094" cy="1258643"/>
      </dsp:txXfrm>
    </dsp:sp>
    <dsp:sp modelId="{A474AD37-CA7D-402C-AD94-AEEA933A97AD}">
      <dsp:nvSpPr>
        <dsp:cNvPr id="0" name=""/>
        <dsp:cNvSpPr/>
      </dsp:nvSpPr>
      <dsp:spPr>
        <a:xfrm rot="12772574">
          <a:off x="1997026" y="2861864"/>
          <a:ext cx="229596" cy="603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2772574">
        <a:off x="1997026" y="2861864"/>
        <a:ext cx="229596" cy="603903"/>
      </dsp:txXfrm>
    </dsp:sp>
    <dsp:sp modelId="{2718F14A-7E5B-40FB-AE5D-9FE1D47D646A}">
      <dsp:nvSpPr>
        <dsp:cNvPr id="0" name=""/>
        <dsp:cNvSpPr/>
      </dsp:nvSpPr>
      <dsp:spPr>
        <a:xfrm>
          <a:off x="-15881" y="2014541"/>
          <a:ext cx="2453567" cy="11339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Exercise Tracking</a:t>
          </a:r>
          <a:endParaRPr lang="en-US" sz="2300" kern="1200" dirty="0"/>
        </a:p>
      </dsp:txBody>
      <dsp:txXfrm>
        <a:off x="-15881" y="2014541"/>
        <a:ext cx="2453567" cy="1133943"/>
      </dsp:txXfrm>
    </dsp:sp>
    <dsp:sp modelId="{D3AFCD88-DED7-48DF-9104-6BAA8703AAC1}">
      <dsp:nvSpPr>
        <dsp:cNvPr id="0" name=""/>
        <dsp:cNvSpPr/>
      </dsp:nvSpPr>
      <dsp:spPr>
        <a:xfrm rot="18317932">
          <a:off x="1607413" y="1351581"/>
          <a:ext cx="521016" cy="603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8317932">
        <a:off x="1607413" y="1351581"/>
        <a:ext cx="521016" cy="603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6D341-6D40-498C-B355-1A6B10FB4029}" type="datetimeFigureOut">
              <a:rPr lang="en-US"/>
              <a:pPr/>
              <a:t>5/21/2014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86A95-D0A4-44B9-98DA-3665758D826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698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E7497-3723-4859-BCC5-41DA474F1359}" type="datetimeFigureOut">
              <a:rPr lang="en-US"/>
              <a:pPr/>
              <a:t>5/21/2014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21A9-1C31-4760-BDBC-9A0BA471B1B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2216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327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1643064"/>
            <a:ext cx="9144002" cy="2928936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572000"/>
            <a:ext cx="9144000" cy="1066799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9259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43250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462088"/>
            <a:ext cx="3124201" cy="1966912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685800"/>
            <a:ext cx="64770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1" y="3429000"/>
            <a:ext cx="3124201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06392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gray">
          <a:xfrm rot="120000">
            <a:off x="654916" y="532501"/>
            <a:ext cx="6103614" cy="571589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algn="ctr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gray">
          <a:xfrm>
            <a:off x="7313612" y="0"/>
            <a:ext cx="41910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>
          <a:xfrm>
            <a:off x="74660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643063"/>
            <a:ext cx="3124201" cy="277653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745586" y="609600"/>
            <a:ext cx="5914664" cy="5562600"/>
          </a:xfrm>
          <a:solidFill>
            <a:srgbClr val="FFFFFF">
              <a:shade val="85000"/>
            </a:srgbClr>
          </a:solidFill>
          <a:ln w="152400" cap="flat" cmpd="sng">
            <a:solidFill>
              <a:srgbClr val="FFFFFF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5400" h="19050"/>
            <a:contourClr>
              <a:srgbClr val="FFFFFF"/>
            </a:contourClr>
          </a:sp3d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2" y="4423913"/>
            <a:ext cx="3124201" cy="174828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5547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34875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8612" y="685801"/>
            <a:ext cx="18288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3" y="685800"/>
            <a:ext cx="79247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1322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120000">
            <a:off x="4600738" y="74034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 bwMode="gray">
          <a:xfrm rot="185582">
            <a:off x="1414576" y="76262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 rot="21480000">
            <a:off x="7775260" y="727477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 bwMode="gray">
          <a:xfrm>
            <a:off x="1634550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4"/>
          </p:nvPr>
        </p:nvSpPr>
        <p:spPr bwMode="gray">
          <a:xfrm>
            <a:off x="4787507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5"/>
          </p:nvPr>
        </p:nvSpPr>
        <p:spPr bwMode="gray">
          <a:xfrm>
            <a:off x="7940463" y="917753"/>
            <a:ext cx="2592388" cy="3314701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4843464"/>
            <a:ext cx="9144002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11003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ternate 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53090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722812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7592534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4843464"/>
            <a:ext cx="9144002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42607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7188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159492" y="0"/>
            <a:ext cx="9345120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23098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5612" y="319088"/>
            <a:ext cx="767080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5612" y="1643063"/>
            <a:ext cx="7670802" cy="452913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2" name="Rectangle 11"/>
          <p:cNvSpPr/>
          <p:nvPr/>
        </p:nvSpPr>
        <p:spPr bwMode="gray">
          <a:xfrm rot="21379692">
            <a:off x="322262" y="211183"/>
            <a:ext cx="1542449" cy="2051702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 bwMode="gray">
          <a:xfrm rot="180000">
            <a:off x="357415" y="280969"/>
            <a:ext cx="1446157" cy="1965874"/>
          </a:xfr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tIns="182880">
            <a:normAutofit/>
          </a:bodyPr>
          <a:lstStyle>
            <a:lvl1pPr marL="45720" indent="0" algn="ctr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659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643064"/>
            <a:ext cx="9144002" cy="292893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572000"/>
            <a:ext cx="9144000" cy="1066799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3233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2" y="1643063"/>
            <a:ext cx="4480560" cy="4529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54" y="1643063"/>
            <a:ext cx="4480560" cy="4529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626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624372"/>
            <a:ext cx="4480560" cy="737828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438400"/>
            <a:ext cx="4480560" cy="37337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54" y="1624372"/>
            <a:ext cx="4480560" cy="737828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54" y="2438400"/>
            <a:ext cx="4480560" cy="37337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2443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429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684211" y="0"/>
            <a:ext cx="108204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8366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31908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643063"/>
            <a:ext cx="9144000" cy="452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56612" y="6400801"/>
            <a:ext cx="11676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753D76A-AFCE-4D96-B917-CBEF96F7D1E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7885" y="6400801"/>
            <a:ext cx="679632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2012" y="6400801"/>
            <a:ext cx="9144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4783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Basket filled with apples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 descr="Slice of apple pie on plate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2413" y="5410200"/>
            <a:ext cx="9144000" cy="838200"/>
          </a:xfrm>
        </p:spPr>
        <p:txBody>
          <a:bodyPr/>
          <a:lstStyle/>
          <a:p>
            <a:r>
              <a:rPr lang="en-US" dirty="0" smtClean="0"/>
              <a:t>Prepared by: 		 </a:t>
            </a:r>
            <a:r>
              <a:rPr lang="en-US" dirty="0" err="1" smtClean="0"/>
              <a:t>Hanin</a:t>
            </a:r>
            <a:r>
              <a:rPr lang="en-US" dirty="0" smtClean="0"/>
              <a:t> </a:t>
            </a:r>
            <a:r>
              <a:rPr lang="en-US" dirty="0" err="1" smtClean="0"/>
              <a:t>Mizyed</a:t>
            </a:r>
            <a:r>
              <a:rPr lang="en-US" dirty="0" smtClean="0"/>
              <a:t> ,</a:t>
            </a:r>
            <a:r>
              <a:rPr lang="en-US" dirty="0" err="1" smtClean="0"/>
              <a:t>Razan</a:t>
            </a:r>
            <a:r>
              <a:rPr lang="en-US" dirty="0" smtClean="0"/>
              <a:t> </a:t>
            </a:r>
            <a:r>
              <a:rPr lang="en-US" dirty="0" err="1" smtClean="0"/>
              <a:t>Qraini</a:t>
            </a:r>
            <a:endParaRPr lang="en-US" dirty="0" smtClean="0"/>
          </a:p>
          <a:p>
            <a:r>
              <a:rPr lang="en-US" dirty="0" smtClean="0"/>
              <a:t>Supervisor:			Dr. </a:t>
            </a:r>
            <a:r>
              <a:rPr lang="en-US" dirty="0" err="1" smtClean="0"/>
              <a:t>Luai</a:t>
            </a:r>
            <a:r>
              <a:rPr lang="en-US" dirty="0" smtClean="0"/>
              <a:t> </a:t>
            </a:r>
            <a:r>
              <a:rPr lang="en-US" dirty="0" err="1" smtClean="0"/>
              <a:t>Malhis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98612" y="4572000"/>
            <a:ext cx="9144002" cy="947736"/>
          </a:xfrm>
        </p:spPr>
        <p:txBody>
          <a:bodyPr>
            <a:normAutofit/>
          </a:bodyPr>
          <a:lstStyle/>
          <a:p>
            <a:r>
              <a:rPr lang="en-US" dirty="0" err="1" smtClean="0"/>
              <a:t>intelli</a:t>
            </a:r>
            <a:r>
              <a:rPr lang="en-US" dirty="0" smtClean="0"/>
              <a:t>-Diet</a:t>
            </a:r>
            <a:endParaRPr lang="en-US" dirty="0"/>
          </a:p>
        </p:txBody>
      </p:sp>
      <p:pic>
        <p:nvPicPr>
          <p:cNvPr id="10" name="Picture Placeholder 9" descr="main.png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/>
          <a:srcRect t="3807" b="38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073818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IOS App Work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81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Registration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2817812" y="3048000"/>
            <a:ext cx="448056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Entering your profile info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725" y="1643063"/>
            <a:ext cx="2835775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t="906" b="9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IOS App Work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81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BMI calculation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665412" y="3124200"/>
            <a:ext cx="486156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Classify user body state 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2665412" y="47244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many kg could be  lost     per week</a:t>
            </a:r>
          </a:p>
        </p:txBody>
      </p:sp>
      <p:pic>
        <p:nvPicPr>
          <p:cNvPr id="12" name="Content Placeholder 7" descr="whichry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5212" y="2362200"/>
            <a:ext cx="24384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t="906" b="906"/>
          <a:stretch>
            <a:fillRect/>
          </a:stretch>
        </p:blipFill>
        <p:spPr/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2775" y="1676400"/>
            <a:ext cx="238467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1412" y="2209800"/>
            <a:ext cx="2390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IOS App Work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4267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74320" indent="-2286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determine how many calories the user should eat per day to reach his goal of weight.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2741612" y="3733800"/>
            <a:ext cx="448056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Calories burned , gained , and total calories will be saved using </a:t>
            </a:r>
          </a:p>
          <a:p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NSUserdefaults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class</a:t>
            </a:r>
          </a:p>
          <a:p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Voice Notification .</a:t>
            </a:r>
          </a:p>
        </p:txBody>
      </p:sp>
      <p:pic>
        <p:nvPicPr>
          <p:cNvPr id="8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906" b="906"/>
          <a:stretch>
            <a:fillRect/>
          </a:stretch>
        </p:blipFill>
        <p:spPr/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4613" y="1268340"/>
            <a:ext cx="2971800" cy="477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Tracking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81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Recipes on  divided into breakfast, lunch, dinner and other snacks.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2741612" y="45720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Track food using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IateThis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button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665412" y="3200400"/>
            <a:ext cx="35814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Mobile send request to server 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recieve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it in JSON format </a:t>
            </a:r>
          </a:p>
        </p:txBody>
      </p:sp>
      <p:pic>
        <p:nvPicPr>
          <p:cNvPr id="12" name="Content Placeholder 7" descr="whichry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5212" y="2362200"/>
            <a:ext cx="2438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9412" y="1447800"/>
            <a:ext cx="33147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t="906" b="9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Tracking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4267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indent="-2286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user can add comments to each recipe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2741612" y="3733800"/>
            <a:ext cx="4480560" cy="15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Comments send to server  and received in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json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format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906" b="906"/>
          <a:stretch>
            <a:fillRect/>
          </a:stretch>
        </p:blipFill>
        <p:spPr/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4613" y="1526721"/>
            <a:ext cx="2971800" cy="46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Tracking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81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 exercise tracker with real-time GPS .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665412" y="4038600"/>
            <a:ext cx="35814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Draw user route on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google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maps/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sdk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Content Placeholder 7" descr="whichry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5212" y="2362200"/>
            <a:ext cx="2438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2812" y="1447800"/>
            <a:ext cx="29337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t="906" b="906"/>
          <a:stretch>
            <a:fillRect/>
          </a:stretch>
        </p:blipFill>
        <p:spPr/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3012" y="1676400"/>
            <a:ext cx="256582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Tracking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4290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also find and track the amount of calories you can burn using our database of exercises and activities.</a:t>
            </a:r>
          </a:p>
        </p:txBody>
      </p:sp>
      <p:pic>
        <p:nvPicPr>
          <p:cNvPr id="12" name="Content Placeholder 7" descr="whichry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5212" y="2362200"/>
            <a:ext cx="2438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t="906" b="906"/>
          <a:stretch>
            <a:fillRect/>
          </a:stretch>
        </p:blipFill>
        <p:spPr/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6612" y="1371600"/>
            <a:ext cx="29527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4412" y="1752600"/>
            <a:ext cx="238209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Tracking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1612" y="1905000"/>
            <a:ext cx="381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Diary page.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665412" y="4038600"/>
            <a:ext cx="35814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Weight Chart</a:t>
            </a:r>
          </a:p>
        </p:txBody>
      </p:sp>
      <p:pic>
        <p:nvPicPr>
          <p:cNvPr id="12" name="Content Placeholder 7" descr="whichry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5212" y="2362200"/>
            <a:ext cx="2438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Placeholder 9" descr="main.pn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t="906" b="906"/>
          <a:stretch>
            <a:fillRect/>
          </a:stretch>
        </p:blipFill>
        <p:spPr/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9012" y="2209800"/>
            <a:ext cx="27813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3013" y="1676946"/>
            <a:ext cx="2565400" cy="418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02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license to test </a:t>
            </a:r>
            <a:r>
              <a:rPr lang="en-US" dirty="0" err="1" smtClean="0"/>
              <a:t>ios</a:t>
            </a:r>
            <a:r>
              <a:rPr lang="en-US" dirty="0" smtClean="0"/>
              <a:t> app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 </a:t>
            </a:r>
            <a:r>
              <a:rPr lang="fr-FR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Existing problem</a:t>
            </a:r>
          </a:p>
          <a:p>
            <a:r>
              <a:rPr lang="en-US" dirty="0" smtClean="0"/>
              <a:t>The solution</a:t>
            </a:r>
          </a:p>
          <a:p>
            <a:r>
              <a:rPr lang="en-US" dirty="0" smtClean="0"/>
              <a:t>Description of our App</a:t>
            </a:r>
          </a:p>
          <a:p>
            <a:r>
              <a:rPr lang="en-US" dirty="0" smtClean="0"/>
              <a:t>How IOS side system work</a:t>
            </a:r>
          </a:p>
          <a:p>
            <a:r>
              <a:rPr lang="en-US" dirty="0" smtClean="0"/>
              <a:t>How Android side system work</a:t>
            </a:r>
          </a:p>
          <a:p>
            <a:r>
              <a:rPr lang="en-US" dirty="0" smtClean="0"/>
              <a:t>Problems </a:t>
            </a:r>
          </a:p>
          <a:p>
            <a:r>
              <a:rPr lang="en-US" dirty="0" smtClean="0"/>
              <a:t>Related works</a:t>
            </a:r>
          </a:p>
          <a:p>
            <a:r>
              <a:rPr lang="en-US" dirty="0" smtClean="0"/>
              <a:t>Conclusion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4762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everyone want to have healthy body.</a:t>
            </a:r>
          </a:p>
          <a:p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Overweight became like a nightmare .</a:t>
            </a:r>
          </a:p>
          <a:p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 you like to lose weight 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Hani\Desktop\d\introdu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8012" y="1371600"/>
            <a:ext cx="1981200" cy="41506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 Diet To Do</a:t>
            </a:r>
            <a:endParaRPr lang="en-US" dirty="0"/>
          </a:p>
        </p:txBody>
      </p:sp>
      <p:pic>
        <p:nvPicPr>
          <p:cNvPr id="10" name="Content Placeholder 9" descr="which ffodd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65212" y="2895600"/>
            <a:ext cx="4734587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Which Exercise To Do</a:t>
            </a:r>
            <a:endParaRPr lang="en-US" dirty="0"/>
          </a:p>
        </p:txBody>
      </p:sp>
      <p:pic>
        <p:nvPicPr>
          <p:cNvPr id="8" name="Content Placeholder 7" descr="whichryada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627812" y="2819400"/>
            <a:ext cx="4566234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9927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Expenses Of Personal Trainer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Don’t have time to go to gym</a:t>
            </a:r>
          </a:p>
        </p:txBody>
      </p:sp>
      <p:pic>
        <p:nvPicPr>
          <p:cNvPr id="11" name="Content Placeholder 10" descr="our app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3012" y="3276600"/>
            <a:ext cx="7086599" cy="3198217"/>
          </a:xfrm>
        </p:spPr>
      </p:pic>
    </p:spTree>
    <p:extLst>
      <p:ext uri="{BB962C8B-B14F-4D97-AF65-F5344CB8AC3E}">
        <p14:creationId xmlns:p14="http://schemas.microsoft.com/office/powerpoint/2010/main" xmlns="" val="49927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Smart phones become the most used devices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212" y="3276600"/>
            <a:ext cx="4495800" cy="1295400"/>
          </a:xfrm>
        </p:spPr>
        <p:txBody>
          <a:bodyPr/>
          <a:lstStyle/>
          <a:p>
            <a:r>
              <a:rPr lang="en-US" dirty="0" smtClean="0"/>
              <a:t>IOS and Android Mobile application for health &amp;  fitness Tracking</a:t>
            </a:r>
            <a:endParaRPr lang="en-US" dirty="0"/>
          </a:p>
        </p:txBody>
      </p:sp>
      <p:pic>
        <p:nvPicPr>
          <p:cNvPr id="11" name="Content Placeholder 10" descr="ios+android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384436" y="2438400"/>
            <a:ext cx="4084029" cy="3733800"/>
          </a:xfrm>
        </p:spPr>
      </p:pic>
    </p:spTree>
    <p:extLst>
      <p:ext uri="{BB962C8B-B14F-4D97-AF65-F5344CB8AC3E}">
        <p14:creationId xmlns:p14="http://schemas.microsoft.com/office/powerpoint/2010/main" xmlns="" val="49927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Description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Its Think You Eat</a:t>
            </a:r>
          </a:p>
          <a:p>
            <a:endParaRPr lang="en-US" dirty="0" smtClean="0"/>
          </a:p>
          <a:p>
            <a:r>
              <a:rPr lang="en-US" dirty="0" smtClean="0"/>
              <a:t>A calorie tracker application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find and track the amount of calories you can burn </a:t>
            </a:r>
          </a:p>
          <a:p>
            <a:endParaRPr lang="en-US" dirty="0" smtClean="0"/>
          </a:p>
          <a:p>
            <a:r>
              <a:rPr lang="en-US" dirty="0" smtClean="0"/>
              <a:t>a database of healthy recipes and a map for the healthy restaurants nearby.</a:t>
            </a:r>
            <a:endParaRPr lang="en-US" dirty="0"/>
          </a:p>
        </p:txBody>
      </p:sp>
      <p:graphicFrame>
        <p:nvGraphicFramePr>
          <p:cNvPr id="5" name="Content Placeholder 4" descr="Basic Cyc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249100403"/>
              </p:ext>
            </p:extLst>
          </p:nvPr>
        </p:nvGraphicFramePr>
        <p:xfrm>
          <a:off x="6186488" y="1643063"/>
          <a:ext cx="447992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37328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Our Application has a Server/Client architecture. </a:t>
            </a:r>
          </a:p>
          <a:p>
            <a:endParaRPr lang="en-US" dirty="0" smtClean="0"/>
          </a:p>
          <a:p>
            <a:r>
              <a:rPr lang="en-US" dirty="0" smtClean="0"/>
              <a:t>It was developed in two versions: </a:t>
            </a:r>
            <a:r>
              <a:rPr lang="en-US" dirty="0" err="1" smtClean="0"/>
              <a:t>iOS</a:t>
            </a:r>
            <a:r>
              <a:rPr lang="en-US" dirty="0" smtClean="0"/>
              <a:t> and Android.</a:t>
            </a:r>
          </a:p>
          <a:p>
            <a:pPr lvl="2"/>
            <a:r>
              <a:rPr lang="en-US" sz="2000" dirty="0" smtClean="0"/>
              <a:t>Client:  objective-c.</a:t>
            </a:r>
          </a:p>
          <a:p>
            <a:pPr lvl="2"/>
            <a:r>
              <a:rPr lang="en-US" sz="2000" dirty="0" smtClean="0"/>
              <a:t>Server:  ASP.NET framework . </a:t>
            </a:r>
          </a:p>
          <a:p>
            <a:pPr lvl="2"/>
            <a:r>
              <a:rPr lang="en-US" sz="2000" dirty="0" smtClean="0"/>
              <a:t>Databases: SQL  Database, </a:t>
            </a:r>
            <a:r>
              <a:rPr lang="en-US" sz="2000" dirty="0" err="1" smtClean="0"/>
              <a:t>SQLite</a:t>
            </a:r>
            <a:r>
              <a:rPr lang="en-US" sz="2000" dirty="0" smtClean="0"/>
              <a:t> Database.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Description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2" y="1600200"/>
            <a:ext cx="4480560" cy="737828"/>
          </a:xfrm>
        </p:spPr>
        <p:txBody>
          <a:bodyPr>
            <a:normAutofit/>
          </a:bodyPr>
          <a:lstStyle/>
          <a:p>
            <a:r>
              <a:rPr lang="en-US" dirty="0" smtClean="0"/>
              <a:t>Why we build a server 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70012" y="3048000"/>
            <a:ext cx="4480560" cy="167640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Mobile size.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sz="2800" dirty="0" smtClean="0"/>
              <a:t>Data</a:t>
            </a:r>
            <a:r>
              <a:rPr lang="en-US" dirty="0" smtClean="0"/>
              <a:t> updating.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Social Environment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1026" name="Picture 2" descr="C:\Users\Hani\Desktop\d\ios ser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2" y="2590800"/>
            <a:ext cx="41148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927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S102901023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027EF60-452A-468E-A07F-0A227C2E3B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TS102901023</Template>
  <TotalTime>0</TotalTime>
  <Words>352</Words>
  <Application>Microsoft Office PowerPoint</Application>
  <PresentationFormat>Custom</PresentationFormat>
  <Paragraphs>90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TS102901023</vt:lpstr>
      <vt:lpstr>intelli-Diet</vt:lpstr>
      <vt:lpstr>Content Outline</vt:lpstr>
      <vt:lpstr>Introduction</vt:lpstr>
      <vt:lpstr>Existing Problems</vt:lpstr>
      <vt:lpstr>Existing Problems</vt:lpstr>
      <vt:lpstr>Solution</vt:lpstr>
      <vt:lpstr>Application Description</vt:lpstr>
      <vt:lpstr>Application Description</vt:lpstr>
      <vt:lpstr>Application Description</vt:lpstr>
      <vt:lpstr>How IOS App Work</vt:lpstr>
      <vt:lpstr>How IOS App Work</vt:lpstr>
      <vt:lpstr>How IOS App Work</vt:lpstr>
      <vt:lpstr>Food Tracking</vt:lpstr>
      <vt:lpstr>Food Tracking</vt:lpstr>
      <vt:lpstr>Exercise Tracking</vt:lpstr>
      <vt:lpstr>Exercise Tracking</vt:lpstr>
      <vt:lpstr>Exercise Tracking</vt:lpstr>
      <vt:lpstr>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2013-12-04T19:14:59Z</dcterms:created>
  <dcterms:modified xsi:type="dcterms:W3CDTF">2014-05-21T00:42:06Z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TC029010239991</vt:lpwstr>
  </property>
</Properties>
</file>